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42"/>
    <p:sldId id="257" r:id="rId43"/>
    <p:sldId id="258" r:id="rId44"/>
    <p:sldId id="259" r:id="rId45"/>
    <p:sldId id="260" r:id="rId46"/>
    <p:sldId id="261" r:id="rId47"/>
    <p:sldId id="262" r:id="rId48"/>
    <p:sldId id="263" r:id="rId49"/>
    <p:sldId id="264" r:id="rId50"/>
    <p:sldId id="265" r:id="rId51"/>
    <p:sldId id="266" r:id="rId52"/>
    <p:sldId id="267" r:id="rId53"/>
    <p:sldId id="268" r:id="rId54"/>
    <p:sldId id="269" r:id="rId55"/>
    <p:sldId id="270" r:id="rId56"/>
    <p:sldId id="271" r:id="rId57"/>
    <p:sldId id="272" r:id="rId58"/>
    <p:sldId id="273" r:id="rId59"/>
    <p:sldId id="274" r:id="rId60"/>
    <p:sldId id="275" r:id="rId61"/>
    <p:sldId id="276" r:id="rId62"/>
    <p:sldId id="277" r:id="rId63"/>
    <p:sldId id="278" r:id="rId64"/>
    <p:sldId id="279" r:id="rId65"/>
    <p:sldId id="280" r:id="rId66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Lato" charset="1" panose="020F0502020204030203"/>
      <p:regular r:id="rId10"/>
    </p:embeddedFont>
    <p:embeddedFont>
      <p:font typeface="Lato Bold" charset="1" panose="020F0502020204030203"/>
      <p:regular r:id="rId11"/>
    </p:embeddedFont>
    <p:embeddedFont>
      <p:font typeface="Lato Italics" charset="1" panose="020F0502020204030203"/>
      <p:regular r:id="rId12"/>
    </p:embeddedFont>
    <p:embeddedFont>
      <p:font typeface="Lato Bold Italics" charset="1" panose="020F0502020204030203"/>
      <p:regular r:id="rId13"/>
    </p:embeddedFont>
    <p:embeddedFont>
      <p:font typeface="Baskerville Display PT" charset="1" panose="02030602080406020203"/>
      <p:regular r:id="rId14"/>
    </p:embeddedFont>
    <p:embeddedFont>
      <p:font typeface="Baskerville Display PT Bold" charset="1" panose="02030702080406020203"/>
      <p:regular r:id="rId15"/>
    </p:embeddedFont>
    <p:embeddedFont>
      <p:font typeface="Baskerville Display PT Italics" charset="1" panose="02030602080406090203"/>
      <p:regular r:id="rId16"/>
    </p:embeddedFont>
    <p:embeddedFont>
      <p:font typeface="Baskerville Display PT Bold Italics" charset="1" panose="02030702080406090203"/>
      <p:regular r:id="rId17"/>
    </p:embeddedFont>
    <p:embeddedFont>
      <p:font typeface="The Seasons" charset="1" panose="00000000000000000000"/>
      <p:regular r:id="rId18"/>
    </p:embeddedFont>
    <p:embeddedFont>
      <p:font typeface="The Seasons Bold" charset="1" panose="00000000000000000000"/>
      <p:regular r:id="rId19"/>
    </p:embeddedFont>
    <p:embeddedFont>
      <p:font typeface="The Seasons Italics" charset="1" panose="00000000000000000000"/>
      <p:regular r:id="rId20"/>
    </p:embeddedFont>
    <p:embeddedFont>
      <p:font typeface="The Seasons Bold Italics" charset="1" panose="00000000000000000000"/>
      <p:regular r:id="rId21"/>
    </p:embeddedFont>
    <p:embeddedFont>
      <p:font typeface="The Seasons Light" charset="1" panose="00000000000000000000"/>
      <p:regular r:id="rId22"/>
    </p:embeddedFont>
    <p:embeddedFont>
      <p:font typeface="The Seasons Light Italics" charset="1" panose="00000000000000000000"/>
      <p:regular r:id="rId23"/>
    </p:embeddedFont>
    <p:embeddedFont>
      <p:font typeface="Montserrat" charset="1" panose="00000500000000000000"/>
      <p:regular r:id="rId24"/>
    </p:embeddedFont>
    <p:embeddedFont>
      <p:font typeface="Montserrat Bold" charset="1" panose="00000800000000000000"/>
      <p:regular r:id="rId25"/>
    </p:embeddedFont>
    <p:embeddedFont>
      <p:font typeface="Montserrat Italics" charset="1" panose="00000500000000000000"/>
      <p:regular r:id="rId26"/>
    </p:embeddedFont>
    <p:embeddedFont>
      <p:font typeface="Montserrat Bold Italics" charset="1" panose="00000800000000000000"/>
      <p:regular r:id="rId27"/>
    </p:embeddedFont>
    <p:embeddedFont>
      <p:font typeface="Montserrat Thin" charset="1" panose="00000300000000000000"/>
      <p:regular r:id="rId28"/>
    </p:embeddedFont>
    <p:embeddedFont>
      <p:font typeface="Montserrat Thin Italics" charset="1" panose="00000300000000000000"/>
      <p:regular r:id="rId29"/>
    </p:embeddedFont>
    <p:embeddedFont>
      <p:font typeface="Montserrat Extra-Light" charset="1" panose="00000300000000000000"/>
      <p:regular r:id="rId30"/>
    </p:embeddedFont>
    <p:embeddedFont>
      <p:font typeface="Montserrat Extra-Light Italics" charset="1" panose="00000300000000000000"/>
      <p:regular r:id="rId31"/>
    </p:embeddedFont>
    <p:embeddedFont>
      <p:font typeface="Montserrat Light" charset="1" panose="00000400000000000000"/>
      <p:regular r:id="rId32"/>
    </p:embeddedFont>
    <p:embeddedFont>
      <p:font typeface="Montserrat Light Italics" charset="1" panose="00000400000000000000"/>
      <p:regular r:id="rId33"/>
    </p:embeddedFont>
    <p:embeddedFont>
      <p:font typeface="Montserrat Medium" charset="1" panose="00000600000000000000"/>
      <p:regular r:id="rId34"/>
    </p:embeddedFont>
    <p:embeddedFont>
      <p:font typeface="Montserrat Medium Italics" charset="1" panose="00000600000000000000"/>
      <p:regular r:id="rId35"/>
    </p:embeddedFont>
    <p:embeddedFont>
      <p:font typeface="Montserrat Semi-Bold" charset="1" panose="00000700000000000000"/>
      <p:regular r:id="rId36"/>
    </p:embeddedFont>
    <p:embeddedFont>
      <p:font typeface="Montserrat Semi-Bold Italics" charset="1" panose="00000700000000000000"/>
      <p:regular r:id="rId37"/>
    </p:embeddedFont>
    <p:embeddedFont>
      <p:font typeface="Montserrat Ultra-Bold" charset="1" panose="00000900000000000000"/>
      <p:regular r:id="rId38"/>
    </p:embeddedFont>
    <p:embeddedFont>
      <p:font typeface="Montserrat Ultra-Bold Italics" charset="1" panose="00000900000000000000"/>
      <p:regular r:id="rId39"/>
    </p:embeddedFont>
    <p:embeddedFont>
      <p:font typeface="Montserrat Heavy" charset="1" panose="00000A00000000000000"/>
      <p:regular r:id="rId40"/>
    </p:embeddedFont>
    <p:embeddedFont>
      <p:font typeface="Montserrat Heavy Italics" charset="1" panose="00000A00000000000000"/>
      <p:regular r:id="rId4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37" Target="fonts/font37.fntdata" Type="http://schemas.openxmlformats.org/officeDocument/2006/relationships/font"/><Relationship Id="rId38" Target="fonts/font38.fntdata" Type="http://schemas.openxmlformats.org/officeDocument/2006/relationships/font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40" Target="fonts/font40.fntdata" Type="http://schemas.openxmlformats.org/officeDocument/2006/relationships/font"/><Relationship Id="rId41" Target="fonts/font41.fntdata" Type="http://schemas.openxmlformats.org/officeDocument/2006/relationships/font"/><Relationship Id="rId42" Target="slides/slide1.xml" Type="http://schemas.openxmlformats.org/officeDocument/2006/relationships/slide"/><Relationship Id="rId43" Target="slides/slide2.xml" Type="http://schemas.openxmlformats.org/officeDocument/2006/relationships/slide"/><Relationship Id="rId44" Target="slides/slide3.xml" Type="http://schemas.openxmlformats.org/officeDocument/2006/relationships/slide"/><Relationship Id="rId45" Target="slides/slide4.xml" Type="http://schemas.openxmlformats.org/officeDocument/2006/relationships/slide"/><Relationship Id="rId46" Target="slides/slide5.xml" Type="http://schemas.openxmlformats.org/officeDocument/2006/relationships/slide"/><Relationship Id="rId47" Target="slides/slide6.xml" Type="http://schemas.openxmlformats.org/officeDocument/2006/relationships/slide"/><Relationship Id="rId48" Target="slides/slide7.xml" Type="http://schemas.openxmlformats.org/officeDocument/2006/relationships/slide"/><Relationship Id="rId49" Target="slides/slide8.xml" Type="http://schemas.openxmlformats.org/officeDocument/2006/relationships/slide"/><Relationship Id="rId5" Target="tableStyles.xml" Type="http://schemas.openxmlformats.org/officeDocument/2006/relationships/tableStyles"/><Relationship Id="rId50" Target="slides/slide9.xml" Type="http://schemas.openxmlformats.org/officeDocument/2006/relationships/slide"/><Relationship Id="rId51" Target="slides/slide10.xml" Type="http://schemas.openxmlformats.org/officeDocument/2006/relationships/slide"/><Relationship Id="rId52" Target="slides/slide11.xml" Type="http://schemas.openxmlformats.org/officeDocument/2006/relationships/slide"/><Relationship Id="rId53" Target="slides/slide12.xml" Type="http://schemas.openxmlformats.org/officeDocument/2006/relationships/slide"/><Relationship Id="rId54" Target="slides/slide13.xml" Type="http://schemas.openxmlformats.org/officeDocument/2006/relationships/slide"/><Relationship Id="rId55" Target="slides/slide14.xml" Type="http://schemas.openxmlformats.org/officeDocument/2006/relationships/slide"/><Relationship Id="rId56" Target="slides/slide15.xml" Type="http://schemas.openxmlformats.org/officeDocument/2006/relationships/slide"/><Relationship Id="rId57" Target="slides/slide16.xml" Type="http://schemas.openxmlformats.org/officeDocument/2006/relationships/slide"/><Relationship Id="rId58" Target="slides/slide17.xml" Type="http://schemas.openxmlformats.org/officeDocument/2006/relationships/slide"/><Relationship Id="rId59" Target="slides/slide18.xml" Type="http://schemas.openxmlformats.org/officeDocument/2006/relationships/slide"/><Relationship Id="rId6" Target="fonts/font6.fntdata" Type="http://schemas.openxmlformats.org/officeDocument/2006/relationships/font"/><Relationship Id="rId60" Target="slides/slide19.xml" Type="http://schemas.openxmlformats.org/officeDocument/2006/relationships/slide"/><Relationship Id="rId61" Target="slides/slide20.xml" Type="http://schemas.openxmlformats.org/officeDocument/2006/relationships/slide"/><Relationship Id="rId62" Target="slides/slide21.xml" Type="http://schemas.openxmlformats.org/officeDocument/2006/relationships/slide"/><Relationship Id="rId63" Target="slides/slide22.xml" Type="http://schemas.openxmlformats.org/officeDocument/2006/relationships/slide"/><Relationship Id="rId64" Target="slides/slide23.xml" Type="http://schemas.openxmlformats.org/officeDocument/2006/relationships/slide"/><Relationship Id="rId65" Target="slides/slide24.xml" Type="http://schemas.openxmlformats.org/officeDocument/2006/relationships/slide"/><Relationship Id="rId66" Target="slides/slide25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jpeg" Type="http://schemas.openxmlformats.org/officeDocument/2006/relationships/image"/><Relationship Id="rId5" Target="../media/image4.pn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4.png" Type="http://schemas.openxmlformats.org/officeDocument/2006/relationships/image"/><Relationship Id="rId4" Target="../media/image15.svg" Type="http://schemas.openxmlformats.org/officeDocument/2006/relationships/image"/><Relationship Id="rId5" Target="../media/image2.png" Type="http://schemas.openxmlformats.org/officeDocument/2006/relationships/image"/><Relationship Id="rId6" Target="../media/image27.png" Type="http://schemas.openxmlformats.org/officeDocument/2006/relationships/image"/><Relationship Id="rId7" Target="../media/image28.sv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29.png" Type="http://schemas.openxmlformats.org/officeDocument/2006/relationships/image"/><Relationship Id="rId5" Target="../media/image30.pn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1.png" Type="http://schemas.openxmlformats.org/officeDocument/2006/relationships/image"/><Relationship Id="rId5" Target="../media/image32.png" Type="http://schemas.openxmlformats.org/officeDocument/2006/relationships/image"/><Relationship Id="rId6" Target="../media/image33.pn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4.jpeg" Type="http://schemas.openxmlformats.org/officeDocument/2006/relationships/image"/><Relationship Id="rId5" Target="../media/image35.jpeg" Type="http://schemas.openxmlformats.org/officeDocument/2006/relationships/image"/><Relationship Id="rId6" Target="../media/image36.jpe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14.png" Type="http://schemas.openxmlformats.org/officeDocument/2006/relationships/image"/><Relationship Id="rId5" Target="../media/image15.svg" Type="http://schemas.openxmlformats.org/officeDocument/2006/relationships/image"/><Relationship Id="rId6" Target="../media/image16.png" Type="http://schemas.openxmlformats.org/officeDocument/2006/relationships/image"/><Relationship Id="rId7" Target="../media/image17.svg" Type="http://schemas.openxmlformats.org/officeDocument/2006/relationships/image"/><Relationship Id="rId8" Target="../media/image10.png" Type="http://schemas.openxmlformats.org/officeDocument/2006/relationships/image"/><Relationship Id="rId9" Target="../media/image11.sv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14.png" Type="http://schemas.openxmlformats.org/officeDocument/2006/relationships/image"/><Relationship Id="rId5" Target="../media/image15.svg" Type="http://schemas.openxmlformats.org/officeDocument/2006/relationships/image"/><Relationship Id="rId6" Target="../media/image37.png" Type="http://schemas.openxmlformats.org/officeDocument/2006/relationships/image"/><Relationship Id="rId7" Target="../media/image38.sv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14.png" Type="http://schemas.openxmlformats.org/officeDocument/2006/relationships/image"/><Relationship Id="rId5" Target="../media/image15.svg" Type="http://schemas.openxmlformats.org/officeDocument/2006/relationships/image"/><Relationship Id="rId6" Target="../media/image39.jpe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11" Target="../media/image13.sv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14.png" Type="http://schemas.openxmlformats.org/officeDocument/2006/relationships/image"/><Relationship Id="rId5" Target="../media/image15.svg" Type="http://schemas.openxmlformats.org/officeDocument/2006/relationships/image"/><Relationship Id="rId6" Target="../media/image40.png" Type="http://schemas.openxmlformats.org/officeDocument/2006/relationships/image"/><Relationship Id="rId7" Target="../media/image41.svg" Type="http://schemas.openxmlformats.org/officeDocument/2006/relationships/image"/><Relationship Id="rId8" Target="../media/image42.png" Type="http://schemas.openxmlformats.org/officeDocument/2006/relationships/image"/><Relationship Id="rId9" Target="../media/image43.sv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4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14.png" Type="http://schemas.openxmlformats.org/officeDocument/2006/relationships/image"/><Relationship Id="rId5" Target="../media/image15.svg" Type="http://schemas.openxmlformats.org/officeDocument/2006/relationships/image"/><Relationship Id="rId6" Target="../media/image16.png" Type="http://schemas.openxmlformats.org/officeDocument/2006/relationships/image"/><Relationship Id="rId7" Target="../media/image17.svg" Type="http://schemas.openxmlformats.org/officeDocument/2006/relationships/image"/><Relationship Id="rId8" Target="../media/image12.png" Type="http://schemas.openxmlformats.org/officeDocument/2006/relationships/image"/><Relationship Id="rId9" Target="../media/image13.sv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45.png" Type="http://schemas.openxmlformats.org/officeDocument/2006/relationships/image"/><Relationship Id="rId5" Target="../media/image46.svg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3.png" Type="http://schemas.openxmlformats.org/officeDocument/2006/relationships/image"/><Relationship Id="rId11" Target="../media/image54.svg" Type="http://schemas.openxmlformats.org/officeDocument/2006/relationships/image"/><Relationship Id="rId12" Target="../media/image55.png" Type="http://schemas.openxmlformats.org/officeDocument/2006/relationships/image"/><Relationship Id="rId13" Target="../media/image56.svg" Type="http://schemas.openxmlformats.org/officeDocument/2006/relationships/image"/><Relationship Id="rId14" Target="../media/image57.png" Type="http://schemas.openxmlformats.org/officeDocument/2006/relationships/image"/><Relationship Id="rId15" Target="../media/image58.svg" Type="http://schemas.openxmlformats.org/officeDocument/2006/relationships/image"/><Relationship Id="rId16" Target="../media/image59.png" Type="http://schemas.openxmlformats.org/officeDocument/2006/relationships/image"/><Relationship Id="rId17" Target="../media/image60.svg" Type="http://schemas.openxmlformats.org/officeDocument/2006/relationships/image"/><Relationship Id="rId18" Target="../media/image61.png" Type="http://schemas.openxmlformats.org/officeDocument/2006/relationships/image"/><Relationship Id="rId19" Target="../media/image62.svg" Type="http://schemas.openxmlformats.org/officeDocument/2006/relationships/image"/><Relationship Id="rId2" Target="../media/image1.jpeg" Type="http://schemas.openxmlformats.org/officeDocument/2006/relationships/image"/><Relationship Id="rId20" Target="../media/image63.png" Type="http://schemas.openxmlformats.org/officeDocument/2006/relationships/image"/><Relationship Id="rId21" Target="../media/image64.svg" Type="http://schemas.openxmlformats.org/officeDocument/2006/relationships/image"/><Relationship Id="rId22" Target="../media/image65.png" Type="http://schemas.openxmlformats.org/officeDocument/2006/relationships/image"/><Relationship Id="rId23" Target="../media/image66.svg" Type="http://schemas.openxmlformats.org/officeDocument/2006/relationships/image"/><Relationship Id="rId24" Target="../media/image67.png" Type="http://schemas.openxmlformats.org/officeDocument/2006/relationships/image"/><Relationship Id="rId25" Target="../media/image68.svg" Type="http://schemas.openxmlformats.org/officeDocument/2006/relationships/image"/><Relationship Id="rId26" Target="../media/image69.png" Type="http://schemas.openxmlformats.org/officeDocument/2006/relationships/image"/><Relationship Id="rId27" Target="../media/image70.svg" Type="http://schemas.openxmlformats.org/officeDocument/2006/relationships/image"/><Relationship Id="rId28" Target="../media/image71.png" Type="http://schemas.openxmlformats.org/officeDocument/2006/relationships/image"/><Relationship Id="rId29" Target="../media/image72.svg" Type="http://schemas.openxmlformats.org/officeDocument/2006/relationships/image"/><Relationship Id="rId3" Target="../media/image2.png" Type="http://schemas.openxmlformats.org/officeDocument/2006/relationships/image"/><Relationship Id="rId30" Target="../media/image73.png" Type="http://schemas.openxmlformats.org/officeDocument/2006/relationships/image"/><Relationship Id="rId31" Target="../media/image74.svg" Type="http://schemas.openxmlformats.org/officeDocument/2006/relationships/image"/><Relationship Id="rId32" Target="../media/image75.png" Type="http://schemas.openxmlformats.org/officeDocument/2006/relationships/image"/><Relationship Id="rId33" Target="../media/image76.svg" Type="http://schemas.openxmlformats.org/officeDocument/2006/relationships/image"/><Relationship Id="rId34" Target="../media/image77.png" Type="http://schemas.openxmlformats.org/officeDocument/2006/relationships/image"/><Relationship Id="rId35" Target="../media/image78.svg" Type="http://schemas.openxmlformats.org/officeDocument/2006/relationships/image"/><Relationship Id="rId36" Target="../media/image79.png" Type="http://schemas.openxmlformats.org/officeDocument/2006/relationships/image"/><Relationship Id="rId37" Target="../media/image80.svg" Type="http://schemas.openxmlformats.org/officeDocument/2006/relationships/image"/><Relationship Id="rId38" Target="../media/image81.png" Type="http://schemas.openxmlformats.org/officeDocument/2006/relationships/image"/><Relationship Id="rId39" Target="../media/image82.svg" Type="http://schemas.openxmlformats.org/officeDocument/2006/relationships/image"/><Relationship Id="rId4" Target="../media/image47.png" Type="http://schemas.openxmlformats.org/officeDocument/2006/relationships/image"/><Relationship Id="rId40" Target="../media/image83.png" Type="http://schemas.openxmlformats.org/officeDocument/2006/relationships/image"/><Relationship Id="rId41" Target="../media/image84.svg" Type="http://schemas.openxmlformats.org/officeDocument/2006/relationships/image"/><Relationship Id="rId42" Target="../media/image85.png" Type="http://schemas.openxmlformats.org/officeDocument/2006/relationships/image"/><Relationship Id="rId43" Target="../media/image86.svg" Type="http://schemas.openxmlformats.org/officeDocument/2006/relationships/image"/><Relationship Id="rId44" Target="../media/image87.png" Type="http://schemas.openxmlformats.org/officeDocument/2006/relationships/image"/><Relationship Id="rId45" Target="../media/image88.svg" Type="http://schemas.openxmlformats.org/officeDocument/2006/relationships/image"/><Relationship Id="rId46" Target="../media/image89.png" Type="http://schemas.openxmlformats.org/officeDocument/2006/relationships/image"/><Relationship Id="rId47" Target="../media/image90.svg" Type="http://schemas.openxmlformats.org/officeDocument/2006/relationships/image"/><Relationship Id="rId48" Target="../media/image91.png" Type="http://schemas.openxmlformats.org/officeDocument/2006/relationships/image"/><Relationship Id="rId49" Target="../media/image92.svg" Type="http://schemas.openxmlformats.org/officeDocument/2006/relationships/image"/><Relationship Id="rId5" Target="../media/image48.svg" Type="http://schemas.openxmlformats.org/officeDocument/2006/relationships/image"/><Relationship Id="rId50" Target="../media/image93.png" Type="http://schemas.openxmlformats.org/officeDocument/2006/relationships/image"/><Relationship Id="rId51" Target="../media/image94.svg" Type="http://schemas.openxmlformats.org/officeDocument/2006/relationships/image"/><Relationship Id="rId52" Target="../media/image95.png" Type="http://schemas.openxmlformats.org/officeDocument/2006/relationships/image"/><Relationship Id="rId53" Target="../media/image96.svg" Type="http://schemas.openxmlformats.org/officeDocument/2006/relationships/image"/><Relationship Id="rId54" Target="../media/image97.png" Type="http://schemas.openxmlformats.org/officeDocument/2006/relationships/image"/><Relationship Id="rId55" Target="../media/image98.svg" Type="http://schemas.openxmlformats.org/officeDocument/2006/relationships/image"/><Relationship Id="rId56" Target="../media/image99.png" Type="http://schemas.openxmlformats.org/officeDocument/2006/relationships/image"/><Relationship Id="rId57" Target="../media/image100.svg" Type="http://schemas.openxmlformats.org/officeDocument/2006/relationships/image"/><Relationship Id="rId58" Target="../media/image101.png" Type="http://schemas.openxmlformats.org/officeDocument/2006/relationships/image"/><Relationship Id="rId59" Target="../media/image102.svg" Type="http://schemas.openxmlformats.org/officeDocument/2006/relationships/image"/><Relationship Id="rId6" Target="../media/image49.png" Type="http://schemas.openxmlformats.org/officeDocument/2006/relationships/image"/><Relationship Id="rId60" Target="../media/image103.png" Type="http://schemas.openxmlformats.org/officeDocument/2006/relationships/image"/><Relationship Id="rId61" Target="../media/image104.svg" Type="http://schemas.openxmlformats.org/officeDocument/2006/relationships/image"/><Relationship Id="rId62" Target="../media/image105.png" Type="http://schemas.openxmlformats.org/officeDocument/2006/relationships/image"/><Relationship Id="rId63" Target="../media/image106.svg" Type="http://schemas.openxmlformats.org/officeDocument/2006/relationships/image"/><Relationship Id="rId64" Target="../media/image107.png" Type="http://schemas.openxmlformats.org/officeDocument/2006/relationships/image"/><Relationship Id="rId65" Target="../media/image108.svg" Type="http://schemas.openxmlformats.org/officeDocument/2006/relationships/image"/><Relationship Id="rId66" Target="../media/image109.png" Type="http://schemas.openxmlformats.org/officeDocument/2006/relationships/image"/><Relationship Id="rId67" Target="../media/image110.svg" Type="http://schemas.openxmlformats.org/officeDocument/2006/relationships/image"/><Relationship Id="rId68" Target="../media/image111.png" Type="http://schemas.openxmlformats.org/officeDocument/2006/relationships/image"/><Relationship Id="rId69" Target="../media/image112.svg" Type="http://schemas.openxmlformats.org/officeDocument/2006/relationships/image"/><Relationship Id="rId7" Target="../media/image50.svg" Type="http://schemas.openxmlformats.org/officeDocument/2006/relationships/image"/><Relationship Id="rId70" Target="../media/image113.png" Type="http://schemas.openxmlformats.org/officeDocument/2006/relationships/image"/><Relationship Id="rId71" Target="../media/image114.svg" Type="http://schemas.openxmlformats.org/officeDocument/2006/relationships/image"/><Relationship Id="rId72" Target="../media/image115.png" Type="http://schemas.openxmlformats.org/officeDocument/2006/relationships/image"/><Relationship Id="rId73" Target="../media/image116.svg" Type="http://schemas.openxmlformats.org/officeDocument/2006/relationships/image"/><Relationship Id="rId74" Target="../media/image117.png" Type="http://schemas.openxmlformats.org/officeDocument/2006/relationships/image"/><Relationship Id="rId75" Target="../media/image118.svg" Type="http://schemas.openxmlformats.org/officeDocument/2006/relationships/image"/><Relationship Id="rId76" Target="../media/image119.png" Type="http://schemas.openxmlformats.org/officeDocument/2006/relationships/image"/><Relationship Id="rId77" Target="../media/image120.svg" Type="http://schemas.openxmlformats.org/officeDocument/2006/relationships/image"/><Relationship Id="rId78" Target="../media/image121.png" Type="http://schemas.openxmlformats.org/officeDocument/2006/relationships/image"/><Relationship Id="rId79" Target="../media/image122.svg" Type="http://schemas.openxmlformats.org/officeDocument/2006/relationships/image"/><Relationship Id="rId8" Target="../media/image51.png" Type="http://schemas.openxmlformats.org/officeDocument/2006/relationships/image"/><Relationship Id="rId80" Target="../media/image123.png" Type="http://schemas.openxmlformats.org/officeDocument/2006/relationships/image"/><Relationship Id="rId81" Target="../media/image124.svg" Type="http://schemas.openxmlformats.org/officeDocument/2006/relationships/image"/><Relationship Id="rId9" Target="../media/image52.svg" Type="http://schemas.openxmlformats.org/officeDocument/2006/relationships/image"/></Relationships>
</file>

<file path=ppt/slides/_rels/slide2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125.png" Type="http://schemas.openxmlformats.org/officeDocument/2006/relationships/image"/><Relationship Id="rId5" Target="../media/image126.sv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6.jpe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10.png" Type="http://schemas.openxmlformats.org/officeDocument/2006/relationships/image"/><Relationship Id="rId7" Target="../media/image11.svg" Type="http://schemas.openxmlformats.org/officeDocument/2006/relationships/image"/><Relationship Id="rId8" Target="../media/image12.png" Type="http://schemas.openxmlformats.org/officeDocument/2006/relationships/image"/><Relationship Id="rId9" Target="../media/image13.sv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14.png" Type="http://schemas.openxmlformats.org/officeDocument/2006/relationships/image"/><Relationship Id="rId5" Target="../media/image15.svg" Type="http://schemas.openxmlformats.org/officeDocument/2006/relationships/image"/><Relationship Id="rId6" Target="../media/image16.png" Type="http://schemas.openxmlformats.org/officeDocument/2006/relationships/image"/><Relationship Id="rId7" Target="../media/image17.svg" Type="http://schemas.openxmlformats.org/officeDocument/2006/relationships/image"/><Relationship Id="rId8" Target="../media/image8.png" Type="http://schemas.openxmlformats.org/officeDocument/2006/relationships/image"/><Relationship Id="rId9" Target="../media/image9.sv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14.png" Type="http://schemas.openxmlformats.org/officeDocument/2006/relationships/image"/><Relationship Id="rId5" Target="../media/image15.svg" Type="http://schemas.openxmlformats.org/officeDocument/2006/relationships/image"/><Relationship Id="rId6" Target="../media/image18.pn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19.png" Type="http://schemas.openxmlformats.org/officeDocument/2006/relationships/image"/><Relationship Id="rId5" Target="../media/image20.pn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21.png" Type="http://schemas.openxmlformats.org/officeDocument/2006/relationships/image"/><Relationship Id="rId5" Target="../media/image22.svg" Type="http://schemas.openxmlformats.org/officeDocument/2006/relationships/image"/><Relationship Id="rId6" Target="../media/image23.png" Type="http://schemas.openxmlformats.org/officeDocument/2006/relationships/image"/><Relationship Id="rId7" Target="../media/image24.svg" Type="http://schemas.openxmlformats.org/officeDocument/2006/relationships/image"/><Relationship Id="rId8" Target="../media/image25.png" Type="http://schemas.openxmlformats.org/officeDocument/2006/relationships/image"/><Relationship Id="rId9" Target="../media/image26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25397" y="369761"/>
            <a:ext cx="18538794" cy="9547479"/>
          </a:xfrm>
          <a:custGeom>
            <a:avLst/>
            <a:gdLst/>
            <a:ahLst/>
            <a:cxnLst/>
            <a:rect r="r" b="b" t="t" l="l"/>
            <a:pathLst>
              <a:path h="9547479" w="18538794">
                <a:moveTo>
                  <a:pt x="0" y="0"/>
                </a:moveTo>
                <a:lnTo>
                  <a:pt x="18538794" y="0"/>
                </a:lnTo>
                <a:lnTo>
                  <a:pt x="18538794" y="9547479"/>
                </a:lnTo>
                <a:lnTo>
                  <a:pt x="0" y="95474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6170242" y="1266524"/>
            <a:ext cx="6041031" cy="4355585"/>
            <a:chOff x="0" y="0"/>
            <a:chExt cx="8054708" cy="5807447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4"/>
            <a:srcRect l="3710" t="0" r="3710" b="0"/>
            <a:stretch>
              <a:fillRect/>
            </a:stretch>
          </p:blipFill>
          <p:spPr>
            <a:xfrm flipH="false" flipV="false">
              <a:off x="0" y="0"/>
              <a:ext cx="8054708" cy="5807447"/>
            </a:xfrm>
            <a:prstGeom prst="rect">
              <a:avLst/>
            </a:prstGeom>
          </p:spPr>
        </p:pic>
      </p:grpSp>
      <p:sp>
        <p:nvSpPr>
          <p:cNvPr name="Freeform 6" id="6"/>
          <p:cNvSpPr/>
          <p:nvPr/>
        </p:nvSpPr>
        <p:spPr>
          <a:xfrm flipH="false" flipV="false" rot="0">
            <a:off x="-3461430" y="2896710"/>
            <a:ext cx="4978908" cy="8229600"/>
          </a:xfrm>
          <a:custGeom>
            <a:avLst/>
            <a:gdLst/>
            <a:ahLst/>
            <a:cxnLst/>
            <a:rect r="r" b="b" t="t" l="l"/>
            <a:pathLst>
              <a:path h="8229600" w="4978908">
                <a:moveTo>
                  <a:pt x="0" y="0"/>
                </a:moveTo>
                <a:lnTo>
                  <a:pt x="4978908" y="0"/>
                </a:lnTo>
                <a:lnTo>
                  <a:pt x="497890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8846729">
            <a:off x="14034311" y="909444"/>
            <a:ext cx="4978908" cy="8229600"/>
          </a:xfrm>
          <a:custGeom>
            <a:avLst/>
            <a:gdLst/>
            <a:ahLst/>
            <a:cxnLst/>
            <a:rect r="r" b="b" t="t" l="l"/>
            <a:pathLst>
              <a:path h="8229600" w="4978908">
                <a:moveTo>
                  <a:pt x="0" y="0"/>
                </a:moveTo>
                <a:lnTo>
                  <a:pt x="4978908" y="0"/>
                </a:lnTo>
                <a:lnTo>
                  <a:pt x="497890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383115" y="9609433"/>
            <a:ext cx="4978908" cy="8229600"/>
          </a:xfrm>
          <a:custGeom>
            <a:avLst/>
            <a:gdLst/>
            <a:ahLst/>
            <a:cxnLst/>
            <a:rect r="r" b="b" t="t" l="l"/>
            <a:pathLst>
              <a:path h="8229600" w="4978908">
                <a:moveTo>
                  <a:pt x="0" y="0"/>
                </a:moveTo>
                <a:lnTo>
                  <a:pt x="4978908" y="0"/>
                </a:lnTo>
                <a:lnTo>
                  <a:pt x="497890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3127950" y="6709722"/>
            <a:ext cx="12032101" cy="1177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29"/>
              </a:lnSpc>
            </a:pPr>
            <a:r>
              <a:rPr lang="en-US" sz="6878" spc="1375">
                <a:solidFill>
                  <a:srgbClr val="504C44"/>
                </a:solidFill>
                <a:latin typeface="Baskerville Display PT"/>
              </a:rPr>
              <a:t>CLASSICAL MUSIC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847343" y="6186301"/>
            <a:ext cx="6593314" cy="4067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06"/>
              </a:lnSpc>
            </a:pPr>
            <a:r>
              <a:rPr lang="en-US" sz="2361" spc="472">
                <a:solidFill>
                  <a:srgbClr val="504C44"/>
                </a:solidFill>
                <a:latin typeface="Lato"/>
              </a:rPr>
              <a:t>HISTORY OF 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269951" y="256985"/>
            <a:ext cx="7748098" cy="8308953"/>
          </a:xfrm>
          <a:custGeom>
            <a:avLst/>
            <a:gdLst/>
            <a:ahLst/>
            <a:cxnLst/>
            <a:rect r="r" b="b" t="t" l="l"/>
            <a:pathLst>
              <a:path h="8308953" w="7748098">
                <a:moveTo>
                  <a:pt x="0" y="0"/>
                </a:moveTo>
                <a:lnTo>
                  <a:pt x="7748098" y="0"/>
                </a:lnTo>
                <a:lnTo>
                  <a:pt x="7748098" y="8308953"/>
                </a:lnTo>
                <a:lnTo>
                  <a:pt x="0" y="83089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480511" y="6937862"/>
            <a:ext cx="20507975" cy="10561607"/>
          </a:xfrm>
          <a:custGeom>
            <a:avLst/>
            <a:gdLst/>
            <a:ahLst/>
            <a:cxnLst/>
            <a:rect r="r" b="b" t="t" l="l"/>
            <a:pathLst>
              <a:path h="10561607" w="20507975">
                <a:moveTo>
                  <a:pt x="0" y="0"/>
                </a:moveTo>
                <a:lnTo>
                  <a:pt x="20507975" y="0"/>
                </a:lnTo>
                <a:lnTo>
                  <a:pt x="20507975" y="10561607"/>
                </a:lnTo>
                <a:lnTo>
                  <a:pt x="0" y="1056160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447259" y="2713667"/>
            <a:ext cx="7120390" cy="4859666"/>
          </a:xfrm>
          <a:custGeom>
            <a:avLst/>
            <a:gdLst/>
            <a:ahLst/>
            <a:cxnLst/>
            <a:rect r="r" b="b" t="t" l="l"/>
            <a:pathLst>
              <a:path h="4859666" w="7120390">
                <a:moveTo>
                  <a:pt x="0" y="0"/>
                </a:moveTo>
                <a:lnTo>
                  <a:pt x="7120390" y="0"/>
                </a:lnTo>
                <a:lnTo>
                  <a:pt x="7120390" y="4859666"/>
                </a:lnTo>
                <a:lnTo>
                  <a:pt x="0" y="48596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113322" y="7903995"/>
            <a:ext cx="12061356" cy="16053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792"/>
              </a:lnSpc>
              <a:spcBef>
                <a:spcPct val="0"/>
              </a:spcBef>
            </a:pPr>
            <a:r>
              <a:rPr lang="en-US" sz="8422" u="none">
                <a:solidFill>
                  <a:srgbClr val="000000"/>
                </a:solidFill>
                <a:latin typeface="The Seasons"/>
              </a:rPr>
              <a:t>Write Your Topic or Idea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397946" y="339090"/>
            <a:ext cx="21083892" cy="10858204"/>
          </a:xfrm>
          <a:custGeom>
            <a:avLst/>
            <a:gdLst/>
            <a:ahLst/>
            <a:cxnLst/>
            <a:rect r="r" b="b" t="t" l="l"/>
            <a:pathLst>
              <a:path h="10858204" w="21083892">
                <a:moveTo>
                  <a:pt x="0" y="0"/>
                </a:moveTo>
                <a:lnTo>
                  <a:pt x="21083892" y="0"/>
                </a:lnTo>
                <a:lnTo>
                  <a:pt x="21083892" y="10858204"/>
                </a:lnTo>
                <a:lnTo>
                  <a:pt x="0" y="108582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2995643" y="2612270"/>
            <a:ext cx="4356543" cy="4356525"/>
            <a:chOff x="0" y="0"/>
            <a:chExt cx="6350000" cy="634997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0935814" y="2612270"/>
            <a:ext cx="4356543" cy="4356525"/>
            <a:chOff x="0" y="0"/>
            <a:chExt cx="6350000" cy="634997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5519530" y="895350"/>
            <a:ext cx="7248941" cy="1177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29"/>
              </a:lnSpc>
              <a:spcBef>
                <a:spcPct val="0"/>
              </a:spcBef>
            </a:pPr>
            <a:r>
              <a:rPr lang="en-US" sz="6878" spc="1375" u="none">
                <a:solidFill>
                  <a:srgbClr val="504C44"/>
                </a:solidFill>
                <a:latin typeface="Baskerville Display PT"/>
              </a:rPr>
              <a:t>ABOUT US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822023" y="7606231"/>
            <a:ext cx="4584125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372" u="none">
                <a:solidFill>
                  <a:srgbClr val="504C44"/>
                </a:solidFill>
                <a:latin typeface="Baskerville Display PT"/>
              </a:rPr>
              <a:t>WHAT WE DO?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881852" y="7606231"/>
            <a:ext cx="4584125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372" u="none">
                <a:solidFill>
                  <a:srgbClr val="504C44"/>
                </a:solidFill>
                <a:latin typeface="Baskerville Display PT"/>
              </a:rPr>
              <a:t>WHO WE ARE?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478343" y="8530590"/>
            <a:ext cx="3391143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Briefly elaborate on what you want to discuss.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418514" y="8530590"/>
            <a:ext cx="3391143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Briefly elaborate on what you want to discuss. 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948882" y="1972718"/>
            <a:ext cx="13339118" cy="6869646"/>
          </a:xfrm>
          <a:custGeom>
            <a:avLst/>
            <a:gdLst/>
            <a:ahLst/>
            <a:cxnLst/>
            <a:rect r="r" b="b" t="t" l="l"/>
            <a:pathLst>
              <a:path h="6869646" w="13339118">
                <a:moveTo>
                  <a:pt x="0" y="0"/>
                </a:moveTo>
                <a:lnTo>
                  <a:pt x="13339118" y="0"/>
                </a:lnTo>
                <a:lnTo>
                  <a:pt x="13339118" y="6869646"/>
                </a:lnTo>
                <a:lnTo>
                  <a:pt x="0" y="68696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464296" y="348222"/>
            <a:ext cx="10220246" cy="9590556"/>
            <a:chOff x="0" y="0"/>
            <a:chExt cx="13626995" cy="12787408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4"/>
            <a:srcRect l="0" t="26773" r="0" b="26773"/>
            <a:stretch>
              <a:fillRect/>
            </a:stretch>
          </p:blipFill>
          <p:spPr>
            <a:xfrm flipH="false" flipV="false">
              <a:off x="0" y="0"/>
              <a:ext cx="13626995" cy="6330204"/>
            </a:xfrm>
            <a:prstGeom prst="rect">
              <a:avLst/>
            </a:prstGeom>
          </p:spPr>
        </p:pic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5"/>
            <a:srcRect l="0" t="3109" r="0" b="3109"/>
            <a:stretch>
              <a:fillRect/>
            </a:stretch>
          </p:blipFill>
          <p:spPr>
            <a:xfrm flipH="false" flipV="false">
              <a:off x="0" y="6457204"/>
              <a:ext cx="6749997" cy="6330204"/>
            </a:xfrm>
            <a:prstGeom prst="rect">
              <a:avLst/>
            </a:prstGeom>
          </p:spPr>
        </p:pic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6"/>
            <a:srcRect l="0" t="3109" r="0" b="3109"/>
            <a:stretch>
              <a:fillRect/>
            </a:stretch>
          </p:blipFill>
          <p:spPr>
            <a:xfrm flipH="false" flipV="false">
              <a:off x="6876997" y="6457204"/>
              <a:ext cx="6749997" cy="6330204"/>
            </a:xfrm>
            <a:prstGeom prst="rect">
              <a:avLst/>
            </a:prstGeom>
          </p:spPr>
        </p:pic>
      </p:grpSp>
      <p:sp>
        <p:nvSpPr>
          <p:cNvPr name="TextBox 8" id="8"/>
          <p:cNvSpPr txBox="true"/>
          <p:nvPr/>
        </p:nvSpPr>
        <p:spPr>
          <a:xfrm rot="0">
            <a:off x="11916783" y="3290367"/>
            <a:ext cx="5496960" cy="23970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29"/>
              </a:lnSpc>
              <a:spcBef>
                <a:spcPct val="0"/>
              </a:spcBef>
            </a:pPr>
            <a:r>
              <a:rPr lang="en-US" sz="6878" spc="1375" u="none">
                <a:solidFill>
                  <a:srgbClr val="504C44"/>
                </a:solidFill>
                <a:latin typeface="Baskerville Display PT"/>
              </a:rPr>
              <a:t>GALLERY IMAGE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774305" y="6171135"/>
            <a:ext cx="5781916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What can you say about your projects?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Share it here!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475471"/>
            <a:ext cx="21083892" cy="10858204"/>
          </a:xfrm>
          <a:custGeom>
            <a:avLst/>
            <a:gdLst/>
            <a:ahLst/>
            <a:cxnLst/>
            <a:rect r="r" b="b" t="t" l="l"/>
            <a:pathLst>
              <a:path h="10858204" w="21083892">
                <a:moveTo>
                  <a:pt x="0" y="0"/>
                </a:moveTo>
                <a:lnTo>
                  <a:pt x="21083892" y="0"/>
                </a:lnTo>
                <a:lnTo>
                  <a:pt x="21083892" y="10858204"/>
                </a:lnTo>
                <a:lnTo>
                  <a:pt x="0" y="108582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262684" y="7488145"/>
            <a:ext cx="3762632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372" u="none">
                <a:solidFill>
                  <a:srgbClr val="504C44"/>
                </a:solidFill>
                <a:latin typeface="Baskerville Display PT"/>
              </a:rPr>
              <a:t>NAME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2878830" y="7488145"/>
            <a:ext cx="3762632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372" u="none">
                <a:solidFill>
                  <a:srgbClr val="504C44"/>
                </a:solidFill>
                <a:latin typeface="Baskerville Display PT"/>
              </a:rPr>
              <a:t>NAME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644846" y="8309918"/>
            <a:ext cx="4998308" cy="3397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Title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2260992" y="8309918"/>
            <a:ext cx="4998308" cy="3397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Title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7262684" y="3533889"/>
            <a:ext cx="3762632" cy="3546816"/>
            <a:chOff x="0" y="0"/>
            <a:chExt cx="5016843" cy="4729087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4"/>
            <a:srcRect l="0" t="13318" r="0" b="23878"/>
            <a:stretch>
              <a:fillRect/>
            </a:stretch>
          </p:blipFill>
          <p:spPr>
            <a:xfrm flipH="false" flipV="false">
              <a:off x="0" y="0"/>
              <a:ext cx="5016843" cy="4729087"/>
            </a:xfrm>
            <a:prstGeom prst="rect">
              <a:avLst/>
            </a:prstGeom>
          </p:spPr>
        </p:pic>
      </p:grpSp>
      <p:grpSp>
        <p:nvGrpSpPr>
          <p:cNvPr name="Group 10" id="10"/>
          <p:cNvGrpSpPr/>
          <p:nvPr/>
        </p:nvGrpSpPr>
        <p:grpSpPr>
          <a:xfrm rot="0">
            <a:off x="1646538" y="3533889"/>
            <a:ext cx="3762632" cy="3546816"/>
            <a:chOff x="0" y="0"/>
            <a:chExt cx="5016843" cy="4729087"/>
          </a:xfrm>
        </p:grpSpPr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5"/>
            <a:srcRect l="6305" t="0" r="6305" b="45081"/>
            <a:stretch>
              <a:fillRect/>
            </a:stretch>
          </p:blipFill>
          <p:spPr>
            <a:xfrm flipH="false" flipV="false">
              <a:off x="0" y="0"/>
              <a:ext cx="5016843" cy="4729087"/>
            </a:xfrm>
            <a:prstGeom prst="rect">
              <a:avLst/>
            </a:prstGeom>
          </p:spPr>
        </p:pic>
      </p:grpSp>
      <p:sp>
        <p:nvSpPr>
          <p:cNvPr name="TextBox 12" id="12"/>
          <p:cNvSpPr txBox="true"/>
          <p:nvPr/>
        </p:nvSpPr>
        <p:spPr>
          <a:xfrm rot="0">
            <a:off x="1646538" y="7488145"/>
            <a:ext cx="3762632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372" u="none">
                <a:solidFill>
                  <a:srgbClr val="504C44"/>
                </a:solidFill>
                <a:latin typeface="Baskerville Display PT"/>
              </a:rPr>
              <a:t>NAME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28700" y="8309918"/>
            <a:ext cx="4998308" cy="3397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Title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12878830" y="3533889"/>
            <a:ext cx="3762632" cy="3546816"/>
            <a:chOff x="0" y="0"/>
            <a:chExt cx="5016843" cy="4729087"/>
          </a:xfrm>
        </p:grpSpPr>
        <p:pic>
          <p:nvPicPr>
            <p:cNvPr name="Picture 15" id="15"/>
            <p:cNvPicPr>
              <a:picLocks noChangeAspect="true"/>
            </p:cNvPicPr>
            <p:nvPr/>
          </p:nvPicPr>
          <p:blipFill>
            <a:blip r:embed="rId6"/>
            <a:srcRect l="0" t="11690" r="0" b="25505"/>
            <a:stretch>
              <a:fillRect/>
            </a:stretch>
          </p:blipFill>
          <p:spPr>
            <a:xfrm flipH="false" flipV="false">
              <a:off x="0" y="0"/>
              <a:ext cx="5016843" cy="4729087"/>
            </a:xfrm>
            <a:prstGeom prst="rect">
              <a:avLst/>
            </a:prstGeom>
          </p:spPr>
        </p:pic>
      </p:grpSp>
      <p:sp>
        <p:nvSpPr>
          <p:cNvPr name="TextBox 16" id="16"/>
          <p:cNvSpPr txBox="true"/>
          <p:nvPr/>
        </p:nvSpPr>
        <p:spPr>
          <a:xfrm rot="0">
            <a:off x="4279156" y="1424597"/>
            <a:ext cx="9729688" cy="1177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29"/>
              </a:lnSpc>
              <a:spcBef>
                <a:spcPct val="0"/>
              </a:spcBef>
            </a:pPr>
            <a:r>
              <a:rPr lang="en-US" sz="6878" spc="1375" u="none">
                <a:solidFill>
                  <a:srgbClr val="504C44"/>
                </a:solidFill>
                <a:latin typeface="Baskerville Display PT"/>
              </a:rPr>
              <a:t>MEET THE TEAM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400000">
            <a:off x="-4805928" y="-9764619"/>
            <a:ext cx="27260836" cy="14039331"/>
          </a:xfrm>
          <a:custGeom>
            <a:avLst/>
            <a:gdLst/>
            <a:ahLst/>
            <a:cxnLst/>
            <a:rect r="r" b="b" t="t" l="l"/>
            <a:pathLst>
              <a:path h="14039331" w="27260836">
                <a:moveTo>
                  <a:pt x="0" y="0"/>
                </a:moveTo>
                <a:lnTo>
                  <a:pt x="27260836" y="0"/>
                </a:lnTo>
                <a:lnTo>
                  <a:pt x="27260836" y="14039331"/>
                </a:lnTo>
                <a:lnTo>
                  <a:pt x="0" y="140393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143693" y="1785740"/>
            <a:ext cx="3837051" cy="4114800"/>
          </a:xfrm>
          <a:custGeom>
            <a:avLst/>
            <a:gdLst/>
            <a:ahLst/>
            <a:cxnLst/>
            <a:rect r="r" b="b" t="t" l="l"/>
            <a:pathLst>
              <a:path h="4114800" w="3837051">
                <a:moveTo>
                  <a:pt x="0" y="0"/>
                </a:moveTo>
                <a:lnTo>
                  <a:pt x="3837051" y="0"/>
                </a:lnTo>
                <a:lnTo>
                  <a:pt x="383705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863874" y="2320416"/>
            <a:ext cx="3837051" cy="4114800"/>
          </a:xfrm>
          <a:custGeom>
            <a:avLst/>
            <a:gdLst/>
            <a:ahLst/>
            <a:cxnLst/>
            <a:rect r="r" b="b" t="t" l="l"/>
            <a:pathLst>
              <a:path h="4114800" w="3837051">
                <a:moveTo>
                  <a:pt x="0" y="0"/>
                </a:moveTo>
                <a:lnTo>
                  <a:pt x="3837051" y="0"/>
                </a:lnTo>
                <a:lnTo>
                  <a:pt x="383705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582862" y="6720966"/>
            <a:ext cx="9385176" cy="1177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29"/>
              </a:lnSpc>
              <a:spcBef>
                <a:spcPct val="0"/>
              </a:spcBef>
            </a:pPr>
            <a:r>
              <a:rPr lang="en-US" sz="6878" spc="1375">
                <a:solidFill>
                  <a:srgbClr val="504C44"/>
                </a:solidFill>
                <a:latin typeface="Baskerville Display PT"/>
              </a:rPr>
              <a:t>OUR PROJECTS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587075" y="8277311"/>
            <a:ext cx="5113851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Elaborate on what you want to discuss. me at @reallygreatsite to learn more. 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7129786" y="1575910"/>
            <a:ext cx="3389409" cy="4859306"/>
          </a:xfrm>
          <a:custGeom>
            <a:avLst/>
            <a:gdLst/>
            <a:ahLst/>
            <a:cxnLst/>
            <a:rect r="r" b="b" t="t" l="l"/>
            <a:pathLst>
              <a:path h="4859306" w="3389409">
                <a:moveTo>
                  <a:pt x="0" y="0"/>
                </a:moveTo>
                <a:lnTo>
                  <a:pt x="3389409" y="0"/>
                </a:lnTo>
                <a:lnTo>
                  <a:pt x="3389409" y="4859306"/>
                </a:lnTo>
                <a:lnTo>
                  <a:pt x="0" y="48593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397946" y="339090"/>
            <a:ext cx="21083892" cy="10858204"/>
          </a:xfrm>
          <a:custGeom>
            <a:avLst/>
            <a:gdLst/>
            <a:ahLst/>
            <a:cxnLst/>
            <a:rect r="r" b="b" t="t" l="l"/>
            <a:pathLst>
              <a:path h="10858204" w="21083892">
                <a:moveTo>
                  <a:pt x="0" y="0"/>
                </a:moveTo>
                <a:lnTo>
                  <a:pt x="21083892" y="0"/>
                </a:lnTo>
                <a:lnTo>
                  <a:pt x="21083892" y="10858204"/>
                </a:lnTo>
                <a:lnTo>
                  <a:pt x="0" y="108582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95902" y="989024"/>
            <a:ext cx="7748098" cy="8308953"/>
          </a:xfrm>
          <a:custGeom>
            <a:avLst/>
            <a:gdLst/>
            <a:ahLst/>
            <a:cxnLst/>
            <a:rect r="r" b="b" t="t" l="l"/>
            <a:pathLst>
              <a:path h="8308953" w="7748098">
                <a:moveTo>
                  <a:pt x="0" y="0"/>
                </a:moveTo>
                <a:lnTo>
                  <a:pt x="7748098" y="0"/>
                </a:lnTo>
                <a:lnTo>
                  <a:pt x="7748098" y="8308952"/>
                </a:lnTo>
                <a:lnTo>
                  <a:pt x="0" y="83089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512316" y="1028700"/>
            <a:ext cx="6631684" cy="7745032"/>
          </a:xfrm>
          <a:custGeom>
            <a:avLst/>
            <a:gdLst/>
            <a:ahLst/>
            <a:cxnLst/>
            <a:rect r="r" b="b" t="t" l="l"/>
            <a:pathLst>
              <a:path h="7745032" w="6631684">
                <a:moveTo>
                  <a:pt x="0" y="0"/>
                </a:moveTo>
                <a:lnTo>
                  <a:pt x="6631684" y="0"/>
                </a:lnTo>
                <a:lnTo>
                  <a:pt x="6631684" y="7745032"/>
                </a:lnTo>
                <a:lnTo>
                  <a:pt x="0" y="77450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1364722" y="1435346"/>
            <a:ext cx="5894578" cy="23970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29"/>
              </a:lnSpc>
              <a:spcBef>
                <a:spcPct val="0"/>
              </a:spcBef>
            </a:pPr>
            <a:r>
              <a:rPr lang="en-US" sz="6878" spc="1375" u="none">
                <a:solidFill>
                  <a:srgbClr val="504C44"/>
                </a:solidFill>
                <a:latin typeface="Baskerville Display PT"/>
              </a:rPr>
              <a:t>OUR PROJECT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374379" y="7670554"/>
            <a:ext cx="5884921" cy="1047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372" u="none">
                <a:solidFill>
                  <a:srgbClr val="504C44"/>
                </a:solidFill>
                <a:latin typeface="Baskerville Display PT"/>
              </a:rPr>
              <a:t>YEAR: 2022</a:t>
            </a:r>
          </a:p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372" u="none">
                <a:solidFill>
                  <a:srgbClr val="504C44"/>
                </a:solidFill>
                <a:latin typeface="Baskerville Display PT"/>
              </a:rPr>
              <a:t>ROLE: WRITE YOUR ROLE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364722" y="4710073"/>
            <a:ext cx="5894578" cy="21018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Presentations are communication tools that can be used as demonstrations, lectures, speeches, reports, and more. It is mostly presented before an audience. It serves a variety of purposes, making presentations powerful tools for convincing and teaching.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400000">
            <a:off x="-6168760" y="-1157333"/>
            <a:ext cx="21069395" cy="10850738"/>
          </a:xfrm>
          <a:custGeom>
            <a:avLst/>
            <a:gdLst/>
            <a:ahLst/>
            <a:cxnLst/>
            <a:rect r="r" b="b" t="t" l="l"/>
            <a:pathLst>
              <a:path h="10850738" w="21069395">
                <a:moveTo>
                  <a:pt x="0" y="0"/>
                </a:moveTo>
                <a:lnTo>
                  <a:pt x="21069395" y="0"/>
                </a:lnTo>
                <a:lnTo>
                  <a:pt x="21069395" y="10850738"/>
                </a:lnTo>
                <a:lnTo>
                  <a:pt x="0" y="108507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666100" y="895368"/>
            <a:ext cx="5920886" cy="23970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29"/>
              </a:lnSpc>
              <a:spcBef>
                <a:spcPct val="0"/>
              </a:spcBef>
            </a:pPr>
            <a:r>
              <a:rPr lang="en-US" sz="6878" spc="1375" u="none">
                <a:solidFill>
                  <a:srgbClr val="504C44"/>
                </a:solidFill>
                <a:latin typeface="Baskerville Display PT"/>
              </a:rPr>
              <a:t>OUR SERVICES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21571" y="7189466"/>
            <a:ext cx="2907776" cy="1047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372" u="none">
                <a:solidFill>
                  <a:srgbClr val="504C44"/>
                </a:solidFill>
                <a:latin typeface="Baskerville Display PT"/>
              </a:rPr>
              <a:t>SERVICE THREE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733805" y="7189466"/>
            <a:ext cx="2687644" cy="1047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372" u="none">
                <a:solidFill>
                  <a:srgbClr val="504C44"/>
                </a:solidFill>
                <a:latin typeface="Baskerville Display PT"/>
              </a:rPr>
              <a:t>SERVICE FOUR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30504" y="8597935"/>
            <a:ext cx="3289909" cy="6984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Elaborate on what you want to discuss.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432673" y="8597935"/>
            <a:ext cx="3289909" cy="6984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Elaborate on what you want to discuss.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84809" y="4202631"/>
            <a:ext cx="2781300" cy="1047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372" u="none">
                <a:solidFill>
                  <a:srgbClr val="504C44"/>
                </a:solidFill>
                <a:latin typeface="Baskerville Display PT"/>
              </a:rPr>
              <a:t>SERVICE ONE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733805" y="4210886"/>
            <a:ext cx="2687644" cy="1047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372" u="none">
                <a:solidFill>
                  <a:srgbClr val="504C44"/>
                </a:solidFill>
                <a:latin typeface="Baskerville Display PT"/>
              </a:rPr>
              <a:t>SERVICE TWO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30504" y="5619784"/>
            <a:ext cx="3289909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Elaborate on what you want to discuss.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432673" y="5619784"/>
            <a:ext cx="3289909" cy="6984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Elaborate on what you want to discuss. 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10242256" y="1563579"/>
            <a:ext cx="7409641" cy="7945996"/>
          </a:xfrm>
          <a:custGeom>
            <a:avLst/>
            <a:gdLst/>
            <a:ahLst/>
            <a:cxnLst/>
            <a:rect r="r" b="b" t="t" l="l"/>
            <a:pathLst>
              <a:path h="7945996" w="7409641">
                <a:moveTo>
                  <a:pt x="0" y="0"/>
                </a:moveTo>
                <a:lnTo>
                  <a:pt x="7409641" y="0"/>
                </a:lnTo>
                <a:lnTo>
                  <a:pt x="7409641" y="7945995"/>
                </a:lnTo>
                <a:lnTo>
                  <a:pt x="0" y="79459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4" id="14"/>
          <p:cNvGrpSpPr>
            <a:grpSpLocks noChangeAspect="true"/>
          </p:cNvGrpSpPr>
          <p:nvPr/>
        </p:nvGrpSpPr>
        <p:grpSpPr>
          <a:xfrm rot="0">
            <a:off x="9308366" y="1300555"/>
            <a:ext cx="7685920" cy="7685890"/>
            <a:chOff x="0" y="0"/>
            <a:chExt cx="6350000" cy="6349975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25046" t="0" r="-25046" b="0"/>
              </a:stretch>
            </a:blipFill>
          </p:spPr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400000">
            <a:off x="-5057918" y="-1971415"/>
            <a:ext cx="27260836" cy="14039331"/>
          </a:xfrm>
          <a:custGeom>
            <a:avLst/>
            <a:gdLst/>
            <a:ahLst/>
            <a:cxnLst/>
            <a:rect r="r" b="b" t="t" l="l"/>
            <a:pathLst>
              <a:path h="14039331" w="27260836">
                <a:moveTo>
                  <a:pt x="0" y="0"/>
                </a:moveTo>
                <a:lnTo>
                  <a:pt x="27260836" y="0"/>
                </a:lnTo>
                <a:lnTo>
                  <a:pt x="27260836" y="14039330"/>
                </a:lnTo>
                <a:lnTo>
                  <a:pt x="0" y="140393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956631" y="1575542"/>
            <a:ext cx="8374738" cy="60546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29"/>
              </a:lnSpc>
              <a:spcBef>
                <a:spcPct val="0"/>
              </a:spcBef>
            </a:pPr>
            <a:r>
              <a:rPr lang="en-US" sz="6878" spc="1375" u="none">
                <a:solidFill>
                  <a:srgbClr val="504C44"/>
                </a:solidFill>
                <a:latin typeface="Baskerville Display PT"/>
              </a:rPr>
              <a:t>WRITE AN ORIGINAL STATEMENT OR INSPIRING QUOTE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956631" y="8238385"/>
            <a:ext cx="8374738" cy="3397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— Include a credit, citation, or supporting message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028700" y="6520708"/>
            <a:ext cx="3837051" cy="4114800"/>
          </a:xfrm>
          <a:custGeom>
            <a:avLst/>
            <a:gdLst/>
            <a:ahLst/>
            <a:cxnLst/>
            <a:rect r="r" b="b" t="t" l="l"/>
            <a:pathLst>
              <a:path h="4114800" w="3837051">
                <a:moveTo>
                  <a:pt x="0" y="0"/>
                </a:moveTo>
                <a:lnTo>
                  <a:pt x="3837051" y="0"/>
                </a:lnTo>
                <a:lnTo>
                  <a:pt x="383705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565649" y="-688005"/>
            <a:ext cx="3837051" cy="4114800"/>
          </a:xfrm>
          <a:custGeom>
            <a:avLst/>
            <a:gdLst/>
            <a:ahLst/>
            <a:cxnLst/>
            <a:rect r="r" b="b" t="t" l="l"/>
            <a:pathLst>
              <a:path h="4114800" w="3837051">
                <a:moveTo>
                  <a:pt x="0" y="0"/>
                </a:moveTo>
                <a:lnTo>
                  <a:pt x="3837051" y="0"/>
                </a:lnTo>
                <a:lnTo>
                  <a:pt x="383705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807246" y="3238760"/>
            <a:ext cx="2279959" cy="6857020"/>
          </a:xfrm>
          <a:custGeom>
            <a:avLst/>
            <a:gdLst/>
            <a:ahLst/>
            <a:cxnLst/>
            <a:rect r="r" b="b" t="t" l="l"/>
            <a:pathLst>
              <a:path h="6857020" w="2279959">
                <a:moveTo>
                  <a:pt x="0" y="0"/>
                </a:moveTo>
                <a:lnTo>
                  <a:pt x="2279959" y="0"/>
                </a:lnTo>
                <a:lnTo>
                  <a:pt x="2279959" y="6857019"/>
                </a:lnTo>
                <a:lnTo>
                  <a:pt x="0" y="685701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4777238" y="176625"/>
            <a:ext cx="1629854" cy="3768448"/>
          </a:xfrm>
          <a:custGeom>
            <a:avLst/>
            <a:gdLst/>
            <a:ahLst/>
            <a:cxnLst/>
            <a:rect r="r" b="b" t="t" l="l"/>
            <a:pathLst>
              <a:path h="3768448" w="1629854">
                <a:moveTo>
                  <a:pt x="0" y="0"/>
                </a:moveTo>
                <a:lnTo>
                  <a:pt x="1629854" y="0"/>
                </a:lnTo>
                <a:lnTo>
                  <a:pt x="1629854" y="3768448"/>
                </a:lnTo>
                <a:lnTo>
                  <a:pt x="0" y="376844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23689" t="-14158" r="-208" b="-3259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725686">
            <a:off x="-4486418" y="5517936"/>
            <a:ext cx="27260836" cy="14039331"/>
          </a:xfrm>
          <a:custGeom>
            <a:avLst/>
            <a:gdLst/>
            <a:ahLst/>
            <a:cxnLst/>
            <a:rect r="r" b="b" t="t" l="l"/>
            <a:pathLst>
              <a:path h="14039331" w="27260836">
                <a:moveTo>
                  <a:pt x="0" y="0"/>
                </a:moveTo>
                <a:lnTo>
                  <a:pt x="27260836" y="0"/>
                </a:lnTo>
                <a:lnTo>
                  <a:pt x="27260836" y="14039331"/>
                </a:lnTo>
                <a:lnTo>
                  <a:pt x="0" y="140393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8829074" y="6125891"/>
            <a:ext cx="8849326" cy="17214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6969"/>
              </a:lnSpc>
              <a:spcBef>
                <a:spcPct val="0"/>
              </a:spcBef>
            </a:pPr>
            <a:r>
              <a:rPr lang="en-US" sz="4977" spc="995">
                <a:solidFill>
                  <a:srgbClr val="504C44"/>
                </a:solidFill>
                <a:latin typeface="Baskerville Display PT"/>
              </a:rPr>
              <a:t>A PICTURE IS WORTH A THOUSAND WORDS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400000">
            <a:off x="-4960503" y="1126383"/>
            <a:ext cx="27260836" cy="14039331"/>
          </a:xfrm>
          <a:custGeom>
            <a:avLst/>
            <a:gdLst/>
            <a:ahLst/>
            <a:cxnLst/>
            <a:rect r="r" b="b" t="t" l="l"/>
            <a:pathLst>
              <a:path h="14039331" w="27260836">
                <a:moveTo>
                  <a:pt x="0" y="0"/>
                </a:moveTo>
                <a:lnTo>
                  <a:pt x="27260836" y="0"/>
                </a:lnTo>
                <a:lnTo>
                  <a:pt x="27260836" y="14039331"/>
                </a:lnTo>
                <a:lnTo>
                  <a:pt x="0" y="140393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143693" y="1785740"/>
            <a:ext cx="3837051" cy="4114800"/>
          </a:xfrm>
          <a:custGeom>
            <a:avLst/>
            <a:gdLst/>
            <a:ahLst/>
            <a:cxnLst/>
            <a:rect r="r" b="b" t="t" l="l"/>
            <a:pathLst>
              <a:path h="4114800" w="3837051">
                <a:moveTo>
                  <a:pt x="0" y="0"/>
                </a:moveTo>
                <a:lnTo>
                  <a:pt x="3837051" y="0"/>
                </a:lnTo>
                <a:lnTo>
                  <a:pt x="383705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727493" y="2021121"/>
            <a:ext cx="3837051" cy="4114800"/>
          </a:xfrm>
          <a:custGeom>
            <a:avLst/>
            <a:gdLst/>
            <a:ahLst/>
            <a:cxnLst/>
            <a:rect r="r" b="b" t="t" l="l"/>
            <a:pathLst>
              <a:path h="4114800" w="3837051">
                <a:moveTo>
                  <a:pt x="0" y="0"/>
                </a:moveTo>
                <a:lnTo>
                  <a:pt x="3837051" y="0"/>
                </a:lnTo>
                <a:lnTo>
                  <a:pt x="383705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608712" y="6720966"/>
            <a:ext cx="11333477" cy="1177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29"/>
              </a:lnSpc>
              <a:spcBef>
                <a:spcPct val="0"/>
              </a:spcBef>
            </a:pPr>
            <a:r>
              <a:rPr lang="en-US" sz="6878" spc="1375">
                <a:solidFill>
                  <a:srgbClr val="504C44"/>
                </a:solidFill>
                <a:latin typeface="Baskerville Display PT"/>
              </a:rPr>
              <a:t>STATS &amp; NUMBERS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587075" y="8277311"/>
            <a:ext cx="5113851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Elaborate on what you want to discuss. me at @reallygreatsite to learn more. 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8283822" y="1550358"/>
            <a:ext cx="1983256" cy="4585563"/>
          </a:xfrm>
          <a:custGeom>
            <a:avLst/>
            <a:gdLst/>
            <a:ahLst/>
            <a:cxnLst/>
            <a:rect r="r" b="b" t="t" l="l"/>
            <a:pathLst>
              <a:path h="4585563" w="1983256">
                <a:moveTo>
                  <a:pt x="0" y="0"/>
                </a:moveTo>
                <a:lnTo>
                  <a:pt x="1983256" y="0"/>
                </a:lnTo>
                <a:lnTo>
                  <a:pt x="1983256" y="4585563"/>
                </a:lnTo>
                <a:lnTo>
                  <a:pt x="0" y="458556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496" t="-5533" r="-10496" b="-5242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895350"/>
            <a:ext cx="12763899" cy="23970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9629"/>
              </a:lnSpc>
              <a:spcBef>
                <a:spcPct val="0"/>
              </a:spcBef>
            </a:pPr>
            <a:r>
              <a:rPr lang="en-US" sz="6878" spc="1375" u="none">
                <a:solidFill>
                  <a:srgbClr val="504C44"/>
                </a:solidFill>
                <a:latin typeface="Baskerville Display PT"/>
              </a:rPr>
              <a:t>HOW TO USE</a:t>
            </a:r>
          </a:p>
          <a:p>
            <a:pPr marL="0" indent="0" lvl="0">
              <a:lnSpc>
                <a:spcPts val="9629"/>
              </a:lnSpc>
              <a:spcBef>
                <a:spcPct val="0"/>
              </a:spcBef>
            </a:pPr>
            <a:r>
              <a:rPr lang="en-US" sz="6878" spc="1375" u="none">
                <a:solidFill>
                  <a:srgbClr val="504C44"/>
                </a:solidFill>
                <a:latin typeface="Baskerville Display PT"/>
              </a:rPr>
              <a:t>THIS PRESENTATION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5874822"/>
            <a:ext cx="4281962" cy="21113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Lato"/>
              </a:rPr>
              <a:t>Click on the "Google Slides" button below this presentation preview.  Click on "Make a copy." Start editing your presentation. You need to sign in to your Google account.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4778977"/>
            <a:ext cx="3826563" cy="6229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Baskerville Display PT"/>
              </a:rPr>
              <a:t>Google Slides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3155641" y="5707182"/>
            <a:ext cx="3709084" cy="21113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Lato"/>
              </a:rPr>
              <a:t>Click on the "Canva" button under this presentation preview.  Start editing your presentation. You need to sign in to your Canva account.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13155641" y="4778977"/>
            <a:ext cx="3254923" cy="6229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Baskerville Display PT"/>
              </a:rPr>
              <a:t>Canva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291862" y="5874822"/>
            <a:ext cx="4183680" cy="2463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Lato"/>
              </a:rPr>
              <a:t>Click on the "PowerPoint" button below this presentation preview. 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Lato"/>
              </a:rPr>
              <a:t>Start editing your presentation.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Lato"/>
              </a:rPr>
              <a:t>Download and install the fonts used in this presentation as listed on the next page.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7291862" y="4778977"/>
            <a:ext cx="2740713" cy="6229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Baskerville Display PT"/>
              </a:rPr>
              <a:t>PowerPoint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400000">
            <a:off x="-13445550" y="-1971415"/>
            <a:ext cx="27260836" cy="14039331"/>
          </a:xfrm>
          <a:custGeom>
            <a:avLst/>
            <a:gdLst/>
            <a:ahLst/>
            <a:cxnLst/>
            <a:rect r="r" b="b" t="t" l="l"/>
            <a:pathLst>
              <a:path h="14039331" w="27260836">
                <a:moveTo>
                  <a:pt x="0" y="0"/>
                </a:moveTo>
                <a:lnTo>
                  <a:pt x="27260837" y="0"/>
                </a:lnTo>
                <a:lnTo>
                  <a:pt x="27260837" y="14039330"/>
                </a:lnTo>
                <a:lnTo>
                  <a:pt x="0" y="140393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5400000">
            <a:off x="1266141" y="-1971415"/>
            <a:ext cx="27260836" cy="14039331"/>
          </a:xfrm>
          <a:custGeom>
            <a:avLst/>
            <a:gdLst/>
            <a:ahLst/>
            <a:cxnLst/>
            <a:rect r="r" b="b" t="t" l="l"/>
            <a:pathLst>
              <a:path h="14039331" w="27260836">
                <a:moveTo>
                  <a:pt x="0" y="0"/>
                </a:moveTo>
                <a:lnTo>
                  <a:pt x="27260837" y="0"/>
                </a:lnTo>
                <a:lnTo>
                  <a:pt x="27260837" y="14039330"/>
                </a:lnTo>
                <a:lnTo>
                  <a:pt x="0" y="140393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84869" y="2255012"/>
            <a:ext cx="7045836" cy="48354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29"/>
              </a:lnSpc>
              <a:spcBef>
                <a:spcPct val="0"/>
              </a:spcBef>
            </a:pPr>
            <a:r>
              <a:rPr lang="en-US" sz="6878" spc="1375" u="none">
                <a:solidFill>
                  <a:srgbClr val="504C44"/>
                </a:solidFill>
                <a:latin typeface="Baskerville Display PT"/>
              </a:rPr>
              <a:t>WRITE YOUR</a:t>
            </a:r>
          </a:p>
          <a:p>
            <a:pPr algn="ctr" marL="0" indent="0" lvl="0">
              <a:lnSpc>
                <a:spcPts val="9629"/>
              </a:lnSpc>
              <a:spcBef>
                <a:spcPct val="0"/>
              </a:spcBef>
            </a:pPr>
            <a:r>
              <a:rPr lang="en-US" sz="6878" spc="1375" u="none">
                <a:solidFill>
                  <a:srgbClr val="504C44"/>
                </a:solidFill>
                <a:latin typeface="Baskerville Display PT"/>
              </a:rPr>
              <a:t>TOPIC OR IDEA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68844" y="7558914"/>
            <a:ext cx="5877885" cy="3397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Elaborate on what you want to discuss. 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0048127" y="1146729"/>
            <a:ext cx="7278622" cy="7993542"/>
            <a:chOff x="0" y="0"/>
            <a:chExt cx="9704830" cy="10658056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3556891" y="-47625"/>
              <a:ext cx="1256722" cy="5044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05"/>
                </a:lnSpc>
                <a:spcBef>
                  <a:spcPct val="0"/>
                </a:spcBef>
              </a:pPr>
              <a:r>
                <a:rPr lang="en-US" sz="2289" u="none">
                  <a:solidFill>
                    <a:srgbClr val="493F31"/>
                  </a:solidFill>
                  <a:latin typeface="Baskerville Display PT"/>
                </a:rPr>
                <a:t>Series 3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5442302" y="-47625"/>
              <a:ext cx="1270311" cy="5044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05"/>
                </a:lnSpc>
                <a:spcBef>
                  <a:spcPct val="0"/>
                </a:spcBef>
              </a:pPr>
              <a:r>
                <a:rPr lang="en-US" sz="2289" u="none">
                  <a:solidFill>
                    <a:srgbClr val="493F31"/>
                  </a:solidFill>
                  <a:latin typeface="Baskerville Display PT"/>
                </a:rPr>
                <a:t>Series 4</a:t>
              </a:r>
            </a:p>
          </p:txBody>
        </p:sp>
        <p:grpSp>
          <p:nvGrpSpPr>
            <p:cNvPr name="Group 10" id="10"/>
            <p:cNvGrpSpPr>
              <a:grpSpLocks noChangeAspect="true"/>
            </p:cNvGrpSpPr>
            <p:nvPr/>
          </p:nvGrpSpPr>
          <p:grpSpPr>
            <a:xfrm rot="0">
              <a:off x="3305416" y="165546"/>
              <a:ext cx="2011148" cy="125738"/>
              <a:chOff x="2935203" y="-657850"/>
              <a:chExt cx="2437606" cy="1524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2935203" y="-657850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493F31"/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 flipH="false" flipV="false" rot="0">
                <a:off x="5220410" y="-657850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DFADA0"/>
              </a:solidFill>
            </p:spPr>
          </p:sp>
        </p:grpSp>
        <p:grpSp>
          <p:nvGrpSpPr>
            <p:cNvPr name="Group 13" id="13"/>
            <p:cNvGrpSpPr>
              <a:grpSpLocks noChangeAspect="true"/>
            </p:cNvGrpSpPr>
            <p:nvPr/>
          </p:nvGrpSpPr>
          <p:grpSpPr>
            <a:xfrm rot="0">
              <a:off x="883725" y="708306"/>
              <a:ext cx="8627791" cy="9299033"/>
              <a:chOff x="0" y="0"/>
              <a:chExt cx="10457289" cy="11270866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-6350" y="0"/>
                <a:ext cx="10469990" cy="11270866"/>
              </a:xfrm>
              <a:custGeom>
                <a:avLst/>
                <a:gdLst/>
                <a:ahLst/>
                <a:cxnLst/>
                <a:rect r="r" b="b" t="t" l="l"/>
                <a:pathLst>
                  <a:path h="11270866" w="10469990">
                    <a:moveTo>
                      <a:pt x="0" y="0"/>
                    </a:moveTo>
                    <a:lnTo>
                      <a:pt x="12700" y="0"/>
                    </a:lnTo>
                    <a:lnTo>
                      <a:pt x="12700" y="11270866"/>
                    </a:lnTo>
                    <a:lnTo>
                      <a:pt x="0" y="11270866"/>
                    </a:lnTo>
                    <a:close/>
                    <a:moveTo>
                      <a:pt x="3485763" y="0"/>
                    </a:moveTo>
                    <a:lnTo>
                      <a:pt x="3498463" y="0"/>
                    </a:lnTo>
                    <a:lnTo>
                      <a:pt x="3498463" y="11270866"/>
                    </a:lnTo>
                    <a:lnTo>
                      <a:pt x="3485763" y="11270866"/>
                    </a:lnTo>
                    <a:close/>
                    <a:moveTo>
                      <a:pt x="6971526" y="0"/>
                    </a:moveTo>
                    <a:lnTo>
                      <a:pt x="6984226" y="0"/>
                    </a:lnTo>
                    <a:lnTo>
                      <a:pt x="6984226" y="11270866"/>
                    </a:lnTo>
                    <a:lnTo>
                      <a:pt x="6971526" y="11270866"/>
                    </a:lnTo>
                    <a:close/>
                    <a:moveTo>
                      <a:pt x="10457290" y="0"/>
                    </a:moveTo>
                    <a:lnTo>
                      <a:pt x="10469990" y="0"/>
                    </a:lnTo>
                    <a:lnTo>
                      <a:pt x="10469990" y="11270866"/>
                    </a:lnTo>
                    <a:lnTo>
                      <a:pt x="10457290" y="11270866"/>
                    </a:lnTo>
                    <a:close/>
                  </a:path>
                </a:pathLst>
              </a:custGeom>
              <a:solidFill>
                <a:srgbClr val="493F31">
                  <a:alpha val="24706"/>
                </a:srgbClr>
              </a:solidFill>
            </p:spPr>
          </p:sp>
        </p:grpSp>
        <p:sp>
          <p:nvSpPr>
            <p:cNvPr name="TextBox 15" id="15"/>
            <p:cNvSpPr txBox="true"/>
            <p:nvPr/>
          </p:nvSpPr>
          <p:spPr>
            <a:xfrm rot="0">
              <a:off x="784060" y="10153601"/>
              <a:ext cx="199330" cy="5044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05"/>
                </a:lnSpc>
                <a:spcBef>
                  <a:spcPct val="0"/>
                </a:spcBef>
              </a:pPr>
              <a:r>
                <a:rPr lang="en-US" sz="2289" u="none">
                  <a:solidFill>
                    <a:srgbClr val="493F31"/>
                  </a:solidFill>
                  <a:latin typeface="Baskerville Display PT"/>
                </a:rPr>
                <a:t>0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3589222" y="10153601"/>
              <a:ext cx="340867" cy="5044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05"/>
                </a:lnSpc>
                <a:spcBef>
                  <a:spcPct val="0"/>
                </a:spcBef>
              </a:pPr>
              <a:r>
                <a:rPr lang="en-US" sz="2289" u="none">
                  <a:solidFill>
                    <a:srgbClr val="493F31"/>
                  </a:solidFill>
                  <a:latin typeface="Baskerville Display PT"/>
                </a:rPr>
                <a:t>10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6440349" y="10153601"/>
              <a:ext cx="390474" cy="5044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05"/>
                </a:lnSpc>
                <a:spcBef>
                  <a:spcPct val="0"/>
                </a:spcBef>
              </a:pPr>
              <a:r>
                <a:rPr lang="en-US" sz="2289" u="none">
                  <a:solidFill>
                    <a:srgbClr val="493F31"/>
                  </a:solidFill>
                  <a:latin typeface="Baskerville Display PT"/>
                </a:rPr>
                <a:t>20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9318203" y="10153601"/>
              <a:ext cx="386627" cy="5044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05"/>
                </a:lnSpc>
                <a:spcBef>
                  <a:spcPct val="0"/>
                </a:spcBef>
              </a:pPr>
              <a:r>
                <a:rPr lang="en-US" sz="2289" u="none">
                  <a:solidFill>
                    <a:srgbClr val="493F31"/>
                  </a:solidFill>
                  <a:latin typeface="Baskerville Display PT"/>
                </a:rPr>
                <a:t>30</a:t>
              </a:r>
            </a:p>
          </p:txBody>
        </p:sp>
        <p:grpSp>
          <p:nvGrpSpPr>
            <p:cNvPr name="Group 19" id="19"/>
            <p:cNvGrpSpPr>
              <a:grpSpLocks noChangeAspect="true"/>
            </p:cNvGrpSpPr>
            <p:nvPr/>
          </p:nvGrpSpPr>
          <p:grpSpPr>
            <a:xfrm rot="0">
              <a:off x="883725" y="708306"/>
              <a:ext cx="8627791" cy="9299033"/>
              <a:chOff x="0" y="0"/>
              <a:chExt cx="10457289" cy="11270866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-6350"/>
                <a:ext cx="1045729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457290">
                    <a:moveTo>
                      <a:pt x="0" y="0"/>
                    </a:moveTo>
                    <a:lnTo>
                      <a:pt x="10457290" y="0"/>
                    </a:lnTo>
                    <a:lnTo>
                      <a:pt x="1045729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93F31">
                  <a:alpha val="24706"/>
                </a:srgbClr>
              </a:solidFill>
            </p:spPr>
          </p:sp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2811367"/>
                <a:ext cx="1045729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457290">
                    <a:moveTo>
                      <a:pt x="0" y="0"/>
                    </a:moveTo>
                    <a:lnTo>
                      <a:pt x="10457290" y="0"/>
                    </a:lnTo>
                    <a:lnTo>
                      <a:pt x="1045729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93F31">
                  <a:alpha val="24706"/>
                </a:srgbClr>
              </a:solidFill>
            </p:spPr>
          </p:sp>
          <p:sp>
            <p:nvSpPr>
              <p:cNvPr name="Freeform 22" id="22"/>
              <p:cNvSpPr/>
              <p:nvPr/>
            </p:nvSpPr>
            <p:spPr>
              <a:xfrm flipH="false" flipV="false" rot="0">
                <a:off x="0" y="5629083"/>
                <a:ext cx="1045729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457290">
                    <a:moveTo>
                      <a:pt x="0" y="0"/>
                    </a:moveTo>
                    <a:lnTo>
                      <a:pt x="10457290" y="0"/>
                    </a:lnTo>
                    <a:lnTo>
                      <a:pt x="1045729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93F31">
                  <a:alpha val="24706"/>
                </a:srgbClr>
              </a:solidFill>
            </p:spPr>
          </p:sp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8446799"/>
                <a:ext cx="1045729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457290">
                    <a:moveTo>
                      <a:pt x="0" y="0"/>
                    </a:moveTo>
                    <a:lnTo>
                      <a:pt x="10457290" y="0"/>
                    </a:lnTo>
                    <a:lnTo>
                      <a:pt x="1045729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93F31">
                  <a:alpha val="24706"/>
                </a:srgbClr>
              </a:solidFill>
            </p:spPr>
          </p:sp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11264516"/>
                <a:ext cx="1045729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457290">
                    <a:moveTo>
                      <a:pt x="0" y="0"/>
                    </a:moveTo>
                    <a:lnTo>
                      <a:pt x="10457290" y="0"/>
                    </a:lnTo>
                    <a:lnTo>
                      <a:pt x="1045729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93F31">
                  <a:alpha val="60000"/>
                </a:srgbClr>
              </a:solidFill>
            </p:spPr>
          </p:sp>
        </p:grpSp>
        <p:sp>
          <p:nvSpPr>
            <p:cNvPr name="TextBox 25" id="25"/>
            <p:cNvSpPr txBox="true"/>
            <p:nvPr/>
          </p:nvSpPr>
          <p:spPr>
            <a:xfrm rot="0">
              <a:off x="0" y="432266"/>
              <a:ext cx="689838" cy="5044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205"/>
                </a:lnSpc>
                <a:spcBef>
                  <a:spcPct val="0"/>
                </a:spcBef>
              </a:pPr>
              <a:r>
                <a:rPr lang="en-US" sz="2289" u="none">
                  <a:solidFill>
                    <a:srgbClr val="493F31"/>
                  </a:solidFill>
                  <a:latin typeface="Baskerville Display PT"/>
                </a:rPr>
                <a:t>400 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13507" y="2757024"/>
              <a:ext cx="676331" cy="5044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205"/>
                </a:lnSpc>
                <a:spcBef>
                  <a:spcPct val="0"/>
                </a:spcBef>
              </a:pPr>
              <a:r>
                <a:rPr lang="en-US" sz="2289" u="none">
                  <a:solidFill>
                    <a:srgbClr val="493F31"/>
                  </a:solidFill>
                  <a:latin typeface="Baskerville Display PT"/>
                </a:rPr>
                <a:t>300 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9660" y="5081782"/>
              <a:ext cx="680179" cy="5044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205"/>
                </a:lnSpc>
                <a:spcBef>
                  <a:spcPct val="0"/>
                </a:spcBef>
              </a:pPr>
              <a:r>
                <a:rPr lang="en-US" sz="2289" u="none">
                  <a:solidFill>
                    <a:srgbClr val="493F31"/>
                  </a:solidFill>
                  <a:latin typeface="Baskerville Display PT"/>
                </a:rPr>
                <a:t>200 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59267" y="7406541"/>
              <a:ext cx="630571" cy="5044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205"/>
                </a:lnSpc>
                <a:spcBef>
                  <a:spcPct val="0"/>
                </a:spcBef>
              </a:pPr>
              <a:r>
                <a:rPr lang="en-US" sz="2289" u="none">
                  <a:solidFill>
                    <a:srgbClr val="493F31"/>
                  </a:solidFill>
                  <a:latin typeface="Baskerville Display PT"/>
                </a:rPr>
                <a:t>100 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400134" y="9731299"/>
              <a:ext cx="289704" cy="5044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205"/>
                </a:lnSpc>
                <a:spcBef>
                  <a:spcPct val="0"/>
                </a:spcBef>
              </a:pPr>
              <a:r>
                <a:rPr lang="en-US" sz="2289" u="none">
                  <a:solidFill>
                    <a:srgbClr val="493F31"/>
                  </a:solidFill>
                  <a:latin typeface="Baskerville Display PT"/>
                </a:rPr>
                <a:t>0 </a:t>
              </a:r>
            </a:p>
          </p:txBody>
        </p:sp>
        <p:grpSp>
          <p:nvGrpSpPr>
            <p:cNvPr name="Group 30" id="30"/>
            <p:cNvGrpSpPr>
              <a:grpSpLocks noChangeAspect="true"/>
            </p:cNvGrpSpPr>
            <p:nvPr/>
          </p:nvGrpSpPr>
          <p:grpSpPr>
            <a:xfrm rot="0">
              <a:off x="1531702" y="2353311"/>
              <a:ext cx="7044244" cy="7775840"/>
              <a:chOff x="785379" y="1993823"/>
              <a:chExt cx="8537955" cy="9424684"/>
            </a:xfrm>
          </p:grpSpPr>
          <p:sp>
            <p:nvSpPr>
              <p:cNvPr name="Freeform 31" id="31"/>
              <p:cNvSpPr/>
              <p:nvPr/>
            </p:nvSpPr>
            <p:spPr>
              <a:xfrm flipH="false" flipV="false" rot="0">
                <a:off x="785379" y="10672390"/>
                <a:ext cx="520700" cy="520700"/>
              </a:xfrm>
              <a:custGeom>
                <a:avLst/>
                <a:gdLst/>
                <a:ahLst/>
                <a:cxnLst/>
                <a:rect r="r" b="b" t="t" l="l"/>
                <a:pathLst>
                  <a:path h="520700" w="520700">
                    <a:moveTo>
                      <a:pt x="260350" y="520700"/>
                    </a:moveTo>
                    <a:lnTo>
                      <a:pt x="520700" y="260350"/>
                    </a:lnTo>
                    <a:lnTo>
                      <a:pt x="260350" y="0"/>
                    </a:lnTo>
                    <a:lnTo>
                      <a:pt x="0" y="260350"/>
                    </a:lnTo>
                    <a:close/>
                  </a:path>
                </a:pathLst>
              </a:custGeom>
              <a:solidFill>
                <a:srgbClr val="493F31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 flipH="false" flipV="false" rot="0">
                <a:off x="3225413" y="10587858"/>
                <a:ext cx="520700" cy="520700"/>
              </a:xfrm>
              <a:custGeom>
                <a:avLst/>
                <a:gdLst/>
                <a:ahLst/>
                <a:cxnLst/>
                <a:rect r="r" b="b" t="t" l="l"/>
                <a:pathLst>
                  <a:path h="520700" w="520700">
                    <a:moveTo>
                      <a:pt x="260350" y="520700"/>
                    </a:moveTo>
                    <a:lnTo>
                      <a:pt x="520700" y="260350"/>
                    </a:lnTo>
                    <a:lnTo>
                      <a:pt x="260350" y="0"/>
                    </a:lnTo>
                    <a:lnTo>
                      <a:pt x="0" y="260350"/>
                    </a:lnTo>
                    <a:close/>
                  </a:path>
                </a:pathLst>
              </a:custGeom>
              <a:solidFill>
                <a:srgbClr val="493F31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 flipH="false" flipV="false" rot="0">
                <a:off x="3573990" y="10503327"/>
                <a:ext cx="520700" cy="520700"/>
              </a:xfrm>
              <a:custGeom>
                <a:avLst/>
                <a:gdLst/>
                <a:ahLst/>
                <a:cxnLst/>
                <a:rect r="r" b="b" t="t" l="l"/>
                <a:pathLst>
                  <a:path h="520700" w="520700">
                    <a:moveTo>
                      <a:pt x="260350" y="520700"/>
                    </a:moveTo>
                    <a:lnTo>
                      <a:pt x="520700" y="260350"/>
                    </a:lnTo>
                    <a:lnTo>
                      <a:pt x="260350" y="0"/>
                    </a:lnTo>
                    <a:lnTo>
                      <a:pt x="0" y="260350"/>
                    </a:lnTo>
                    <a:close/>
                  </a:path>
                </a:pathLst>
              </a:custGeom>
              <a:solidFill>
                <a:srgbClr val="493F31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 flipH="false" flipV="false" rot="0">
                <a:off x="4619718" y="9883429"/>
                <a:ext cx="520700" cy="520700"/>
              </a:xfrm>
              <a:custGeom>
                <a:avLst/>
                <a:gdLst/>
                <a:ahLst/>
                <a:cxnLst/>
                <a:rect r="r" b="b" t="t" l="l"/>
                <a:pathLst>
                  <a:path h="520700" w="520700">
                    <a:moveTo>
                      <a:pt x="260350" y="520700"/>
                    </a:moveTo>
                    <a:lnTo>
                      <a:pt x="520700" y="260350"/>
                    </a:lnTo>
                    <a:lnTo>
                      <a:pt x="260350" y="0"/>
                    </a:lnTo>
                    <a:lnTo>
                      <a:pt x="0" y="260350"/>
                    </a:lnTo>
                    <a:close/>
                  </a:path>
                </a:pathLst>
              </a:custGeom>
              <a:solidFill>
                <a:srgbClr val="493F31"/>
              </a:solidFill>
            </p:spPr>
          </p:sp>
          <p:sp>
            <p:nvSpPr>
              <p:cNvPr name="Freeform 35" id="35"/>
              <p:cNvSpPr/>
              <p:nvPr/>
            </p:nvSpPr>
            <p:spPr>
              <a:xfrm flipH="false" flipV="false" rot="0">
                <a:off x="7059753" y="6699410"/>
                <a:ext cx="520700" cy="520700"/>
              </a:xfrm>
              <a:custGeom>
                <a:avLst/>
                <a:gdLst/>
                <a:ahLst/>
                <a:cxnLst/>
                <a:rect r="r" b="b" t="t" l="l"/>
                <a:pathLst>
                  <a:path h="520700" w="520700">
                    <a:moveTo>
                      <a:pt x="260350" y="520700"/>
                    </a:moveTo>
                    <a:lnTo>
                      <a:pt x="520700" y="260350"/>
                    </a:lnTo>
                    <a:lnTo>
                      <a:pt x="260350" y="0"/>
                    </a:lnTo>
                    <a:lnTo>
                      <a:pt x="0" y="260350"/>
                    </a:lnTo>
                    <a:close/>
                  </a:path>
                </a:pathLst>
              </a:custGeom>
              <a:solidFill>
                <a:srgbClr val="493F31"/>
              </a:solidFill>
            </p:spPr>
          </p:sp>
          <p:sp>
            <p:nvSpPr>
              <p:cNvPr name="Freeform 36" id="36"/>
              <p:cNvSpPr/>
              <p:nvPr/>
            </p:nvSpPr>
            <p:spPr>
              <a:xfrm flipH="false" flipV="false" rot="0">
                <a:off x="8802634" y="4247997"/>
                <a:ext cx="520700" cy="520700"/>
              </a:xfrm>
              <a:custGeom>
                <a:avLst/>
                <a:gdLst/>
                <a:ahLst/>
                <a:cxnLst/>
                <a:rect r="r" b="b" t="t" l="l"/>
                <a:pathLst>
                  <a:path h="520700" w="520700">
                    <a:moveTo>
                      <a:pt x="260350" y="520700"/>
                    </a:moveTo>
                    <a:lnTo>
                      <a:pt x="520700" y="260350"/>
                    </a:lnTo>
                    <a:lnTo>
                      <a:pt x="260350" y="0"/>
                    </a:lnTo>
                    <a:lnTo>
                      <a:pt x="0" y="260350"/>
                    </a:lnTo>
                    <a:close/>
                  </a:path>
                </a:pathLst>
              </a:custGeom>
              <a:solidFill>
                <a:srgbClr val="493F31"/>
              </a:solidFill>
            </p:spPr>
          </p:sp>
          <p:sp>
            <p:nvSpPr>
              <p:cNvPr name="Freeform 37" id="37"/>
              <p:cNvSpPr/>
              <p:nvPr/>
            </p:nvSpPr>
            <p:spPr>
              <a:xfrm flipH="false" flipV="false" rot="0">
                <a:off x="785379" y="10897808"/>
                <a:ext cx="520700" cy="520700"/>
              </a:xfrm>
              <a:custGeom>
                <a:avLst/>
                <a:gdLst/>
                <a:ahLst/>
                <a:cxnLst/>
                <a:rect r="r" b="b" t="t" l="l"/>
                <a:pathLst>
                  <a:path h="520700" w="520700">
                    <a:moveTo>
                      <a:pt x="260350" y="520700"/>
                    </a:moveTo>
                    <a:lnTo>
                      <a:pt x="520700" y="260350"/>
                    </a:lnTo>
                    <a:lnTo>
                      <a:pt x="260350" y="0"/>
                    </a:lnTo>
                    <a:lnTo>
                      <a:pt x="0" y="260350"/>
                    </a:lnTo>
                    <a:close/>
                  </a:path>
                </a:pathLst>
              </a:custGeom>
              <a:solidFill>
                <a:srgbClr val="DFADA0"/>
              </a:solidFill>
            </p:spPr>
          </p:sp>
          <p:sp>
            <p:nvSpPr>
              <p:cNvPr name="Freeform 38" id="38"/>
              <p:cNvSpPr/>
              <p:nvPr/>
            </p:nvSpPr>
            <p:spPr>
              <a:xfrm flipH="false" flipV="false" rot="0">
                <a:off x="3225413" y="9658012"/>
                <a:ext cx="520700" cy="520700"/>
              </a:xfrm>
              <a:custGeom>
                <a:avLst/>
                <a:gdLst/>
                <a:ahLst/>
                <a:cxnLst/>
                <a:rect r="r" b="b" t="t" l="l"/>
                <a:pathLst>
                  <a:path h="520700" w="520700">
                    <a:moveTo>
                      <a:pt x="260350" y="520700"/>
                    </a:moveTo>
                    <a:lnTo>
                      <a:pt x="520700" y="260350"/>
                    </a:lnTo>
                    <a:lnTo>
                      <a:pt x="260350" y="0"/>
                    </a:lnTo>
                    <a:lnTo>
                      <a:pt x="0" y="260350"/>
                    </a:lnTo>
                    <a:close/>
                  </a:path>
                </a:pathLst>
              </a:custGeom>
              <a:solidFill>
                <a:srgbClr val="DFADA0"/>
              </a:solidFill>
            </p:spPr>
          </p:sp>
          <p:sp>
            <p:nvSpPr>
              <p:cNvPr name="Freeform 39" id="39"/>
              <p:cNvSpPr/>
              <p:nvPr/>
            </p:nvSpPr>
            <p:spPr>
              <a:xfrm flipH="false" flipV="false" rot="0">
                <a:off x="3573990" y="8869052"/>
                <a:ext cx="520700" cy="520700"/>
              </a:xfrm>
              <a:custGeom>
                <a:avLst/>
                <a:gdLst/>
                <a:ahLst/>
                <a:cxnLst/>
                <a:rect r="r" b="b" t="t" l="l"/>
                <a:pathLst>
                  <a:path h="520700" w="520700">
                    <a:moveTo>
                      <a:pt x="260350" y="520700"/>
                    </a:moveTo>
                    <a:lnTo>
                      <a:pt x="520700" y="260350"/>
                    </a:lnTo>
                    <a:lnTo>
                      <a:pt x="260350" y="0"/>
                    </a:lnTo>
                    <a:lnTo>
                      <a:pt x="0" y="260350"/>
                    </a:lnTo>
                    <a:close/>
                  </a:path>
                </a:pathLst>
              </a:custGeom>
              <a:solidFill>
                <a:srgbClr val="DFADA0"/>
              </a:solidFill>
            </p:spPr>
          </p:sp>
          <p:sp>
            <p:nvSpPr>
              <p:cNvPr name="Freeform 40" id="40"/>
              <p:cNvSpPr/>
              <p:nvPr/>
            </p:nvSpPr>
            <p:spPr>
              <a:xfrm flipH="false" flipV="false" rot="0">
                <a:off x="4619718" y="10108847"/>
                <a:ext cx="520700" cy="520700"/>
              </a:xfrm>
              <a:custGeom>
                <a:avLst/>
                <a:gdLst/>
                <a:ahLst/>
                <a:cxnLst/>
                <a:rect r="r" b="b" t="t" l="l"/>
                <a:pathLst>
                  <a:path h="520700" w="520700">
                    <a:moveTo>
                      <a:pt x="260350" y="520700"/>
                    </a:moveTo>
                    <a:lnTo>
                      <a:pt x="520700" y="260350"/>
                    </a:lnTo>
                    <a:lnTo>
                      <a:pt x="260350" y="0"/>
                    </a:lnTo>
                    <a:lnTo>
                      <a:pt x="0" y="260350"/>
                    </a:lnTo>
                    <a:close/>
                  </a:path>
                </a:pathLst>
              </a:custGeom>
              <a:solidFill>
                <a:srgbClr val="DFADA0"/>
              </a:solidFill>
            </p:spPr>
          </p:sp>
          <p:sp>
            <p:nvSpPr>
              <p:cNvPr name="Freeform 41" id="41"/>
              <p:cNvSpPr/>
              <p:nvPr/>
            </p:nvSpPr>
            <p:spPr>
              <a:xfrm flipH="false" flipV="false" rot="0">
                <a:off x="7059753" y="1993823"/>
                <a:ext cx="520700" cy="520700"/>
              </a:xfrm>
              <a:custGeom>
                <a:avLst/>
                <a:gdLst/>
                <a:ahLst/>
                <a:cxnLst/>
                <a:rect r="r" b="b" t="t" l="l"/>
                <a:pathLst>
                  <a:path h="520700" w="520700">
                    <a:moveTo>
                      <a:pt x="260350" y="520700"/>
                    </a:moveTo>
                    <a:lnTo>
                      <a:pt x="520700" y="260350"/>
                    </a:lnTo>
                    <a:lnTo>
                      <a:pt x="260350" y="0"/>
                    </a:lnTo>
                    <a:lnTo>
                      <a:pt x="0" y="260350"/>
                    </a:lnTo>
                    <a:close/>
                  </a:path>
                </a:pathLst>
              </a:custGeom>
              <a:solidFill>
                <a:srgbClr val="DFADA0"/>
              </a:solidFill>
            </p:spPr>
          </p:sp>
          <p:sp>
            <p:nvSpPr>
              <p:cNvPr name="Freeform 42" id="42"/>
              <p:cNvSpPr/>
              <p:nvPr/>
            </p:nvSpPr>
            <p:spPr>
              <a:xfrm flipH="false" flipV="false" rot="0">
                <a:off x="8802634" y="3543567"/>
                <a:ext cx="520700" cy="520700"/>
              </a:xfrm>
              <a:custGeom>
                <a:avLst/>
                <a:gdLst/>
                <a:ahLst/>
                <a:cxnLst/>
                <a:rect r="r" b="b" t="t" l="l"/>
                <a:pathLst>
                  <a:path h="520700" w="520700">
                    <a:moveTo>
                      <a:pt x="260350" y="520700"/>
                    </a:moveTo>
                    <a:lnTo>
                      <a:pt x="520700" y="260350"/>
                    </a:lnTo>
                    <a:lnTo>
                      <a:pt x="260350" y="0"/>
                    </a:lnTo>
                    <a:lnTo>
                      <a:pt x="0" y="260350"/>
                    </a:lnTo>
                    <a:close/>
                  </a:path>
                </a:pathLst>
              </a:custGeom>
              <a:solidFill>
                <a:srgbClr val="DFADA0"/>
              </a:solidFill>
            </p:spPr>
          </p:sp>
        </p:grpSp>
      </p:grp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397946" y="339090"/>
            <a:ext cx="21083892" cy="10858204"/>
          </a:xfrm>
          <a:custGeom>
            <a:avLst/>
            <a:gdLst/>
            <a:ahLst/>
            <a:cxnLst/>
            <a:rect r="r" b="b" t="t" l="l"/>
            <a:pathLst>
              <a:path h="10858204" w="21083892">
                <a:moveTo>
                  <a:pt x="0" y="0"/>
                </a:moveTo>
                <a:lnTo>
                  <a:pt x="21083892" y="0"/>
                </a:lnTo>
                <a:lnTo>
                  <a:pt x="21083892" y="10858204"/>
                </a:lnTo>
                <a:lnTo>
                  <a:pt x="0" y="108582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609939" y="4149274"/>
            <a:ext cx="9068122" cy="4491818"/>
          </a:xfrm>
          <a:custGeom>
            <a:avLst/>
            <a:gdLst/>
            <a:ahLst/>
            <a:cxnLst/>
            <a:rect r="r" b="b" t="t" l="l"/>
            <a:pathLst>
              <a:path h="4491818" w="9068122">
                <a:moveTo>
                  <a:pt x="0" y="0"/>
                </a:moveTo>
                <a:lnTo>
                  <a:pt x="9068122" y="0"/>
                </a:lnTo>
                <a:lnTo>
                  <a:pt x="9068122" y="4491818"/>
                </a:lnTo>
                <a:lnTo>
                  <a:pt x="0" y="44918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8700" y="4125485"/>
            <a:ext cx="3976233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372" u="none">
                <a:solidFill>
                  <a:srgbClr val="504C44"/>
                </a:solidFill>
                <a:latin typeface="Baskerville Display PT"/>
              </a:rPr>
              <a:t>STEP ONE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7145863"/>
            <a:ext cx="3976233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372" u="none">
                <a:solidFill>
                  <a:srgbClr val="504C44"/>
                </a:solidFill>
                <a:latin typeface="Baskerville Display PT"/>
              </a:rPr>
              <a:t>STEP THREE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4924002"/>
            <a:ext cx="3777157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Presentations are</a:t>
            </a:r>
          </a:p>
          <a:p>
            <a:pPr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communication tools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7913382"/>
            <a:ext cx="3777157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Presentations are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communication tools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3283067" y="4125485"/>
            <a:ext cx="3976233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372" u="none">
                <a:solidFill>
                  <a:srgbClr val="504C44"/>
                </a:solidFill>
                <a:latin typeface="Baskerville Display PT"/>
              </a:rPr>
              <a:t>STEP TWO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283067" y="7145863"/>
            <a:ext cx="3976233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372" u="none">
                <a:solidFill>
                  <a:srgbClr val="504C44"/>
                </a:solidFill>
                <a:latin typeface="Baskerville Display PT"/>
              </a:rPr>
              <a:t>STEP FOUR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482143" y="4893004"/>
            <a:ext cx="3777157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Presentations are</a:t>
            </a:r>
          </a:p>
          <a:p>
            <a:pPr algn="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communication tools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482143" y="7913382"/>
            <a:ext cx="3777157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Presentations are</a:t>
            </a:r>
          </a:p>
          <a:p>
            <a:pPr algn="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communication tools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171684" y="1616221"/>
            <a:ext cx="13944632" cy="1177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29"/>
              </a:lnSpc>
              <a:spcBef>
                <a:spcPct val="0"/>
              </a:spcBef>
            </a:pPr>
            <a:r>
              <a:rPr lang="en-US" sz="6878" spc="1375" u="none">
                <a:solidFill>
                  <a:srgbClr val="504C44"/>
                </a:solidFill>
                <a:latin typeface="Baskerville Display PT"/>
              </a:rPr>
              <a:t>WORLD MAP REPORT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400000">
            <a:off x="-4863088" y="-8225461"/>
            <a:ext cx="27260836" cy="14039331"/>
          </a:xfrm>
          <a:custGeom>
            <a:avLst/>
            <a:gdLst/>
            <a:ahLst/>
            <a:cxnLst/>
            <a:rect r="r" b="b" t="t" l="l"/>
            <a:pathLst>
              <a:path h="14039331" w="27260836">
                <a:moveTo>
                  <a:pt x="0" y="0"/>
                </a:moveTo>
                <a:lnTo>
                  <a:pt x="27260836" y="0"/>
                </a:lnTo>
                <a:lnTo>
                  <a:pt x="27260836" y="14039331"/>
                </a:lnTo>
                <a:lnTo>
                  <a:pt x="0" y="140393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147048" y="1083782"/>
            <a:ext cx="9993905" cy="23970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29"/>
              </a:lnSpc>
              <a:spcBef>
                <a:spcPct val="0"/>
              </a:spcBef>
            </a:pPr>
            <a:r>
              <a:rPr lang="en-US" sz="6878" spc="1375" u="none">
                <a:solidFill>
                  <a:srgbClr val="504C44"/>
                </a:solidFill>
                <a:latin typeface="Baskerville Display PT"/>
              </a:rPr>
              <a:t>FONTS IN THIS PRESENTATION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6339769" y="6115393"/>
            <a:ext cx="5608462" cy="10445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Titles: Baskerville Display PT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Headers: Baskerville Display PT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Body Copy: Montserrat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705673" y="3998010"/>
            <a:ext cx="6876655" cy="1581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372" u="none">
                <a:solidFill>
                  <a:srgbClr val="504C44"/>
                </a:solidFill>
                <a:latin typeface="Baskerville Display PT"/>
              </a:rPr>
              <a:t>THIS PRESENTATION TEMPLATE USES THE FOLLOWING FREE FONTS: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100489" y="7677150"/>
            <a:ext cx="8087022" cy="1581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372" u="none">
                <a:solidFill>
                  <a:srgbClr val="504C44"/>
                </a:solidFill>
                <a:latin typeface="Baskerville Display PT"/>
              </a:rPr>
              <a:t>YOU CAN FIND THESE FONTS ONLINE TOO. </a:t>
            </a:r>
          </a:p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372" u="none">
                <a:solidFill>
                  <a:srgbClr val="504C44"/>
                </a:solidFill>
                <a:latin typeface="Baskerville Display PT"/>
              </a:rPr>
              <a:t>HAPPY DESIGNING! 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5400000">
            <a:off x="-5057918" y="-1971415"/>
            <a:ext cx="27260836" cy="14039331"/>
          </a:xfrm>
          <a:custGeom>
            <a:avLst/>
            <a:gdLst/>
            <a:ahLst/>
            <a:cxnLst/>
            <a:rect r="r" b="b" t="t" l="l"/>
            <a:pathLst>
              <a:path h="14039331" w="27260836">
                <a:moveTo>
                  <a:pt x="27260836" y="0"/>
                </a:moveTo>
                <a:lnTo>
                  <a:pt x="0" y="0"/>
                </a:lnTo>
                <a:lnTo>
                  <a:pt x="0" y="14039330"/>
                </a:lnTo>
                <a:lnTo>
                  <a:pt x="27260836" y="14039330"/>
                </a:lnTo>
                <a:lnTo>
                  <a:pt x="27260836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416095" y="1659914"/>
            <a:ext cx="5141680" cy="1177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29"/>
              </a:lnSpc>
              <a:spcBef>
                <a:spcPct val="0"/>
              </a:spcBef>
            </a:pPr>
            <a:r>
              <a:rPr lang="en-US" sz="6878" spc="1375" u="none">
                <a:solidFill>
                  <a:srgbClr val="504C44"/>
                </a:solidFill>
                <a:latin typeface="Baskerville Display PT"/>
              </a:rPr>
              <a:t>CREDITS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6006952" y="6337478"/>
            <a:ext cx="6274097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SlidesCarnival for the presentation template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Pexels for the photos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325046" y="3787518"/>
            <a:ext cx="7637907" cy="1581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372" u="none">
                <a:solidFill>
                  <a:srgbClr val="504C44"/>
                </a:solidFill>
                <a:latin typeface="Baskerville Display PT"/>
              </a:rPr>
              <a:t>THIS PRESENTATION TEMPLATE IS FREE FOR EVERYONE TO USE THANKS TO THE FOLLOWING: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325046" y="7979386"/>
            <a:ext cx="7637907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372" u="none">
                <a:solidFill>
                  <a:srgbClr val="504C44"/>
                </a:solidFill>
                <a:latin typeface="Baskerville Display PT"/>
              </a:rPr>
              <a:t>HAPPY DESIGNING! 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400000">
            <a:off x="-14765290" y="-1971415"/>
            <a:ext cx="27260836" cy="14039331"/>
          </a:xfrm>
          <a:custGeom>
            <a:avLst/>
            <a:gdLst/>
            <a:ahLst/>
            <a:cxnLst/>
            <a:rect r="r" b="b" t="t" l="l"/>
            <a:pathLst>
              <a:path h="14039331" w="27260836">
                <a:moveTo>
                  <a:pt x="0" y="0"/>
                </a:moveTo>
                <a:lnTo>
                  <a:pt x="27260837" y="0"/>
                </a:lnTo>
                <a:lnTo>
                  <a:pt x="27260837" y="14039330"/>
                </a:lnTo>
                <a:lnTo>
                  <a:pt x="0" y="140393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5400000">
            <a:off x="-818541" y="-1971415"/>
            <a:ext cx="27260836" cy="14039331"/>
          </a:xfrm>
          <a:custGeom>
            <a:avLst/>
            <a:gdLst/>
            <a:ahLst/>
            <a:cxnLst/>
            <a:rect r="r" b="b" t="t" l="l"/>
            <a:pathLst>
              <a:path h="14039331" w="27260836">
                <a:moveTo>
                  <a:pt x="0" y="0"/>
                </a:moveTo>
                <a:lnTo>
                  <a:pt x="27260837" y="0"/>
                </a:lnTo>
                <a:lnTo>
                  <a:pt x="27260837" y="14039330"/>
                </a:lnTo>
                <a:lnTo>
                  <a:pt x="0" y="140393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890719" y="1649160"/>
            <a:ext cx="847097" cy="728504"/>
          </a:xfrm>
          <a:custGeom>
            <a:avLst/>
            <a:gdLst/>
            <a:ahLst/>
            <a:cxnLst/>
            <a:rect r="r" b="b" t="t" l="l"/>
            <a:pathLst>
              <a:path h="728504" w="847097">
                <a:moveTo>
                  <a:pt x="0" y="0"/>
                </a:moveTo>
                <a:lnTo>
                  <a:pt x="847098" y="0"/>
                </a:lnTo>
                <a:lnTo>
                  <a:pt x="847098" y="728504"/>
                </a:lnTo>
                <a:lnTo>
                  <a:pt x="0" y="7285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513526" y="1597411"/>
            <a:ext cx="579376" cy="832001"/>
          </a:xfrm>
          <a:custGeom>
            <a:avLst/>
            <a:gdLst/>
            <a:ahLst/>
            <a:cxnLst/>
            <a:rect r="r" b="b" t="t" l="l"/>
            <a:pathLst>
              <a:path h="832001" w="579376">
                <a:moveTo>
                  <a:pt x="0" y="0"/>
                </a:moveTo>
                <a:lnTo>
                  <a:pt x="579376" y="0"/>
                </a:lnTo>
                <a:lnTo>
                  <a:pt x="579376" y="832002"/>
                </a:lnTo>
                <a:lnTo>
                  <a:pt x="0" y="83200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209671" y="1597411"/>
            <a:ext cx="832001" cy="832001"/>
          </a:xfrm>
          <a:custGeom>
            <a:avLst/>
            <a:gdLst/>
            <a:ahLst/>
            <a:cxnLst/>
            <a:rect r="r" b="b" t="t" l="l"/>
            <a:pathLst>
              <a:path h="832001" w="832001">
                <a:moveTo>
                  <a:pt x="0" y="0"/>
                </a:moveTo>
                <a:lnTo>
                  <a:pt x="832001" y="0"/>
                </a:lnTo>
                <a:lnTo>
                  <a:pt x="832001" y="832002"/>
                </a:lnTo>
                <a:lnTo>
                  <a:pt x="0" y="83200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564756" y="1700909"/>
            <a:ext cx="1017021" cy="625006"/>
          </a:xfrm>
          <a:custGeom>
            <a:avLst/>
            <a:gdLst/>
            <a:ahLst/>
            <a:cxnLst/>
            <a:rect r="r" b="b" t="t" l="l"/>
            <a:pathLst>
              <a:path h="625006" w="1017021">
                <a:moveTo>
                  <a:pt x="0" y="0"/>
                </a:moveTo>
                <a:lnTo>
                  <a:pt x="1017020" y="0"/>
                </a:lnTo>
                <a:lnTo>
                  <a:pt x="1017020" y="625006"/>
                </a:lnTo>
                <a:lnTo>
                  <a:pt x="0" y="6250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053630" y="1641732"/>
            <a:ext cx="743360" cy="743360"/>
          </a:xfrm>
          <a:custGeom>
            <a:avLst/>
            <a:gdLst/>
            <a:ahLst/>
            <a:cxnLst/>
            <a:rect r="r" b="b" t="t" l="l"/>
            <a:pathLst>
              <a:path h="743360" w="743360">
                <a:moveTo>
                  <a:pt x="0" y="0"/>
                </a:moveTo>
                <a:lnTo>
                  <a:pt x="743361" y="0"/>
                </a:lnTo>
                <a:lnTo>
                  <a:pt x="743361" y="743360"/>
                </a:lnTo>
                <a:lnTo>
                  <a:pt x="0" y="74336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4268845" y="1641732"/>
            <a:ext cx="822632" cy="743360"/>
          </a:xfrm>
          <a:custGeom>
            <a:avLst/>
            <a:gdLst/>
            <a:ahLst/>
            <a:cxnLst/>
            <a:rect r="r" b="b" t="t" l="l"/>
            <a:pathLst>
              <a:path h="743360" w="822632">
                <a:moveTo>
                  <a:pt x="0" y="0"/>
                </a:moveTo>
                <a:lnTo>
                  <a:pt x="822632" y="0"/>
                </a:lnTo>
                <a:lnTo>
                  <a:pt x="822632" y="743360"/>
                </a:lnTo>
                <a:lnTo>
                  <a:pt x="0" y="74336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5563331" y="1641732"/>
            <a:ext cx="496024" cy="743360"/>
          </a:xfrm>
          <a:custGeom>
            <a:avLst/>
            <a:gdLst/>
            <a:ahLst/>
            <a:cxnLst/>
            <a:rect r="r" b="b" t="t" l="l"/>
            <a:pathLst>
              <a:path h="743360" w="496024">
                <a:moveTo>
                  <a:pt x="0" y="0"/>
                </a:moveTo>
                <a:lnTo>
                  <a:pt x="496024" y="0"/>
                </a:lnTo>
                <a:lnTo>
                  <a:pt x="496024" y="743360"/>
                </a:lnTo>
                <a:lnTo>
                  <a:pt x="0" y="74336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9069676" y="3171656"/>
            <a:ext cx="743360" cy="743360"/>
          </a:xfrm>
          <a:custGeom>
            <a:avLst/>
            <a:gdLst/>
            <a:ahLst/>
            <a:cxnLst/>
            <a:rect r="r" b="b" t="t" l="l"/>
            <a:pathLst>
              <a:path h="743360" w="743360">
                <a:moveTo>
                  <a:pt x="0" y="0"/>
                </a:moveTo>
                <a:lnTo>
                  <a:pt x="743361" y="0"/>
                </a:lnTo>
                <a:lnTo>
                  <a:pt x="743361" y="743360"/>
                </a:lnTo>
                <a:lnTo>
                  <a:pt x="0" y="74336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7910038" y="3171656"/>
            <a:ext cx="743360" cy="743360"/>
          </a:xfrm>
          <a:custGeom>
            <a:avLst/>
            <a:gdLst/>
            <a:ahLst/>
            <a:cxnLst/>
            <a:rect r="r" b="b" t="t" l="l"/>
            <a:pathLst>
              <a:path h="743360" w="743360">
                <a:moveTo>
                  <a:pt x="0" y="0"/>
                </a:moveTo>
                <a:lnTo>
                  <a:pt x="743361" y="0"/>
                </a:lnTo>
                <a:lnTo>
                  <a:pt x="743361" y="743360"/>
                </a:lnTo>
                <a:lnTo>
                  <a:pt x="0" y="743360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6531209" y="1597411"/>
            <a:ext cx="602067" cy="832001"/>
          </a:xfrm>
          <a:custGeom>
            <a:avLst/>
            <a:gdLst/>
            <a:ahLst/>
            <a:cxnLst/>
            <a:rect r="r" b="b" t="t" l="l"/>
            <a:pathLst>
              <a:path h="832001" w="602067">
                <a:moveTo>
                  <a:pt x="0" y="0"/>
                </a:moveTo>
                <a:lnTo>
                  <a:pt x="602066" y="0"/>
                </a:lnTo>
                <a:lnTo>
                  <a:pt x="602066" y="832002"/>
                </a:lnTo>
                <a:lnTo>
                  <a:pt x="0" y="832002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5004888" y="3127335"/>
            <a:ext cx="827463" cy="832001"/>
          </a:xfrm>
          <a:custGeom>
            <a:avLst/>
            <a:gdLst/>
            <a:ahLst/>
            <a:cxnLst/>
            <a:rect r="r" b="b" t="t" l="l"/>
            <a:pathLst>
              <a:path h="832001" w="827463">
                <a:moveTo>
                  <a:pt x="0" y="0"/>
                </a:moveTo>
                <a:lnTo>
                  <a:pt x="827463" y="0"/>
                </a:lnTo>
                <a:lnTo>
                  <a:pt x="827463" y="832002"/>
                </a:lnTo>
                <a:lnTo>
                  <a:pt x="0" y="832002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2570062" y="3127335"/>
            <a:ext cx="871621" cy="832001"/>
          </a:xfrm>
          <a:custGeom>
            <a:avLst/>
            <a:gdLst/>
            <a:ahLst/>
            <a:cxnLst/>
            <a:rect r="r" b="b" t="t" l="l"/>
            <a:pathLst>
              <a:path h="832001" w="871621">
                <a:moveTo>
                  <a:pt x="0" y="0"/>
                </a:moveTo>
                <a:lnTo>
                  <a:pt x="871621" y="0"/>
                </a:lnTo>
                <a:lnTo>
                  <a:pt x="871621" y="832002"/>
                </a:lnTo>
                <a:lnTo>
                  <a:pt x="0" y="832002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1471543" y="3127335"/>
            <a:ext cx="682241" cy="832001"/>
          </a:xfrm>
          <a:custGeom>
            <a:avLst/>
            <a:gdLst/>
            <a:ahLst/>
            <a:cxnLst/>
            <a:rect r="r" b="b" t="t" l="l"/>
            <a:pathLst>
              <a:path h="832001" w="682241">
                <a:moveTo>
                  <a:pt x="0" y="0"/>
                </a:moveTo>
                <a:lnTo>
                  <a:pt x="682241" y="0"/>
                </a:lnTo>
                <a:lnTo>
                  <a:pt x="682241" y="832002"/>
                </a:lnTo>
                <a:lnTo>
                  <a:pt x="0" y="832002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0229315" y="3127335"/>
            <a:ext cx="825951" cy="832001"/>
          </a:xfrm>
          <a:custGeom>
            <a:avLst/>
            <a:gdLst/>
            <a:ahLst/>
            <a:cxnLst/>
            <a:rect r="r" b="b" t="t" l="l"/>
            <a:pathLst>
              <a:path h="832001" w="825951">
                <a:moveTo>
                  <a:pt x="0" y="0"/>
                </a:moveTo>
                <a:lnTo>
                  <a:pt x="825950" y="0"/>
                </a:lnTo>
                <a:lnTo>
                  <a:pt x="825950" y="832002"/>
                </a:lnTo>
                <a:lnTo>
                  <a:pt x="0" y="832002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3857961" y="3127335"/>
            <a:ext cx="730649" cy="832001"/>
          </a:xfrm>
          <a:custGeom>
            <a:avLst/>
            <a:gdLst/>
            <a:ahLst/>
            <a:cxnLst/>
            <a:rect r="r" b="b" t="t" l="l"/>
            <a:pathLst>
              <a:path h="832001" w="730649">
                <a:moveTo>
                  <a:pt x="0" y="0"/>
                </a:moveTo>
                <a:lnTo>
                  <a:pt x="730649" y="0"/>
                </a:lnTo>
                <a:lnTo>
                  <a:pt x="730649" y="832002"/>
                </a:lnTo>
                <a:lnTo>
                  <a:pt x="0" y="832002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6248629" y="3242891"/>
            <a:ext cx="1010671" cy="600890"/>
          </a:xfrm>
          <a:custGeom>
            <a:avLst/>
            <a:gdLst/>
            <a:ahLst/>
            <a:cxnLst/>
            <a:rect r="r" b="b" t="t" l="l"/>
            <a:pathLst>
              <a:path h="600890" w="1010671">
                <a:moveTo>
                  <a:pt x="0" y="0"/>
                </a:moveTo>
                <a:lnTo>
                  <a:pt x="1010671" y="0"/>
                </a:lnTo>
                <a:lnTo>
                  <a:pt x="1010671" y="600890"/>
                </a:lnTo>
                <a:lnTo>
                  <a:pt x="0" y="600890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9417536" y="4697288"/>
            <a:ext cx="832001" cy="832001"/>
          </a:xfrm>
          <a:custGeom>
            <a:avLst/>
            <a:gdLst/>
            <a:ahLst/>
            <a:cxnLst/>
            <a:rect r="r" b="b" t="t" l="l"/>
            <a:pathLst>
              <a:path h="832001" w="832001">
                <a:moveTo>
                  <a:pt x="0" y="0"/>
                </a:moveTo>
                <a:lnTo>
                  <a:pt x="832002" y="0"/>
                </a:lnTo>
                <a:lnTo>
                  <a:pt x="832002" y="832001"/>
                </a:lnTo>
                <a:lnTo>
                  <a:pt x="0" y="832001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7910038" y="4697288"/>
            <a:ext cx="967444" cy="832001"/>
          </a:xfrm>
          <a:custGeom>
            <a:avLst/>
            <a:gdLst/>
            <a:ahLst/>
            <a:cxnLst/>
            <a:rect r="r" b="b" t="t" l="l"/>
            <a:pathLst>
              <a:path h="832001" w="967444">
                <a:moveTo>
                  <a:pt x="0" y="0"/>
                </a:moveTo>
                <a:lnTo>
                  <a:pt x="967444" y="0"/>
                </a:lnTo>
                <a:lnTo>
                  <a:pt x="967444" y="832001"/>
                </a:lnTo>
                <a:lnTo>
                  <a:pt x="0" y="832001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7854737" y="6216043"/>
            <a:ext cx="931977" cy="832001"/>
          </a:xfrm>
          <a:custGeom>
            <a:avLst/>
            <a:gdLst/>
            <a:ahLst/>
            <a:cxnLst/>
            <a:rect r="r" b="b" t="t" l="l"/>
            <a:pathLst>
              <a:path h="832001" w="931977">
                <a:moveTo>
                  <a:pt x="0" y="0"/>
                </a:moveTo>
                <a:lnTo>
                  <a:pt x="931977" y="0"/>
                </a:lnTo>
                <a:lnTo>
                  <a:pt x="931977" y="832001"/>
                </a:lnTo>
                <a:lnTo>
                  <a:pt x="0" y="832001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0789592" y="4697288"/>
            <a:ext cx="832001" cy="832001"/>
          </a:xfrm>
          <a:custGeom>
            <a:avLst/>
            <a:gdLst/>
            <a:ahLst/>
            <a:cxnLst/>
            <a:rect r="r" b="b" t="t" l="l"/>
            <a:pathLst>
              <a:path h="832001" w="832001">
                <a:moveTo>
                  <a:pt x="0" y="0"/>
                </a:moveTo>
                <a:lnTo>
                  <a:pt x="832001" y="0"/>
                </a:lnTo>
                <a:lnTo>
                  <a:pt x="832001" y="832001"/>
                </a:lnTo>
                <a:lnTo>
                  <a:pt x="0" y="832001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2161648" y="4697288"/>
            <a:ext cx="830489" cy="832001"/>
          </a:xfrm>
          <a:custGeom>
            <a:avLst/>
            <a:gdLst/>
            <a:ahLst/>
            <a:cxnLst/>
            <a:rect r="r" b="b" t="t" l="l"/>
            <a:pathLst>
              <a:path h="832001" w="830489">
                <a:moveTo>
                  <a:pt x="0" y="0"/>
                </a:moveTo>
                <a:lnTo>
                  <a:pt x="830489" y="0"/>
                </a:lnTo>
                <a:lnTo>
                  <a:pt x="830489" y="832001"/>
                </a:lnTo>
                <a:lnTo>
                  <a:pt x="0" y="832001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3532191" y="4697288"/>
            <a:ext cx="904349" cy="832001"/>
          </a:xfrm>
          <a:custGeom>
            <a:avLst/>
            <a:gdLst/>
            <a:ahLst/>
            <a:cxnLst/>
            <a:rect r="r" b="b" t="t" l="l"/>
            <a:pathLst>
              <a:path h="832001" w="904349">
                <a:moveTo>
                  <a:pt x="0" y="0"/>
                </a:moveTo>
                <a:lnTo>
                  <a:pt x="904349" y="0"/>
                </a:lnTo>
                <a:lnTo>
                  <a:pt x="904349" y="832001"/>
                </a:lnTo>
                <a:lnTo>
                  <a:pt x="0" y="832001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4976595" y="4700894"/>
            <a:ext cx="665830" cy="824789"/>
          </a:xfrm>
          <a:custGeom>
            <a:avLst/>
            <a:gdLst/>
            <a:ahLst/>
            <a:cxnLst/>
            <a:rect r="r" b="b" t="t" l="l"/>
            <a:pathLst>
              <a:path h="824789" w="665830">
                <a:moveTo>
                  <a:pt x="0" y="0"/>
                </a:moveTo>
                <a:lnTo>
                  <a:pt x="665830" y="0"/>
                </a:lnTo>
                <a:lnTo>
                  <a:pt x="665830" y="824789"/>
                </a:lnTo>
                <a:lnTo>
                  <a:pt x="0" y="824789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6248629" y="4840151"/>
            <a:ext cx="950796" cy="546276"/>
          </a:xfrm>
          <a:custGeom>
            <a:avLst/>
            <a:gdLst/>
            <a:ahLst/>
            <a:cxnLst/>
            <a:rect r="r" b="b" t="t" l="l"/>
            <a:pathLst>
              <a:path h="546276" w="950796">
                <a:moveTo>
                  <a:pt x="0" y="0"/>
                </a:moveTo>
                <a:lnTo>
                  <a:pt x="950796" y="0"/>
                </a:lnTo>
                <a:lnTo>
                  <a:pt x="950796" y="546275"/>
                </a:lnTo>
                <a:lnTo>
                  <a:pt x="0" y="546275"/>
                </a:lnTo>
                <a:lnTo>
                  <a:pt x="0" y="0"/>
                </a:lnTo>
                <a:close/>
              </a:path>
            </a:pathLst>
          </a:custGeom>
          <a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9245092" y="6219649"/>
            <a:ext cx="601346" cy="824789"/>
          </a:xfrm>
          <a:custGeom>
            <a:avLst/>
            <a:gdLst/>
            <a:ahLst/>
            <a:cxnLst/>
            <a:rect r="r" b="b" t="t" l="l"/>
            <a:pathLst>
              <a:path h="824789" w="601346">
                <a:moveTo>
                  <a:pt x="0" y="0"/>
                </a:moveTo>
                <a:lnTo>
                  <a:pt x="601346" y="0"/>
                </a:lnTo>
                <a:lnTo>
                  <a:pt x="601346" y="824789"/>
                </a:lnTo>
                <a:lnTo>
                  <a:pt x="0" y="824789"/>
                </a:lnTo>
                <a:lnTo>
                  <a:pt x="0" y="0"/>
                </a:lnTo>
                <a:close/>
              </a:path>
            </a:pathLst>
          </a:custGeom>
          <a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10304816" y="6219649"/>
            <a:ext cx="773802" cy="824789"/>
          </a:xfrm>
          <a:custGeom>
            <a:avLst/>
            <a:gdLst/>
            <a:ahLst/>
            <a:cxnLst/>
            <a:rect r="r" b="b" t="t" l="l"/>
            <a:pathLst>
              <a:path h="824789" w="773802">
                <a:moveTo>
                  <a:pt x="0" y="0"/>
                </a:moveTo>
                <a:lnTo>
                  <a:pt x="773802" y="0"/>
                </a:lnTo>
                <a:lnTo>
                  <a:pt x="773802" y="824789"/>
                </a:lnTo>
                <a:lnTo>
                  <a:pt x="0" y="824789"/>
                </a:lnTo>
                <a:lnTo>
                  <a:pt x="0" y="0"/>
                </a:lnTo>
                <a:close/>
              </a:path>
            </a:pathLst>
          </a:custGeom>
          <a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11536996" y="6272285"/>
            <a:ext cx="525902" cy="719517"/>
          </a:xfrm>
          <a:custGeom>
            <a:avLst/>
            <a:gdLst/>
            <a:ahLst/>
            <a:cxnLst/>
            <a:rect r="r" b="b" t="t" l="l"/>
            <a:pathLst>
              <a:path h="719517" w="525902">
                <a:moveTo>
                  <a:pt x="0" y="0"/>
                </a:moveTo>
                <a:lnTo>
                  <a:pt x="525902" y="0"/>
                </a:lnTo>
                <a:lnTo>
                  <a:pt x="525902" y="719517"/>
                </a:lnTo>
                <a:lnTo>
                  <a:pt x="0" y="719517"/>
                </a:lnTo>
                <a:lnTo>
                  <a:pt x="0" y="0"/>
                </a:lnTo>
                <a:close/>
              </a:path>
            </a:pathLst>
          </a:custGeom>
          <a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2521275" y="6349073"/>
            <a:ext cx="940385" cy="565941"/>
          </a:xfrm>
          <a:custGeom>
            <a:avLst/>
            <a:gdLst/>
            <a:ahLst/>
            <a:cxnLst/>
            <a:rect r="r" b="b" t="t" l="l"/>
            <a:pathLst>
              <a:path h="565941" w="940385">
                <a:moveTo>
                  <a:pt x="0" y="0"/>
                </a:moveTo>
                <a:lnTo>
                  <a:pt x="940385" y="0"/>
                </a:lnTo>
                <a:lnTo>
                  <a:pt x="940385" y="565941"/>
                </a:lnTo>
                <a:lnTo>
                  <a:pt x="0" y="565941"/>
                </a:lnTo>
                <a:lnTo>
                  <a:pt x="0" y="0"/>
                </a:lnTo>
                <a:close/>
              </a:path>
            </a:pathLst>
          </a:custGeom>
          <a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3920038" y="6272285"/>
            <a:ext cx="911831" cy="719517"/>
          </a:xfrm>
          <a:custGeom>
            <a:avLst/>
            <a:gdLst/>
            <a:ahLst/>
            <a:cxnLst/>
            <a:rect r="r" b="b" t="t" l="l"/>
            <a:pathLst>
              <a:path h="719517" w="911831">
                <a:moveTo>
                  <a:pt x="0" y="0"/>
                </a:moveTo>
                <a:lnTo>
                  <a:pt x="911831" y="0"/>
                </a:lnTo>
                <a:lnTo>
                  <a:pt x="911831" y="719517"/>
                </a:lnTo>
                <a:lnTo>
                  <a:pt x="0" y="719517"/>
                </a:lnTo>
                <a:lnTo>
                  <a:pt x="0" y="0"/>
                </a:lnTo>
                <a:close/>
              </a:path>
            </a:pathLst>
          </a:custGeom>
          <a:blipFill>
            <a:blip r:embed="rId60">
              <a:extLst>
                <a:ext uri="{96DAC541-7B7A-43D3-8B79-37D633B846F1}">
                  <asvg:svgBlip xmlns:asvg="http://schemas.microsoft.com/office/drawing/2016/SVG/main" r:embed="rId6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5290247" y="6272285"/>
            <a:ext cx="719517" cy="719517"/>
          </a:xfrm>
          <a:custGeom>
            <a:avLst/>
            <a:gdLst/>
            <a:ahLst/>
            <a:cxnLst/>
            <a:rect r="r" b="b" t="t" l="l"/>
            <a:pathLst>
              <a:path h="719517" w="719517">
                <a:moveTo>
                  <a:pt x="0" y="0"/>
                </a:moveTo>
                <a:lnTo>
                  <a:pt x="719517" y="0"/>
                </a:lnTo>
                <a:lnTo>
                  <a:pt x="719517" y="719517"/>
                </a:lnTo>
                <a:lnTo>
                  <a:pt x="0" y="719517"/>
                </a:lnTo>
                <a:lnTo>
                  <a:pt x="0" y="0"/>
                </a:lnTo>
                <a:close/>
              </a:path>
            </a:pathLst>
          </a:custGeom>
          <a:blipFill>
            <a:blip r:embed="rId62">
              <a:extLst>
                <a:ext uri="{96DAC541-7B7A-43D3-8B79-37D633B846F1}">
                  <asvg:svgBlip xmlns:asvg="http://schemas.microsoft.com/office/drawing/2016/SVG/main" r:embed="rId6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10364717" y="7801963"/>
            <a:ext cx="703404" cy="814467"/>
          </a:xfrm>
          <a:custGeom>
            <a:avLst/>
            <a:gdLst/>
            <a:ahLst/>
            <a:cxnLst/>
            <a:rect r="r" b="b" t="t" l="l"/>
            <a:pathLst>
              <a:path h="814467" w="703404">
                <a:moveTo>
                  <a:pt x="0" y="0"/>
                </a:moveTo>
                <a:lnTo>
                  <a:pt x="703404" y="0"/>
                </a:lnTo>
                <a:lnTo>
                  <a:pt x="703404" y="814467"/>
                </a:lnTo>
                <a:lnTo>
                  <a:pt x="0" y="814467"/>
                </a:lnTo>
                <a:lnTo>
                  <a:pt x="0" y="0"/>
                </a:lnTo>
                <a:close/>
              </a:path>
            </a:pathLst>
          </a:custGeom>
          <a:blipFill>
            <a:blip r:embed="rId64">
              <a:extLst>
                <a:ext uri="{96DAC541-7B7A-43D3-8B79-37D633B846F1}">
                  <asvg:svgBlip xmlns:asvg="http://schemas.microsoft.com/office/drawing/2016/SVG/main" r:embed="rId6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9066589" y="7728803"/>
            <a:ext cx="744172" cy="960786"/>
          </a:xfrm>
          <a:custGeom>
            <a:avLst/>
            <a:gdLst/>
            <a:ahLst/>
            <a:cxnLst/>
            <a:rect r="r" b="b" t="t" l="l"/>
            <a:pathLst>
              <a:path h="960786" w="744172">
                <a:moveTo>
                  <a:pt x="0" y="0"/>
                </a:moveTo>
                <a:lnTo>
                  <a:pt x="744172" y="0"/>
                </a:lnTo>
                <a:lnTo>
                  <a:pt x="744172" y="960786"/>
                </a:lnTo>
                <a:lnTo>
                  <a:pt x="0" y="960786"/>
                </a:lnTo>
                <a:lnTo>
                  <a:pt x="0" y="0"/>
                </a:lnTo>
                <a:close/>
              </a:path>
            </a:pathLst>
          </a:custGeom>
          <a:blipFill>
            <a:blip r:embed="rId66">
              <a:extLst>
                <a:ext uri="{96DAC541-7B7A-43D3-8B79-37D633B846F1}">
                  <asvg:svgBlip xmlns:asvg="http://schemas.microsoft.com/office/drawing/2016/SVG/main" r:embed="rId6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16468142" y="6272285"/>
            <a:ext cx="719517" cy="719517"/>
          </a:xfrm>
          <a:custGeom>
            <a:avLst/>
            <a:gdLst/>
            <a:ahLst/>
            <a:cxnLst/>
            <a:rect r="r" b="b" t="t" l="l"/>
            <a:pathLst>
              <a:path h="719517" w="719517">
                <a:moveTo>
                  <a:pt x="0" y="0"/>
                </a:moveTo>
                <a:lnTo>
                  <a:pt x="719517" y="0"/>
                </a:lnTo>
                <a:lnTo>
                  <a:pt x="719517" y="719517"/>
                </a:lnTo>
                <a:lnTo>
                  <a:pt x="0" y="719517"/>
                </a:lnTo>
                <a:lnTo>
                  <a:pt x="0" y="0"/>
                </a:lnTo>
                <a:close/>
              </a:path>
            </a:pathLst>
          </a:custGeom>
          <a:blipFill>
            <a:blip r:embed="rId68">
              <a:extLst>
                <a:ext uri="{96DAC541-7B7A-43D3-8B79-37D633B846F1}">
                  <asvg:svgBlip xmlns:asvg="http://schemas.microsoft.com/office/drawing/2016/SVG/main" r:embed="rId6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7995556" y="7728803"/>
            <a:ext cx="517077" cy="960786"/>
          </a:xfrm>
          <a:custGeom>
            <a:avLst/>
            <a:gdLst/>
            <a:ahLst/>
            <a:cxnLst/>
            <a:rect r="r" b="b" t="t" l="l"/>
            <a:pathLst>
              <a:path h="960786" w="517077">
                <a:moveTo>
                  <a:pt x="0" y="0"/>
                </a:moveTo>
                <a:lnTo>
                  <a:pt x="517077" y="0"/>
                </a:lnTo>
                <a:lnTo>
                  <a:pt x="517077" y="960786"/>
                </a:lnTo>
                <a:lnTo>
                  <a:pt x="0" y="960786"/>
                </a:lnTo>
                <a:lnTo>
                  <a:pt x="0" y="0"/>
                </a:lnTo>
                <a:close/>
              </a:path>
            </a:pathLst>
          </a:custGeom>
          <a:blipFill>
            <a:blip r:embed="rId70">
              <a:extLst>
                <a:ext uri="{96DAC541-7B7A-43D3-8B79-37D633B846F1}">
                  <asvg:svgBlip xmlns:asvg="http://schemas.microsoft.com/office/drawing/2016/SVG/main" r:embed="rId7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11622076" y="7801963"/>
            <a:ext cx="410195" cy="814467"/>
          </a:xfrm>
          <a:custGeom>
            <a:avLst/>
            <a:gdLst/>
            <a:ahLst/>
            <a:cxnLst/>
            <a:rect r="r" b="b" t="t" l="l"/>
            <a:pathLst>
              <a:path h="814467" w="410195">
                <a:moveTo>
                  <a:pt x="0" y="0"/>
                </a:moveTo>
                <a:lnTo>
                  <a:pt x="410196" y="0"/>
                </a:lnTo>
                <a:lnTo>
                  <a:pt x="410196" y="814467"/>
                </a:lnTo>
                <a:lnTo>
                  <a:pt x="0" y="814467"/>
                </a:lnTo>
                <a:lnTo>
                  <a:pt x="0" y="0"/>
                </a:lnTo>
                <a:close/>
              </a:path>
            </a:pathLst>
          </a:custGeom>
          <a:blipFill>
            <a:blip r:embed="rId72">
              <a:extLst>
                <a:ext uri="{96DAC541-7B7A-43D3-8B79-37D633B846F1}">
                  <asvg:svgBlip xmlns:asvg="http://schemas.microsoft.com/office/drawing/2016/SVG/main" r:embed="rId7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12586227" y="7909057"/>
            <a:ext cx="600279" cy="600279"/>
          </a:xfrm>
          <a:custGeom>
            <a:avLst/>
            <a:gdLst/>
            <a:ahLst/>
            <a:cxnLst/>
            <a:rect r="r" b="b" t="t" l="l"/>
            <a:pathLst>
              <a:path h="600279" w="600279">
                <a:moveTo>
                  <a:pt x="0" y="0"/>
                </a:moveTo>
                <a:lnTo>
                  <a:pt x="600279" y="0"/>
                </a:lnTo>
                <a:lnTo>
                  <a:pt x="600279" y="600278"/>
                </a:lnTo>
                <a:lnTo>
                  <a:pt x="0" y="600278"/>
                </a:lnTo>
                <a:lnTo>
                  <a:pt x="0" y="0"/>
                </a:lnTo>
                <a:close/>
              </a:path>
            </a:pathLst>
          </a:custGeom>
          <a:blipFill>
            <a:blip r:embed="rId74">
              <a:extLst>
                <a:ext uri="{96DAC541-7B7A-43D3-8B79-37D633B846F1}">
                  <asvg:svgBlip xmlns:asvg="http://schemas.microsoft.com/office/drawing/2016/SVG/main" r:embed="rId7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13740462" y="7909057"/>
            <a:ext cx="733674" cy="600279"/>
          </a:xfrm>
          <a:custGeom>
            <a:avLst/>
            <a:gdLst/>
            <a:ahLst/>
            <a:cxnLst/>
            <a:rect r="r" b="b" t="t" l="l"/>
            <a:pathLst>
              <a:path h="600279" w="733674">
                <a:moveTo>
                  <a:pt x="0" y="0"/>
                </a:moveTo>
                <a:lnTo>
                  <a:pt x="733674" y="0"/>
                </a:lnTo>
                <a:lnTo>
                  <a:pt x="733674" y="600278"/>
                </a:lnTo>
                <a:lnTo>
                  <a:pt x="0" y="600278"/>
                </a:lnTo>
                <a:lnTo>
                  <a:pt x="0" y="0"/>
                </a:lnTo>
                <a:close/>
              </a:path>
            </a:pathLst>
          </a:custGeom>
          <a:blipFill>
            <a:blip r:embed="rId76">
              <a:extLst>
                <a:ext uri="{96DAC541-7B7A-43D3-8B79-37D633B846F1}">
                  <asvg:svgBlip xmlns:asvg="http://schemas.microsoft.com/office/drawing/2016/SVG/main" r:embed="rId7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2" id="42"/>
          <p:cNvSpPr/>
          <p:nvPr/>
        </p:nvSpPr>
        <p:spPr>
          <a:xfrm flipH="false" flipV="false" rot="0">
            <a:off x="15028092" y="7909057"/>
            <a:ext cx="857541" cy="600279"/>
          </a:xfrm>
          <a:custGeom>
            <a:avLst/>
            <a:gdLst/>
            <a:ahLst/>
            <a:cxnLst/>
            <a:rect r="r" b="b" t="t" l="l"/>
            <a:pathLst>
              <a:path h="600279" w="857541">
                <a:moveTo>
                  <a:pt x="0" y="0"/>
                </a:moveTo>
                <a:lnTo>
                  <a:pt x="857541" y="0"/>
                </a:lnTo>
                <a:lnTo>
                  <a:pt x="857541" y="600278"/>
                </a:lnTo>
                <a:lnTo>
                  <a:pt x="0" y="600278"/>
                </a:lnTo>
                <a:lnTo>
                  <a:pt x="0" y="0"/>
                </a:lnTo>
                <a:close/>
              </a:path>
            </a:pathLst>
          </a:custGeom>
          <a:blipFill>
            <a:blip r:embed="rId78">
              <a:extLst>
                <a:ext uri="{96DAC541-7B7A-43D3-8B79-37D633B846F1}">
                  <asvg:svgBlip xmlns:asvg="http://schemas.microsoft.com/office/drawing/2016/SVG/main" r:embed="rId7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3" id="43"/>
          <p:cNvSpPr/>
          <p:nvPr/>
        </p:nvSpPr>
        <p:spPr>
          <a:xfrm flipH="false" flipV="false" rot="0">
            <a:off x="16439589" y="7801963"/>
            <a:ext cx="712289" cy="814467"/>
          </a:xfrm>
          <a:custGeom>
            <a:avLst/>
            <a:gdLst/>
            <a:ahLst/>
            <a:cxnLst/>
            <a:rect r="r" b="b" t="t" l="l"/>
            <a:pathLst>
              <a:path h="814467" w="712289">
                <a:moveTo>
                  <a:pt x="0" y="0"/>
                </a:moveTo>
                <a:lnTo>
                  <a:pt x="712288" y="0"/>
                </a:lnTo>
                <a:lnTo>
                  <a:pt x="712288" y="814467"/>
                </a:lnTo>
                <a:lnTo>
                  <a:pt x="0" y="814467"/>
                </a:lnTo>
                <a:lnTo>
                  <a:pt x="0" y="0"/>
                </a:lnTo>
                <a:close/>
              </a:path>
            </a:pathLst>
          </a:custGeom>
          <a:blipFill>
            <a:blip r:embed="rId80">
              <a:extLst>
                <a:ext uri="{96DAC541-7B7A-43D3-8B79-37D633B846F1}">
                  <asvg:svgBlip xmlns:asvg="http://schemas.microsoft.com/office/drawing/2016/SVG/main" r:embed="rId8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4" id="44"/>
          <p:cNvSpPr txBox="true"/>
          <p:nvPr/>
        </p:nvSpPr>
        <p:spPr>
          <a:xfrm rot="0">
            <a:off x="1028700" y="2744200"/>
            <a:ext cx="3537450" cy="1581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372" u="none">
                <a:solidFill>
                  <a:srgbClr val="504C44"/>
                </a:solidFill>
                <a:latin typeface="Baskerville Display PT"/>
              </a:rPr>
              <a:t>ICONS</a:t>
            </a:r>
          </a:p>
          <a:p>
            <a:pPr algn="l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372" u="none">
                <a:solidFill>
                  <a:srgbClr val="504C44"/>
                </a:solidFill>
                <a:latin typeface="Baskerville Display PT"/>
              </a:rPr>
              <a:t>RESOURCE  PAGE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028700" y="5031377"/>
            <a:ext cx="3334762" cy="24542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Use these design resources in your Canva Presentation.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Happy designing! 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Don't forget to delete this page before presenting. 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400000">
            <a:off x="-5135850" y="2205607"/>
            <a:ext cx="27260836" cy="14039331"/>
          </a:xfrm>
          <a:custGeom>
            <a:avLst/>
            <a:gdLst/>
            <a:ahLst/>
            <a:cxnLst/>
            <a:rect r="r" b="b" t="t" l="l"/>
            <a:pathLst>
              <a:path h="14039331" w="27260836">
                <a:moveTo>
                  <a:pt x="0" y="0"/>
                </a:moveTo>
                <a:lnTo>
                  <a:pt x="27260836" y="0"/>
                </a:lnTo>
                <a:lnTo>
                  <a:pt x="27260836" y="14039331"/>
                </a:lnTo>
                <a:lnTo>
                  <a:pt x="0" y="140393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135669" y="1401531"/>
            <a:ext cx="4016662" cy="1004166"/>
          </a:xfrm>
          <a:custGeom>
            <a:avLst/>
            <a:gdLst/>
            <a:ahLst/>
            <a:cxnLst/>
            <a:rect r="r" b="b" t="t" l="l"/>
            <a:pathLst>
              <a:path h="1004166" w="4016662">
                <a:moveTo>
                  <a:pt x="0" y="0"/>
                </a:moveTo>
                <a:lnTo>
                  <a:pt x="4016662" y="0"/>
                </a:lnTo>
                <a:lnTo>
                  <a:pt x="4016662" y="1004166"/>
                </a:lnTo>
                <a:lnTo>
                  <a:pt x="0" y="10041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573807" y="3014460"/>
            <a:ext cx="9140386" cy="2635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000"/>
              </a:lnSpc>
              <a:spcBef>
                <a:spcPct val="0"/>
              </a:spcBef>
            </a:pPr>
            <a:r>
              <a:rPr lang="en-US" sz="5000" spc="620" u="none">
                <a:solidFill>
                  <a:srgbClr val="504C44"/>
                </a:solidFill>
                <a:latin typeface="Baskerville Display PT"/>
              </a:rPr>
              <a:t>FREE TEMPLATES FOR ALL YOUR PRESENTATION NEEDS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063289" y="6568113"/>
            <a:ext cx="6161422" cy="3397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For PowerPoint, Google Slides, and Canva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063289" y="7272294"/>
            <a:ext cx="6161422" cy="3397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100% free for personal or commercial use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063289" y="7976476"/>
            <a:ext cx="6161422" cy="3397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Ready to use, professional, and customizable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063289" y="8680657"/>
            <a:ext cx="6161422" cy="3397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Blow your audience away with attractive visuals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919689" y="-170126"/>
            <a:ext cx="22127378" cy="11395599"/>
          </a:xfrm>
          <a:custGeom>
            <a:avLst/>
            <a:gdLst/>
            <a:ahLst/>
            <a:cxnLst/>
            <a:rect r="r" b="b" t="t" l="l"/>
            <a:pathLst>
              <a:path h="11395599" w="22127378">
                <a:moveTo>
                  <a:pt x="0" y="0"/>
                </a:moveTo>
                <a:lnTo>
                  <a:pt x="22127378" y="0"/>
                </a:lnTo>
                <a:lnTo>
                  <a:pt x="22127378" y="11395600"/>
                </a:lnTo>
                <a:lnTo>
                  <a:pt x="0" y="11395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434286" y="0"/>
            <a:ext cx="6853714" cy="10287000"/>
          </a:xfrm>
          <a:custGeom>
            <a:avLst/>
            <a:gdLst/>
            <a:ahLst/>
            <a:cxnLst/>
            <a:rect r="r" b="b" t="t" l="l"/>
            <a:pathLst>
              <a:path h="10287000" w="6853714">
                <a:moveTo>
                  <a:pt x="0" y="0"/>
                </a:moveTo>
                <a:lnTo>
                  <a:pt x="6853714" y="0"/>
                </a:lnTo>
                <a:lnTo>
                  <a:pt x="685371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892319" y="923925"/>
            <a:ext cx="9829805" cy="352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000"/>
              </a:lnSpc>
              <a:spcBef>
                <a:spcPct val="0"/>
              </a:spcBef>
            </a:pPr>
            <a:r>
              <a:rPr lang="en-US" sz="5000" spc="620" u="none">
                <a:solidFill>
                  <a:srgbClr val="504C44"/>
                </a:solidFill>
                <a:latin typeface="Baskerville Display PT"/>
              </a:rPr>
              <a:t>DOWNLOAD THIS PRESENTATION AS A POWERPOINT TEMPLATE IN 3 STEPS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663768" y="5105400"/>
            <a:ext cx="8659075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Click on the "Canva" button next to this presentation. Start editing your presentation. You may need to sign in to your Canva account.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92319" y="5076825"/>
            <a:ext cx="584490" cy="66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 spc="495" u="none">
                <a:solidFill>
                  <a:srgbClr val="504C44"/>
                </a:solidFill>
                <a:latin typeface="Baskerville Display PT"/>
              </a:rPr>
              <a:t>1.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663768" y="8172089"/>
            <a:ext cx="8659075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Enter "PowerPoint" in the search bar and click on the PowerPoint icon to download.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92319" y="8143514"/>
            <a:ext cx="635068" cy="66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 spc="495" u="none">
                <a:solidFill>
                  <a:srgbClr val="504C44"/>
                </a:solidFill>
                <a:latin typeface="Baskerville Display PT"/>
              </a:rPr>
              <a:t>3.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663768" y="6661377"/>
            <a:ext cx="8659075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Click on the "Share" button on the top right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corner in Canva and click on "More" at the bottom of the menu.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92319" y="6632802"/>
            <a:ext cx="584490" cy="66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 spc="495" u="none">
                <a:solidFill>
                  <a:srgbClr val="504C44"/>
                </a:solidFill>
                <a:latin typeface="Baskerville Display PT"/>
              </a:rPr>
              <a:t>2.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225860" y="331211"/>
            <a:ext cx="15979806" cy="8229600"/>
          </a:xfrm>
          <a:custGeom>
            <a:avLst/>
            <a:gdLst/>
            <a:ahLst/>
            <a:cxnLst/>
            <a:rect r="r" b="b" t="t" l="l"/>
            <a:pathLst>
              <a:path h="8229600" w="15979806">
                <a:moveTo>
                  <a:pt x="0" y="0"/>
                </a:moveTo>
                <a:lnTo>
                  <a:pt x="15979806" y="0"/>
                </a:lnTo>
                <a:lnTo>
                  <a:pt x="1597980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225860" y="4110915"/>
            <a:ext cx="15979806" cy="8229600"/>
          </a:xfrm>
          <a:custGeom>
            <a:avLst/>
            <a:gdLst/>
            <a:ahLst/>
            <a:cxnLst/>
            <a:rect r="r" b="b" t="t" l="l"/>
            <a:pathLst>
              <a:path h="8229600" w="15979806">
                <a:moveTo>
                  <a:pt x="0" y="0"/>
                </a:moveTo>
                <a:lnTo>
                  <a:pt x="15979806" y="0"/>
                </a:lnTo>
                <a:lnTo>
                  <a:pt x="1597980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0" y="-81603"/>
            <a:ext cx="5714820" cy="10450205"/>
          </a:xfrm>
          <a:custGeom>
            <a:avLst/>
            <a:gdLst/>
            <a:ahLst/>
            <a:cxnLst/>
            <a:rect r="r" b="b" t="t" l="l"/>
            <a:pathLst>
              <a:path h="10450205" w="5714820">
                <a:moveTo>
                  <a:pt x="0" y="0"/>
                </a:moveTo>
                <a:lnTo>
                  <a:pt x="5714820" y="0"/>
                </a:lnTo>
                <a:lnTo>
                  <a:pt x="5714820" y="10450206"/>
                </a:lnTo>
                <a:lnTo>
                  <a:pt x="0" y="104502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21831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6873603" y="1587862"/>
            <a:ext cx="9829805" cy="2635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000"/>
              </a:lnSpc>
              <a:spcBef>
                <a:spcPct val="0"/>
              </a:spcBef>
            </a:pPr>
            <a:r>
              <a:rPr lang="en-US" sz="5000" spc="620">
                <a:solidFill>
                  <a:srgbClr val="504C44"/>
                </a:solidFill>
                <a:latin typeface="Baskerville Display PT"/>
              </a:rPr>
              <a:t>USE THIS PRESENTATION AS A GOOGLE SLIDE TEMPLATE IN 3 STEPS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645052" y="5105400"/>
            <a:ext cx="8659075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Click on the "Canva" button next to this presentation. Start editing your presentation. You may need to sign in to your Canva account.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873603" y="5076825"/>
            <a:ext cx="584490" cy="66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 spc="495" u="none">
                <a:solidFill>
                  <a:srgbClr val="504C44"/>
                </a:solidFill>
                <a:latin typeface="Baskerville Display PT"/>
              </a:rPr>
              <a:t>1.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645052" y="8172089"/>
            <a:ext cx="8659075" cy="10445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Montserrat"/>
              </a:rPr>
              <a:t>Enter "Google Drive" in the search bar and click on the Google Drive icon to add this design as a Google slide in your G Drive. It will ask you to link your Google account to Canva the first time.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873603" y="8143514"/>
            <a:ext cx="635068" cy="66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 spc="495" u="none">
                <a:solidFill>
                  <a:srgbClr val="504C44"/>
                </a:solidFill>
                <a:latin typeface="Baskerville Display PT"/>
              </a:rPr>
              <a:t>3.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645052" y="6661377"/>
            <a:ext cx="8659075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Click on the "Share" button on the top right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corner in Canva and click on "More" at the bottom of the menu.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873603" y="6632802"/>
            <a:ext cx="584490" cy="66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 spc="495" u="none">
                <a:solidFill>
                  <a:srgbClr val="504C44"/>
                </a:solidFill>
                <a:latin typeface="Baskerville Display PT"/>
              </a:rPr>
              <a:t>2.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434340"/>
            <a:ext cx="18288000" cy="9418320"/>
          </a:xfrm>
          <a:custGeom>
            <a:avLst/>
            <a:gdLst/>
            <a:ahLst/>
            <a:cxnLst/>
            <a:rect r="r" b="b" t="t" l="l"/>
            <a:pathLst>
              <a:path h="9418320" w="18288000">
                <a:moveTo>
                  <a:pt x="0" y="0"/>
                </a:moveTo>
                <a:lnTo>
                  <a:pt x="18288000" y="0"/>
                </a:lnTo>
                <a:lnTo>
                  <a:pt x="18288000" y="9418320"/>
                </a:lnTo>
                <a:lnTo>
                  <a:pt x="0" y="94183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279360" y="3040887"/>
            <a:ext cx="1641231" cy="2885682"/>
          </a:xfrm>
          <a:custGeom>
            <a:avLst/>
            <a:gdLst/>
            <a:ahLst/>
            <a:cxnLst/>
            <a:rect r="r" b="b" t="t" l="l"/>
            <a:pathLst>
              <a:path h="2885682" w="1641231">
                <a:moveTo>
                  <a:pt x="0" y="0"/>
                </a:moveTo>
                <a:lnTo>
                  <a:pt x="1641231" y="0"/>
                </a:lnTo>
                <a:lnTo>
                  <a:pt x="1641231" y="2885681"/>
                </a:lnTo>
                <a:lnTo>
                  <a:pt x="0" y="28856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987881" y="3040887"/>
            <a:ext cx="1712184" cy="2454712"/>
          </a:xfrm>
          <a:custGeom>
            <a:avLst/>
            <a:gdLst/>
            <a:ahLst/>
            <a:cxnLst/>
            <a:rect r="r" b="b" t="t" l="l"/>
            <a:pathLst>
              <a:path h="2454712" w="1712184">
                <a:moveTo>
                  <a:pt x="0" y="0"/>
                </a:moveTo>
                <a:lnTo>
                  <a:pt x="1712184" y="0"/>
                </a:lnTo>
                <a:lnTo>
                  <a:pt x="1712184" y="2454712"/>
                </a:lnTo>
                <a:lnTo>
                  <a:pt x="0" y="245471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397636" y="3040887"/>
            <a:ext cx="1126033" cy="2603544"/>
          </a:xfrm>
          <a:custGeom>
            <a:avLst/>
            <a:gdLst/>
            <a:ahLst/>
            <a:cxnLst/>
            <a:rect r="r" b="b" t="t" l="l"/>
            <a:pathLst>
              <a:path h="2603544" w="1126033">
                <a:moveTo>
                  <a:pt x="0" y="0"/>
                </a:moveTo>
                <a:lnTo>
                  <a:pt x="1126033" y="0"/>
                </a:lnTo>
                <a:lnTo>
                  <a:pt x="1126033" y="2603544"/>
                </a:lnTo>
                <a:lnTo>
                  <a:pt x="0" y="260354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7490963" y="5733724"/>
            <a:ext cx="3306074" cy="1374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 spc="495" u="none">
                <a:solidFill>
                  <a:srgbClr val="504C44"/>
                </a:solidFill>
                <a:latin typeface="Baskerville Display PT"/>
              </a:rPr>
              <a:t>OUR PROJECTS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490963" y="7379197"/>
            <a:ext cx="3306074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Elaborate on what you want to discuss.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613299" y="6438574"/>
            <a:ext cx="3306074" cy="66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 spc="495" u="none">
                <a:solidFill>
                  <a:srgbClr val="504C44"/>
                </a:solidFill>
                <a:latin typeface="Baskerville Display PT"/>
              </a:rPr>
              <a:t>ABOUT US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613299" y="7379197"/>
            <a:ext cx="3306074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Elaborate on what you want to discuss.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645553" y="5733724"/>
            <a:ext cx="4752223" cy="1374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 spc="495" u="none">
                <a:solidFill>
                  <a:srgbClr val="504C44"/>
                </a:solidFill>
                <a:latin typeface="Baskerville Display PT"/>
              </a:rPr>
              <a:t>STATS &amp; NUMBERS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368628" y="7379197"/>
            <a:ext cx="3306074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Elaborate on what you want to discuss.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90224" y="1284362"/>
            <a:ext cx="16507551" cy="1177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29"/>
              </a:lnSpc>
              <a:spcBef>
                <a:spcPct val="0"/>
              </a:spcBef>
            </a:pPr>
            <a:r>
              <a:rPr lang="en-US" sz="6878" spc="1375" u="none">
                <a:solidFill>
                  <a:srgbClr val="504C44"/>
                </a:solidFill>
                <a:latin typeface="Baskerville Display PT"/>
              </a:rPr>
              <a:t>TABLE OF CONTENTS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400000">
            <a:off x="-5057918" y="-1971415"/>
            <a:ext cx="27260836" cy="14039331"/>
          </a:xfrm>
          <a:custGeom>
            <a:avLst/>
            <a:gdLst/>
            <a:ahLst/>
            <a:cxnLst/>
            <a:rect r="r" b="b" t="t" l="l"/>
            <a:pathLst>
              <a:path h="14039331" w="27260836">
                <a:moveTo>
                  <a:pt x="0" y="0"/>
                </a:moveTo>
                <a:lnTo>
                  <a:pt x="27260836" y="0"/>
                </a:lnTo>
                <a:lnTo>
                  <a:pt x="27260836" y="14039330"/>
                </a:lnTo>
                <a:lnTo>
                  <a:pt x="0" y="140393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143693" y="1785740"/>
            <a:ext cx="3837051" cy="4114800"/>
          </a:xfrm>
          <a:custGeom>
            <a:avLst/>
            <a:gdLst/>
            <a:ahLst/>
            <a:cxnLst/>
            <a:rect r="r" b="b" t="t" l="l"/>
            <a:pathLst>
              <a:path h="4114800" w="3837051">
                <a:moveTo>
                  <a:pt x="0" y="0"/>
                </a:moveTo>
                <a:lnTo>
                  <a:pt x="3837051" y="0"/>
                </a:lnTo>
                <a:lnTo>
                  <a:pt x="383705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863874" y="2320416"/>
            <a:ext cx="3837051" cy="4114800"/>
          </a:xfrm>
          <a:custGeom>
            <a:avLst/>
            <a:gdLst/>
            <a:ahLst/>
            <a:cxnLst/>
            <a:rect r="r" b="b" t="t" l="l"/>
            <a:pathLst>
              <a:path h="4114800" w="3837051">
                <a:moveTo>
                  <a:pt x="0" y="0"/>
                </a:moveTo>
                <a:lnTo>
                  <a:pt x="3837051" y="0"/>
                </a:lnTo>
                <a:lnTo>
                  <a:pt x="383705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649834" y="1028700"/>
            <a:ext cx="2988333" cy="5254212"/>
          </a:xfrm>
          <a:custGeom>
            <a:avLst/>
            <a:gdLst/>
            <a:ahLst/>
            <a:cxnLst/>
            <a:rect r="r" b="b" t="t" l="l"/>
            <a:pathLst>
              <a:path h="5254212" w="2988333">
                <a:moveTo>
                  <a:pt x="0" y="0"/>
                </a:moveTo>
                <a:lnTo>
                  <a:pt x="2988332" y="0"/>
                </a:lnTo>
                <a:lnTo>
                  <a:pt x="2988332" y="5254212"/>
                </a:lnTo>
                <a:lnTo>
                  <a:pt x="0" y="525421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582862" y="6720966"/>
            <a:ext cx="9385176" cy="1177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29"/>
              </a:lnSpc>
              <a:spcBef>
                <a:spcPct val="0"/>
              </a:spcBef>
            </a:pPr>
            <a:r>
              <a:rPr lang="en-US" sz="6878" spc="1375" u="none">
                <a:solidFill>
                  <a:srgbClr val="504C44"/>
                </a:solidFill>
                <a:latin typeface="Baskerville Display PT"/>
              </a:rPr>
              <a:t>ABOUT US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587075" y="8277311"/>
            <a:ext cx="5113851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Elaborate on what you want to discuss. me at @reallygreatsite to learn more. 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948882" y="1972718"/>
            <a:ext cx="13339118" cy="6869646"/>
          </a:xfrm>
          <a:custGeom>
            <a:avLst/>
            <a:gdLst/>
            <a:ahLst/>
            <a:cxnLst/>
            <a:rect r="r" b="b" t="t" l="l"/>
            <a:pathLst>
              <a:path h="6869646" w="13339118">
                <a:moveTo>
                  <a:pt x="0" y="0"/>
                </a:moveTo>
                <a:lnTo>
                  <a:pt x="13339118" y="0"/>
                </a:lnTo>
                <a:lnTo>
                  <a:pt x="13339118" y="6869646"/>
                </a:lnTo>
                <a:lnTo>
                  <a:pt x="0" y="68696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02248" y="1428104"/>
            <a:ext cx="7409641" cy="7945996"/>
          </a:xfrm>
          <a:custGeom>
            <a:avLst/>
            <a:gdLst/>
            <a:ahLst/>
            <a:cxnLst/>
            <a:rect r="r" b="b" t="t" l="l"/>
            <a:pathLst>
              <a:path h="7945996" w="7409641">
                <a:moveTo>
                  <a:pt x="0" y="0"/>
                </a:moveTo>
                <a:lnTo>
                  <a:pt x="7409641" y="0"/>
                </a:lnTo>
                <a:lnTo>
                  <a:pt x="7409641" y="7945996"/>
                </a:lnTo>
                <a:lnTo>
                  <a:pt x="0" y="79459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05328" y="866792"/>
            <a:ext cx="5843016" cy="8229600"/>
          </a:xfrm>
          <a:custGeom>
            <a:avLst/>
            <a:gdLst/>
            <a:ahLst/>
            <a:cxnLst/>
            <a:rect r="r" b="b" t="t" l="l"/>
            <a:pathLst>
              <a:path h="8229600" w="5843016">
                <a:moveTo>
                  <a:pt x="0" y="0"/>
                </a:moveTo>
                <a:lnTo>
                  <a:pt x="5843016" y="0"/>
                </a:lnTo>
                <a:lnTo>
                  <a:pt x="584301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791889" y="3010497"/>
            <a:ext cx="4337345" cy="23970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29"/>
              </a:lnSpc>
              <a:spcBef>
                <a:spcPct val="0"/>
              </a:spcBef>
            </a:pPr>
            <a:r>
              <a:rPr lang="en-US" sz="6878" spc="1375" u="none">
                <a:solidFill>
                  <a:srgbClr val="504C44"/>
                </a:solidFill>
                <a:latin typeface="Baskerville Display PT"/>
              </a:rPr>
              <a:t>HELLO THERE!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681676" y="5634857"/>
            <a:ext cx="4557771" cy="10445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I'm Rain, and I'll be sharing with you my beautiful ideas. Follow me at @reallygreatsite to learn more. 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400000">
            <a:off x="-4750085" y="1199063"/>
            <a:ext cx="17785698" cy="9159635"/>
          </a:xfrm>
          <a:custGeom>
            <a:avLst/>
            <a:gdLst/>
            <a:ahLst/>
            <a:cxnLst/>
            <a:rect r="r" b="b" t="t" l="l"/>
            <a:pathLst>
              <a:path h="9159635" w="17785698">
                <a:moveTo>
                  <a:pt x="0" y="0"/>
                </a:moveTo>
                <a:lnTo>
                  <a:pt x="17785699" y="0"/>
                </a:lnTo>
                <a:lnTo>
                  <a:pt x="17785699" y="9159635"/>
                </a:lnTo>
                <a:lnTo>
                  <a:pt x="0" y="91596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5400000">
            <a:off x="4409550" y="4243874"/>
            <a:ext cx="17785698" cy="9159635"/>
          </a:xfrm>
          <a:custGeom>
            <a:avLst/>
            <a:gdLst/>
            <a:ahLst/>
            <a:cxnLst/>
            <a:rect r="r" b="b" t="t" l="l"/>
            <a:pathLst>
              <a:path h="9159635" w="17785698">
                <a:moveTo>
                  <a:pt x="0" y="0"/>
                </a:moveTo>
                <a:lnTo>
                  <a:pt x="17785698" y="0"/>
                </a:lnTo>
                <a:lnTo>
                  <a:pt x="17785698" y="9159635"/>
                </a:lnTo>
                <a:lnTo>
                  <a:pt x="0" y="91596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2715449" y="2155460"/>
            <a:ext cx="3847540" cy="3903805"/>
            <a:chOff x="0" y="0"/>
            <a:chExt cx="2952750" cy="299593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-2540" y="-5080"/>
              <a:ext cx="2962910" cy="3004820"/>
            </a:xfrm>
            <a:custGeom>
              <a:avLst/>
              <a:gdLst/>
              <a:ahLst/>
              <a:cxnLst/>
              <a:rect r="r" b="b" t="t" l="l"/>
              <a:pathLst>
                <a:path h="3004820" w="2962910">
                  <a:moveTo>
                    <a:pt x="2936240" y="16510"/>
                  </a:moveTo>
                  <a:lnTo>
                    <a:pt x="2926080" y="16510"/>
                  </a:lnTo>
                  <a:cubicBezTo>
                    <a:pt x="2684780" y="16510"/>
                    <a:pt x="2443480" y="19050"/>
                    <a:pt x="2203450" y="21590"/>
                  </a:cubicBezTo>
                  <a:cubicBezTo>
                    <a:pt x="1775460" y="26670"/>
                    <a:pt x="1346200" y="34290"/>
                    <a:pt x="918210" y="35560"/>
                  </a:cubicBezTo>
                  <a:cubicBezTo>
                    <a:pt x="751840" y="35560"/>
                    <a:pt x="585470" y="26670"/>
                    <a:pt x="419100" y="16510"/>
                  </a:cubicBezTo>
                  <a:cubicBezTo>
                    <a:pt x="281940" y="7620"/>
                    <a:pt x="142240" y="0"/>
                    <a:pt x="5080" y="10160"/>
                  </a:cubicBezTo>
                  <a:cubicBezTo>
                    <a:pt x="6350" y="210820"/>
                    <a:pt x="7620" y="411480"/>
                    <a:pt x="10160" y="610870"/>
                  </a:cubicBezTo>
                  <a:cubicBezTo>
                    <a:pt x="13970" y="1056640"/>
                    <a:pt x="20320" y="1502410"/>
                    <a:pt x="16510" y="1948180"/>
                  </a:cubicBezTo>
                  <a:cubicBezTo>
                    <a:pt x="15240" y="2169160"/>
                    <a:pt x="6350" y="2390140"/>
                    <a:pt x="2540" y="2611120"/>
                  </a:cubicBezTo>
                  <a:cubicBezTo>
                    <a:pt x="0" y="2730500"/>
                    <a:pt x="10160" y="2849880"/>
                    <a:pt x="17780" y="2967990"/>
                  </a:cubicBezTo>
                  <a:cubicBezTo>
                    <a:pt x="77470" y="2962910"/>
                    <a:pt x="138430" y="2966720"/>
                    <a:pt x="196850" y="2971800"/>
                  </a:cubicBezTo>
                  <a:cubicBezTo>
                    <a:pt x="287020" y="2979420"/>
                    <a:pt x="375920" y="2988310"/>
                    <a:pt x="466090" y="2992120"/>
                  </a:cubicBezTo>
                  <a:cubicBezTo>
                    <a:pt x="882650" y="3004820"/>
                    <a:pt x="1300480" y="2997200"/>
                    <a:pt x="1717040" y="2987040"/>
                  </a:cubicBezTo>
                  <a:cubicBezTo>
                    <a:pt x="2127250" y="2975610"/>
                    <a:pt x="2538730" y="2962910"/>
                    <a:pt x="2950210" y="2961640"/>
                  </a:cubicBezTo>
                  <a:cubicBezTo>
                    <a:pt x="2942590" y="2794000"/>
                    <a:pt x="2933700" y="2626360"/>
                    <a:pt x="2928620" y="2457450"/>
                  </a:cubicBezTo>
                  <a:cubicBezTo>
                    <a:pt x="2915920" y="2034540"/>
                    <a:pt x="2933700" y="1612900"/>
                    <a:pt x="2945130" y="1189990"/>
                  </a:cubicBezTo>
                  <a:cubicBezTo>
                    <a:pt x="2956560" y="800100"/>
                    <a:pt x="2962910" y="407670"/>
                    <a:pt x="2936240" y="16510"/>
                  </a:cubicBezTo>
                  <a:close/>
                </a:path>
              </a:pathLst>
            </a:custGeom>
            <a:blipFill>
              <a:blip r:embed="rId4"/>
              <a:stretch>
                <a:fillRect l="-687" t="0" r="-687" b="0"/>
              </a:stretch>
            </a:blipFill>
          </p:spPr>
        </p:sp>
      </p:grp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1725011" y="2155460"/>
            <a:ext cx="3847540" cy="3903805"/>
            <a:chOff x="0" y="0"/>
            <a:chExt cx="2952750" cy="299593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-2540" y="-5080"/>
              <a:ext cx="2962910" cy="3004820"/>
            </a:xfrm>
            <a:custGeom>
              <a:avLst/>
              <a:gdLst/>
              <a:ahLst/>
              <a:cxnLst/>
              <a:rect r="r" b="b" t="t" l="l"/>
              <a:pathLst>
                <a:path h="3004820" w="2962910">
                  <a:moveTo>
                    <a:pt x="2936240" y="16510"/>
                  </a:moveTo>
                  <a:lnTo>
                    <a:pt x="2926080" y="16510"/>
                  </a:lnTo>
                  <a:cubicBezTo>
                    <a:pt x="2684780" y="16510"/>
                    <a:pt x="2443480" y="19050"/>
                    <a:pt x="2203450" y="21590"/>
                  </a:cubicBezTo>
                  <a:cubicBezTo>
                    <a:pt x="1775460" y="26670"/>
                    <a:pt x="1346200" y="34290"/>
                    <a:pt x="918210" y="35560"/>
                  </a:cubicBezTo>
                  <a:cubicBezTo>
                    <a:pt x="751840" y="35560"/>
                    <a:pt x="585470" y="26670"/>
                    <a:pt x="419100" y="16510"/>
                  </a:cubicBezTo>
                  <a:cubicBezTo>
                    <a:pt x="281940" y="7620"/>
                    <a:pt x="142240" y="0"/>
                    <a:pt x="5080" y="10160"/>
                  </a:cubicBezTo>
                  <a:cubicBezTo>
                    <a:pt x="6350" y="210820"/>
                    <a:pt x="7620" y="411480"/>
                    <a:pt x="10160" y="610870"/>
                  </a:cubicBezTo>
                  <a:cubicBezTo>
                    <a:pt x="13970" y="1056640"/>
                    <a:pt x="20320" y="1502410"/>
                    <a:pt x="16510" y="1948180"/>
                  </a:cubicBezTo>
                  <a:cubicBezTo>
                    <a:pt x="15240" y="2169160"/>
                    <a:pt x="6350" y="2390140"/>
                    <a:pt x="2540" y="2611120"/>
                  </a:cubicBezTo>
                  <a:cubicBezTo>
                    <a:pt x="0" y="2730500"/>
                    <a:pt x="10160" y="2849880"/>
                    <a:pt x="17780" y="2967990"/>
                  </a:cubicBezTo>
                  <a:cubicBezTo>
                    <a:pt x="77470" y="2962910"/>
                    <a:pt x="138430" y="2966720"/>
                    <a:pt x="196850" y="2971800"/>
                  </a:cubicBezTo>
                  <a:cubicBezTo>
                    <a:pt x="287020" y="2979420"/>
                    <a:pt x="375920" y="2988310"/>
                    <a:pt x="466090" y="2992120"/>
                  </a:cubicBezTo>
                  <a:cubicBezTo>
                    <a:pt x="882650" y="3004820"/>
                    <a:pt x="1300480" y="2997200"/>
                    <a:pt x="1717040" y="2987040"/>
                  </a:cubicBezTo>
                  <a:cubicBezTo>
                    <a:pt x="2127250" y="2975610"/>
                    <a:pt x="2538730" y="2962910"/>
                    <a:pt x="2950210" y="2961640"/>
                  </a:cubicBezTo>
                  <a:cubicBezTo>
                    <a:pt x="2942590" y="2794000"/>
                    <a:pt x="2933700" y="2626360"/>
                    <a:pt x="2928620" y="2457450"/>
                  </a:cubicBezTo>
                  <a:cubicBezTo>
                    <a:pt x="2915920" y="2034540"/>
                    <a:pt x="2933700" y="1612900"/>
                    <a:pt x="2945130" y="1189990"/>
                  </a:cubicBezTo>
                  <a:cubicBezTo>
                    <a:pt x="2956560" y="800100"/>
                    <a:pt x="2962910" y="407670"/>
                    <a:pt x="2936240" y="16510"/>
                  </a:cubicBezTo>
                  <a:close/>
                </a:path>
              </a:pathLst>
            </a:custGeom>
            <a:blipFill>
              <a:blip r:embed="rId5"/>
              <a:stretch>
                <a:fillRect l="-687" t="0" r="-687" b="0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2347157" y="6712024"/>
            <a:ext cx="4584125" cy="66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 spc="495" u="none">
                <a:solidFill>
                  <a:srgbClr val="504C44"/>
                </a:solidFill>
                <a:latin typeface="Baskerville Display PT"/>
              </a:rPr>
              <a:t>MISSION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347157" y="7465034"/>
            <a:ext cx="4584125" cy="3397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Enter your grand vision statement!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356719" y="6712024"/>
            <a:ext cx="4584125" cy="66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 spc="495" u="none">
                <a:solidFill>
                  <a:srgbClr val="504C44"/>
                </a:solidFill>
                <a:latin typeface="Baskerville Display PT"/>
              </a:rPr>
              <a:t>VISION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356719" y="7465034"/>
            <a:ext cx="4584125" cy="3397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Enter your grand vision statement!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339090"/>
            <a:ext cx="19008871" cy="9418320"/>
          </a:xfrm>
          <a:custGeom>
            <a:avLst/>
            <a:gdLst/>
            <a:ahLst/>
            <a:cxnLst/>
            <a:rect r="r" b="b" t="t" l="l"/>
            <a:pathLst>
              <a:path h="9418320" w="19008871">
                <a:moveTo>
                  <a:pt x="0" y="0"/>
                </a:moveTo>
                <a:lnTo>
                  <a:pt x="19008871" y="0"/>
                </a:lnTo>
                <a:lnTo>
                  <a:pt x="19008871" y="9418320"/>
                </a:lnTo>
                <a:lnTo>
                  <a:pt x="0" y="94183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970" r="0" b="-1970"/>
            </a:stretch>
          </a:blipFill>
        </p:spPr>
      </p: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2965672" y="3479820"/>
            <a:ext cx="2430775" cy="2430775"/>
            <a:chOff x="0" y="0"/>
            <a:chExt cx="12700000" cy="12700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solidFill>
              <a:srgbClr val="D2CABF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7717713" y="3479820"/>
            <a:ext cx="2430775" cy="2430775"/>
            <a:chOff x="0" y="0"/>
            <a:chExt cx="12700000" cy="127000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solidFill>
              <a:srgbClr val="DFADA0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12471830" y="3479820"/>
            <a:ext cx="2430775" cy="2430775"/>
            <a:chOff x="0" y="0"/>
            <a:chExt cx="12700000" cy="127000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solidFill>
              <a:srgbClr val="EBE8E2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10" id="10"/>
          <p:cNvSpPr/>
          <p:nvPr/>
        </p:nvSpPr>
        <p:spPr>
          <a:xfrm flipH="false" flipV="false" rot="2700000">
            <a:off x="7292011" y="3801222"/>
            <a:ext cx="3282179" cy="1062605"/>
          </a:xfrm>
          <a:custGeom>
            <a:avLst/>
            <a:gdLst/>
            <a:ahLst/>
            <a:cxnLst/>
            <a:rect r="r" b="b" t="t" l="l"/>
            <a:pathLst>
              <a:path h="1062605" w="3282179">
                <a:moveTo>
                  <a:pt x="0" y="0"/>
                </a:moveTo>
                <a:lnTo>
                  <a:pt x="3282179" y="0"/>
                </a:lnTo>
                <a:lnTo>
                  <a:pt x="3282179" y="1062605"/>
                </a:lnTo>
                <a:lnTo>
                  <a:pt x="0" y="10626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1373525">
            <a:off x="2801118" y="3752884"/>
            <a:ext cx="2812904" cy="1884646"/>
          </a:xfrm>
          <a:custGeom>
            <a:avLst/>
            <a:gdLst/>
            <a:ahLst/>
            <a:cxnLst/>
            <a:rect r="r" b="b" t="t" l="l"/>
            <a:pathLst>
              <a:path h="1884646" w="2812904">
                <a:moveTo>
                  <a:pt x="0" y="0"/>
                </a:moveTo>
                <a:lnTo>
                  <a:pt x="2812904" y="0"/>
                </a:lnTo>
                <a:lnTo>
                  <a:pt x="2812904" y="1884646"/>
                </a:lnTo>
                <a:lnTo>
                  <a:pt x="0" y="188464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true" flipV="false" rot="-2544711">
            <a:off x="12784077" y="2737843"/>
            <a:ext cx="1199998" cy="3189362"/>
          </a:xfrm>
          <a:custGeom>
            <a:avLst/>
            <a:gdLst/>
            <a:ahLst/>
            <a:cxnLst/>
            <a:rect r="r" b="b" t="t" l="l"/>
            <a:pathLst>
              <a:path h="3189362" w="1199998">
                <a:moveTo>
                  <a:pt x="1199997" y="0"/>
                </a:moveTo>
                <a:lnTo>
                  <a:pt x="0" y="0"/>
                </a:lnTo>
                <a:lnTo>
                  <a:pt x="0" y="3189363"/>
                </a:lnTo>
                <a:lnTo>
                  <a:pt x="1199997" y="3189363"/>
                </a:lnTo>
                <a:lnTo>
                  <a:pt x="1199997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028700" y="1354400"/>
            <a:ext cx="16230600" cy="1177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29"/>
              </a:lnSpc>
              <a:spcBef>
                <a:spcPct val="0"/>
              </a:spcBef>
            </a:pPr>
            <a:r>
              <a:rPr lang="en-US" sz="6878" spc="1375" u="none">
                <a:solidFill>
                  <a:srgbClr val="504C44"/>
                </a:solidFill>
                <a:latin typeface="Baskerville Display PT"/>
              </a:rPr>
              <a:t>WRITE YOUR TOPIC OR IDEA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139412" y="7310197"/>
            <a:ext cx="3271458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Briefly elaborate on what you want to discuss.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188723" y="6057907"/>
            <a:ext cx="4044189" cy="1047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372" u="none">
                <a:solidFill>
                  <a:srgbClr val="504C44"/>
                </a:solidFill>
                <a:latin typeface="Baskerville Display PT"/>
              </a:rPr>
              <a:t>ADD A</a:t>
            </a:r>
          </a:p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372" u="none">
                <a:solidFill>
                  <a:srgbClr val="504C44"/>
                </a:solidFill>
                <a:latin typeface="Baskerville Display PT"/>
              </a:rPr>
              <a:t>MAIN POINT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545331" y="7292448"/>
            <a:ext cx="3271458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Briefly elaborate on what you want to discuss.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940764" y="6075655"/>
            <a:ext cx="4044189" cy="1047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372" u="none">
                <a:solidFill>
                  <a:srgbClr val="504C44"/>
                </a:solidFill>
                <a:latin typeface="Baskerville Display PT"/>
              </a:rPr>
              <a:t>ADD A</a:t>
            </a:r>
          </a:p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372" u="none">
                <a:solidFill>
                  <a:srgbClr val="504C44"/>
                </a:solidFill>
                <a:latin typeface="Baskerville Display PT"/>
              </a:rPr>
              <a:t>MAIN POINT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7297371" y="7310197"/>
            <a:ext cx="3271458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Briefly elaborate on what you want to discuss.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1804103" y="6075655"/>
            <a:ext cx="4001593" cy="1047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372" u="none">
                <a:solidFill>
                  <a:srgbClr val="504C44"/>
                </a:solidFill>
                <a:latin typeface="Baskerville Display PT"/>
              </a:rPr>
              <a:t>ADD A</a:t>
            </a:r>
          </a:p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372" u="none">
                <a:solidFill>
                  <a:srgbClr val="504C44"/>
                </a:solidFill>
                <a:latin typeface="Baskerville Display PT"/>
              </a:rPr>
              <a:t>MAIN POINT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DAFtfj-BNZg</dc:identifier>
  <dcterms:modified xsi:type="dcterms:W3CDTF">2011-08-01T06:04:30Z</dcterms:modified>
  <cp:revision>1</cp:revision>
  <dc:title>Copia de History of Classical Music Beige and Brown Elegant Educational Presentation </dc:title>
</cp:coreProperties>
</file>