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3"/>
    <p:sldId id="257" r:id="rId34"/>
    <p:sldId id="258" r:id="rId35"/>
    <p:sldId id="259" r:id="rId36"/>
    <p:sldId id="260" r:id="rId37"/>
    <p:sldId id="261" r:id="rId38"/>
    <p:sldId id="262" r:id="rId39"/>
    <p:sldId id="263" r:id="rId40"/>
    <p:sldId id="264" r:id="rId41"/>
    <p:sldId id="265" r:id="rId42"/>
    <p:sldId id="266" r:id="rId43"/>
    <p:sldId id="267" r:id="rId44"/>
    <p:sldId id="268" r:id="rId45"/>
    <p:sldId id="269" r:id="rId46"/>
    <p:sldId id="270" r:id="rId47"/>
    <p:sldId id="271" r:id="rId48"/>
    <p:sldId id="272" r:id="rId49"/>
    <p:sldId id="273" r:id="rId50"/>
    <p:sldId id="274" r:id="rId51"/>
    <p:sldId id="275" r:id="rId52"/>
    <p:sldId id="276" r:id="rId53"/>
    <p:sldId id="277" r:id="rId54"/>
    <p:sldId id="278" r:id="rId55"/>
    <p:sldId id="279" r:id="rId56"/>
    <p:sldId id="280" r:id="rId57"/>
    <p:sldId id="281" r:id="rId58"/>
    <p:sldId id="282" r:id="rId59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Lato" charset="1" panose="020F0502020204030203"/>
      <p:regular r:id="rId10"/>
    </p:embeddedFont>
    <p:embeddedFont>
      <p:font typeface="Lato Bold" charset="1" panose="020F0502020204030203"/>
      <p:regular r:id="rId11"/>
    </p:embeddedFont>
    <p:embeddedFont>
      <p:font typeface="Lato Italics" charset="1" panose="020F0502020204030203"/>
      <p:regular r:id="rId12"/>
    </p:embeddedFont>
    <p:embeddedFont>
      <p:font typeface="Lato Bold Italics" charset="1" panose="020F0502020204030203"/>
      <p:regular r:id="rId13"/>
    </p:embeddedFont>
    <p:embeddedFont>
      <p:font typeface="Balmy" charset="1" panose="00000000000000000000"/>
      <p:regular r:id="rId14"/>
    </p:embeddedFont>
    <p:embeddedFont>
      <p:font typeface="Canva Sans" charset="1" panose="020B0503030501040103"/>
      <p:regular r:id="rId15"/>
    </p:embeddedFont>
    <p:embeddedFont>
      <p:font typeface="Canva Sans Bold" charset="1" panose="020B0803030501040103"/>
      <p:regular r:id="rId16"/>
    </p:embeddedFont>
    <p:embeddedFont>
      <p:font typeface="Canva Sans Italics" charset="1" panose="020B0503030501040103"/>
      <p:regular r:id="rId17"/>
    </p:embeddedFont>
    <p:embeddedFont>
      <p:font typeface="Canva Sans Bold Italics" charset="1" panose="020B0803030501040103"/>
      <p:regular r:id="rId18"/>
    </p:embeddedFont>
    <p:embeddedFont>
      <p:font typeface="Canva Sans Medium" charset="1" panose="020B0603030501040103"/>
      <p:regular r:id="rId19"/>
    </p:embeddedFont>
    <p:embeddedFont>
      <p:font typeface="Canva Sans Medium Italics" charset="1" panose="020B0603030501040103"/>
      <p:regular r:id="rId20"/>
    </p:embeddedFont>
    <p:embeddedFont>
      <p:font typeface="Rubik" charset="1" panose="00000000000000000000"/>
      <p:regular r:id="rId21"/>
    </p:embeddedFont>
    <p:embeddedFont>
      <p:font typeface="Rubik Bold" charset="1" panose="00000800000000000000"/>
      <p:regular r:id="rId22"/>
    </p:embeddedFont>
    <p:embeddedFont>
      <p:font typeface="Rubik Italics" charset="1" panose="00000000000000000000"/>
      <p:regular r:id="rId23"/>
    </p:embeddedFont>
    <p:embeddedFont>
      <p:font typeface="Rubik Bold Italics" charset="1" panose="00000800000000000000"/>
      <p:regular r:id="rId24"/>
    </p:embeddedFont>
    <p:embeddedFont>
      <p:font typeface="Rubik Light" charset="1" panose="00000400000000000000"/>
      <p:regular r:id="rId25"/>
    </p:embeddedFont>
    <p:embeddedFont>
      <p:font typeface="Rubik Light Italics" charset="1" panose="00000400000000000000"/>
      <p:regular r:id="rId26"/>
    </p:embeddedFont>
    <p:embeddedFont>
      <p:font typeface="Rubik Medium" charset="1" panose="00000600000000000000"/>
      <p:regular r:id="rId27"/>
    </p:embeddedFont>
    <p:embeddedFont>
      <p:font typeface="Rubik Medium Italics" charset="1" panose="00000600000000000000"/>
      <p:regular r:id="rId28"/>
    </p:embeddedFont>
    <p:embeddedFont>
      <p:font typeface="Rubik Semi-Bold" charset="1" panose="00000000000000000000"/>
      <p:regular r:id="rId29"/>
    </p:embeddedFont>
    <p:embeddedFont>
      <p:font typeface="Rubik Semi-Bold Italics" charset="1" panose="00000000000000000000"/>
      <p:regular r:id="rId30"/>
    </p:embeddedFont>
    <p:embeddedFont>
      <p:font typeface="Rubik Heavy" charset="1" panose="00000A00000000000000"/>
      <p:regular r:id="rId31"/>
    </p:embeddedFont>
    <p:embeddedFont>
      <p:font typeface="Rubik Heavy Italics" charset="1" panose="00000A0000000000000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slides/slide1.xml" Type="http://schemas.openxmlformats.org/officeDocument/2006/relationships/slide"/><Relationship Id="rId34" Target="slides/slide2.xml" Type="http://schemas.openxmlformats.org/officeDocument/2006/relationships/slide"/><Relationship Id="rId35" Target="slides/slide3.xml" Type="http://schemas.openxmlformats.org/officeDocument/2006/relationships/slide"/><Relationship Id="rId36" Target="slides/slide4.xml" Type="http://schemas.openxmlformats.org/officeDocument/2006/relationships/slide"/><Relationship Id="rId37" Target="slides/slide5.xml" Type="http://schemas.openxmlformats.org/officeDocument/2006/relationships/slide"/><Relationship Id="rId38" Target="slides/slide6.xml" Type="http://schemas.openxmlformats.org/officeDocument/2006/relationships/slide"/><Relationship Id="rId39" Target="slides/slide7.xml" Type="http://schemas.openxmlformats.org/officeDocument/2006/relationships/slide"/><Relationship Id="rId4" Target="theme/theme1.xml" Type="http://schemas.openxmlformats.org/officeDocument/2006/relationships/theme"/><Relationship Id="rId40" Target="slides/slide8.xml" Type="http://schemas.openxmlformats.org/officeDocument/2006/relationships/slide"/><Relationship Id="rId41" Target="slides/slide9.xml" Type="http://schemas.openxmlformats.org/officeDocument/2006/relationships/slide"/><Relationship Id="rId42" Target="slides/slide10.xml" Type="http://schemas.openxmlformats.org/officeDocument/2006/relationships/slide"/><Relationship Id="rId43" Target="slides/slide11.xml" Type="http://schemas.openxmlformats.org/officeDocument/2006/relationships/slide"/><Relationship Id="rId44" Target="slides/slide12.xml" Type="http://schemas.openxmlformats.org/officeDocument/2006/relationships/slide"/><Relationship Id="rId45" Target="slides/slide13.xml" Type="http://schemas.openxmlformats.org/officeDocument/2006/relationships/slide"/><Relationship Id="rId46" Target="slides/slide14.xml" Type="http://schemas.openxmlformats.org/officeDocument/2006/relationships/slide"/><Relationship Id="rId47" Target="slides/slide15.xml" Type="http://schemas.openxmlformats.org/officeDocument/2006/relationships/slide"/><Relationship Id="rId48" Target="slides/slide16.xml" Type="http://schemas.openxmlformats.org/officeDocument/2006/relationships/slide"/><Relationship Id="rId49" Target="slides/slide17.xml" Type="http://schemas.openxmlformats.org/officeDocument/2006/relationships/slide"/><Relationship Id="rId5" Target="tableStyles.xml" Type="http://schemas.openxmlformats.org/officeDocument/2006/relationships/tableStyles"/><Relationship Id="rId50" Target="slides/slide18.xml" Type="http://schemas.openxmlformats.org/officeDocument/2006/relationships/slide"/><Relationship Id="rId51" Target="slides/slide19.xml" Type="http://schemas.openxmlformats.org/officeDocument/2006/relationships/slide"/><Relationship Id="rId52" Target="slides/slide20.xml" Type="http://schemas.openxmlformats.org/officeDocument/2006/relationships/slide"/><Relationship Id="rId53" Target="slides/slide21.xml" Type="http://schemas.openxmlformats.org/officeDocument/2006/relationships/slide"/><Relationship Id="rId54" Target="slides/slide22.xml" Type="http://schemas.openxmlformats.org/officeDocument/2006/relationships/slide"/><Relationship Id="rId55" Target="slides/slide23.xml" Type="http://schemas.openxmlformats.org/officeDocument/2006/relationships/slide"/><Relationship Id="rId56" Target="slides/slide24.xml" Type="http://schemas.openxmlformats.org/officeDocument/2006/relationships/slide"/><Relationship Id="rId57" Target="slides/slide25.xml" Type="http://schemas.openxmlformats.org/officeDocument/2006/relationships/slide"/><Relationship Id="rId58" Target="slides/slide26.xml" Type="http://schemas.openxmlformats.org/officeDocument/2006/relationships/slide"/><Relationship Id="rId59" Target="slides/slide27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8.svg" Type="http://schemas.openxmlformats.org/officeDocument/2006/relationships/image"/><Relationship Id="rId2" Target="../media/image90.jpeg" Type="http://schemas.openxmlformats.org/officeDocument/2006/relationships/image"/><Relationship Id="rId3" Target="../media/image91.png" Type="http://schemas.openxmlformats.org/officeDocument/2006/relationships/image"/><Relationship Id="rId4" Target="../media/image92.svg" Type="http://schemas.openxmlformats.org/officeDocument/2006/relationships/image"/><Relationship Id="rId5" Target="../media/image93.png" Type="http://schemas.openxmlformats.org/officeDocument/2006/relationships/image"/><Relationship Id="rId6" Target="../media/image94.svg" Type="http://schemas.openxmlformats.org/officeDocument/2006/relationships/image"/><Relationship Id="rId7" Target="../media/image95.png" Type="http://schemas.openxmlformats.org/officeDocument/2006/relationships/image"/><Relationship Id="rId8" Target="../media/image96.svg" Type="http://schemas.openxmlformats.org/officeDocument/2006/relationships/image"/><Relationship Id="rId9" Target="../media/image97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7.png" Type="http://schemas.openxmlformats.org/officeDocument/2006/relationships/image"/><Relationship Id="rId11" Target="../media/image108.svg" Type="http://schemas.openxmlformats.org/officeDocument/2006/relationships/image"/><Relationship Id="rId12" Target="../media/image109.png" Type="http://schemas.openxmlformats.org/officeDocument/2006/relationships/image"/><Relationship Id="rId13" Target="../media/image110.svg" Type="http://schemas.openxmlformats.org/officeDocument/2006/relationships/image"/><Relationship Id="rId14" Target="../media/image111.png" Type="http://schemas.openxmlformats.org/officeDocument/2006/relationships/image"/><Relationship Id="rId15" Target="../media/image112.svg" Type="http://schemas.openxmlformats.org/officeDocument/2006/relationships/image"/><Relationship Id="rId2" Target="../media/image99.png" Type="http://schemas.openxmlformats.org/officeDocument/2006/relationships/image"/><Relationship Id="rId3" Target="../media/image100.svg" Type="http://schemas.openxmlformats.org/officeDocument/2006/relationships/image"/><Relationship Id="rId4" Target="../media/image101.png" Type="http://schemas.openxmlformats.org/officeDocument/2006/relationships/image"/><Relationship Id="rId5" Target="../media/image102.svg" Type="http://schemas.openxmlformats.org/officeDocument/2006/relationships/image"/><Relationship Id="rId6" Target="../media/image103.png" Type="http://schemas.openxmlformats.org/officeDocument/2006/relationships/image"/><Relationship Id="rId7" Target="../media/image104.svg" Type="http://schemas.openxmlformats.org/officeDocument/2006/relationships/image"/><Relationship Id="rId8" Target="../media/image105.png" Type="http://schemas.openxmlformats.org/officeDocument/2006/relationships/image"/><Relationship Id="rId9" Target="../media/image106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3.jpeg" Type="http://schemas.openxmlformats.org/officeDocument/2006/relationships/image"/><Relationship Id="rId3" Target="../media/image114.png" Type="http://schemas.openxmlformats.org/officeDocument/2006/relationships/image"/><Relationship Id="rId4" Target="../media/image115.svg" Type="http://schemas.openxmlformats.org/officeDocument/2006/relationships/image"/><Relationship Id="rId5" Target="../media/image116.png" Type="http://schemas.openxmlformats.org/officeDocument/2006/relationships/image"/><Relationship Id="rId6" Target="../media/image117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8.png" Type="http://schemas.openxmlformats.org/officeDocument/2006/relationships/image"/><Relationship Id="rId3" Target="../media/image119.svg" Type="http://schemas.openxmlformats.org/officeDocument/2006/relationships/image"/><Relationship Id="rId4" Target="../media/image120.png" Type="http://schemas.openxmlformats.org/officeDocument/2006/relationships/image"/><Relationship Id="rId5" Target="../media/image121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0.svg" Type="http://schemas.openxmlformats.org/officeDocument/2006/relationships/image"/><Relationship Id="rId2" Target="../media/image122.png" Type="http://schemas.openxmlformats.org/officeDocument/2006/relationships/image"/><Relationship Id="rId3" Target="../media/image123.svg" Type="http://schemas.openxmlformats.org/officeDocument/2006/relationships/image"/><Relationship Id="rId4" Target="../media/image124.png" Type="http://schemas.openxmlformats.org/officeDocument/2006/relationships/image"/><Relationship Id="rId5" Target="../media/image125.svg" Type="http://schemas.openxmlformats.org/officeDocument/2006/relationships/image"/><Relationship Id="rId6" Target="../media/image126.jpeg" Type="http://schemas.openxmlformats.org/officeDocument/2006/relationships/image"/><Relationship Id="rId7" Target="../media/image127.png" Type="http://schemas.openxmlformats.org/officeDocument/2006/relationships/image"/><Relationship Id="rId8" Target="../media/image128.svg" Type="http://schemas.openxmlformats.org/officeDocument/2006/relationships/image"/><Relationship Id="rId9" Target="../media/image129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1.jpeg" Type="http://schemas.openxmlformats.org/officeDocument/2006/relationships/image"/><Relationship Id="rId3" Target="../media/image132.png" Type="http://schemas.openxmlformats.org/officeDocument/2006/relationships/image"/><Relationship Id="rId4" Target="../media/image133.svg" Type="http://schemas.openxmlformats.org/officeDocument/2006/relationships/image"/><Relationship Id="rId5" Target="../media/image134.png" Type="http://schemas.openxmlformats.org/officeDocument/2006/relationships/image"/><Relationship Id="rId6" Target="../media/image135.svg" Type="http://schemas.openxmlformats.org/officeDocument/2006/relationships/image"/><Relationship Id="rId7" Target="../media/image136.png" Type="http://schemas.openxmlformats.org/officeDocument/2006/relationships/image"/><Relationship Id="rId8" Target="../media/image137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8.jpeg" Type="http://schemas.openxmlformats.org/officeDocument/2006/relationships/image"/><Relationship Id="rId3" Target="../media/image139.png" Type="http://schemas.openxmlformats.org/officeDocument/2006/relationships/image"/><Relationship Id="rId4" Target="../media/image140.svg" Type="http://schemas.openxmlformats.org/officeDocument/2006/relationships/image"/><Relationship Id="rId5" Target="../media/image141.png" Type="http://schemas.openxmlformats.org/officeDocument/2006/relationships/image"/><Relationship Id="rId6" Target="../media/image142.svg" Type="http://schemas.openxmlformats.org/officeDocument/2006/relationships/image"/><Relationship Id="rId7" Target="../media/image143.png" Type="http://schemas.openxmlformats.org/officeDocument/2006/relationships/image"/><Relationship Id="rId8" Target="../media/image144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3.jpeg" Type="http://schemas.openxmlformats.org/officeDocument/2006/relationships/image"/><Relationship Id="rId11" Target="../media/image154.jpeg" Type="http://schemas.openxmlformats.org/officeDocument/2006/relationships/image"/><Relationship Id="rId12" Target="../media/image155.jpeg" Type="http://schemas.openxmlformats.org/officeDocument/2006/relationships/image"/><Relationship Id="rId13" Target="../media/image156.jpeg" Type="http://schemas.openxmlformats.org/officeDocument/2006/relationships/image"/><Relationship Id="rId2" Target="../media/image145.png" Type="http://schemas.openxmlformats.org/officeDocument/2006/relationships/image"/><Relationship Id="rId3" Target="../media/image146.svg" Type="http://schemas.openxmlformats.org/officeDocument/2006/relationships/image"/><Relationship Id="rId4" Target="../media/image147.png" Type="http://schemas.openxmlformats.org/officeDocument/2006/relationships/image"/><Relationship Id="rId5" Target="../media/image148.svg" Type="http://schemas.openxmlformats.org/officeDocument/2006/relationships/image"/><Relationship Id="rId6" Target="../media/image149.png" Type="http://schemas.openxmlformats.org/officeDocument/2006/relationships/image"/><Relationship Id="rId7" Target="../media/image150.svg" Type="http://schemas.openxmlformats.org/officeDocument/2006/relationships/image"/><Relationship Id="rId8" Target="../media/image151.png" Type="http://schemas.openxmlformats.org/officeDocument/2006/relationships/image"/><Relationship Id="rId9" Target="../media/image152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5.png" Type="http://schemas.openxmlformats.org/officeDocument/2006/relationships/image"/><Relationship Id="rId11" Target="../media/image166.svg" Type="http://schemas.openxmlformats.org/officeDocument/2006/relationships/image"/><Relationship Id="rId2" Target="../media/image157.png" Type="http://schemas.openxmlformats.org/officeDocument/2006/relationships/image"/><Relationship Id="rId3" Target="../media/image158.svg" Type="http://schemas.openxmlformats.org/officeDocument/2006/relationships/image"/><Relationship Id="rId4" Target="../media/image159.png" Type="http://schemas.openxmlformats.org/officeDocument/2006/relationships/image"/><Relationship Id="rId5" Target="../media/image160.svg" Type="http://schemas.openxmlformats.org/officeDocument/2006/relationships/image"/><Relationship Id="rId6" Target="../media/image161.png" Type="http://schemas.openxmlformats.org/officeDocument/2006/relationships/image"/><Relationship Id="rId7" Target="../media/image162.svg" Type="http://schemas.openxmlformats.org/officeDocument/2006/relationships/image"/><Relationship Id="rId8" Target="../media/image163.png" Type="http://schemas.openxmlformats.org/officeDocument/2006/relationships/image"/><Relationship Id="rId9" Target="../media/image164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5.png" Type="http://schemas.openxmlformats.org/officeDocument/2006/relationships/image"/><Relationship Id="rId11" Target="../media/image176.svg" Type="http://schemas.openxmlformats.org/officeDocument/2006/relationships/image"/><Relationship Id="rId2" Target="../media/image167.png" Type="http://schemas.openxmlformats.org/officeDocument/2006/relationships/image"/><Relationship Id="rId3" Target="../media/image168.svg" Type="http://schemas.openxmlformats.org/officeDocument/2006/relationships/image"/><Relationship Id="rId4" Target="../media/image169.png" Type="http://schemas.openxmlformats.org/officeDocument/2006/relationships/image"/><Relationship Id="rId5" Target="../media/image170.svg" Type="http://schemas.openxmlformats.org/officeDocument/2006/relationships/image"/><Relationship Id="rId6" Target="../media/image171.png" Type="http://schemas.openxmlformats.org/officeDocument/2006/relationships/image"/><Relationship Id="rId7" Target="../media/image172.svg" Type="http://schemas.openxmlformats.org/officeDocument/2006/relationships/image"/><Relationship Id="rId8" Target="../media/image173.png" Type="http://schemas.openxmlformats.org/officeDocument/2006/relationships/image"/><Relationship Id="rId9" Target="../media/image174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png" Type="http://schemas.openxmlformats.org/officeDocument/2006/relationships/image"/><Relationship Id="rId11" Target="../media/image32.svg" Type="http://schemas.openxmlformats.org/officeDocument/2006/relationships/image"/><Relationship Id="rId12" Target="../media/image33.png" Type="http://schemas.openxmlformats.org/officeDocument/2006/relationships/image"/><Relationship Id="rId13" Target="../media/image34.sv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5.png" Type="http://schemas.openxmlformats.org/officeDocument/2006/relationships/image"/><Relationship Id="rId5" Target="../media/image26.svg" Type="http://schemas.openxmlformats.org/officeDocument/2006/relationships/image"/><Relationship Id="rId6" Target="../media/image27.png" Type="http://schemas.openxmlformats.org/officeDocument/2006/relationships/image"/><Relationship Id="rId7" Target="../media/image28.svg" Type="http://schemas.openxmlformats.org/officeDocument/2006/relationships/image"/><Relationship Id="rId8" Target="../media/image29.png" Type="http://schemas.openxmlformats.org/officeDocument/2006/relationships/image"/><Relationship Id="rId9" Target="../media/image30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5.png" Type="http://schemas.openxmlformats.org/officeDocument/2006/relationships/image"/><Relationship Id="rId11" Target="../media/image186.svg" Type="http://schemas.openxmlformats.org/officeDocument/2006/relationships/image"/><Relationship Id="rId12" Target="../media/image187.png" Type="http://schemas.openxmlformats.org/officeDocument/2006/relationships/image"/><Relationship Id="rId13" Target="../media/image188.svg" Type="http://schemas.openxmlformats.org/officeDocument/2006/relationships/image"/><Relationship Id="rId2" Target="../media/image177.png" Type="http://schemas.openxmlformats.org/officeDocument/2006/relationships/image"/><Relationship Id="rId3" Target="../media/image178.svg" Type="http://schemas.openxmlformats.org/officeDocument/2006/relationships/image"/><Relationship Id="rId4" Target="../media/image179.png" Type="http://schemas.openxmlformats.org/officeDocument/2006/relationships/image"/><Relationship Id="rId5" Target="../media/image180.svg" Type="http://schemas.openxmlformats.org/officeDocument/2006/relationships/image"/><Relationship Id="rId6" Target="../media/image181.png" Type="http://schemas.openxmlformats.org/officeDocument/2006/relationships/image"/><Relationship Id="rId7" Target="../media/image182.svg" Type="http://schemas.openxmlformats.org/officeDocument/2006/relationships/image"/><Relationship Id="rId8" Target="../media/image183.png" Type="http://schemas.openxmlformats.org/officeDocument/2006/relationships/image"/><Relationship Id="rId9" Target="../media/image184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7.png" Type="http://schemas.openxmlformats.org/officeDocument/2006/relationships/image"/><Relationship Id="rId11" Target="../media/image198.svg" Type="http://schemas.openxmlformats.org/officeDocument/2006/relationships/image"/><Relationship Id="rId2" Target="../media/image189.png" Type="http://schemas.openxmlformats.org/officeDocument/2006/relationships/image"/><Relationship Id="rId3" Target="../media/image190.svg" Type="http://schemas.openxmlformats.org/officeDocument/2006/relationships/image"/><Relationship Id="rId4" Target="../media/image191.png" Type="http://schemas.openxmlformats.org/officeDocument/2006/relationships/image"/><Relationship Id="rId5" Target="../media/image192.svg" Type="http://schemas.openxmlformats.org/officeDocument/2006/relationships/image"/><Relationship Id="rId6" Target="../media/image193.png" Type="http://schemas.openxmlformats.org/officeDocument/2006/relationships/image"/><Relationship Id="rId7" Target="../media/image194.svg" Type="http://schemas.openxmlformats.org/officeDocument/2006/relationships/image"/><Relationship Id="rId8" Target="../media/image195.png" Type="http://schemas.openxmlformats.org/officeDocument/2006/relationships/image"/><Relationship Id="rId9" Target="../media/image196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9.png" Type="http://schemas.openxmlformats.org/officeDocument/2006/relationships/image"/><Relationship Id="rId3" Target="../media/image200.svg" Type="http://schemas.openxmlformats.org/officeDocument/2006/relationships/image"/><Relationship Id="rId4" Target="../media/image201.png" Type="http://schemas.openxmlformats.org/officeDocument/2006/relationships/image"/><Relationship Id="rId5" Target="../media/image202.svg" Type="http://schemas.openxmlformats.org/officeDocument/2006/relationships/image"/><Relationship Id="rId6" Target="../media/image203.png" Type="http://schemas.openxmlformats.org/officeDocument/2006/relationships/image"/><Relationship Id="rId7" Target="../media/image204.svg" Type="http://schemas.openxmlformats.org/officeDocument/2006/relationships/image"/><Relationship Id="rId8" Target="../media/image205.png" Type="http://schemas.openxmlformats.org/officeDocument/2006/relationships/image"/><Relationship Id="rId9" Target="../media/image206.sv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1.jpeg" Type="http://schemas.openxmlformats.org/officeDocument/2006/relationships/image"/><Relationship Id="rId11" Target="../media/image155.jpeg" Type="http://schemas.openxmlformats.org/officeDocument/2006/relationships/image"/><Relationship Id="rId12" Target="../media/image212.jpeg" Type="http://schemas.openxmlformats.org/officeDocument/2006/relationships/image"/><Relationship Id="rId13" Target="../media/image213.png" Type="http://schemas.openxmlformats.org/officeDocument/2006/relationships/image"/><Relationship Id="rId14" Target="../media/image214.svg" Type="http://schemas.openxmlformats.org/officeDocument/2006/relationships/image"/><Relationship Id="rId15" Target="../media/image215.png" Type="http://schemas.openxmlformats.org/officeDocument/2006/relationships/image"/><Relationship Id="rId16" Target="../media/image216.svg" Type="http://schemas.openxmlformats.org/officeDocument/2006/relationships/image"/><Relationship Id="rId2" Target="../media/image156.jpeg" Type="http://schemas.openxmlformats.org/officeDocument/2006/relationships/image"/><Relationship Id="rId3" Target="../media/image207.jpeg" Type="http://schemas.openxmlformats.org/officeDocument/2006/relationships/image"/><Relationship Id="rId4" Target="../media/image154.jpeg" Type="http://schemas.openxmlformats.org/officeDocument/2006/relationships/image"/><Relationship Id="rId5" Target="../media/image208.jpeg" Type="http://schemas.openxmlformats.org/officeDocument/2006/relationships/image"/><Relationship Id="rId6" Target="../media/image149.png" Type="http://schemas.openxmlformats.org/officeDocument/2006/relationships/image"/><Relationship Id="rId7" Target="../media/image150.svg" Type="http://schemas.openxmlformats.org/officeDocument/2006/relationships/image"/><Relationship Id="rId8" Target="../media/image209.png" Type="http://schemas.openxmlformats.org/officeDocument/2006/relationships/image"/><Relationship Id="rId9" Target="../media/image210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3.png" Type="http://schemas.openxmlformats.org/officeDocument/2006/relationships/image"/><Relationship Id="rId11" Target="../media/image184.svg" Type="http://schemas.openxmlformats.org/officeDocument/2006/relationships/image"/><Relationship Id="rId12" Target="../media/image185.png" Type="http://schemas.openxmlformats.org/officeDocument/2006/relationships/image"/><Relationship Id="rId13" Target="../media/image186.svg" Type="http://schemas.openxmlformats.org/officeDocument/2006/relationships/image"/><Relationship Id="rId14" Target="../media/image187.png" Type="http://schemas.openxmlformats.org/officeDocument/2006/relationships/image"/><Relationship Id="rId15" Target="../media/image188.svg" Type="http://schemas.openxmlformats.org/officeDocument/2006/relationships/image"/><Relationship Id="rId16" Target="../media/image217.png" Type="http://schemas.openxmlformats.org/officeDocument/2006/relationships/image"/><Relationship Id="rId17" Target="../media/image218.svg" Type="http://schemas.openxmlformats.org/officeDocument/2006/relationships/image"/><Relationship Id="rId18" Target="../media/image165.png" Type="http://schemas.openxmlformats.org/officeDocument/2006/relationships/image"/><Relationship Id="rId19" Target="../media/image166.svg" Type="http://schemas.openxmlformats.org/officeDocument/2006/relationships/image"/><Relationship Id="rId2" Target="../media/image209.png" Type="http://schemas.openxmlformats.org/officeDocument/2006/relationships/image"/><Relationship Id="rId20" Target="../media/image159.png" Type="http://schemas.openxmlformats.org/officeDocument/2006/relationships/image"/><Relationship Id="rId21" Target="../media/image160.svg" Type="http://schemas.openxmlformats.org/officeDocument/2006/relationships/image"/><Relationship Id="rId22" Target="../media/image151.png" Type="http://schemas.openxmlformats.org/officeDocument/2006/relationships/image"/><Relationship Id="rId23" Target="../media/image152.svg" Type="http://schemas.openxmlformats.org/officeDocument/2006/relationships/image"/><Relationship Id="rId24" Target="../media/image143.png" Type="http://schemas.openxmlformats.org/officeDocument/2006/relationships/image"/><Relationship Id="rId25" Target="../media/image144.svg" Type="http://schemas.openxmlformats.org/officeDocument/2006/relationships/image"/><Relationship Id="rId26" Target="../media/image136.png" Type="http://schemas.openxmlformats.org/officeDocument/2006/relationships/image"/><Relationship Id="rId27" Target="../media/image137.svg" Type="http://schemas.openxmlformats.org/officeDocument/2006/relationships/image"/><Relationship Id="rId28" Target="../media/image122.png" Type="http://schemas.openxmlformats.org/officeDocument/2006/relationships/image"/><Relationship Id="rId29" Target="../media/image123.svg" Type="http://schemas.openxmlformats.org/officeDocument/2006/relationships/image"/><Relationship Id="rId3" Target="../media/image210.svg" Type="http://schemas.openxmlformats.org/officeDocument/2006/relationships/image"/><Relationship Id="rId30" Target="../media/image118.png" Type="http://schemas.openxmlformats.org/officeDocument/2006/relationships/image"/><Relationship Id="rId31" Target="../media/image119.svg" Type="http://schemas.openxmlformats.org/officeDocument/2006/relationships/image"/><Relationship Id="rId32" Target="../media/image114.png" Type="http://schemas.openxmlformats.org/officeDocument/2006/relationships/image"/><Relationship Id="rId33" Target="../media/image115.svg" Type="http://schemas.openxmlformats.org/officeDocument/2006/relationships/image"/><Relationship Id="rId34" Target="../media/image99.png" Type="http://schemas.openxmlformats.org/officeDocument/2006/relationships/image"/><Relationship Id="rId35" Target="../media/image100.svg" Type="http://schemas.openxmlformats.org/officeDocument/2006/relationships/image"/><Relationship Id="rId36" Target="../media/image101.png" Type="http://schemas.openxmlformats.org/officeDocument/2006/relationships/image"/><Relationship Id="rId37" Target="../media/image102.svg" Type="http://schemas.openxmlformats.org/officeDocument/2006/relationships/image"/><Relationship Id="rId38" Target="../media/image97.png" Type="http://schemas.openxmlformats.org/officeDocument/2006/relationships/image"/><Relationship Id="rId39" Target="../media/image98.svg" Type="http://schemas.openxmlformats.org/officeDocument/2006/relationships/image"/><Relationship Id="rId4" Target="../media/image215.png" Type="http://schemas.openxmlformats.org/officeDocument/2006/relationships/image"/><Relationship Id="rId40" Target="../media/image86.png" Type="http://schemas.openxmlformats.org/officeDocument/2006/relationships/image"/><Relationship Id="rId41" Target="../media/image87.svg" Type="http://schemas.openxmlformats.org/officeDocument/2006/relationships/image"/><Relationship Id="rId42" Target="../media/image88.png" Type="http://schemas.openxmlformats.org/officeDocument/2006/relationships/image"/><Relationship Id="rId43" Target="../media/image89.svg" Type="http://schemas.openxmlformats.org/officeDocument/2006/relationships/image"/><Relationship Id="rId44" Target="../media/image79.png" Type="http://schemas.openxmlformats.org/officeDocument/2006/relationships/image"/><Relationship Id="rId45" Target="../media/image80.svg" Type="http://schemas.openxmlformats.org/officeDocument/2006/relationships/image"/><Relationship Id="rId46" Target="../media/image77.png" Type="http://schemas.openxmlformats.org/officeDocument/2006/relationships/image"/><Relationship Id="rId47" Target="../media/image78.svg" Type="http://schemas.openxmlformats.org/officeDocument/2006/relationships/image"/><Relationship Id="rId48" Target="../media/image69.png" Type="http://schemas.openxmlformats.org/officeDocument/2006/relationships/image"/><Relationship Id="rId49" Target="../media/image70.svg" Type="http://schemas.openxmlformats.org/officeDocument/2006/relationships/image"/><Relationship Id="rId5" Target="../media/image216.svg" Type="http://schemas.openxmlformats.org/officeDocument/2006/relationships/image"/><Relationship Id="rId50" Target="../media/image67.png" Type="http://schemas.openxmlformats.org/officeDocument/2006/relationships/image"/><Relationship Id="rId51" Target="../media/image68.svg" Type="http://schemas.openxmlformats.org/officeDocument/2006/relationships/image"/><Relationship Id="rId52" Target="../media/image55.png" Type="http://schemas.openxmlformats.org/officeDocument/2006/relationships/image"/><Relationship Id="rId53" Target="../media/image56.svg" Type="http://schemas.openxmlformats.org/officeDocument/2006/relationships/image"/><Relationship Id="rId54" Target="../media/image52.png" Type="http://schemas.openxmlformats.org/officeDocument/2006/relationships/image"/><Relationship Id="rId55" Target="../media/image53.svg" Type="http://schemas.openxmlformats.org/officeDocument/2006/relationships/image"/><Relationship Id="rId56" Target="../media/image29.png" Type="http://schemas.openxmlformats.org/officeDocument/2006/relationships/image"/><Relationship Id="rId57" Target="../media/image30.svg" Type="http://schemas.openxmlformats.org/officeDocument/2006/relationships/image"/><Relationship Id="rId58" Target="../media/image11.png" Type="http://schemas.openxmlformats.org/officeDocument/2006/relationships/image"/><Relationship Id="rId59" Target="../media/image12.svg" Type="http://schemas.openxmlformats.org/officeDocument/2006/relationships/image"/><Relationship Id="rId6" Target="../media/image201.png" Type="http://schemas.openxmlformats.org/officeDocument/2006/relationships/image"/><Relationship Id="rId60" Target="../media/image5.png" Type="http://schemas.openxmlformats.org/officeDocument/2006/relationships/image"/><Relationship Id="rId61" Target="../media/image6.svg" Type="http://schemas.openxmlformats.org/officeDocument/2006/relationships/image"/><Relationship Id="rId62" Target="../media/image15.png" Type="http://schemas.openxmlformats.org/officeDocument/2006/relationships/image"/><Relationship Id="rId63" Target="../media/image16.svg" Type="http://schemas.openxmlformats.org/officeDocument/2006/relationships/image"/><Relationship Id="rId64" Target="../media/image219.png" Type="http://schemas.openxmlformats.org/officeDocument/2006/relationships/image"/><Relationship Id="rId65" Target="../media/image220.svg" Type="http://schemas.openxmlformats.org/officeDocument/2006/relationships/image"/><Relationship Id="rId66" Target="../media/image189.png" Type="http://schemas.openxmlformats.org/officeDocument/2006/relationships/image"/><Relationship Id="rId67" Target="../media/image190.svg" Type="http://schemas.openxmlformats.org/officeDocument/2006/relationships/image"/><Relationship Id="rId68" Target="../media/image191.png" Type="http://schemas.openxmlformats.org/officeDocument/2006/relationships/image"/><Relationship Id="rId69" Target="../media/image192.svg" Type="http://schemas.openxmlformats.org/officeDocument/2006/relationships/image"/><Relationship Id="rId7" Target="../media/image202.svg" Type="http://schemas.openxmlformats.org/officeDocument/2006/relationships/image"/><Relationship Id="rId70" Target="../media/image193.png" Type="http://schemas.openxmlformats.org/officeDocument/2006/relationships/image"/><Relationship Id="rId71" Target="../media/image194.svg" Type="http://schemas.openxmlformats.org/officeDocument/2006/relationships/image"/><Relationship Id="rId72" Target="../media/image221.png" Type="http://schemas.openxmlformats.org/officeDocument/2006/relationships/image"/><Relationship Id="rId73" Target="../media/image222.svg" Type="http://schemas.openxmlformats.org/officeDocument/2006/relationships/image"/><Relationship Id="rId74" Target="../media/image223.png" Type="http://schemas.openxmlformats.org/officeDocument/2006/relationships/image"/><Relationship Id="rId75" Target="../media/image224.svg" Type="http://schemas.openxmlformats.org/officeDocument/2006/relationships/image"/><Relationship Id="rId76" Target="../media/image225.png" Type="http://schemas.openxmlformats.org/officeDocument/2006/relationships/image"/><Relationship Id="rId77" Target="../media/image226.svg" Type="http://schemas.openxmlformats.org/officeDocument/2006/relationships/image"/><Relationship Id="rId8" Target="../media/image199.png" Type="http://schemas.openxmlformats.org/officeDocument/2006/relationships/image"/><Relationship Id="rId9" Target="../media/image200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7.png" Type="http://schemas.openxmlformats.org/officeDocument/2006/relationships/image"/><Relationship Id="rId11" Target="../media/image148.svg" Type="http://schemas.openxmlformats.org/officeDocument/2006/relationships/image"/><Relationship Id="rId12" Target="../media/image149.png" Type="http://schemas.openxmlformats.org/officeDocument/2006/relationships/image"/><Relationship Id="rId13" Target="../media/image150.svg" Type="http://schemas.openxmlformats.org/officeDocument/2006/relationships/image"/><Relationship Id="rId14" Target="../media/image139.png" Type="http://schemas.openxmlformats.org/officeDocument/2006/relationships/image"/><Relationship Id="rId15" Target="../media/image140.svg" Type="http://schemas.openxmlformats.org/officeDocument/2006/relationships/image"/><Relationship Id="rId16" Target="../media/image134.png" Type="http://schemas.openxmlformats.org/officeDocument/2006/relationships/image"/><Relationship Id="rId17" Target="../media/image135.svg" Type="http://schemas.openxmlformats.org/officeDocument/2006/relationships/image"/><Relationship Id="rId18" Target="../media/image132.png" Type="http://schemas.openxmlformats.org/officeDocument/2006/relationships/image"/><Relationship Id="rId19" Target="../media/image133.svg" Type="http://schemas.openxmlformats.org/officeDocument/2006/relationships/image"/><Relationship Id="rId2" Target="../media/image161.png" Type="http://schemas.openxmlformats.org/officeDocument/2006/relationships/image"/><Relationship Id="rId20" Target="../media/image124.png" Type="http://schemas.openxmlformats.org/officeDocument/2006/relationships/image"/><Relationship Id="rId21" Target="../media/image125.svg" Type="http://schemas.openxmlformats.org/officeDocument/2006/relationships/image"/><Relationship Id="rId22" Target="../media/image127.png" Type="http://schemas.openxmlformats.org/officeDocument/2006/relationships/image"/><Relationship Id="rId23" Target="../media/image128.svg" Type="http://schemas.openxmlformats.org/officeDocument/2006/relationships/image"/><Relationship Id="rId24" Target="../media/image129.png" Type="http://schemas.openxmlformats.org/officeDocument/2006/relationships/image"/><Relationship Id="rId25" Target="../media/image130.svg" Type="http://schemas.openxmlformats.org/officeDocument/2006/relationships/image"/><Relationship Id="rId26" Target="../media/image120.png" Type="http://schemas.openxmlformats.org/officeDocument/2006/relationships/image"/><Relationship Id="rId27" Target="../media/image121.svg" Type="http://schemas.openxmlformats.org/officeDocument/2006/relationships/image"/><Relationship Id="rId28" Target="../media/image116.png" Type="http://schemas.openxmlformats.org/officeDocument/2006/relationships/image"/><Relationship Id="rId29" Target="../media/image117.svg" Type="http://schemas.openxmlformats.org/officeDocument/2006/relationships/image"/><Relationship Id="rId3" Target="../media/image162.svg" Type="http://schemas.openxmlformats.org/officeDocument/2006/relationships/image"/><Relationship Id="rId30" Target="../media/image95.png" Type="http://schemas.openxmlformats.org/officeDocument/2006/relationships/image"/><Relationship Id="rId31" Target="../media/image96.svg" Type="http://schemas.openxmlformats.org/officeDocument/2006/relationships/image"/><Relationship Id="rId32" Target="../media/image91.png" Type="http://schemas.openxmlformats.org/officeDocument/2006/relationships/image"/><Relationship Id="rId33" Target="../media/image92.svg" Type="http://schemas.openxmlformats.org/officeDocument/2006/relationships/image"/><Relationship Id="rId34" Target="../media/image93.png" Type="http://schemas.openxmlformats.org/officeDocument/2006/relationships/image"/><Relationship Id="rId35" Target="../media/image94.svg" Type="http://schemas.openxmlformats.org/officeDocument/2006/relationships/image"/><Relationship Id="rId36" Target="../media/image81.png" Type="http://schemas.openxmlformats.org/officeDocument/2006/relationships/image"/><Relationship Id="rId37" Target="../media/image82.svg" Type="http://schemas.openxmlformats.org/officeDocument/2006/relationships/image"/><Relationship Id="rId38" Target="../media/image75.png" Type="http://schemas.openxmlformats.org/officeDocument/2006/relationships/image"/><Relationship Id="rId39" Target="../media/image76.svg" Type="http://schemas.openxmlformats.org/officeDocument/2006/relationships/image"/><Relationship Id="rId4" Target="../media/image163.png" Type="http://schemas.openxmlformats.org/officeDocument/2006/relationships/image"/><Relationship Id="rId40" Target="../media/image61.png" Type="http://schemas.openxmlformats.org/officeDocument/2006/relationships/image"/><Relationship Id="rId41" Target="../media/image62.svg" Type="http://schemas.openxmlformats.org/officeDocument/2006/relationships/image"/><Relationship Id="rId42" Target="../media/image59.png" Type="http://schemas.openxmlformats.org/officeDocument/2006/relationships/image"/><Relationship Id="rId43" Target="../media/image60.svg" Type="http://schemas.openxmlformats.org/officeDocument/2006/relationships/image"/><Relationship Id="rId44" Target="../media/image229.png" Type="http://schemas.openxmlformats.org/officeDocument/2006/relationships/image"/><Relationship Id="rId45" Target="../media/image230.svg" Type="http://schemas.openxmlformats.org/officeDocument/2006/relationships/image"/><Relationship Id="rId46" Target="../media/image57.png" Type="http://schemas.openxmlformats.org/officeDocument/2006/relationships/image"/><Relationship Id="rId47" Target="../media/image58.svg" Type="http://schemas.openxmlformats.org/officeDocument/2006/relationships/image"/><Relationship Id="rId48" Target="../media/image50.png" Type="http://schemas.openxmlformats.org/officeDocument/2006/relationships/image"/><Relationship Id="rId49" Target="../media/image51.svg" Type="http://schemas.openxmlformats.org/officeDocument/2006/relationships/image"/><Relationship Id="rId5" Target="../media/image164.svg" Type="http://schemas.openxmlformats.org/officeDocument/2006/relationships/image"/><Relationship Id="rId50" Target="../media/image48.png" Type="http://schemas.openxmlformats.org/officeDocument/2006/relationships/image"/><Relationship Id="rId51" Target="../media/image49.svg" Type="http://schemas.openxmlformats.org/officeDocument/2006/relationships/image"/><Relationship Id="rId52" Target="../media/image231.png" Type="http://schemas.openxmlformats.org/officeDocument/2006/relationships/image"/><Relationship Id="rId53" Target="../media/image232.svg" Type="http://schemas.openxmlformats.org/officeDocument/2006/relationships/image"/><Relationship Id="rId54" Target="../media/image233.png" Type="http://schemas.openxmlformats.org/officeDocument/2006/relationships/image"/><Relationship Id="rId55" Target="../media/image234.svg" Type="http://schemas.openxmlformats.org/officeDocument/2006/relationships/image"/><Relationship Id="rId56" Target="../media/image13.png" Type="http://schemas.openxmlformats.org/officeDocument/2006/relationships/image"/><Relationship Id="rId57" Target="../media/image14.svg" Type="http://schemas.openxmlformats.org/officeDocument/2006/relationships/image"/><Relationship Id="rId58" Target="../media/image235.png" Type="http://schemas.openxmlformats.org/officeDocument/2006/relationships/image"/><Relationship Id="rId59" Target="../media/image236.svg" Type="http://schemas.openxmlformats.org/officeDocument/2006/relationships/image"/><Relationship Id="rId6" Target="../media/image157.png" Type="http://schemas.openxmlformats.org/officeDocument/2006/relationships/image"/><Relationship Id="rId60" Target="../media/image237.png" Type="http://schemas.openxmlformats.org/officeDocument/2006/relationships/image"/><Relationship Id="rId61" Target="../media/image238.svg" Type="http://schemas.openxmlformats.org/officeDocument/2006/relationships/image"/><Relationship Id="rId62" Target="../media/image239.png" Type="http://schemas.openxmlformats.org/officeDocument/2006/relationships/image"/><Relationship Id="rId63" Target="../media/image240.svg" Type="http://schemas.openxmlformats.org/officeDocument/2006/relationships/image"/><Relationship Id="rId64" Target="../media/image23.png" Type="http://schemas.openxmlformats.org/officeDocument/2006/relationships/image"/><Relationship Id="rId65" Target="../media/image24.svg" Type="http://schemas.openxmlformats.org/officeDocument/2006/relationships/image"/><Relationship Id="rId66" Target="../media/image27.png" Type="http://schemas.openxmlformats.org/officeDocument/2006/relationships/image"/><Relationship Id="rId67" Target="../media/image28.svg" Type="http://schemas.openxmlformats.org/officeDocument/2006/relationships/image"/><Relationship Id="rId68" Target="../media/image31.png" Type="http://schemas.openxmlformats.org/officeDocument/2006/relationships/image"/><Relationship Id="rId69" Target="../media/image32.svg" Type="http://schemas.openxmlformats.org/officeDocument/2006/relationships/image"/><Relationship Id="rId7" Target="../media/image158.svg" Type="http://schemas.openxmlformats.org/officeDocument/2006/relationships/image"/><Relationship Id="rId70" Target="../media/image213.png" Type="http://schemas.openxmlformats.org/officeDocument/2006/relationships/image"/><Relationship Id="rId71" Target="../media/image214.svg" Type="http://schemas.openxmlformats.org/officeDocument/2006/relationships/image"/><Relationship Id="rId72" Target="../media/image205.png" Type="http://schemas.openxmlformats.org/officeDocument/2006/relationships/image"/><Relationship Id="rId73" Target="../media/image206.svg" Type="http://schemas.openxmlformats.org/officeDocument/2006/relationships/image"/><Relationship Id="rId74" Target="../media/image203.png" Type="http://schemas.openxmlformats.org/officeDocument/2006/relationships/image"/><Relationship Id="rId75" Target="../media/image204.svg" Type="http://schemas.openxmlformats.org/officeDocument/2006/relationships/image"/><Relationship Id="rId76" Target="../media/image195.png" Type="http://schemas.openxmlformats.org/officeDocument/2006/relationships/image"/><Relationship Id="rId77" Target="../media/image196.svg" Type="http://schemas.openxmlformats.org/officeDocument/2006/relationships/image"/><Relationship Id="rId78" Target="../media/image241.png" Type="http://schemas.openxmlformats.org/officeDocument/2006/relationships/image"/><Relationship Id="rId79" Target="../media/image242.svg" Type="http://schemas.openxmlformats.org/officeDocument/2006/relationships/image"/><Relationship Id="rId8" Target="../media/image227.png" Type="http://schemas.openxmlformats.org/officeDocument/2006/relationships/image"/><Relationship Id="rId80" Target="../media/image167.png" Type="http://schemas.openxmlformats.org/officeDocument/2006/relationships/image"/><Relationship Id="rId81" Target="../media/image168.svg" Type="http://schemas.openxmlformats.org/officeDocument/2006/relationships/image"/><Relationship Id="rId82" Target="../media/image171.png" Type="http://schemas.openxmlformats.org/officeDocument/2006/relationships/image"/><Relationship Id="rId83" Target="../media/image172.svg" Type="http://schemas.openxmlformats.org/officeDocument/2006/relationships/image"/><Relationship Id="rId84" Target="../media/image173.png" Type="http://schemas.openxmlformats.org/officeDocument/2006/relationships/image"/><Relationship Id="rId85" Target="../media/image174.svg" Type="http://schemas.openxmlformats.org/officeDocument/2006/relationships/image"/><Relationship Id="rId86" Target="../media/image175.png" Type="http://schemas.openxmlformats.org/officeDocument/2006/relationships/image"/><Relationship Id="rId87" Target="../media/image176.svg" Type="http://schemas.openxmlformats.org/officeDocument/2006/relationships/image"/><Relationship Id="rId88" Target="../media/image177.png" Type="http://schemas.openxmlformats.org/officeDocument/2006/relationships/image"/><Relationship Id="rId89" Target="../media/image178.svg" Type="http://schemas.openxmlformats.org/officeDocument/2006/relationships/image"/><Relationship Id="rId9" Target="../media/image228.svg" Type="http://schemas.openxmlformats.org/officeDocument/2006/relationships/image"/><Relationship Id="rId90" Target="../media/image181.png" Type="http://schemas.openxmlformats.org/officeDocument/2006/relationships/image"/><Relationship Id="rId91" Target="../media/image182.sv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1.png" Type="http://schemas.openxmlformats.org/officeDocument/2006/relationships/image"/><Relationship Id="rId11" Target="../media/image252.svg" Type="http://schemas.openxmlformats.org/officeDocument/2006/relationships/image"/><Relationship Id="rId12" Target="../media/image253.png" Type="http://schemas.openxmlformats.org/officeDocument/2006/relationships/image"/><Relationship Id="rId13" Target="../media/image254.svg" Type="http://schemas.openxmlformats.org/officeDocument/2006/relationships/image"/><Relationship Id="rId14" Target="../media/image255.png" Type="http://schemas.openxmlformats.org/officeDocument/2006/relationships/image"/><Relationship Id="rId15" Target="../media/image256.svg" Type="http://schemas.openxmlformats.org/officeDocument/2006/relationships/image"/><Relationship Id="rId16" Target="../media/image257.png" Type="http://schemas.openxmlformats.org/officeDocument/2006/relationships/image"/><Relationship Id="rId17" Target="../media/image258.svg" Type="http://schemas.openxmlformats.org/officeDocument/2006/relationships/image"/><Relationship Id="rId18" Target="../media/image259.png" Type="http://schemas.openxmlformats.org/officeDocument/2006/relationships/image"/><Relationship Id="rId19" Target="../media/image260.svg" Type="http://schemas.openxmlformats.org/officeDocument/2006/relationships/image"/><Relationship Id="rId2" Target="../media/image243.png" Type="http://schemas.openxmlformats.org/officeDocument/2006/relationships/image"/><Relationship Id="rId20" Target="../media/image261.png" Type="http://schemas.openxmlformats.org/officeDocument/2006/relationships/image"/><Relationship Id="rId21" Target="../media/image262.svg" Type="http://schemas.openxmlformats.org/officeDocument/2006/relationships/image"/><Relationship Id="rId22" Target="../media/image263.png" Type="http://schemas.openxmlformats.org/officeDocument/2006/relationships/image"/><Relationship Id="rId23" Target="../media/image264.svg" Type="http://schemas.openxmlformats.org/officeDocument/2006/relationships/image"/><Relationship Id="rId24" Target="../media/image265.png" Type="http://schemas.openxmlformats.org/officeDocument/2006/relationships/image"/><Relationship Id="rId25" Target="../media/image266.svg" Type="http://schemas.openxmlformats.org/officeDocument/2006/relationships/image"/><Relationship Id="rId26" Target="../media/image267.png" Type="http://schemas.openxmlformats.org/officeDocument/2006/relationships/image"/><Relationship Id="rId27" Target="../media/image268.svg" Type="http://schemas.openxmlformats.org/officeDocument/2006/relationships/image"/><Relationship Id="rId28" Target="../media/image269.png" Type="http://schemas.openxmlformats.org/officeDocument/2006/relationships/image"/><Relationship Id="rId29" Target="../media/image270.svg" Type="http://schemas.openxmlformats.org/officeDocument/2006/relationships/image"/><Relationship Id="rId3" Target="../media/image244.svg" Type="http://schemas.openxmlformats.org/officeDocument/2006/relationships/image"/><Relationship Id="rId30" Target="../media/image271.png" Type="http://schemas.openxmlformats.org/officeDocument/2006/relationships/image"/><Relationship Id="rId31" Target="../media/image272.svg" Type="http://schemas.openxmlformats.org/officeDocument/2006/relationships/image"/><Relationship Id="rId32" Target="../media/image273.png" Type="http://schemas.openxmlformats.org/officeDocument/2006/relationships/image"/><Relationship Id="rId33" Target="../media/image274.svg" Type="http://schemas.openxmlformats.org/officeDocument/2006/relationships/image"/><Relationship Id="rId34" Target="../media/image275.png" Type="http://schemas.openxmlformats.org/officeDocument/2006/relationships/image"/><Relationship Id="rId35" Target="../media/image276.svg" Type="http://schemas.openxmlformats.org/officeDocument/2006/relationships/image"/><Relationship Id="rId36" Target="../media/image277.png" Type="http://schemas.openxmlformats.org/officeDocument/2006/relationships/image"/><Relationship Id="rId37" Target="../media/image278.svg" Type="http://schemas.openxmlformats.org/officeDocument/2006/relationships/image"/><Relationship Id="rId38" Target="../media/image279.png" Type="http://schemas.openxmlformats.org/officeDocument/2006/relationships/image"/><Relationship Id="rId39" Target="../media/image280.svg" Type="http://schemas.openxmlformats.org/officeDocument/2006/relationships/image"/><Relationship Id="rId4" Target="../media/image245.png" Type="http://schemas.openxmlformats.org/officeDocument/2006/relationships/image"/><Relationship Id="rId40" Target="../media/image281.png" Type="http://schemas.openxmlformats.org/officeDocument/2006/relationships/image"/><Relationship Id="rId41" Target="../media/image282.svg" Type="http://schemas.openxmlformats.org/officeDocument/2006/relationships/image"/><Relationship Id="rId42" Target="../media/image283.png" Type="http://schemas.openxmlformats.org/officeDocument/2006/relationships/image"/><Relationship Id="rId43" Target="../media/image284.svg" Type="http://schemas.openxmlformats.org/officeDocument/2006/relationships/image"/><Relationship Id="rId44" Target="../media/image285.png" Type="http://schemas.openxmlformats.org/officeDocument/2006/relationships/image"/><Relationship Id="rId45" Target="../media/image286.svg" Type="http://schemas.openxmlformats.org/officeDocument/2006/relationships/image"/><Relationship Id="rId46" Target="../media/image287.png" Type="http://schemas.openxmlformats.org/officeDocument/2006/relationships/image"/><Relationship Id="rId47" Target="../media/image288.svg" Type="http://schemas.openxmlformats.org/officeDocument/2006/relationships/image"/><Relationship Id="rId48" Target="../media/image289.png" Type="http://schemas.openxmlformats.org/officeDocument/2006/relationships/image"/><Relationship Id="rId49" Target="../media/image290.svg" Type="http://schemas.openxmlformats.org/officeDocument/2006/relationships/image"/><Relationship Id="rId5" Target="../media/image246.svg" Type="http://schemas.openxmlformats.org/officeDocument/2006/relationships/image"/><Relationship Id="rId50" Target="../media/image291.png" Type="http://schemas.openxmlformats.org/officeDocument/2006/relationships/image"/><Relationship Id="rId51" Target="../media/image292.svg" Type="http://schemas.openxmlformats.org/officeDocument/2006/relationships/image"/><Relationship Id="rId52" Target="../media/image293.png" Type="http://schemas.openxmlformats.org/officeDocument/2006/relationships/image"/><Relationship Id="rId53" Target="../media/image294.svg" Type="http://schemas.openxmlformats.org/officeDocument/2006/relationships/image"/><Relationship Id="rId54" Target="../media/image295.png" Type="http://schemas.openxmlformats.org/officeDocument/2006/relationships/image"/><Relationship Id="rId55" Target="../media/image296.svg" Type="http://schemas.openxmlformats.org/officeDocument/2006/relationships/image"/><Relationship Id="rId56" Target="../media/image297.png" Type="http://schemas.openxmlformats.org/officeDocument/2006/relationships/image"/><Relationship Id="rId57" Target="../media/image298.svg" Type="http://schemas.openxmlformats.org/officeDocument/2006/relationships/image"/><Relationship Id="rId58" Target="../media/image299.png" Type="http://schemas.openxmlformats.org/officeDocument/2006/relationships/image"/><Relationship Id="rId59" Target="../media/image300.svg" Type="http://schemas.openxmlformats.org/officeDocument/2006/relationships/image"/><Relationship Id="rId6" Target="../media/image247.png" Type="http://schemas.openxmlformats.org/officeDocument/2006/relationships/image"/><Relationship Id="rId60" Target="../media/image301.png" Type="http://schemas.openxmlformats.org/officeDocument/2006/relationships/image"/><Relationship Id="rId61" Target="../media/image302.svg" Type="http://schemas.openxmlformats.org/officeDocument/2006/relationships/image"/><Relationship Id="rId62" Target="../media/image303.png" Type="http://schemas.openxmlformats.org/officeDocument/2006/relationships/image"/><Relationship Id="rId63" Target="../media/image304.svg" Type="http://schemas.openxmlformats.org/officeDocument/2006/relationships/image"/><Relationship Id="rId64" Target="../media/image305.png" Type="http://schemas.openxmlformats.org/officeDocument/2006/relationships/image"/><Relationship Id="rId65" Target="../media/image306.svg" Type="http://schemas.openxmlformats.org/officeDocument/2006/relationships/image"/><Relationship Id="rId66" Target="../media/image307.png" Type="http://schemas.openxmlformats.org/officeDocument/2006/relationships/image"/><Relationship Id="rId67" Target="../media/image308.svg" Type="http://schemas.openxmlformats.org/officeDocument/2006/relationships/image"/><Relationship Id="rId68" Target="../media/image309.png" Type="http://schemas.openxmlformats.org/officeDocument/2006/relationships/image"/><Relationship Id="rId69" Target="../media/image310.svg" Type="http://schemas.openxmlformats.org/officeDocument/2006/relationships/image"/><Relationship Id="rId7" Target="../media/image248.svg" Type="http://schemas.openxmlformats.org/officeDocument/2006/relationships/image"/><Relationship Id="rId70" Target="../media/image311.png" Type="http://schemas.openxmlformats.org/officeDocument/2006/relationships/image"/><Relationship Id="rId71" Target="../media/image312.svg" Type="http://schemas.openxmlformats.org/officeDocument/2006/relationships/image"/><Relationship Id="rId72" Target="../media/image313.png" Type="http://schemas.openxmlformats.org/officeDocument/2006/relationships/image"/><Relationship Id="rId73" Target="../media/image314.svg" Type="http://schemas.openxmlformats.org/officeDocument/2006/relationships/image"/><Relationship Id="rId74" Target="../media/image315.png" Type="http://schemas.openxmlformats.org/officeDocument/2006/relationships/image"/><Relationship Id="rId75" Target="../media/image316.svg" Type="http://schemas.openxmlformats.org/officeDocument/2006/relationships/image"/><Relationship Id="rId76" Target="../media/image317.png" Type="http://schemas.openxmlformats.org/officeDocument/2006/relationships/image"/><Relationship Id="rId77" Target="../media/image318.svg" Type="http://schemas.openxmlformats.org/officeDocument/2006/relationships/image"/><Relationship Id="rId78" Target="../media/image319.png" Type="http://schemas.openxmlformats.org/officeDocument/2006/relationships/image"/><Relationship Id="rId79" Target="../media/image320.svg" Type="http://schemas.openxmlformats.org/officeDocument/2006/relationships/image"/><Relationship Id="rId8" Target="../media/image249.png" Type="http://schemas.openxmlformats.org/officeDocument/2006/relationships/image"/><Relationship Id="rId9" Target="../media/image250.sv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3.png" Type="http://schemas.openxmlformats.org/officeDocument/2006/relationships/image"/><Relationship Id="rId11" Target="../media/image224.svg" Type="http://schemas.openxmlformats.org/officeDocument/2006/relationships/image"/><Relationship Id="rId12" Target="../media/image327.png" Type="http://schemas.openxmlformats.org/officeDocument/2006/relationships/image"/><Relationship Id="rId13" Target="../media/image328.svg" Type="http://schemas.openxmlformats.org/officeDocument/2006/relationships/image"/><Relationship Id="rId14" Target="../media/image329.png" Type="http://schemas.openxmlformats.org/officeDocument/2006/relationships/image"/><Relationship Id="rId15" Target="../media/image330.svg" Type="http://schemas.openxmlformats.org/officeDocument/2006/relationships/image"/><Relationship Id="rId16" Target="../media/image331.png" Type="http://schemas.openxmlformats.org/officeDocument/2006/relationships/image"/><Relationship Id="rId17" Target="../media/image332.svg" Type="http://schemas.openxmlformats.org/officeDocument/2006/relationships/image"/><Relationship Id="rId18" Target="../media/image333.png" Type="http://schemas.openxmlformats.org/officeDocument/2006/relationships/image"/><Relationship Id="rId19" Target="../media/image334.svg" Type="http://schemas.openxmlformats.org/officeDocument/2006/relationships/image"/><Relationship Id="rId2" Target="../media/image321.png" Type="http://schemas.openxmlformats.org/officeDocument/2006/relationships/image"/><Relationship Id="rId3" Target="../media/image322.svg" Type="http://schemas.openxmlformats.org/officeDocument/2006/relationships/image"/><Relationship Id="rId4" Target="../media/image221.png" Type="http://schemas.openxmlformats.org/officeDocument/2006/relationships/image"/><Relationship Id="rId5" Target="../media/image222.svg" Type="http://schemas.openxmlformats.org/officeDocument/2006/relationships/image"/><Relationship Id="rId6" Target="../media/image323.png" Type="http://schemas.openxmlformats.org/officeDocument/2006/relationships/image"/><Relationship Id="rId7" Target="../media/image324.svg" Type="http://schemas.openxmlformats.org/officeDocument/2006/relationships/image"/><Relationship Id="rId8" Target="../media/image325.png" Type="http://schemas.openxmlformats.org/officeDocument/2006/relationships/image"/><Relationship Id="rId9" Target="../media/image326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36.png" Type="http://schemas.openxmlformats.org/officeDocument/2006/relationships/image"/><Relationship Id="rId4" Target="../media/image37.png" Type="http://schemas.openxmlformats.org/officeDocument/2006/relationships/image"/><Relationship Id="rId5" Target="../media/image38.png" Type="http://schemas.openxmlformats.org/officeDocument/2006/relationships/image"/><Relationship Id="rId6" Target="../media/image39.svg" Type="http://schemas.openxmlformats.org/officeDocument/2006/relationships/image"/><Relationship Id="rId7" Target="../media/image40.png" Type="http://schemas.openxmlformats.org/officeDocument/2006/relationships/image"/><Relationship Id="rId8" Target="../media/image41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36.png" Type="http://schemas.openxmlformats.org/officeDocument/2006/relationships/image"/><Relationship Id="rId4" Target="../media/image42.png" Type="http://schemas.openxmlformats.org/officeDocument/2006/relationships/image"/><Relationship Id="rId5" Target="../media/image43.png" Type="http://schemas.openxmlformats.org/officeDocument/2006/relationships/image"/><Relationship Id="rId6" Target="../media/image44.svg" Type="http://schemas.openxmlformats.org/officeDocument/2006/relationships/image"/><Relationship Id="rId7" Target="../media/image45.png" Type="http://schemas.openxmlformats.org/officeDocument/2006/relationships/image"/><Relationship Id="rId8" Target="../media/image46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jpeg" Type="http://schemas.openxmlformats.org/officeDocument/2006/relationships/image"/><Relationship Id="rId3" Target="../media/image48.png" Type="http://schemas.openxmlformats.org/officeDocument/2006/relationships/image"/><Relationship Id="rId4" Target="../media/image49.svg" Type="http://schemas.openxmlformats.org/officeDocument/2006/relationships/image"/><Relationship Id="rId5" Target="../media/image50.png" Type="http://schemas.openxmlformats.org/officeDocument/2006/relationships/image"/><Relationship Id="rId6" Target="../media/image51.svg" Type="http://schemas.openxmlformats.org/officeDocument/2006/relationships/image"/><Relationship Id="rId7" Target="../media/image52.png" Type="http://schemas.openxmlformats.org/officeDocument/2006/relationships/image"/><Relationship Id="rId8" Target="../media/image53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jpeg" Type="http://schemas.openxmlformats.org/officeDocument/2006/relationships/image"/><Relationship Id="rId3" Target="../media/image55.png" Type="http://schemas.openxmlformats.org/officeDocument/2006/relationships/image"/><Relationship Id="rId4" Target="../media/image56.svg" Type="http://schemas.openxmlformats.org/officeDocument/2006/relationships/image"/><Relationship Id="rId5" Target="../media/image57.png" Type="http://schemas.openxmlformats.org/officeDocument/2006/relationships/image"/><Relationship Id="rId6" Target="../media/image58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7.png" Type="http://schemas.openxmlformats.org/officeDocument/2006/relationships/image"/><Relationship Id="rId11" Target="../media/image68.svg" Type="http://schemas.openxmlformats.org/officeDocument/2006/relationships/image"/><Relationship Id="rId12" Target="../media/image69.png" Type="http://schemas.openxmlformats.org/officeDocument/2006/relationships/image"/><Relationship Id="rId13" Target="../media/image70.svg" Type="http://schemas.openxmlformats.org/officeDocument/2006/relationships/image"/><Relationship Id="rId2" Target="../media/image59.png" Type="http://schemas.openxmlformats.org/officeDocument/2006/relationships/image"/><Relationship Id="rId3" Target="../media/image60.svg" Type="http://schemas.openxmlformats.org/officeDocument/2006/relationships/image"/><Relationship Id="rId4" Target="../media/image61.png" Type="http://schemas.openxmlformats.org/officeDocument/2006/relationships/image"/><Relationship Id="rId5" Target="../media/image62.svg" Type="http://schemas.openxmlformats.org/officeDocument/2006/relationships/image"/><Relationship Id="rId6" Target="../media/image63.png" Type="http://schemas.openxmlformats.org/officeDocument/2006/relationships/image"/><Relationship Id="rId7" Target="../media/image64.svg" Type="http://schemas.openxmlformats.org/officeDocument/2006/relationships/image"/><Relationship Id="rId8" Target="../media/image65.png" Type="http://schemas.openxmlformats.org/officeDocument/2006/relationships/image"/><Relationship Id="rId9" Target="../media/image66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9.png" Type="http://schemas.openxmlformats.org/officeDocument/2006/relationships/image"/><Relationship Id="rId11" Target="../media/image80.svg" Type="http://schemas.openxmlformats.org/officeDocument/2006/relationships/image"/><Relationship Id="rId2" Target="../media/image71.png" Type="http://schemas.openxmlformats.org/officeDocument/2006/relationships/image"/><Relationship Id="rId3" Target="../media/image72.svg" Type="http://schemas.openxmlformats.org/officeDocument/2006/relationships/image"/><Relationship Id="rId4" Target="../media/image73.png" Type="http://schemas.openxmlformats.org/officeDocument/2006/relationships/image"/><Relationship Id="rId5" Target="../media/image74.svg" Type="http://schemas.openxmlformats.org/officeDocument/2006/relationships/image"/><Relationship Id="rId6" Target="../media/image75.png" Type="http://schemas.openxmlformats.org/officeDocument/2006/relationships/image"/><Relationship Id="rId7" Target="../media/image76.svg" Type="http://schemas.openxmlformats.org/officeDocument/2006/relationships/image"/><Relationship Id="rId8" Target="../media/image77.png" Type="http://schemas.openxmlformats.org/officeDocument/2006/relationships/image"/><Relationship Id="rId9" Target="../media/image78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9.svg" Type="http://schemas.openxmlformats.org/officeDocument/2006/relationships/image"/><Relationship Id="rId2" Target="../media/image81.png" Type="http://schemas.openxmlformats.org/officeDocument/2006/relationships/image"/><Relationship Id="rId3" Target="../media/image82.svg" Type="http://schemas.openxmlformats.org/officeDocument/2006/relationships/image"/><Relationship Id="rId4" Target="../media/image83.png" Type="http://schemas.openxmlformats.org/officeDocument/2006/relationships/image"/><Relationship Id="rId5" Target="../media/image84.png" Type="http://schemas.openxmlformats.org/officeDocument/2006/relationships/image"/><Relationship Id="rId6" Target="../media/image85.png" Type="http://schemas.openxmlformats.org/officeDocument/2006/relationships/image"/><Relationship Id="rId7" Target="../media/image86.png" Type="http://schemas.openxmlformats.org/officeDocument/2006/relationships/image"/><Relationship Id="rId8" Target="../media/image87.svg" Type="http://schemas.openxmlformats.org/officeDocument/2006/relationships/image"/><Relationship Id="rId9" Target="../media/image8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4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411278">
            <a:off x="-2003423" y="1149420"/>
            <a:ext cx="4938718" cy="6230035"/>
          </a:xfrm>
          <a:custGeom>
            <a:avLst/>
            <a:gdLst/>
            <a:ahLst/>
            <a:cxnLst/>
            <a:rect r="r" b="b" t="t" l="l"/>
            <a:pathLst>
              <a:path h="6230035" w="4938718">
                <a:moveTo>
                  <a:pt x="0" y="0"/>
                </a:moveTo>
                <a:lnTo>
                  <a:pt x="4938718" y="0"/>
                </a:lnTo>
                <a:lnTo>
                  <a:pt x="4938718" y="6230034"/>
                </a:lnTo>
                <a:lnTo>
                  <a:pt x="0" y="62300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8181" y="6460122"/>
            <a:ext cx="11168966" cy="3931363"/>
            <a:chOff x="0" y="0"/>
            <a:chExt cx="14891954" cy="524181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313724" y="0"/>
              <a:ext cx="7430656" cy="1337518"/>
            </a:xfrm>
            <a:custGeom>
              <a:avLst/>
              <a:gdLst/>
              <a:ahLst/>
              <a:cxnLst/>
              <a:rect r="r" b="b" t="t" l="l"/>
              <a:pathLst>
                <a:path h="1337518" w="7430656">
                  <a:moveTo>
                    <a:pt x="0" y="0"/>
                  </a:moveTo>
                  <a:lnTo>
                    <a:pt x="7430655" y="0"/>
                  </a:lnTo>
                  <a:lnTo>
                    <a:pt x="7430655" y="1337518"/>
                  </a:lnTo>
                  <a:lnTo>
                    <a:pt x="0" y="13375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3249545" y="0"/>
              <a:ext cx="7430656" cy="1337518"/>
            </a:xfrm>
            <a:custGeom>
              <a:avLst/>
              <a:gdLst/>
              <a:ahLst/>
              <a:cxnLst/>
              <a:rect r="r" b="b" t="t" l="l"/>
              <a:pathLst>
                <a:path h="1337518" w="7430656">
                  <a:moveTo>
                    <a:pt x="0" y="0"/>
                  </a:moveTo>
                  <a:lnTo>
                    <a:pt x="7430655" y="0"/>
                  </a:lnTo>
                  <a:lnTo>
                    <a:pt x="7430655" y="1337518"/>
                  </a:lnTo>
                  <a:lnTo>
                    <a:pt x="0" y="13375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7209853" y="0"/>
              <a:ext cx="7430656" cy="1337518"/>
            </a:xfrm>
            <a:custGeom>
              <a:avLst/>
              <a:gdLst/>
              <a:ahLst/>
              <a:cxnLst/>
              <a:rect r="r" b="b" t="t" l="l"/>
              <a:pathLst>
                <a:path h="1337518" w="7430656">
                  <a:moveTo>
                    <a:pt x="0" y="0"/>
                  </a:moveTo>
                  <a:lnTo>
                    <a:pt x="7430656" y="0"/>
                  </a:lnTo>
                  <a:lnTo>
                    <a:pt x="7430656" y="1337518"/>
                  </a:lnTo>
                  <a:lnTo>
                    <a:pt x="0" y="13375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764673" y="328272"/>
              <a:ext cx="13362608" cy="6714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026"/>
                </a:lnSpc>
              </a:pPr>
              <a:r>
                <a:rPr lang="en-US" sz="3300">
                  <a:solidFill>
                    <a:srgbClr val="FFFFFF"/>
                  </a:solidFill>
                  <a:latin typeface="Lato Bold"/>
                </a:rPr>
                <a:t>SCIENCE SUBJECT FOR ELEMENTARY SCHOOL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115077"/>
              <a:ext cx="14891954" cy="41267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723"/>
                </a:lnSpc>
              </a:pPr>
              <a:r>
                <a:rPr lang="en-US" sz="18776" spc="788">
                  <a:solidFill>
                    <a:srgbClr val="F55F4B"/>
                  </a:solidFill>
                  <a:latin typeface="Balmy"/>
                </a:rPr>
                <a:t>INSECTS</a:t>
              </a: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-7830749">
            <a:off x="3527342" y="3274491"/>
            <a:ext cx="2643811" cy="2643811"/>
          </a:xfrm>
          <a:custGeom>
            <a:avLst/>
            <a:gdLst/>
            <a:ahLst/>
            <a:cxnLst/>
            <a:rect r="r" b="b" t="t" l="l"/>
            <a:pathLst>
              <a:path h="2643811" w="2643811">
                <a:moveTo>
                  <a:pt x="0" y="0"/>
                </a:moveTo>
                <a:lnTo>
                  <a:pt x="2643811" y="0"/>
                </a:lnTo>
                <a:lnTo>
                  <a:pt x="2643811" y="2643811"/>
                </a:lnTo>
                <a:lnTo>
                  <a:pt x="0" y="26438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250333">
            <a:off x="-1520110" y="265174"/>
            <a:ext cx="4543593" cy="4732909"/>
          </a:xfrm>
          <a:custGeom>
            <a:avLst/>
            <a:gdLst/>
            <a:ahLst/>
            <a:cxnLst/>
            <a:rect r="r" b="b" t="t" l="l"/>
            <a:pathLst>
              <a:path h="4732909" w="4543593">
                <a:moveTo>
                  <a:pt x="0" y="0"/>
                </a:moveTo>
                <a:lnTo>
                  <a:pt x="4543593" y="0"/>
                </a:lnTo>
                <a:lnTo>
                  <a:pt x="4543593" y="4732909"/>
                </a:lnTo>
                <a:lnTo>
                  <a:pt x="0" y="47329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6504771">
            <a:off x="13294383" y="4381886"/>
            <a:ext cx="9325430" cy="7816406"/>
          </a:xfrm>
          <a:custGeom>
            <a:avLst/>
            <a:gdLst/>
            <a:ahLst/>
            <a:cxnLst/>
            <a:rect r="r" b="b" t="t" l="l"/>
            <a:pathLst>
              <a:path h="7816406" w="9325430">
                <a:moveTo>
                  <a:pt x="0" y="0"/>
                </a:moveTo>
                <a:lnTo>
                  <a:pt x="9325430" y="0"/>
                </a:lnTo>
                <a:lnTo>
                  <a:pt x="9325430" y="7816406"/>
                </a:lnTo>
                <a:lnTo>
                  <a:pt x="0" y="78164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920227">
            <a:off x="11255491" y="5353917"/>
            <a:ext cx="3727483" cy="3029427"/>
          </a:xfrm>
          <a:custGeom>
            <a:avLst/>
            <a:gdLst/>
            <a:ahLst/>
            <a:cxnLst/>
            <a:rect r="r" b="b" t="t" l="l"/>
            <a:pathLst>
              <a:path h="3029427" w="3727483">
                <a:moveTo>
                  <a:pt x="0" y="0"/>
                </a:moveTo>
                <a:lnTo>
                  <a:pt x="3727482" y="0"/>
                </a:lnTo>
                <a:lnTo>
                  <a:pt x="3727482" y="3029427"/>
                </a:lnTo>
                <a:lnTo>
                  <a:pt x="0" y="302942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3896549">
            <a:off x="11508573" y="7862973"/>
            <a:ext cx="4769202" cy="7473109"/>
          </a:xfrm>
          <a:custGeom>
            <a:avLst/>
            <a:gdLst/>
            <a:ahLst/>
            <a:cxnLst/>
            <a:rect r="r" b="b" t="t" l="l"/>
            <a:pathLst>
              <a:path h="7473109" w="4769202">
                <a:moveTo>
                  <a:pt x="0" y="0"/>
                </a:moveTo>
                <a:lnTo>
                  <a:pt x="4769202" y="0"/>
                </a:lnTo>
                <a:lnTo>
                  <a:pt x="4769202" y="7473109"/>
                </a:lnTo>
                <a:lnTo>
                  <a:pt x="0" y="747310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3957272">
            <a:off x="8980970" y="2189940"/>
            <a:ext cx="3010156" cy="4114800"/>
          </a:xfrm>
          <a:custGeom>
            <a:avLst/>
            <a:gdLst/>
            <a:ahLst/>
            <a:cxnLst/>
            <a:rect r="r" b="b" t="t" l="l"/>
            <a:pathLst>
              <a:path h="4114800" w="3010156">
                <a:moveTo>
                  <a:pt x="0" y="0"/>
                </a:moveTo>
                <a:lnTo>
                  <a:pt x="3010156" y="0"/>
                </a:lnTo>
                <a:lnTo>
                  <a:pt x="301015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5804849">
            <a:off x="2357553" y="-3394790"/>
            <a:ext cx="7257826" cy="7967673"/>
          </a:xfrm>
          <a:custGeom>
            <a:avLst/>
            <a:gdLst/>
            <a:ahLst/>
            <a:cxnLst/>
            <a:rect r="r" b="b" t="t" l="l"/>
            <a:pathLst>
              <a:path h="7967673" w="7257826">
                <a:moveTo>
                  <a:pt x="0" y="0"/>
                </a:moveTo>
                <a:lnTo>
                  <a:pt x="7257826" y="0"/>
                </a:lnTo>
                <a:lnTo>
                  <a:pt x="7257826" y="7967673"/>
                </a:lnTo>
                <a:lnTo>
                  <a:pt x="0" y="796767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6183361">
            <a:off x="11239329" y="-1409700"/>
            <a:ext cx="3231988" cy="4114800"/>
          </a:xfrm>
          <a:custGeom>
            <a:avLst/>
            <a:gdLst/>
            <a:ahLst/>
            <a:cxnLst/>
            <a:rect r="r" b="b" t="t" l="l"/>
            <a:pathLst>
              <a:path h="4114800" w="3231988">
                <a:moveTo>
                  <a:pt x="0" y="0"/>
                </a:moveTo>
                <a:lnTo>
                  <a:pt x="3231988" y="0"/>
                </a:lnTo>
                <a:lnTo>
                  <a:pt x="323198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774650">
            <a:off x="13752449" y="-2809946"/>
            <a:ext cx="7013702" cy="9408624"/>
          </a:xfrm>
          <a:custGeom>
            <a:avLst/>
            <a:gdLst/>
            <a:ahLst/>
            <a:cxnLst/>
            <a:rect r="r" b="b" t="t" l="l"/>
            <a:pathLst>
              <a:path h="9408624" w="7013702">
                <a:moveTo>
                  <a:pt x="0" y="0"/>
                </a:moveTo>
                <a:lnTo>
                  <a:pt x="7013702" y="0"/>
                </a:lnTo>
                <a:lnTo>
                  <a:pt x="7013702" y="9408624"/>
                </a:lnTo>
                <a:lnTo>
                  <a:pt x="0" y="940862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904068" y="0"/>
            <a:ext cx="5383932" cy="10287000"/>
            <a:chOff x="0" y="0"/>
            <a:chExt cx="7178576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42914" t="0" r="29150" b="0"/>
            <a:stretch>
              <a:fillRect/>
            </a:stretch>
          </p:blipFill>
          <p:spPr>
            <a:xfrm flipH="false" flipV="false">
              <a:off x="0" y="0"/>
              <a:ext cx="7178576" cy="137160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1540744">
            <a:off x="-1770643" y="-1253379"/>
            <a:ext cx="4025023" cy="4114800"/>
          </a:xfrm>
          <a:custGeom>
            <a:avLst/>
            <a:gdLst/>
            <a:ahLst/>
            <a:cxnLst/>
            <a:rect r="r" b="b" t="t" l="l"/>
            <a:pathLst>
              <a:path h="4114800" w="4025023">
                <a:moveTo>
                  <a:pt x="0" y="0"/>
                </a:moveTo>
                <a:lnTo>
                  <a:pt x="4025022" y="0"/>
                </a:lnTo>
                <a:lnTo>
                  <a:pt x="402502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910220" y="2957808"/>
          <a:ext cx="10699730" cy="6391275"/>
        </p:xfrm>
        <a:graphic>
          <a:graphicData uri="http://schemas.openxmlformats.org/drawingml/2006/table">
            <a:tbl>
              <a:tblPr/>
              <a:tblGrid>
                <a:gridCol w="4317774"/>
                <a:gridCol w="6381956"/>
              </a:tblGrid>
              <a:tr h="126682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20"/>
                        </a:lnSpc>
                        <a:defRPr/>
                      </a:pPr>
                      <a:r>
                        <a:rPr lang="en-US" sz="3300">
                          <a:solidFill>
                            <a:srgbClr val="51737C"/>
                          </a:solidFill>
                          <a:latin typeface="Balmy Bold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87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20"/>
                        </a:lnSpc>
                        <a:defRPr/>
                      </a:pPr>
                      <a:r>
                        <a:rPr lang="en-US" sz="3300">
                          <a:solidFill>
                            <a:srgbClr val="51737C"/>
                          </a:solidFill>
                          <a:latin typeface="Balmy Bold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87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20"/>
                        </a:lnSpc>
                        <a:defRPr/>
                      </a:pPr>
                      <a:r>
                        <a:rPr lang="en-US" sz="3300">
                          <a:solidFill>
                            <a:srgbClr val="51737C"/>
                          </a:solidFill>
                          <a:latin typeface="Balmy Bold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87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20"/>
                        </a:lnSpc>
                        <a:defRPr/>
                      </a:pPr>
                      <a:r>
                        <a:rPr lang="en-US" sz="3300">
                          <a:solidFill>
                            <a:srgbClr val="51737C"/>
                          </a:solidFill>
                          <a:latin typeface="Balmy Bold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682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20"/>
                        </a:lnSpc>
                        <a:defRPr/>
                      </a:pPr>
                      <a:r>
                        <a:rPr lang="en-US" sz="3300">
                          <a:solidFill>
                            <a:srgbClr val="51737C"/>
                          </a:solidFill>
                          <a:latin typeface="Balmy Bold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65A7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6" id="6"/>
          <p:cNvSpPr/>
          <p:nvPr/>
        </p:nvSpPr>
        <p:spPr>
          <a:xfrm flipH="false" flipV="false" rot="0">
            <a:off x="10616214" y="8600002"/>
            <a:ext cx="1987471" cy="2295655"/>
          </a:xfrm>
          <a:custGeom>
            <a:avLst/>
            <a:gdLst/>
            <a:ahLst/>
            <a:cxnLst/>
            <a:rect r="r" b="b" t="t" l="l"/>
            <a:pathLst>
              <a:path h="2295655" w="1987471">
                <a:moveTo>
                  <a:pt x="0" y="0"/>
                </a:moveTo>
                <a:lnTo>
                  <a:pt x="1987471" y="0"/>
                </a:lnTo>
                <a:lnTo>
                  <a:pt x="1987471" y="2295655"/>
                </a:lnTo>
                <a:lnTo>
                  <a:pt x="0" y="22956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78285" y="8948469"/>
            <a:ext cx="1967227" cy="2190233"/>
          </a:xfrm>
          <a:custGeom>
            <a:avLst/>
            <a:gdLst/>
            <a:ahLst/>
            <a:cxnLst/>
            <a:rect r="r" b="b" t="t" l="l"/>
            <a:pathLst>
              <a:path h="2190233" w="1967227">
                <a:moveTo>
                  <a:pt x="0" y="0"/>
                </a:moveTo>
                <a:lnTo>
                  <a:pt x="1967228" y="0"/>
                </a:lnTo>
                <a:lnTo>
                  <a:pt x="1967228" y="2190233"/>
                </a:lnTo>
                <a:lnTo>
                  <a:pt x="0" y="21902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980252" y="910132"/>
            <a:ext cx="1590010" cy="2984661"/>
          </a:xfrm>
          <a:custGeom>
            <a:avLst/>
            <a:gdLst/>
            <a:ahLst/>
            <a:cxnLst/>
            <a:rect r="r" b="b" t="t" l="l"/>
            <a:pathLst>
              <a:path h="2984661" w="1590010">
                <a:moveTo>
                  <a:pt x="0" y="0"/>
                </a:moveTo>
                <a:lnTo>
                  <a:pt x="1590010" y="0"/>
                </a:lnTo>
                <a:lnTo>
                  <a:pt x="1590010" y="2984661"/>
                </a:lnTo>
                <a:lnTo>
                  <a:pt x="0" y="29846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-1050093" y="1272082"/>
            <a:ext cx="14620356" cy="1172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589"/>
              </a:lnSpc>
              <a:spcBef>
                <a:spcPct val="0"/>
              </a:spcBef>
            </a:pPr>
            <a:r>
              <a:rPr lang="en-US" sz="6999" u="none">
                <a:solidFill>
                  <a:srgbClr val="FFFFFF"/>
                </a:solidFill>
                <a:latin typeface="Balmy Bold"/>
              </a:rPr>
              <a:t>WRITE YOUR TOPIC OR IDEA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4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165085" y="1043593"/>
            <a:ext cx="13957830" cy="1172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589"/>
              </a:lnSpc>
              <a:spcBef>
                <a:spcPct val="0"/>
              </a:spcBef>
            </a:pPr>
            <a:r>
              <a:rPr lang="en-US" sz="6999" u="none">
                <a:solidFill>
                  <a:srgbClr val="414040"/>
                </a:solidFill>
                <a:latin typeface="Balmy Bold"/>
              </a:rPr>
              <a:t>WRITE YOUR TOPIC OR IDEA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2917461">
            <a:off x="-303229" y="370117"/>
            <a:ext cx="2609943" cy="2534018"/>
          </a:xfrm>
          <a:custGeom>
            <a:avLst/>
            <a:gdLst/>
            <a:ahLst/>
            <a:cxnLst/>
            <a:rect r="r" b="b" t="t" l="l"/>
            <a:pathLst>
              <a:path h="2534018" w="2609943">
                <a:moveTo>
                  <a:pt x="0" y="0"/>
                </a:moveTo>
                <a:lnTo>
                  <a:pt x="2609943" y="0"/>
                </a:lnTo>
                <a:lnTo>
                  <a:pt x="2609943" y="2534018"/>
                </a:lnTo>
                <a:lnTo>
                  <a:pt x="0" y="25340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6122915" y="956766"/>
            <a:ext cx="2675354" cy="2709843"/>
          </a:xfrm>
          <a:custGeom>
            <a:avLst/>
            <a:gdLst/>
            <a:ahLst/>
            <a:cxnLst/>
            <a:rect r="r" b="b" t="t" l="l"/>
            <a:pathLst>
              <a:path h="2709843" w="2675354">
                <a:moveTo>
                  <a:pt x="2675354" y="0"/>
                </a:moveTo>
                <a:lnTo>
                  <a:pt x="0" y="0"/>
                </a:lnTo>
                <a:lnTo>
                  <a:pt x="0" y="2709843"/>
                </a:lnTo>
                <a:lnTo>
                  <a:pt x="2675354" y="2709843"/>
                </a:lnTo>
                <a:lnTo>
                  <a:pt x="267535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0" y="5923317"/>
            <a:ext cx="18288000" cy="4363683"/>
            <a:chOff x="0" y="0"/>
            <a:chExt cx="4816593" cy="114928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1149283"/>
            </a:xfrm>
            <a:custGeom>
              <a:avLst/>
              <a:gdLst/>
              <a:ahLst/>
              <a:cxnLst/>
              <a:rect r="r" b="b" t="t" l="l"/>
              <a:pathLst>
                <a:path h="114928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149283"/>
                  </a:lnTo>
                  <a:lnTo>
                    <a:pt x="0" y="1149283"/>
                  </a:lnTo>
                  <a:close/>
                </a:path>
              </a:pathLst>
            </a:custGeom>
            <a:solidFill>
              <a:srgbClr val="E4C8BE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0" y="6120889"/>
            <a:ext cx="20574000" cy="3917290"/>
            <a:chOff x="0" y="0"/>
            <a:chExt cx="27432000" cy="5223053"/>
          </a:xfrm>
        </p:grpSpPr>
        <p:sp>
          <p:nvSpPr>
            <p:cNvPr name="Freeform 9" id="9"/>
            <p:cNvSpPr/>
            <p:nvPr/>
          </p:nvSpPr>
          <p:spPr>
            <a:xfrm flipH="false" flipV="false" rot="-5400000">
              <a:off x="131674" y="-131674"/>
              <a:ext cx="5223053" cy="5486400"/>
            </a:xfrm>
            <a:custGeom>
              <a:avLst/>
              <a:gdLst/>
              <a:ahLst/>
              <a:cxnLst/>
              <a:rect r="r" b="b" t="t" l="l"/>
              <a:pathLst>
                <a:path h="5486400" w="5223053">
                  <a:moveTo>
                    <a:pt x="0" y="0"/>
                  </a:moveTo>
                  <a:lnTo>
                    <a:pt x="5223052" y="0"/>
                  </a:lnTo>
                  <a:lnTo>
                    <a:pt x="5223052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5400000">
              <a:off x="5618074" y="-131674"/>
              <a:ext cx="5223053" cy="5486400"/>
            </a:xfrm>
            <a:custGeom>
              <a:avLst/>
              <a:gdLst/>
              <a:ahLst/>
              <a:cxnLst/>
              <a:rect r="r" b="b" t="t" l="l"/>
              <a:pathLst>
                <a:path h="5486400" w="5223053">
                  <a:moveTo>
                    <a:pt x="0" y="0"/>
                  </a:moveTo>
                  <a:lnTo>
                    <a:pt x="5223052" y="0"/>
                  </a:lnTo>
                  <a:lnTo>
                    <a:pt x="5223052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5400000">
              <a:off x="11104474" y="-131674"/>
              <a:ext cx="5223053" cy="5486400"/>
            </a:xfrm>
            <a:custGeom>
              <a:avLst/>
              <a:gdLst/>
              <a:ahLst/>
              <a:cxnLst/>
              <a:rect r="r" b="b" t="t" l="l"/>
              <a:pathLst>
                <a:path h="5486400" w="5223053">
                  <a:moveTo>
                    <a:pt x="0" y="0"/>
                  </a:moveTo>
                  <a:lnTo>
                    <a:pt x="5223052" y="0"/>
                  </a:lnTo>
                  <a:lnTo>
                    <a:pt x="5223052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-5400000">
              <a:off x="16590874" y="-131674"/>
              <a:ext cx="5223053" cy="5486400"/>
            </a:xfrm>
            <a:custGeom>
              <a:avLst/>
              <a:gdLst/>
              <a:ahLst/>
              <a:cxnLst/>
              <a:rect r="r" b="b" t="t" l="l"/>
              <a:pathLst>
                <a:path h="5486400" w="5223053">
                  <a:moveTo>
                    <a:pt x="0" y="0"/>
                  </a:moveTo>
                  <a:lnTo>
                    <a:pt x="5223052" y="0"/>
                  </a:lnTo>
                  <a:lnTo>
                    <a:pt x="5223052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-5400000">
              <a:off x="22077274" y="-131674"/>
              <a:ext cx="5223053" cy="5486400"/>
            </a:xfrm>
            <a:custGeom>
              <a:avLst/>
              <a:gdLst/>
              <a:ahLst/>
              <a:cxnLst/>
              <a:rect r="r" b="b" t="t" l="l"/>
              <a:pathLst>
                <a:path h="5486400" w="5223053">
                  <a:moveTo>
                    <a:pt x="0" y="0"/>
                  </a:moveTo>
                  <a:lnTo>
                    <a:pt x="5223052" y="0"/>
                  </a:lnTo>
                  <a:lnTo>
                    <a:pt x="5223052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2211676" y="4500985"/>
            <a:ext cx="2829084" cy="2829084"/>
          </a:xfrm>
          <a:custGeom>
            <a:avLst/>
            <a:gdLst/>
            <a:ahLst/>
            <a:cxnLst/>
            <a:rect r="r" b="b" t="t" l="l"/>
            <a:pathLst>
              <a:path h="2829084" w="2829084">
                <a:moveTo>
                  <a:pt x="0" y="0"/>
                </a:moveTo>
                <a:lnTo>
                  <a:pt x="2829083" y="0"/>
                </a:lnTo>
                <a:lnTo>
                  <a:pt x="2829083" y="2829084"/>
                </a:lnTo>
                <a:lnTo>
                  <a:pt x="0" y="28290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729458" y="4500985"/>
            <a:ext cx="2829084" cy="2829084"/>
          </a:xfrm>
          <a:custGeom>
            <a:avLst/>
            <a:gdLst/>
            <a:ahLst/>
            <a:cxnLst/>
            <a:rect r="r" b="b" t="t" l="l"/>
            <a:pathLst>
              <a:path h="2829084" w="2829084">
                <a:moveTo>
                  <a:pt x="0" y="0"/>
                </a:moveTo>
                <a:lnTo>
                  <a:pt x="2829084" y="0"/>
                </a:lnTo>
                <a:lnTo>
                  <a:pt x="2829084" y="2829084"/>
                </a:lnTo>
                <a:lnTo>
                  <a:pt x="0" y="28290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386102" y="4500985"/>
            <a:ext cx="2829084" cy="2829084"/>
          </a:xfrm>
          <a:custGeom>
            <a:avLst/>
            <a:gdLst/>
            <a:ahLst/>
            <a:cxnLst/>
            <a:rect r="r" b="b" t="t" l="l"/>
            <a:pathLst>
              <a:path h="2829084" w="2829084">
                <a:moveTo>
                  <a:pt x="0" y="0"/>
                </a:moveTo>
                <a:lnTo>
                  <a:pt x="2829083" y="0"/>
                </a:lnTo>
                <a:lnTo>
                  <a:pt x="2829083" y="2829084"/>
                </a:lnTo>
                <a:lnTo>
                  <a:pt x="0" y="28290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473812" y="5097874"/>
            <a:ext cx="1416575" cy="1508961"/>
          </a:xfrm>
          <a:custGeom>
            <a:avLst/>
            <a:gdLst/>
            <a:ahLst/>
            <a:cxnLst/>
            <a:rect r="r" b="b" t="t" l="l"/>
            <a:pathLst>
              <a:path h="1508961" w="1416575">
                <a:moveTo>
                  <a:pt x="0" y="0"/>
                </a:moveTo>
                <a:lnTo>
                  <a:pt x="1416576" y="0"/>
                </a:lnTo>
                <a:lnTo>
                  <a:pt x="1416576" y="1508960"/>
                </a:lnTo>
                <a:lnTo>
                  <a:pt x="0" y="15089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4145702" y="5239800"/>
            <a:ext cx="1367034" cy="1367034"/>
          </a:xfrm>
          <a:custGeom>
            <a:avLst/>
            <a:gdLst/>
            <a:ahLst/>
            <a:cxnLst/>
            <a:rect r="r" b="b" t="t" l="l"/>
            <a:pathLst>
              <a:path h="1367034" w="1367034">
                <a:moveTo>
                  <a:pt x="0" y="0"/>
                </a:moveTo>
                <a:lnTo>
                  <a:pt x="1367034" y="0"/>
                </a:lnTo>
                <a:lnTo>
                  <a:pt x="1367034" y="1367034"/>
                </a:lnTo>
                <a:lnTo>
                  <a:pt x="0" y="136703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949326" y="5191011"/>
            <a:ext cx="1372833" cy="1372833"/>
          </a:xfrm>
          <a:custGeom>
            <a:avLst/>
            <a:gdLst/>
            <a:ahLst/>
            <a:cxnLst/>
            <a:rect r="r" b="b" t="t" l="l"/>
            <a:pathLst>
              <a:path h="1372833" w="1372833">
                <a:moveTo>
                  <a:pt x="0" y="0"/>
                </a:moveTo>
                <a:lnTo>
                  <a:pt x="1372833" y="0"/>
                </a:lnTo>
                <a:lnTo>
                  <a:pt x="1372833" y="1372833"/>
                </a:lnTo>
                <a:lnTo>
                  <a:pt x="0" y="13728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278160" y="3482426"/>
            <a:ext cx="4418394" cy="5500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83"/>
              </a:lnSpc>
              <a:spcBef>
                <a:spcPct val="0"/>
              </a:spcBef>
            </a:pPr>
            <a:r>
              <a:rPr lang="en-US" sz="3199" u="none">
                <a:solidFill>
                  <a:srgbClr val="414040"/>
                </a:solidFill>
                <a:latin typeface="Balmy Bold"/>
              </a:rPr>
              <a:t>ADD A MAIN POINT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591447" y="3482426"/>
            <a:ext cx="4418394" cy="5500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83"/>
              </a:lnSpc>
              <a:spcBef>
                <a:spcPct val="0"/>
              </a:spcBef>
            </a:pPr>
            <a:r>
              <a:rPr lang="en-US" sz="3199" u="none">
                <a:solidFill>
                  <a:srgbClr val="414040"/>
                </a:solidFill>
                <a:latin typeface="Balmy Bold"/>
              </a:rPr>
              <a:t>ADD A MAIN POINT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88580" y="7634145"/>
            <a:ext cx="3797553" cy="795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Elaborate on what</a:t>
            </a:r>
          </a:p>
          <a:p>
            <a:pPr algn="ct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you want to discuss.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934803" y="3482426"/>
            <a:ext cx="4418394" cy="5500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83"/>
              </a:lnSpc>
              <a:spcBef>
                <a:spcPct val="0"/>
              </a:spcBef>
            </a:pPr>
            <a:r>
              <a:rPr lang="en-US" sz="3199" u="none">
                <a:solidFill>
                  <a:srgbClr val="414040"/>
                </a:solidFill>
                <a:latin typeface="Balmy Bold"/>
              </a:rPr>
              <a:t>ADD A MAIN POINT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245224" y="7634145"/>
            <a:ext cx="3797553" cy="795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Elaborate on what</a:t>
            </a:r>
          </a:p>
          <a:p>
            <a:pPr algn="ct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you want to discuss.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2901867" y="7634145"/>
            <a:ext cx="3797553" cy="795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216"/>
              </a:lnSpc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Elaborate on what</a:t>
            </a:r>
          </a:p>
          <a:p>
            <a:pPr algn="ctr" marL="0" indent="0" lvl="1">
              <a:lnSpc>
                <a:spcPts val="3216"/>
              </a:lnSpc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you want to discuss.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057" y="1550337"/>
            <a:ext cx="5347320" cy="5297837"/>
            <a:chOff x="0" y="0"/>
            <a:chExt cx="7129760" cy="706378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0225" t="0" r="4074" b="0"/>
            <a:stretch>
              <a:fillRect/>
            </a:stretch>
          </p:blipFill>
          <p:spPr>
            <a:xfrm flipH="false" flipV="false">
              <a:off x="0" y="0"/>
              <a:ext cx="7129760" cy="7063782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13093612" y="3945979"/>
            <a:ext cx="4165688" cy="1424167"/>
            <a:chOff x="0" y="0"/>
            <a:chExt cx="5554251" cy="1898889"/>
          </a:xfrm>
        </p:grpSpPr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0" y="0"/>
              <a:ext cx="5554251" cy="1898889"/>
              <a:chOff x="0" y="0"/>
              <a:chExt cx="6604000" cy="2257778"/>
            </a:xfrm>
          </p:grpSpPr>
          <p:sp>
            <p:nvSpPr>
              <p:cNvPr name="Freeform 6" id="6"/>
              <p:cNvSpPr/>
              <p:nvPr/>
            </p:nvSpPr>
            <p:spPr>
              <a:xfrm flipH="false" flipV="false" rot="0">
                <a:off x="12700" y="0"/>
                <a:ext cx="2578100" cy="2260600"/>
              </a:xfrm>
              <a:custGeom>
                <a:avLst/>
                <a:gdLst/>
                <a:ahLst/>
                <a:cxnLst/>
                <a:rect r="r" b="b" t="t" l="l"/>
                <a:pathLst>
                  <a:path h="2260600" w="2578100">
                    <a:moveTo>
                      <a:pt x="622300" y="0"/>
                    </a:moveTo>
                    <a:cubicBezTo>
                      <a:pt x="508000" y="0"/>
                      <a:pt x="406400" y="88900"/>
                      <a:pt x="406400" y="215900"/>
                    </a:cubicBezTo>
                    <a:lnTo>
                      <a:pt x="406400" y="279400"/>
                    </a:lnTo>
                    <a:cubicBezTo>
                      <a:pt x="406400" y="393700"/>
                      <a:pt x="508000" y="495300"/>
                      <a:pt x="622300" y="495300"/>
                    </a:cubicBezTo>
                    <a:cubicBezTo>
                      <a:pt x="736600" y="495300"/>
                      <a:pt x="838200" y="393700"/>
                      <a:pt x="838200" y="279400"/>
                    </a:cubicBezTo>
                    <a:lnTo>
                      <a:pt x="838200" y="215900"/>
                    </a:lnTo>
                    <a:cubicBezTo>
                      <a:pt x="838200" y="88900"/>
                      <a:pt x="736600" y="0"/>
                      <a:pt x="622300" y="0"/>
                    </a:cubicBezTo>
                    <a:moveTo>
                      <a:pt x="406400" y="965200"/>
                    </a:moveTo>
                    <a:cubicBezTo>
                      <a:pt x="406400" y="965200"/>
                      <a:pt x="393700" y="952500"/>
                      <a:pt x="393700" y="965200"/>
                    </a:cubicBezTo>
                    <a:lnTo>
                      <a:pt x="241300" y="1320800"/>
                    </a:lnTo>
                    <a:cubicBezTo>
                      <a:pt x="215900" y="1371600"/>
                      <a:pt x="165100" y="1409700"/>
                      <a:pt x="1016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12700" y="1409700"/>
                      <a:pt x="12700" y="1397000"/>
                    </a:cubicBezTo>
                    <a:cubicBezTo>
                      <a:pt x="0" y="1384300"/>
                      <a:pt x="0" y="1371600"/>
                      <a:pt x="12700" y="1358900"/>
                    </a:cubicBezTo>
                    <a:lnTo>
                      <a:pt x="203200" y="914400"/>
                    </a:lnTo>
                    <a:lnTo>
                      <a:pt x="266700" y="736600"/>
                    </a:lnTo>
                    <a:cubicBezTo>
                      <a:pt x="317500" y="635000"/>
                      <a:pt x="419100" y="558800"/>
                      <a:pt x="533400" y="558800"/>
                    </a:cubicBezTo>
                    <a:lnTo>
                      <a:pt x="711200" y="558800"/>
                    </a:lnTo>
                    <a:cubicBezTo>
                      <a:pt x="825500" y="558800"/>
                      <a:pt x="927100" y="635000"/>
                      <a:pt x="977900" y="736600"/>
                    </a:cubicBezTo>
                    <a:lnTo>
                      <a:pt x="1041400" y="914400"/>
                    </a:lnTo>
                    <a:lnTo>
                      <a:pt x="1231900" y="1358900"/>
                    </a:lnTo>
                    <a:cubicBezTo>
                      <a:pt x="1244600" y="1371600"/>
                      <a:pt x="1244600" y="1384300"/>
                      <a:pt x="1231900" y="1397000"/>
                    </a:cubicBezTo>
                    <a:cubicBezTo>
                      <a:pt x="1231900" y="1409700"/>
                      <a:pt x="1219200" y="1409700"/>
                      <a:pt x="1206500" y="1409700"/>
                    </a:cubicBezTo>
                    <a:lnTo>
                      <a:pt x="1143000" y="1409700"/>
                    </a:lnTo>
                    <a:cubicBezTo>
                      <a:pt x="1079500" y="1409700"/>
                      <a:pt x="1028700" y="1371600"/>
                      <a:pt x="1003300" y="1320800"/>
                    </a:cubicBezTo>
                    <a:lnTo>
                      <a:pt x="850900" y="965200"/>
                    </a:lnTo>
                    <a:cubicBezTo>
                      <a:pt x="850900" y="952500"/>
                      <a:pt x="838200" y="965200"/>
                      <a:pt x="838200" y="965200"/>
                    </a:cubicBezTo>
                    <a:lnTo>
                      <a:pt x="901700" y="1409700"/>
                    </a:lnTo>
                    <a:lnTo>
                      <a:pt x="977900" y="2222500"/>
                    </a:lnTo>
                    <a:cubicBezTo>
                      <a:pt x="977900" y="2235200"/>
                      <a:pt x="965200" y="2235200"/>
                      <a:pt x="965200" y="2247900"/>
                    </a:cubicBezTo>
                    <a:cubicBezTo>
                      <a:pt x="952500" y="2247900"/>
                      <a:pt x="952500" y="2260600"/>
                      <a:pt x="939800" y="2260600"/>
                    </a:cubicBezTo>
                    <a:lnTo>
                      <a:pt x="889000" y="2260600"/>
                    </a:lnTo>
                    <a:cubicBezTo>
                      <a:pt x="812800" y="2260600"/>
                      <a:pt x="749300" y="2209800"/>
                      <a:pt x="749300" y="2133600"/>
                    </a:cubicBezTo>
                    <a:lnTo>
                      <a:pt x="635000" y="1447800"/>
                    </a:lnTo>
                    <a:cubicBezTo>
                      <a:pt x="622300" y="1447800"/>
                      <a:pt x="622300" y="1447800"/>
                      <a:pt x="609600" y="1447800"/>
                    </a:cubicBezTo>
                    <a:lnTo>
                      <a:pt x="495300" y="2133600"/>
                    </a:lnTo>
                    <a:cubicBezTo>
                      <a:pt x="495300" y="2209800"/>
                      <a:pt x="431800" y="2260600"/>
                      <a:pt x="355600" y="2260600"/>
                    </a:cubicBezTo>
                    <a:lnTo>
                      <a:pt x="304800" y="2260600"/>
                    </a:lnTo>
                    <a:cubicBezTo>
                      <a:pt x="292100" y="2260600"/>
                      <a:pt x="292100" y="2247900"/>
                      <a:pt x="279400" y="2247900"/>
                    </a:cubicBezTo>
                    <a:cubicBezTo>
                      <a:pt x="279400" y="2235200"/>
                      <a:pt x="266700" y="2235200"/>
                      <a:pt x="266700" y="2222500"/>
                    </a:cubicBezTo>
                    <a:lnTo>
                      <a:pt x="342900" y="1409700"/>
                    </a:lnTo>
                    <a:lnTo>
                      <a:pt x="406400" y="965200"/>
                    </a:lnTo>
                    <a:moveTo>
                      <a:pt x="1955800" y="0"/>
                    </a:moveTo>
                    <a:cubicBezTo>
                      <a:pt x="1841500" y="0"/>
                      <a:pt x="1739900" y="88900"/>
                      <a:pt x="1739900" y="215900"/>
                    </a:cubicBezTo>
                    <a:lnTo>
                      <a:pt x="1739900" y="279400"/>
                    </a:lnTo>
                    <a:cubicBezTo>
                      <a:pt x="1739900" y="393700"/>
                      <a:pt x="1841500" y="495300"/>
                      <a:pt x="1955800" y="495300"/>
                    </a:cubicBezTo>
                    <a:cubicBezTo>
                      <a:pt x="2070100" y="495300"/>
                      <a:pt x="2171700" y="393700"/>
                      <a:pt x="2171700" y="279400"/>
                    </a:cubicBezTo>
                    <a:lnTo>
                      <a:pt x="2171700" y="215900"/>
                    </a:lnTo>
                    <a:cubicBezTo>
                      <a:pt x="2171700" y="88900"/>
                      <a:pt x="2070100" y="0"/>
                      <a:pt x="1955800" y="0"/>
                    </a:cubicBezTo>
                    <a:moveTo>
                      <a:pt x="1739900" y="965200"/>
                    </a:moveTo>
                    <a:cubicBezTo>
                      <a:pt x="1739900" y="965200"/>
                      <a:pt x="1727200" y="952500"/>
                      <a:pt x="1727200" y="965200"/>
                    </a:cubicBezTo>
                    <a:lnTo>
                      <a:pt x="1574800" y="1320800"/>
                    </a:lnTo>
                    <a:cubicBezTo>
                      <a:pt x="1549400" y="1371600"/>
                      <a:pt x="1498600" y="1409700"/>
                      <a:pt x="1435100" y="1409700"/>
                    </a:cubicBezTo>
                    <a:lnTo>
                      <a:pt x="1371600" y="1409700"/>
                    </a:lnTo>
                    <a:cubicBezTo>
                      <a:pt x="1358900" y="1409700"/>
                      <a:pt x="1346200" y="1409700"/>
                      <a:pt x="1346200" y="1397000"/>
                    </a:cubicBezTo>
                    <a:cubicBezTo>
                      <a:pt x="1333500" y="1384300"/>
                      <a:pt x="1333500" y="1371600"/>
                      <a:pt x="1346200" y="1358900"/>
                    </a:cubicBezTo>
                    <a:lnTo>
                      <a:pt x="1536700" y="914400"/>
                    </a:lnTo>
                    <a:lnTo>
                      <a:pt x="1600200" y="736600"/>
                    </a:lnTo>
                    <a:cubicBezTo>
                      <a:pt x="1651000" y="635000"/>
                      <a:pt x="1752600" y="558800"/>
                      <a:pt x="1866900" y="558800"/>
                    </a:cubicBezTo>
                    <a:lnTo>
                      <a:pt x="2044700" y="558800"/>
                    </a:lnTo>
                    <a:cubicBezTo>
                      <a:pt x="2159000" y="558800"/>
                      <a:pt x="2260600" y="635000"/>
                      <a:pt x="2311400" y="736600"/>
                    </a:cubicBezTo>
                    <a:lnTo>
                      <a:pt x="2374900" y="914400"/>
                    </a:lnTo>
                    <a:lnTo>
                      <a:pt x="2565400" y="1358900"/>
                    </a:lnTo>
                    <a:cubicBezTo>
                      <a:pt x="2578100" y="1371600"/>
                      <a:pt x="2578100" y="1384300"/>
                      <a:pt x="2565400" y="1397000"/>
                    </a:cubicBezTo>
                    <a:cubicBezTo>
                      <a:pt x="2565400" y="1409700"/>
                      <a:pt x="2552700" y="1409700"/>
                      <a:pt x="2540000" y="1409700"/>
                    </a:cubicBezTo>
                    <a:lnTo>
                      <a:pt x="2476500" y="1409700"/>
                    </a:lnTo>
                    <a:cubicBezTo>
                      <a:pt x="2413000" y="1409700"/>
                      <a:pt x="2362200" y="1371600"/>
                      <a:pt x="2336800" y="1320800"/>
                    </a:cubicBezTo>
                    <a:lnTo>
                      <a:pt x="2184400" y="965200"/>
                    </a:lnTo>
                    <a:cubicBezTo>
                      <a:pt x="2184400" y="952500"/>
                      <a:pt x="2171700" y="965200"/>
                      <a:pt x="2171700" y="965200"/>
                    </a:cubicBezTo>
                    <a:lnTo>
                      <a:pt x="2235200" y="1409700"/>
                    </a:lnTo>
                    <a:lnTo>
                      <a:pt x="2311400" y="2222500"/>
                    </a:lnTo>
                    <a:cubicBezTo>
                      <a:pt x="2311400" y="2235200"/>
                      <a:pt x="2298700" y="2235200"/>
                      <a:pt x="2298700" y="2247900"/>
                    </a:cubicBezTo>
                    <a:cubicBezTo>
                      <a:pt x="2286000" y="2247900"/>
                      <a:pt x="2286000" y="2260600"/>
                      <a:pt x="2273300" y="2260600"/>
                    </a:cubicBezTo>
                    <a:lnTo>
                      <a:pt x="2222500" y="2260600"/>
                    </a:lnTo>
                    <a:cubicBezTo>
                      <a:pt x="2146300" y="2260600"/>
                      <a:pt x="2082800" y="2209800"/>
                      <a:pt x="2082800" y="2133600"/>
                    </a:cubicBezTo>
                    <a:lnTo>
                      <a:pt x="1968500" y="1447800"/>
                    </a:lnTo>
                    <a:cubicBezTo>
                      <a:pt x="1955800" y="1447800"/>
                      <a:pt x="1955800" y="1447800"/>
                      <a:pt x="1943100" y="1447800"/>
                    </a:cubicBezTo>
                    <a:lnTo>
                      <a:pt x="1828800" y="2133600"/>
                    </a:lnTo>
                    <a:cubicBezTo>
                      <a:pt x="1828800" y="2209800"/>
                      <a:pt x="1765300" y="2260600"/>
                      <a:pt x="1689100" y="2260600"/>
                    </a:cubicBezTo>
                    <a:lnTo>
                      <a:pt x="1638300" y="2260600"/>
                    </a:lnTo>
                    <a:cubicBezTo>
                      <a:pt x="1625600" y="2260600"/>
                      <a:pt x="1625600" y="2247900"/>
                      <a:pt x="1612900" y="2247900"/>
                    </a:cubicBezTo>
                    <a:cubicBezTo>
                      <a:pt x="1612900" y="2235200"/>
                      <a:pt x="1600200" y="2235200"/>
                      <a:pt x="1600200" y="2222500"/>
                    </a:cubicBezTo>
                    <a:lnTo>
                      <a:pt x="1676400" y="1409700"/>
                    </a:lnTo>
                    <a:lnTo>
                      <a:pt x="1739900" y="965200"/>
                    </a:lnTo>
                  </a:path>
                </a:pathLst>
              </a:custGeom>
              <a:solidFill>
                <a:srgbClr val="F55F4B"/>
              </a:solidFill>
            </p:spPr>
          </p:sp>
          <p:sp>
            <p:nvSpPr>
              <p:cNvPr name="Freeform 7" id="7"/>
              <p:cNvSpPr/>
              <p:nvPr/>
            </p:nvSpPr>
            <p:spPr>
              <a:xfrm flipH="false" flipV="false" rot="0">
                <a:off x="2679700" y="0"/>
                <a:ext cx="3911600" cy="2260600"/>
              </a:xfrm>
              <a:custGeom>
                <a:avLst/>
                <a:gdLst/>
                <a:ahLst/>
                <a:cxnLst/>
                <a:rect r="r" b="b" t="t" l="l"/>
                <a:pathLst>
                  <a:path h="2260600" w="3911600">
                    <a:moveTo>
                      <a:pt x="622300" y="0"/>
                    </a:moveTo>
                    <a:cubicBezTo>
                      <a:pt x="508000" y="0"/>
                      <a:pt x="406400" y="88900"/>
                      <a:pt x="406400" y="215900"/>
                    </a:cubicBezTo>
                    <a:lnTo>
                      <a:pt x="406400" y="279400"/>
                    </a:lnTo>
                    <a:cubicBezTo>
                      <a:pt x="406400" y="393700"/>
                      <a:pt x="508000" y="495300"/>
                      <a:pt x="622300" y="495300"/>
                    </a:cubicBezTo>
                    <a:cubicBezTo>
                      <a:pt x="736600" y="495300"/>
                      <a:pt x="838200" y="393700"/>
                      <a:pt x="838200" y="279400"/>
                    </a:cubicBezTo>
                    <a:lnTo>
                      <a:pt x="838200" y="215900"/>
                    </a:lnTo>
                    <a:cubicBezTo>
                      <a:pt x="838200" y="88900"/>
                      <a:pt x="736600" y="0"/>
                      <a:pt x="622300" y="0"/>
                    </a:cubicBezTo>
                    <a:moveTo>
                      <a:pt x="406400" y="965200"/>
                    </a:moveTo>
                    <a:cubicBezTo>
                      <a:pt x="406400" y="965200"/>
                      <a:pt x="393700" y="952500"/>
                      <a:pt x="393700" y="965200"/>
                    </a:cubicBezTo>
                    <a:lnTo>
                      <a:pt x="241300" y="1320800"/>
                    </a:lnTo>
                    <a:cubicBezTo>
                      <a:pt x="215900" y="1371600"/>
                      <a:pt x="165100" y="1409700"/>
                      <a:pt x="1016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12700" y="1409700"/>
                      <a:pt x="12700" y="1397000"/>
                    </a:cubicBezTo>
                    <a:cubicBezTo>
                      <a:pt x="0" y="1384300"/>
                      <a:pt x="0" y="1371600"/>
                      <a:pt x="12700" y="1358900"/>
                    </a:cubicBezTo>
                    <a:lnTo>
                      <a:pt x="203200" y="914400"/>
                    </a:lnTo>
                    <a:lnTo>
                      <a:pt x="266700" y="736600"/>
                    </a:lnTo>
                    <a:cubicBezTo>
                      <a:pt x="317500" y="635000"/>
                      <a:pt x="419100" y="558800"/>
                      <a:pt x="533400" y="558800"/>
                    </a:cubicBezTo>
                    <a:lnTo>
                      <a:pt x="711200" y="558800"/>
                    </a:lnTo>
                    <a:cubicBezTo>
                      <a:pt x="825500" y="558800"/>
                      <a:pt x="927100" y="635000"/>
                      <a:pt x="977900" y="736600"/>
                    </a:cubicBezTo>
                    <a:lnTo>
                      <a:pt x="1041400" y="914400"/>
                    </a:lnTo>
                    <a:lnTo>
                      <a:pt x="1231900" y="1358900"/>
                    </a:lnTo>
                    <a:cubicBezTo>
                      <a:pt x="1244600" y="1371600"/>
                      <a:pt x="1244600" y="1384300"/>
                      <a:pt x="1231900" y="1397000"/>
                    </a:cubicBezTo>
                    <a:cubicBezTo>
                      <a:pt x="1231900" y="1409700"/>
                      <a:pt x="1219200" y="1409700"/>
                      <a:pt x="1206500" y="1409700"/>
                    </a:cubicBezTo>
                    <a:lnTo>
                      <a:pt x="1143000" y="1409700"/>
                    </a:lnTo>
                    <a:cubicBezTo>
                      <a:pt x="1079500" y="1409700"/>
                      <a:pt x="1028700" y="1371600"/>
                      <a:pt x="1003300" y="1320800"/>
                    </a:cubicBezTo>
                    <a:lnTo>
                      <a:pt x="850900" y="965200"/>
                    </a:lnTo>
                    <a:cubicBezTo>
                      <a:pt x="850900" y="952500"/>
                      <a:pt x="838200" y="965200"/>
                      <a:pt x="838200" y="965200"/>
                    </a:cubicBezTo>
                    <a:lnTo>
                      <a:pt x="901700" y="1409700"/>
                    </a:lnTo>
                    <a:lnTo>
                      <a:pt x="977900" y="2222500"/>
                    </a:lnTo>
                    <a:cubicBezTo>
                      <a:pt x="977900" y="2235200"/>
                      <a:pt x="965200" y="2235200"/>
                      <a:pt x="965200" y="2247900"/>
                    </a:cubicBezTo>
                    <a:cubicBezTo>
                      <a:pt x="952500" y="2247900"/>
                      <a:pt x="952500" y="2260600"/>
                      <a:pt x="939800" y="2260600"/>
                    </a:cubicBezTo>
                    <a:lnTo>
                      <a:pt x="889000" y="2260600"/>
                    </a:lnTo>
                    <a:cubicBezTo>
                      <a:pt x="812800" y="2260600"/>
                      <a:pt x="749300" y="2209800"/>
                      <a:pt x="749300" y="2133600"/>
                    </a:cubicBezTo>
                    <a:lnTo>
                      <a:pt x="635000" y="1447800"/>
                    </a:lnTo>
                    <a:cubicBezTo>
                      <a:pt x="622300" y="1447800"/>
                      <a:pt x="622300" y="1447800"/>
                      <a:pt x="609600" y="1447800"/>
                    </a:cubicBezTo>
                    <a:lnTo>
                      <a:pt x="495300" y="2133600"/>
                    </a:lnTo>
                    <a:cubicBezTo>
                      <a:pt x="495300" y="2209800"/>
                      <a:pt x="431800" y="2260600"/>
                      <a:pt x="355600" y="2260600"/>
                    </a:cubicBezTo>
                    <a:lnTo>
                      <a:pt x="304800" y="2260600"/>
                    </a:lnTo>
                    <a:cubicBezTo>
                      <a:pt x="292100" y="2260600"/>
                      <a:pt x="292100" y="2247900"/>
                      <a:pt x="279400" y="2247900"/>
                    </a:cubicBezTo>
                    <a:cubicBezTo>
                      <a:pt x="279400" y="2235200"/>
                      <a:pt x="266700" y="2235200"/>
                      <a:pt x="266700" y="2222500"/>
                    </a:cubicBezTo>
                    <a:lnTo>
                      <a:pt x="342900" y="1409700"/>
                    </a:lnTo>
                    <a:lnTo>
                      <a:pt x="406400" y="965200"/>
                    </a:lnTo>
                    <a:moveTo>
                      <a:pt x="1955800" y="0"/>
                    </a:moveTo>
                    <a:cubicBezTo>
                      <a:pt x="1841500" y="0"/>
                      <a:pt x="1739900" y="88900"/>
                      <a:pt x="1739900" y="215900"/>
                    </a:cubicBezTo>
                    <a:lnTo>
                      <a:pt x="1739900" y="279400"/>
                    </a:lnTo>
                    <a:cubicBezTo>
                      <a:pt x="1739900" y="393700"/>
                      <a:pt x="1841500" y="495300"/>
                      <a:pt x="1955800" y="495300"/>
                    </a:cubicBezTo>
                    <a:cubicBezTo>
                      <a:pt x="2070100" y="495300"/>
                      <a:pt x="2171700" y="393700"/>
                      <a:pt x="2171700" y="279400"/>
                    </a:cubicBezTo>
                    <a:lnTo>
                      <a:pt x="2171700" y="215900"/>
                    </a:lnTo>
                    <a:cubicBezTo>
                      <a:pt x="2171700" y="88900"/>
                      <a:pt x="2070100" y="0"/>
                      <a:pt x="1955800" y="0"/>
                    </a:cubicBezTo>
                    <a:moveTo>
                      <a:pt x="1739900" y="965200"/>
                    </a:moveTo>
                    <a:cubicBezTo>
                      <a:pt x="1739900" y="965200"/>
                      <a:pt x="1727200" y="952500"/>
                      <a:pt x="1727200" y="965200"/>
                    </a:cubicBezTo>
                    <a:lnTo>
                      <a:pt x="1574800" y="1320800"/>
                    </a:lnTo>
                    <a:cubicBezTo>
                      <a:pt x="1549400" y="1371600"/>
                      <a:pt x="1498600" y="1409700"/>
                      <a:pt x="1435100" y="1409700"/>
                    </a:cubicBezTo>
                    <a:lnTo>
                      <a:pt x="1371600" y="1409700"/>
                    </a:lnTo>
                    <a:cubicBezTo>
                      <a:pt x="1358900" y="1409700"/>
                      <a:pt x="1346200" y="1409700"/>
                      <a:pt x="1346200" y="1397000"/>
                    </a:cubicBezTo>
                    <a:cubicBezTo>
                      <a:pt x="1333500" y="1384300"/>
                      <a:pt x="1333500" y="1371600"/>
                      <a:pt x="1346200" y="1358900"/>
                    </a:cubicBezTo>
                    <a:lnTo>
                      <a:pt x="1536700" y="914400"/>
                    </a:lnTo>
                    <a:lnTo>
                      <a:pt x="1600200" y="736600"/>
                    </a:lnTo>
                    <a:cubicBezTo>
                      <a:pt x="1651000" y="635000"/>
                      <a:pt x="1752600" y="558800"/>
                      <a:pt x="1866900" y="558800"/>
                    </a:cubicBezTo>
                    <a:lnTo>
                      <a:pt x="2044700" y="558800"/>
                    </a:lnTo>
                    <a:cubicBezTo>
                      <a:pt x="2159000" y="558800"/>
                      <a:pt x="2260600" y="635000"/>
                      <a:pt x="2311400" y="736600"/>
                    </a:cubicBezTo>
                    <a:lnTo>
                      <a:pt x="2374900" y="914400"/>
                    </a:lnTo>
                    <a:lnTo>
                      <a:pt x="2565400" y="1358900"/>
                    </a:lnTo>
                    <a:cubicBezTo>
                      <a:pt x="2578100" y="1371600"/>
                      <a:pt x="2578100" y="1384300"/>
                      <a:pt x="2565400" y="1397000"/>
                    </a:cubicBezTo>
                    <a:cubicBezTo>
                      <a:pt x="2565400" y="1409700"/>
                      <a:pt x="2552700" y="1409700"/>
                      <a:pt x="2540000" y="1409700"/>
                    </a:cubicBezTo>
                    <a:lnTo>
                      <a:pt x="2476500" y="1409700"/>
                    </a:lnTo>
                    <a:cubicBezTo>
                      <a:pt x="2413000" y="1409700"/>
                      <a:pt x="2362200" y="1371600"/>
                      <a:pt x="2336800" y="1320800"/>
                    </a:cubicBezTo>
                    <a:lnTo>
                      <a:pt x="2184400" y="965200"/>
                    </a:lnTo>
                    <a:cubicBezTo>
                      <a:pt x="2184400" y="952500"/>
                      <a:pt x="2171700" y="965200"/>
                      <a:pt x="2171700" y="965200"/>
                    </a:cubicBezTo>
                    <a:lnTo>
                      <a:pt x="2235200" y="1409700"/>
                    </a:lnTo>
                    <a:lnTo>
                      <a:pt x="2311400" y="2222500"/>
                    </a:lnTo>
                    <a:cubicBezTo>
                      <a:pt x="2311400" y="2235200"/>
                      <a:pt x="2298700" y="2235200"/>
                      <a:pt x="2298700" y="2247900"/>
                    </a:cubicBezTo>
                    <a:cubicBezTo>
                      <a:pt x="2286000" y="2247900"/>
                      <a:pt x="2286000" y="2260600"/>
                      <a:pt x="2273300" y="2260600"/>
                    </a:cubicBezTo>
                    <a:lnTo>
                      <a:pt x="2222500" y="2260600"/>
                    </a:lnTo>
                    <a:cubicBezTo>
                      <a:pt x="2146300" y="2260600"/>
                      <a:pt x="2082800" y="2209800"/>
                      <a:pt x="2082800" y="2133600"/>
                    </a:cubicBezTo>
                    <a:lnTo>
                      <a:pt x="1968500" y="1447800"/>
                    </a:lnTo>
                    <a:cubicBezTo>
                      <a:pt x="1955800" y="1447800"/>
                      <a:pt x="1955800" y="1447800"/>
                      <a:pt x="1943100" y="1447800"/>
                    </a:cubicBezTo>
                    <a:lnTo>
                      <a:pt x="1828800" y="2133600"/>
                    </a:lnTo>
                    <a:cubicBezTo>
                      <a:pt x="1828800" y="2209800"/>
                      <a:pt x="1765300" y="2260600"/>
                      <a:pt x="1689100" y="2260600"/>
                    </a:cubicBezTo>
                    <a:lnTo>
                      <a:pt x="1638300" y="2260600"/>
                    </a:lnTo>
                    <a:cubicBezTo>
                      <a:pt x="1625600" y="2260600"/>
                      <a:pt x="1625600" y="2247900"/>
                      <a:pt x="1612900" y="2247900"/>
                    </a:cubicBezTo>
                    <a:cubicBezTo>
                      <a:pt x="1612900" y="2235200"/>
                      <a:pt x="1600200" y="2235200"/>
                      <a:pt x="1600200" y="2222500"/>
                    </a:cubicBezTo>
                    <a:lnTo>
                      <a:pt x="1676400" y="1409700"/>
                    </a:lnTo>
                    <a:lnTo>
                      <a:pt x="1739900" y="965200"/>
                    </a:lnTo>
                    <a:moveTo>
                      <a:pt x="3289300" y="0"/>
                    </a:moveTo>
                    <a:cubicBezTo>
                      <a:pt x="3175000" y="0"/>
                      <a:pt x="3073400" y="88900"/>
                      <a:pt x="3073400" y="215900"/>
                    </a:cubicBezTo>
                    <a:lnTo>
                      <a:pt x="3073400" y="279400"/>
                    </a:lnTo>
                    <a:cubicBezTo>
                      <a:pt x="3073400" y="393700"/>
                      <a:pt x="3175000" y="495300"/>
                      <a:pt x="3289300" y="495300"/>
                    </a:cubicBezTo>
                    <a:cubicBezTo>
                      <a:pt x="3403600" y="495300"/>
                      <a:pt x="3505200" y="393700"/>
                      <a:pt x="3505200" y="279400"/>
                    </a:cubicBezTo>
                    <a:lnTo>
                      <a:pt x="3505200" y="215900"/>
                    </a:lnTo>
                    <a:cubicBezTo>
                      <a:pt x="3505200" y="88900"/>
                      <a:pt x="3403600" y="0"/>
                      <a:pt x="3289300" y="0"/>
                    </a:cubicBezTo>
                    <a:moveTo>
                      <a:pt x="3073400" y="965200"/>
                    </a:moveTo>
                    <a:cubicBezTo>
                      <a:pt x="3073400" y="965200"/>
                      <a:pt x="3060700" y="952500"/>
                      <a:pt x="3060700" y="965200"/>
                    </a:cubicBezTo>
                    <a:lnTo>
                      <a:pt x="2908300" y="1320800"/>
                    </a:lnTo>
                    <a:cubicBezTo>
                      <a:pt x="2882900" y="1371600"/>
                      <a:pt x="2832100" y="1409700"/>
                      <a:pt x="2768600" y="1409700"/>
                    </a:cubicBezTo>
                    <a:lnTo>
                      <a:pt x="2705100" y="1409700"/>
                    </a:lnTo>
                    <a:cubicBezTo>
                      <a:pt x="2692400" y="1409700"/>
                      <a:pt x="2679700" y="1409700"/>
                      <a:pt x="2679700" y="1397000"/>
                    </a:cubicBezTo>
                    <a:cubicBezTo>
                      <a:pt x="2667000" y="1384300"/>
                      <a:pt x="2667000" y="1371600"/>
                      <a:pt x="2679700" y="1358900"/>
                    </a:cubicBezTo>
                    <a:lnTo>
                      <a:pt x="2870200" y="914400"/>
                    </a:lnTo>
                    <a:lnTo>
                      <a:pt x="2933700" y="736600"/>
                    </a:lnTo>
                    <a:cubicBezTo>
                      <a:pt x="2984500" y="635000"/>
                      <a:pt x="3086100" y="558800"/>
                      <a:pt x="3200400" y="558800"/>
                    </a:cubicBezTo>
                    <a:lnTo>
                      <a:pt x="3378200" y="558800"/>
                    </a:lnTo>
                    <a:cubicBezTo>
                      <a:pt x="3492500" y="558800"/>
                      <a:pt x="3594100" y="635000"/>
                      <a:pt x="3644900" y="736600"/>
                    </a:cubicBezTo>
                    <a:lnTo>
                      <a:pt x="3708400" y="914400"/>
                    </a:lnTo>
                    <a:lnTo>
                      <a:pt x="3898900" y="1358900"/>
                    </a:lnTo>
                    <a:cubicBezTo>
                      <a:pt x="3911600" y="1371600"/>
                      <a:pt x="3911600" y="1384300"/>
                      <a:pt x="3898900" y="1397000"/>
                    </a:cubicBezTo>
                    <a:cubicBezTo>
                      <a:pt x="3898900" y="1409700"/>
                      <a:pt x="3886200" y="1409700"/>
                      <a:pt x="3873500" y="1409700"/>
                    </a:cubicBezTo>
                    <a:lnTo>
                      <a:pt x="3810000" y="1409700"/>
                    </a:lnTo>
                    <a:cubicBezTo>
                      <a:pt x="3746500" y="1409700"/>
                      <a:pt x="3695700" y="1371600"/>
                      <a:pt x="3670300" y="1320800"/>
                    </a:cubicBezTo>
                    <a:lnTo>
                      <a:pt x="3517900" y="965200"/>
                    </a:lnTo>
                    <a:cubicBezTo>
                      <a:pt x="3517900" y="952500"/>
                      <a:pt x="3505200" y="965200"/>
                      <a:pt x="3505200" y="965200"/>
                    </a:cubicBezTo>
                    <a:lnTo>
                      <a:pt x="3568700" y="1409700"/>
                    </a:lnTo>
                    <a:lnTo>
                      <a:pt x="3644900" y="2222500"/>
                    </a:lnTo>
                    <a:cubicBezTo>
                      <a:pt x="3644900" y="2235200"/>
                      <a:pt x="3632200" y="2235200"/>
                      <a:pt x="3632200" y="2247900"/>
                    </a:cubicBezTo>
                    <a:cubicBezTo>
                      <a:pt x="3619500" y="2247900"/>
                      <a:pt x="3619500" y="2260600"/>
                      <a:pt x="3606800" y="2260600"/>
                    </a:cubicBezTo>
                    <a:lnTo>
                      <a:pt x="3556000" y="2260600"/>
                    </a:lnTo>
                    <a:cubicBezTo>
                      <a:pt x="3479800" y="2260600"/>
                      <a:pt x="3416300" y="2209800"/>
                      <a:pt x="3416300" y="2133600"/>
                    </a:cubicBezTo>
                    <a:lnTo>
                      <a:pt x="3302000" y="1447800"/>
                    </a:lnTo>
                    <a:cubicBezTo>
                      <a:pt x="3289300" y="1447800"/>
                      <a:pt x="3289300" y="1447800"/>
                      <a:pt x="3276600" y="1447800"/>
                    </a:cubicBezTo>
                    <a:lnTo>
                      <a:pt x="3162300" y="2133600"/>
                    </a:lnTo>
                    <a:cubicBezTo>
                      <a:pt x="3162300" y="2209800"/>
                      <a:pt x="3098800" y="2260600"/>
                      <a:pt x="3022600" y="2260600"/>
                    </a:cubicBezTo>
                    <a:lnTo>
                      <a:pt x="2971800" y="2260600"/>
                    </a:lnTo>
                    <a:cubicBezTo>
                      <a:pt x="2959100" y="2260600"/>
                      <a:pt x="2959100" y="2247900"/>
                      <a:pt x="2946400" y="2247900"/>
                    </a:cubicBezTo>
                    <a:cubicBezTo>
                      <a:pt x="2946400" y="2235200"/>
                      <a:pt x="2933700" y="2235200"/>
                      <a:pt x="2933700" y="2222500"/>
                    </a:cubicBezTo>
                    <a:lnTo>
                      <a:pt x="3009900" y="1409700"/>
                    </a:lnTo>
                    <a:lnTo>
                      <a:pt x="3073400" y="965200"/>
                    </a:lnTo>
                  </a:path>
                </a:pathLst>
              </a:custGeom>
              <a:solidFill>
                <a:srgbClr val="65AD90"/>
              </a:solidFill>
            </p:spPr>
          </p:sp>
        </p:grpSp>
      </p:grpSp>
      <p:grpSp>
        <p:nvGrpSpPr>
          <p:cNvPr name="Group 8" id="8"/>
          <p:cNvGrpSpPr/>
          <p:nvPr/>
        </p:nvGrpSpPr>
        <p:grpSpPr>
          <a:xfrm rot="-5400000">
            <a:off x="7569408" y="2988220"/>
            <a:ext cx="3149183" cy="3149183"/>
            <a:chOff x="0" y="0"/>
            <a:chExt cx="4198911" cy="4198911"/>
          </a:xfrm>
        </p:grpSpPr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0" y="0"/>
              <a:ext cx="4198911" cy="4198911"/>
              <a:chOff x="0" y="0"/>
              <a:chExt cx="2540000" cy="2540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357635"/>
                    </a:lnTo>
                    <a:cubicBezTo>
                      <a:pt x="1005067" y="356170"/>
                      <a:pt x="701670" y="530132"/>
                      <a:pt x="537417" y="813650"/>
                    </a:cubicBezTo>
                    <a:cubicBezTo>
                      <a:pt x="373163" y="1097169"/>
                      <a:pt x="373163" y="1446901"/>
                      <a:pt x="537417" y="1730420"/>
                    </a:cubicBezTo>
                    <a:cubicBezTo>
                      <a:pt x="701670" y="2013938"/>
                      <a:pt x="1005067" y="2187900"/>
                      <a:pt x="1332725" y="2186435"/>
                    </a:cubicBezTo>
                    <a:cubicBezTo>
                      <a:pt x="1660383" y="2187900"/>
                      <a:pt x="1963780" y="2013938"/>
                      <a:pt x="2128033" y="1730420"/>
                    </a:cubicBezTo>
                    <a:cubicBezTo>
                      <a:pt x="2292287" y="1446901"/>
                      <a:pt x="2292287" y="1097169"/>
                      <a:pt x="2128033" y="813650"/>
                    </a:cubicBezTo>
                    <a:cubicBezTo>
                      <a:pt x="1963780" y="530132"/>
                      <a:pt x="1660383" y="356170"/>
                      <a:pt x="1332725" y="357635"/>
                    </a:cubicBezTo>
                    <a:close/>
                  </a:path>
                </a:pathLst>
              </a:custGeom>
              <a:solidFill>
                <a:srgbClr val="65AD90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112615" y="6288"/>
                <a:ext cx="2455779" cy="2645637"/>
              </a:xfrm>
              <a:custGeom>
                <a:avLst/>
                <a:gdLst/>
                <a:ahLst/>
                <a:cxnLst/>
                <a:rect r="r" b="b" t="t" l="l"/>
                <a:pathLst>
                  <a:path h="2645637" w="2455779">
                    <a:moveTo>
                      <a:pt x="1364129" y="10653"/>
                    </a:moveTo>
                    <a:cubicBezTo>
                      <a:pt x="1953754" y="107936"/>
                      <a:pt x="2395789" y="603124"/>
                      <a:pt x="2425784" y="1199968"/>
                    </a:cubicBezTo>
                    <a:cubicBezTo>
                      <a:pt x="2455779" y="1796811"/>
                      <a:pt x="2065618" y="2333822"/>
                      <a:pt x="1488717" y="2489730"/>
                    </a:cubicBezTo>
                    <a:cubicBezTo>
                      <a:pt x="911817" y="2645637"/>
                      <a:pt x="304268" y="2378259"/>
                      <a:pt x="29543" y="1847554"/>
                    </a:cubicBezTo>
                    <a:cubicBezTo>
                      <a:pt x="0" y="1791105"/>
                      <a:pt x="2919" y="1723164"/>
                      <a:pt x="37195" y="1669458"/>
                    </a:cubicBezTo>
                    <a:cubicBezTo>
                      <a:pt x="71470" y="1615751"/>
                      <a:pt x="131861" y="1584488"/>
                      <a:pt x="195502" y="1587508"/>
                    </a:cubicBezTo>
                    <a:cubicBezTo>
                      <a:pt x="259142" y="1590528"/>
                      <a:pt x="316302" y="1627368"/>
                      <a:pt x="345338" y="1684078"/>
                    </a:cubicBezTo>
                    <a:cubicBezTo>
                      <a:pt x="543141" y="2066185"/>
                      <a:pt x="980576" y="2258698"/>
                      <a:pt x="1395944" y="2146445"/>
                    </a:cubicBezTo>
                    <a:cubicBezTo>
                      <a:pt x="1811313" y="2034191"/>
                      <a:pt x="2092229" y="1647543"/>
                      <a:pt x="2070633" y="1217816"/>
                    </a:cubicBezTo>
                    <a:cubicBezTo>
                      <a:pt x="2049036" y="788089"/>
                      <a:pt x="1730771" y="431553"/>
                      <a:pt x="1306241" y="361510"/>
                    </a:cubicBezTo>
                    <a:cubicBezTo>
                      <a:pt x="1243333" y="351419"/>
                      <a:pt x="1190633" y="308441"/>
                      <a:pt x="1168095" y="248848"/>
                    </a:cubicBezTo>
                    <a:cubicBezTo>
                      <a:pt x="1145557" y="189256"/>
                      <a:pt x="1156628" y="122159"/>
                      <a:pt x="1197114" y="72965"/>
                    </a:cubicBezTo>
                    <a:cubicBezTo>
                      <a:pt x="1237601" y="23771"/>
                      <a:pt x="1301314" y="0"/>
                      <a:pt x="1364129" y="10653"/>
                    </a:cubicBezTo>
                    <a:close/>
                  </a:path>
                </a:pathLst>
              </a:custGeom>
              <a:solidFill>
                <a:srgbClr val="F55F4B"/>
              </a:solidFill>
            </p:spPr>
          </p:sp>
        </p:grpSp>
      </p:grpSp>
      <p:sp>
        <p:nvSpPr>
          <p:cNvPr name="Freeform 12" id="12"/>
          <p:cNvSpPr/>
          <p:nvPr/>
        </p:nvSpPr>
        <p:spPr>
          <a:xfrm flipH="true" flipV="false" rot="0">
            <a:off x="11693141" y="463703"/>
            <a:ext cx="7315200" cy="2633472"/>
          </a:xfrm>
          <a:custGeom>
            <a:avLst/>
            <a:gdLst/>
            <a:ahLst/>
            <a:cxnLst/>
            <a:rect r="r" b="b" t="t" l="l"/>
            <a:pathLst>
              <a:path h="2633472" w="7315200">
                <a:moveTo>
                  <a:pt x="7315200" y="0"/>
                </a:moveTo>
                <a:lnTo>
                  <a:pt x="0" y="0"/>
                </a:lnTo>
                <a:lnTo>
                  <a:pt x="0" y="2633472"/>
                </a:lnTo>
                <a:lnTo>
                  <a:pt x="7315200" y="2633472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4231496">
            <a:off x="-1149555" y="-397817"/>
            <a:ext cx="4356510" cy="4356510"/>
          </a:xfrm>
          <a:custGeom>
            <a:avLst/>
            <a:gdLst/>
            <a:ahLst/>
            <a:cxnLst/>
            <a:rect r="r" b="b" t="t" l="l"/>
            <a:pathLst>
              <a:path h="4356510" w="4356510">
                <a:moveTo>
                  <a:pt x="0" y="0"/>
                </a:moveTo>
                <a:lnTo>
                  <a:pt x="4356510" y="0"/>
                </a:lnTo>
                <a:lnTo>
                  <a:pt x="4356510" y="4356511"/>
                </a:lnTo>
                <a:lnTo>
                  <a:pt x="0" y="43565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6470340" y="7592128"/>
            <a:ext cx="5347320" cy="1519001"/>
            <a:chOff x="0" y="0"/>
            <a:chExt cx="7129760" cy="2025335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166026" y="1510731"/>
              <a:ext cx="6797709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Elaborate on the featured statistic.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123825"/>
              <a:ext cx="7129760" cy="15253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452"/>
                </a:lnSpc>
                <a:spcBef>
                  <a:spcPct val="0"/>
                </a:spcBef>
              </a:pPr>
              <a:r>
                <a:rPr lang="en-US" sz="6899" u="none">
                  <a:solidFill>
                    <a:srgbClr val="FFFFFF"/>
                  </a:solidFill>
                  <a:latin typeface="Balmy Bold"/>
                </a:rPr>
                <a:t>70%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443525" y="7592128"/>
            <a:ext cx="5465862" cy="1519001"/>
            <a:chOff x="0" y="0"/>
            <a:chExt cx="7287816" cy="2025335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79028" y="1510731"/>
              <a:ext cx="7129760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Elaborate on the featured statistic.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123825"/>
              <a:ext cx="7287816" cy="15253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452"/>
                </a:lnSpc>
                <a:spcBef>
                  <a:spcPct val="0"/>
                </a:spcBef>
              </a:pPr>
              <a:r>
                <a:rPr lang="en-US" sz="6899" u="none">
                  <a:solidFill>
                    <a:srgbClr val="FFFFFF"/>
                  </a:solidFill>
                  <a:latin typeface="Balmy Bold"/>
                </a:rPr>
                <a:t>2 OUT OF 5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755057" y="7592128"/>
            <a:ext cx="5347320" cy="1519001"/>
            <a:chOff x="0" y="0"/>
            <a:chExt cx="7129760" cy="2025335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1510731"/>
              <a:ext cx="7129760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Elaborate on the featured statistic.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-123825"/>
              <a:ext cx="7129760" cy="15253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452"/>
                </a:lnSpc>
                <a:spcBef>
                  <a:spcPct val="0"/>
                </a:spcBef>
              </a:pPr>
              <a:r>
                <a:rPr lang="en-US" sz="6899" u="none">
                  <a:solidFill>
                    <a:srgbClr val="FFFFFF"/>
                  </a:solidFill>
                  <a:latin typeface="Balmy Bold"/>
                </a:rPr>
                <a:t>12 MILLION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4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526057" y="2595806"/>
          <a:ext cx="17235886" cy="6967766"/>
        </p:xfrm>
        <a:graphic>
          <a:graphicData uri="http://schemas.openxmlformats.org/drawingml/2006/table">
            <a:tbl>
              <a:tblPr/>
              <a:tblGrid>
                <a:gridCol w="4092607"/>
                <a:gridCol w="4475760"/>
                <a:gridCol w="4475760"/>
                <a:gridCol w="4191758"/>
              </a:tblGrid>
              <a:tr h="101917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19"/>
                        </a:lnSpc>
                        <a:defRPr/>
                      </a:pPr>
                      <a:r>
                        <a:rPr lang="en-US" sz="3299">
                          <a:solidFill>
                            <a:srgbClr val="FFFFFF"/>
                          </a:solidFill>
                          <a:latin typeface="Balmy Bold"/>
                        </a:rPr>
                        <a:t>1ST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5F4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19"/>
                        </a:lnSpc>
                        <a:defRPr/>
                      </a:pPr>
                      <a:r>
                        <a:rPr lang="en-US" sz="3299">
                          <a:solidFill>
                            <a:srgbClr val="FFFFFF"/>
                          </a:solidFill>
                          <a:latin typeface="Balmy Bold"/>
                        </a:rPr>
                        <a:t>2ND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5F4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19"/>
                        </a:lnSpc>
                        <a:defRPr/>
                      </a:pPr>
                      <a:r>
                        <a:rPr lang="en-US" sz="3299">
                          <a:solidFill>
                            <a:srgbClr val="FFFFFF"/>
                          </a:solidFill>
                          <a:latin typeface="Balmy Bold"/>
                        </a:rPr>
                        <a:t>3RD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5F4B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619"/>
                        </a:lnSpc>
                        <a:defRPr/>
                      </a:pPr>
                      <a:r>
                        <a:rPr lang="en-US" sz="3299">
                          <a:solidFill>
                            <a:srgbClr val="FFFFFF"/>
                          </a:solidFill>
                          <a:latin typeface="Balmy Bold"/>
                        </a:rPr>
                        <a:t>4TH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5F4B"/>
                    </a:solidFill>
                  </a:tcPr>
                </a:tc>
              </a:tr>
              <a:tr h="10668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FFFFFF"/>
                          </a:solidFill>
                          <a:latin typeface="Balmy Bold"/>
                        </a:rPr>
                        <a:t>January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FFFFFF"/>
                          </a:solidFill>
                          <a:latin typeface="Balmy Bold"/>
                        </a:rPr>
                        <a:t>April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FFFFFF"/>
                          </a:solidFill>
                          <a:latin typeface="Balmy Bold"/>
                        </a:rPr>
                        <a:t>July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FFFFFF"/>
                          </a:solidFill>
                          <a:latin typeface="Balmy Bold"/>
                        </a:rPr>
                        <a:t>October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</a:tr>
              <a:tr h="91606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Lato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Lato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Lato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Lato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</a:tr>
              <a:tr h="10668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FFFFFF"/>
                          </a:solidFill>
                          <a:latin typeface="Balmy Bold"/>
                        </a:rPr>
                        <a:t>February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FFFFFF"/>
                          </a:solidFill>
                          <a:latin typeface="Balmy Bold"/>
                        </a:rPr>
                        <a:t>May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FFFFFF"/>
                          </a:solidFill>
                          <a:latin typeface="Balmy Bold"/>
                        </a:rPr>
                        <a:t>August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FFFFFF"/>
                          </a:solidFill>
                          <a:latin typeface="Balmy Bold"/>
                        </a:rPr>
                        <a:t>November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</a:tr>
              <a:tr h="91606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Lato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Lato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Lato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Lato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</a:tr>
              <a:tr h="10668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FFFFFF"/>
                          </a:solidFill>
                          <a:latin typeface="Balmy Bold"/>
                        </a:rPr>
                        <a:t>March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FFFFFF"/>
                          </a:solidFill>
                          <a:latin typeface="Balmy Bold"/>
                        </a:rPr>
                        <a:t>June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FFFFFF"/>
                          </a:solidFill>
                          <a:latin typeface="Balmy Bold"/>
                        </a:rPr>
                        <a:t>September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899"/>
                        </a:lnSpc>
                        <a:defRPr/>
                      </a:pPr>
                      <a:r>
                        <a:rPr lang="en-US" sz="3499">
                          <a:solidFill>
                            <a:srgbClr val="FFFFFF"/>
                          </a:solidFill>
                          <a:latin typeface="Balmy Bold"/>
                        </a:rPr>
                        <a:t>December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</a:tr>
              <a:tr h="91606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Lato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Lato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Lato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14040"/>
                          </a:solidFill>
                          <a:latin typeface="Lato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BB3"/>
                    </a:solidFill>
                  </a:tcPr>
                </a:tc>
              </a:tr>
            </a:tbl>
          </a:graphicData>
        </a:graphic>
      </p:graphicFrame>
      <p:sp>
        <p:nvSpPr>
          <p:cNvPr name="TextBox 3" id="3"/>
          <p:cNvSpPr txBox="true"/>
          <p:nvPr/>
        </p:nvSpPr>
        <p:spPr>
          <a:xfrm rot="0">
            <a:off x="1890759" y="998511"/>
            <a:ext cx="14506481" cy="1131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178"/>
              </a:lnSpc>
              <a:spcBef>
                <a:spcPct val="0"/>
              </a:spcBef>
            </a:pPr>
            <a:r>
              <a:rPr lang="en-US" sz="6699" u="none">
                <a:solidFill>
                  <a:srgbClr val="F55F4B"/>
                </a:solidFill>
                <a:latin typeface="Balmy Bold"/>
              </a:rPr>
              <a:t>WRITE YOUR TOPIC OR IDEA</a:t>
            </a:r>
          </a:p>
        </p:txBody>
      </p:sp>
      <p:sp>
        <p:nvSpPr>
          <p:cNvPr name="Freeform 4" id="4"/>
          <p:cNvSpPr/>
          <p:nvPr/>
        </p:nvSpPr>
        <p:spPr>
          <a:xfrm flipH="true" flipV="false" rot="0">
            <a:off x="14315843" y="837714"/>
            <a:ext cx="3608025" cy="1758092"/>
          </a:xfrm>
          <a:custGeom>
            <a:avLst/>
            <a:gdLst/>
            <a:ahLst/>
            <a:cxnLst/>
            <a:rect r="r" b="b" t="t" l="l"/>
            <a:pathLst>
              <a:path h="1758092" w="3608025">
                <a:moveTo>
                  <a:pt x="3608025" y="0"/>
                </a:moveTo>
                <a:lnTo>
                  <a:pt x="0" y="0"/>
                </a:lnTo>
                <a:lnTo>
                  <a:pt x="0" y="1758092"/>
                </a:lnTo>
                <a:lnTo>
                  <a:pt x="3608025" y="1758092"/>
                </a:lnTo>
                <a:lnTo>
                  <a:pt x="360802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798617" y="168059"/>
            <a:ext cx="4153662" cy="4114800"/>
          </a:xfrm>
          <a:custGeom>
            <a:avLst/>
            <a:gdLst/>
            <a:ahLst/>
            <a:cxnLst/>
            <a:rect r="r" b="b" t="t" l="l"/>
            <a:pathLst>
              <a:path h="4114800" w="4153662">
                <a:moveTo>
                  <a:pt x="0" y="0"/>
                </a:moveTo>
                <a:lnTo>
                  <a:pt x="4153662" y="0"/>
                </a:lnTo>
                <a:lnTo>
                  <a:pt x="41536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06122" y="4852915"/>
            <a:ext cx="5357645" cy="4987481"/>
          </a:xfrm>
          <a:custGeom>
            <a:avLst/>
            <a:gdLst/>
            <a:ahLst/>
            <a:cxnLst/>
            <a:rect r="r" b="b" t="t" l="l"/>
            <a:pathLst>
              <a:path h="4987481" w="5357645">
                <a:moveTo>
                  <a:pt x="0" y="0"/>
                </a:moveTo>
                <a:lnTo>
                  <a:pt x="5357646" y="0"/>
                </a:lnTo>
                <a:lnTo>
                  <a:pt x="5357646" y="4987481"/>
                </a:lnTo>
                <a:lnTo>
                  <a:pt x="0" y="4987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108834" y="-761798"/>
            <a:ext cx="5196977" cy="6601241"/>
          </a:xfrm>
          <a:custGeom>
            <a:avLst/>
            <a:gdLst/>
            <a:ahLst/>
            <a:cxnLst/>
            <a:rect r="r" b="b" t="t" l="l"/>
            <a:pathLst>
              <a:path h="6601241" w="5196977">
                <a:moveTo>
                  <a:pt x="0" y="0"/>
                </a:moveTo>
                <a:lnTo>
                  <a:pt x="5196978" y="0"/>
                </a:lnTo>
                <a:lnTo>
                  <a:pt x="5196978" y="6601242"/>
                </a:lnTo>
                <a:lnTo>
                  <a:pt x="0" y="6601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125759" y="0"/>
            <a:ext cx="10162241" cy="10287000"/>
            <a:chOff x="0" y="0"/>
            <a:chExt cx="13549654" cy="13716000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6"/>
            <a:srcRect l="28224" t="0" r="15034" b="0"/>
            <a:stretch>
              <a:fillRect/>
            </a:stretch>
          </p:blipFill>
          <p:spPr>
            <a:xfrm flipH="false" flipV="false">
              <a:off x="0" y="0"/>
              <a:ext cx="13549654" cy="13716000"/>
            </a:xfrm>
            <a:prstGeom prst="rect">
              <a:avLst/>
            </a:prstGeom>
          </p:spPr>
        </p:pic>
      </p:grpSp>
      <p:sp>
        <p:nvSpPr>
          <p:cNvPr name="Freeform 6" id="6"/>
          <p:cNvSpPr/>
          <p:nvPr/>
        </p:nvSpPr>
        <p:spPr>
          <a:xfrm flipH="false" flipV="false" rot="0">
            <a:off x="3753262" y="6293858"/>
            <a:ext cx="5390738" cy="7093076"/>
          </a:xfrm>
          <a:custGeom>
            <a:avLst/>
            <a:gdLst/>
            <a:ahLst/>
            <a:cxnLst/>
            <a:rect r="r" b="b" t="t" l="l"/>
            <a:pathLst>
              <a:path h="7093076" w="5390738">
                <a:moveTo>
                  <a:pt x="0" y="0"/>
                </a:moveTo>
                <a:lnTo>
                  <a:pt x="5390738" y="0"/>
                </a:lnTo>
                <a:lnTo>
                  <a:pt x="5390738" y="7093076"/>
                </a:lnTo>
                <a:lnTo>
                  <a:pt x="0" y="70930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029775" y="5143500"/>
            <a:ext cx="5258225" cy="5143500"/>
          </a:xfrm>
          <a:custGeom>
            <a:avLst/>
            <a:gdLst/>
            <a:ahLst/>
            <a:cxnLst/>
            <a:rect r="r" b="b" t="t" l="l"/>
            <a:pathLst>
              <a:path h="5143500" w="5258225">
                <a:moveTo>
                  <a:pt x="0" y="0"/>
                </a:moveTo>
                <a:lnTo>
                  <a:pt x="5258225" y="0"/>
                </a:lnTo>
                <a:lnTo>
                  <a:pt x="525822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98207" y="2431457"/>
            <a:ext cx="7177752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</a:pPr>
            <a:r>
              <a:rPr lang="en-US" sz="7500" u="none">
                <a:solidFill>
                  <a:srgbClr val="FFFFFF"/>
                </a:solidFill>
                <a:latin typeface="Balmy Bold"/>
              </a:rPr>
              <a:t>WRITE A</a:t>
            </a:r>
          </a:p>
          <a:p>
            <a:pPr algn="ctr" marL="0" indent="0" lvl="0">
              <a:lnSpc>
                <a:spcPts val="9000"/>
              </a:lnSpc>
            </a:pPr>
            <a:r>
              <a:rPr lang="en-US" sz="7500" u="none">
                <a:solidFill>
                  <a:srgbClr val="FFFFFF"/>
                </a:solidFill>
                <a:latin typeface="Balmy Bold"/>
              </a:rPr>
              <a:t>HEADING HERE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4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5229918" y="1404795"/>
            <a:ext cx="7828164" cy="7828133"/>
            <a:chOff x="0" y="0"/>
            <a:chExt cx="6350000" cy="634997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117" t="0" r="-2511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364000" y="5161427"/>
            <a:ext cx="5561779" cy="6536279"/>
          </a:xfrm>
          <a:custGeom>
            <a:avLst/>
            <a:gdLst/>
            <a:ahLst/>
            <a:cxnLst/>
            <a:rect r="r" b="b" t="t" l="l"/>
            <a:pathLst>
              <a:path h="6536279" w="5561779">
                <a:moveTo>
                  <a:pt x="0" y="0"/>
                </a:moveTo>
                <a:lnTo>
                  <a:pt x="5561779" y="0"/>
                </a:lnTo>
                <a:lnTo>
                  <a:pt x="5561779" y="6536278"/>
                </a:lnTo>
                <a:lnTo>
                  <a:pt x="0" y="65362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531055" y="5285252"/>
            <a:ext cx="6516523" cy="6101835"/>
          </a:xfrm>
          <a:custGeom>
            <a:avLst/>
            <a:gdLst/>
            <a:ahLst/>
            <a:cxnLst/>
            <a:rect r="r" b="b" t="t" l="l"/>
            <a:pathLst>
              <a:path h="6101835" w="6516523">
                <a:moveTo>
                  <a:pt x="0" y="0"/>
                </a:moveTo>
                <a:lnTo>
                  <a:pt x="6516523" y="0"/>
                </a:lnTo>
                <a:lnTo>
                  <a:pt x="6516523" y="6101835"/>
                </a:lnTo>
                <a:lnTo>
                  <a:pt x="0" y="61018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035936">
            <a:off x="14153501" y="3298866"/>
            <a:ext cx="3563485" cy="2112174"/>
          </a:xfrm>
          <a:custGeom>
            <a:avLst/>
            <a:gdLst/>
            <a:ahLst/>
            <a:cxnLst/>
            <a:rect r="r" b="b" t="t" l="l"/>
            <a:pathLst>
              <a:path h="2112174" w="3563485">
                <a:moveTo>
                  <a:pt x="0" y="0"/>
                </a:moveTo>
                <a:lnTo>
                  <a:pt x="3563485" y="0"/>
                </a:lnTo>
                <a:lnTo>
                  <a:pt x="3563485" y="2112175"/>
                </a:lnTo>
                <a:lnTo>
                  <a:pt x="0" y="21121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94631" y="1042415"/>
            <a:ext cx="5130372" cy="31643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2439"/>
              </a:lnSpc>
            </a:pPr>
            <a:r>
              <a:rPr lang="en-US" sz="10816" u="none">
                <a:solidFill>
                  <a:srgbClr val="F67E1A"/>
                </a:solidFill>
                <a:latin typeface="Balmy Bold"/>
              </a:rPr>
              <a:t>THANK</a:t>
            </a:r>
          </a:p>
          <a:p>
            <a:pPr marL="0" indent="0" lvl="0">
              <a:lnSpc>
                <a:spcPts val="12439"/>
              </a:lnSpc>
            </a:pPr>
            <a:r>
              <a:rPr lang="en-US" sz="10816" u="none">
                <a:solidFill>
                  <a:srgbClr val="F67E1A"/>
                </a:solidFill>
                <a:latin typeface="Balmy Bold"/>
              </a:rPr>
              <a:t>YOU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660921" y="1366695"/>
            <a:ext cx="4598379" cy="7955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"/>
              </a:rPr>
              <a:t>Write a closing statement</a:t>
            </a:r>
          </a:p>
          <a:p>
            <a:pPr algn="ct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"/>
              </a:rPr>
              <a:t>or call-to-action here.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473131" cy="10287000"/>
            <a:chOff x="0" y="0"/>
            <a:chExt cx="9964175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5784" t="0" r="25784" b="0"/>
            <a:stretch>
              <a:fillRect/>
            </a:stretch>
          </p:blipFill>
          <p:spPr>
            <a:xfrm flipH="false" flipV="false">
              <a:off x="0" y="0"/>
              <a:ext cx="9964175" cy="137160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true" flipV="false" rot="0">
            <a:off x="10832524" y="4376841"/>
            <a:ext cx="7455476" cy="5910159"/>
          </a:xfrm>
          <a:custGeom>
            <a:avLst/>
            <a:gdLst/>
            <a:ahLst/>
            <a:cxnLst/>
            <a:rect r="r" b="b" t="t" l="l"/>
            <a:pathLst>
              <a:path h="5910159" w="7455476">
                <a:moveTo>
                  <a:pt x="7455476" y="0"/>
                </a:moveTo>
                <a:lnTo>
                  <a:pt x="0" y="0"/>
                </a:lnTo>
                <a:lnTo>
                  <a:pt x="0" y="5910159"/>
                </a:lnTo>
                <a:lnTo>
                  <a:pt x="7455476" y="5910159"/>
                </a:lnTo>
                <a:lnTo>
                  <a:pt x="745547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2127942">
            <a:off x="14185770" y="-1093083"/>
            <a:ext cx="6147060" cy="5740162"/>
          </a:xfrm>
          <a:custGeom>
            <a:avLst/>
            <a:gdLst/>
            <a:ahLst/>
            <a:cxnLst/>
            <a:rect r="r" b="b" t="t" l="l"/>
            <a:pathLst>
              <a:path h="5740162" w="6147060">
                <a:moveTo>
                  <a:pt x="0" y="0"/>
                </a:moveTo>
                <a:lnTo>
                  <a:pt x="6147060" y="0"/>
                </a:lnTo>
                <a:lnTo>
                  <a:pt x="6147060" y="5740163"/>
                </a:lnTo>
                <a:lnTo>
                  <a:pt x="0" y="57401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2429670">
            <a:off x="13533079" y="1410043"/>
            <a:ext cx="2978772" cy="1911830"/>
          </a:xfrm>
          <a:custGeom>
            <a:avLst/>
            <a:gdLst/>
            <a:ahLst/>
            <a:cxnLst/>
            <a:rect r="r" b="b" t="t" l="l"/>
            <a:pathLst>
              <a:path h="1911830" w="2978772">
                <a:moveTo>
                  <a:pt x="0" y="0"/>
                </a:moveTo>
                <a:lnTo>
                  <a:pt x="2978772" y="0"/>
                </a:lnTo>
                <a:lnTo>
                  <a:pt x="2978772" y="1911830"/>
                </a:lnTo>
                <a:lnTo>
                  <a:pt x="0" y="191183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578206" y="1197668"/>
            <a:ext cx="4690880" cy="2453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660"/>
              </a:lnSpc>
              <a:spcBef>
                <a:spcPct val="0"/>
              </a:spcBef>
            </a:pPr>
            <a:r>
              <a:rPr lang="en-US" sz="8400" u="none">
                <a:solidFill>
                  <a:srgbClr val="FFFFFF"/>
                </a:solidFill>
                <a:latin typeface="Balmy Bold"/>
              </a:rPr>
              <a:t>GET IN TOUCH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8578206" y="4376841"/>
            <a:ext cx="4434483" cy="4495316"/>
            <a:chOff x="0" y="0"/>
            <a:chExt cx="5912644" cy="5993754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66675"/>
              <a:ext cx="5564741" cy="756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657"/>
                </a:lnSpc>
                <a:spcBef>
                  <a:spcPct val="0"/>
                </a:spcBef>
              </a:pPr>
              <a:r>
                <a:rPr lang="en-US" sz="3399" u="none">
                  <a:solidFill>
                    <a:srgbClr val="F55F4B"/>
                  </a:solidFill>
                  <a:latin typeface="Balmy Bold"/>
                </a:rPr>
                <a:t>EMAIL 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831832"/>
              <a:ext cx="5912644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hello@reallygreatsite.com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2378625"/>
              <a:ext cx="5564741" cy="756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657"/>
                </a:lnSpc>
                <a:spcBef>
                  <a:spcPct val="0"/>
                </a:spcBef>
              </a:pPr>
              <a:r>
                <a:rPr lang="en-US" sz="3399" u="none">
                  <a:solidFill>
                    <a:srgbClr val="F55F4B"/>
                  </a:solidFill>
                  <a:latin typeface="Balmy Bold"/>
                </a:rPr>
                <a:t>SOCIAL MEDIA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3282491"/>
              <a:ext cx="5564741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@reallygreatsite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4575284"/>
              <a:ext cx="5564741" cy="756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657"/>
                </a:lnSpc>
                <a:spcBef>
                  <a:spcPct val="0"/>
                </a:spcBef>
              </a:pPr>
              <a:r>
                <a:rPr lang="en-US" sz="3399" u="none">
                  <a:solidFill>
                    <a:srgbClr val="F55F4B"/>
                  </a:solidFill>
                  <a:latin typeface="Balmy Bold"/>
                </a:rPr>
                <a:t>CALL US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5479150"/>
              <a:ext cx="5564741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123-456-7890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4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832717">
            <a:off x="95322" y="7546320"/>
            <a:ext cx="4274980" cy="4843392"/>
          </a:xfrm>
          <a:custGeom>
            <a:avLst/>
            <a:gdLst/>
            <a:ahLst/>
            <a:cxnLst/>
            <a:rect r="r" b="b" t="t" l="l"/>
            <a:pathLst>
              <a:path h="4843392" w="4274980">
                <a:moveTo>
                  <a:pt x="0" y="0"/>
                </a:moveTo>
                <a:lnTo>
                  <a:pt x="4274981" y="0"/>
                </a:lnTo>
                <a:lnTo>
                  <a:pt x="4274981" y="4843392"/>
                </a:lnTo>
                <a:lnTo>
                  <a:pt x="0" y="48433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567351" y="532392"/>
            <a:ext cx="2592324" cy="6172200"/>
          </a:xfrm>
          <a:custGeom>
            <a:avLst/>
            <a:gdLst/>
            <a:ahLst/>
            <a:cxnLst/>
            <a:rect r="r" b="b" t="t" l="l"/>
            <a:pathLst>
              <a:path h="6172200" w="2592324">
                <a:moveTo>
                  <a:pt x="0" y="0"/>
                </a:moveTo>
                <a:lnTo>
                  <a:pt x="2592324" y="0"/>
                </a:lnTo>
                <a:lnTo>
                  <a:pt x="2592324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514216" y="1074950"/>
            <a:ext cx="15259568" cy="1617560"/>
            <a:chOff x="0" y="0"/>
            <a:chExt cx="20346091" cy="2156747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133350"/>
              <a:ext cx="20346091" cy="16348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137"/>
                </a:lnSpc>
                <a:spcBef>
                  <a:spcPct val="0"/>
                </a:spcBef>
              </a:pPr>
              <a:r>
                <a:rPr lang="en-US" sz="7399" u="none">
                  <a:solidFill>
                    <a:srgbClr val="65A7AD"/>
                  </a:solidFill>
                  <a:latin typeface="Balmy Bold"/>
                </a:rPr>
                <a:t>ADD A TEAM MEMBERS PAGE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2465268" y="1642143"/>
              <a:ext cx="15415554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Elaborate on what you want to discuss. 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2182935">
            <a:off x="-3364126" y="-818149"/>
            <a:ext cx="4467727" cy="7776107"/>
          </a:xfrm>
          <a:custGeom>
            <a:avLst/>
            <a:gdLst/>
            <a:ahLst/>
            <a:cxnLst/>
            <a:rect r="r" b="b" t="t" l="l"/>
            <a:pathLst>
              <a:path h="7776107" w="4467727">
                <a:moveTo>
                  <a:pt x="0" y="0"/>
                </a:moveTo>
                <a:lnTo>
                  <a:pt x="4467727" y="0"/>
                </a:lnTo>
                <a:lnTo>
                  <a:pt x="4467727" y="7776108"/>
                </a:lnTo>
                <a:lnTo>
                  <a:pt x="0" y="77761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503186">
            <a:off x="15398382" y="8369038"/>
            <a:ext cx="3151103" cy="1862016"/>
          </a:xfrm>
          <a:custGeom>
            <a:avLst/>
            <a:gdLst/>
            <a:ahLst/>
            <a:cxnLst/>
            <a:rect r="r" b="b" t="t" l="l"/>
            <a:pathLst>
              <a:path h="1862016" w="3151103">
                <a:moveTo>
                  <a:pt x="0" y="0"/>
                </a:moveTo>
                <a:lnTo>
                  <a:pt x="3151104" y="0"/>
                </a:lnTo>
                <a:lnTo>
                  <a:pt x="3151104" y="1862016"/>
                </a:lnTo>
                <a:lnTo>
                  <a:pt x="0" y="18620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276087" y="3919955"/>
            <a:ext cx="3396717" cy="3318098"/>
            <a:chOff x="0" y="0"/>
            <a:chExt cx="4828540" cy="471678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10"/>
              <a:stretch>
                <a:fillRect l="-20762" t="-30270" r="-155653" b="-58472"/>
              </a:stretch>
            </a:blip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5367147" y="3919955"/>
            <a:ext cx="3396717" cy="3318098"/>
            <a:chOff x="0" y="0"/>
            <a:chExt cx="4828540" cy="471678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11"/>
              <a:stretch>
                <a:fillRect l="-47033" t="-16817" r="-153063" b="-88096"/>
              </a:stretch>
            </a:blipFill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9458206" y="3919955"/>
            <a:ext cx="3396717" cy="3318098"/>
            <a:chOff x="0" y="0"/>
            <a:chExt cx="4828540" cy="471678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12"/>
              <a:stretch>
                <a:fillRect l="-32985" t="0" r="-13282" b="0"/>
              </a:stretch>
            </a:blip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3549265" y="3919955"/>
            <a:ext cx="3396717" cy="3318098"/>
            <a:chOff x="0" y="0"/>
            <a:chExt cx="4828540" cy="471678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13"/>
              <a:stretch>
                <a:fillRect l="0" t="-6726" r="0" b="-46908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759582" y="7503701"/>
            <a:ext cx="2429727" cy="887349"/>
            <a:chOff x="0" y="0"/>
            <a:chExt cx="3239636" cy="1183132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57150"/>
              <a:ext cx="3239636" cy="6565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0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F67E1A"/>
                  </a:solidFill>
                  <a:latin typeface="Balmy Bold"/>
                </a:rPr>
                <a:t>NAME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668528"/>
              <a:ext cx="3239636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Title or Position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850642" y="7503701"/>
            <a:ext cx="2429727" cy="887349"/>
            <a:chOff x="0" y="0"/>
            <a:chExt cx="3239636" cy="1183132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57150"/>
              <a:ext cx="3239636" cy="6565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0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F67E1A"/>
                  </a:solidFill>
                  <a:latin typeface="Balmy Bold"/>
                </a:rPr>
                <a:t>NAME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668528"/>
              <a:ext cx="3239636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Title or Position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941701" y="7503701"/>
            <a:ext cx="2429727" cy="887349"/>
            <a:chOff x="0" y="0"/>
            <a:chExt cx="3239636" cy="1183132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57150"/>
              <a:ext cx="3239636" cy="6565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0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F67E1A"/>
                  </a:solidFill>
                  <a:latin typeface="Balmy Bold"/>
                </a:rPr>
                <a:t>NAME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668528"/>
              <a:ext cx="3239636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Title or Position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4032760" y="7503701"/>
            <a:ext cx="2429727" cy="887349"/>
            <a:chOff x="0" y="0"/>
            <a:chExt cx="3239636" cy="1183132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0" y="668528"/>
              <a:ext cx="3239636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Title or Position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0" y="-57150"/>
              <a:ext cx="3239636" cy="6565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0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F67E1A"/>
                  </a:solidFill>
                  <a:latin typeface="Balmy Bold"/>
                </a:rPr>
                <a:t>NAME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8132784" y="3465089"/>
            <a:ext cx="11196414" cy="7878204"/>
          </a:xfrm>
          <a:custGeom>
            <a:avLst/>
            <a:gdLst/>
            <a:ahLst/>
            <a:cxnLst/>
            <a:rect r="r" b="b" t="t" l="l"/>
            <a:pathLst>
              <a:path h="7878204" w="11196414">
                <a:moveTo>
                  <a:pt x="11196414" y="0"/>
                </a:moveTo>
                <a:lnTo>
                  <a:pt x="0" y="0"/>
                </a:lnTo>
                <a:lnTo>
                  <a:pt x="0" y="7878204"/>
                </a:lnTo>
                <a:lnTo>
                  <a:pt x="11196414" y="7878204"/>
                </a:lnTo>
                <a:lnTo>
                  <a:pt x="1119641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500436" y="4246710"/>
            <a:ext cx="9287128" cy="2568529"/>
            <a:chOff x="0" y="0"/>
            <a:chExt cx="12382837" cy="3424705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1970554"/>
              <a:ext cx="12382837" cy="14541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589"/>
                </a:lnSpc>
              </a:pPr>
              <a:r>
                <a:rPr lang="en-US" sz="2699" u="none">
                  <a:solidFill>
                    <a:srgbClr val="20676D"/>
                  </a:solidFill>
                  <a:latin typeface="Lato Bold"/>
                </a:rPr>
                <a:t>SlidesCarnival for the presentation template</a:t>
              </a:r>
            </a:p>
            <a:p>
              <a:pPr algn="ctr" marL="0" indent="0" lvl="1">
                <a:lnSpc>
                  <a:spcPts val="4589"/>
                </a:lnSpc>
              </a:pPr>
              <a:r>
                <a:rPr lang="en-US" sz="2699" u="none">
                  <a:solidFill>
                    <a:srgbClr val="20676D"/>
                  </a:solidFill>
                  <a:latin typeface="Lato Bold"/>
                </a:rPr>
                <a:t>Pexels for the photos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-66675"/>
              <a:ext cx="12382837" cy="15661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79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0676D"/>
                  </a:solidFill>
                  <a:latin typeface="Balmy Bold"/>
                </a:rPr>
                <a:t>THIS PRESENTATION TEMPLATE IS FREE FOR EVERYONE TO USE THANKS TO THE FOLLOWING: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1144284">
            <a:off x="852430" y="4628003"/>
            <a:ext cx="2240284" cy="2378680"/>
          </a:xfrm>
          <a:custGeom>
            <a:avLst/>
            <a:gdLst/>
            <a:ahLst/>
            <a:cxnLst/>
            <a:rect r="r" b="b" t="t" l="l"/>
            <a:pathLst>
              <a:path h="2378680" w="2240284">
                <a:moveTo>
                  <a:pt x="0" y="0"/>
                </a:moveTo>
                <a:lnTo>
                  <a:pt x="2240284" y="0"/>
                </a:lnTo>
                <a:lnTo>
                  <a:pt x="2240284" y="2378680"/>
                </a:lnTo>
                <a:lnTo>
                  <a:pt x="0" y="23786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974845" y="6052723"/>
            <a:ext cx="7000288" cy="7200900"/>
          </a:xfrm>
          <a:custGeom>
            <a:avLst/>
            <a:gdLst/>
            <a:ahLst/>
            <a:cxnLst/>
            <a:rect r="r" b="b" t="t" l="l"/>
            <a:pathLst>
              <a:path h="7200900" w="7000288">
                <a:moveTo>
                  <a:pt x="0" y="0"/>
                </a:moveTo>
                <a:lnTo>
                  <a:pt x="7000289" y="0"/>
                </a:lnTo>
                <a:lnTo>
                  <a:pt x="7000289" y="7200900"/>
                </a:lnTo>
                <a:lnTo>
                  <a:pt x="0" y="72009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291824">
            <a:off x="-2029126" y="-1122073"/>
            <a:ext cx="2658351" cy="9946210"/>
          </a:xfrm>
          <a:custGeom>
            <a:avLst/>
            <a:gdLst/>
            <a:ahLst/>
            <a:cxnLst/>
            <a:rect r="r" b="b" t="t" l="l"/>
            <a:pathLst>
              <a:path h="9946210" w="2658351">
                <a:moveTo>
                  <a:pt x="0" y="0"/>
                </a:moveTo>
                <a:lnTo>
                  <a:pt x="2658351" y="0"/>
                </a:lnTo>
                <a:lnTo>
                  <a:pt x="2658351" y="9946209"/>
                </a:lnTo>
                <a:lnTo>
                  <a:pt x="0" y="994620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15921512" y="676215"/>
            <a:ext cx="2724017" cy="2853732"/>
          </a:xfrm>
          <a:custGeom>
            <a:avLst/>
            <a:gdLst/>
            <a:ahLst/>
            <a:cxnLst/>
            <a:rect r="r" b="b" t="t" l="l"/>
            <a:pathLst>
              <a:path h="2853732" w="2724017">
                <a:moveTo>
                  <a:pt x="0" y="0"/>
                </a:moveTo>
                <a:lnTo>
                  <a:pt x="2724017" y="0"/>
                </a:lnTo>
                <a:lnTo>
                  <a:pt x="2724017" y="2853731"/>
                </a:lnTo>
                <a:lnTo>
                  <a:pt x="0" y="28537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260271" y="904295"/>
            <a:ext cx="7767458" cy="16046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014"/>
              </a:lnSpc>
              <a:spcBef>
                <a:spcPct val="0"/>
              </a:spcBef>
            </a:pPr>
            <a:r>
              <a:rPr lang="en-US" sz="9499" u="none">
                <a:solidFill>
                  <a:srgbClr val="FCEBC7"/>
                </a:solidFill>
                <a:latin typeface="Balmy Bold"/>
              </a:rPr>
              <a:t>CREDITS</a:t>
            </a:r>
          </a:p>
        </p:txBody>
      </p:sp>
      <p:sp>
        <p:nvSpPr>
          <p:cNvPr name="TextBox 11" id="11"/>
          <p:cNvSpPr txBox="true"/>
          <p:nvPr/>
        </p:nvSpPr>
        <p:spPr>
          <a:xfrm rot="1179387">
            <a:off x="1276326" y="3010486"/>
            <a:ext cx="3058984" cy="1236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67"/>
              </a:lnSpc>
              <a:spcBef>
                <a:spcPct val="0"/>
              </a:spcBef>
            </a:pPr>
            <a:r>
              <a:rPr lang="en-US" sz="3625" u="none">
                <a:solidFill>
                  <a:srgbClr val="FFFFFF"/>
                </a:solidFill>
                <a:latin typeface="Balmy Bold"/>
              </a:rPr>
              <a:t>HAPPY</a:t>
            </a:r>
          </a:p>
          <a:p>
            <a:pPr algn="ctr" marL="0" indent="0" lvl="0">
              <a:lnSpc>
                <a:spcPts val="4967"/>
              </a:lnSpc>
              <a:spcBef>
                <a:spcPct val="0"/>
              </a:spcBef>
            </a:pPr>
            <a:r>
              <a:rPr lang="en-US" sz="3625" u="none">
                <a:solidFill>
                  <a:srgbClr val="FFFFFF"/>
                </a:solidFill>
                <a:latin typeface="Balmy Bold"/>
              </a:rPr>
              <a:t>DESIGNING!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4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656952" y="4272391"/>
            <a:ext cx="8974097" cy="4053541"/>
            <a:chOff x="0" y="0"/>
            <a:chExt cx="2363548" cy="10675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3548" cy="1067599"/>
            </a:xfrm>
            <a:custGeom>
              <a:avLst/>
              <a:gdLst/>
              <a:ahLst/>
              <a:cxnLst/>
              <a:rect r="r" b="b" t="t" l="l"/>
              <a:pathLst>
                <a:path h="1067599" w="2363548">
                  <a:moveTo>
                    <a:pt x="43998" y="0"/>
                  </a:moveTo>
                  <a:lnTo>
                    <a:pt x="2319551" y="0"/>
                  </a:lnTo>
                  <a:cubicBezTo>
                    <a:pt x="2331220" y="0"/>
                    <a:pt x="2342411" y="4635"/>
                    <a:pt x="2350662" y="12887"/>
                  </a:cubicBezTo>
                  <a:cubicBezTo>
                    <a:pt x="2358913" y="21138"/>
                    <a:pt x="2363548" y="32329"/>
                    <a:pt x="2363548" y="43998"/>
                  </a:cubicBezTo>
                  <a:lnTo>
                    <a:pt x="2363548" y="1023602"/>
                  </a:lnTo>
                  <a:cubicBezTo>
                    <a:pt x="2363548" y="1047901"/>
                    <a:pt x="2343850" y="1067599"/>
                    <a:pt x="2319551" y="1067599"/>
                  </a:cubicBezTo>
                  <a:lnTo>
                    <a:pt x="43998" y="1067599"/>
                  </a:lnTo>
                  <a:cubicBezTo>
                    <a:pt x="19698" y="1067599"/>
                    <a:pt x="0" y="1047901"/>
                    <a:pt x="0" y="1023602"/>
                  </a:cubicBezTo>
                  <a:lnTo>
                    <a:pt x="0" y="43998"/>
                  </a:lnTo>
                  <a:cubicBezTo>
                    <a:pt x="0" y="19698"/>
                    <a:pt x="19698" y="0"/>
                    <a:pt x="43998" y="0"/>
                  </a:cubicBezTo>
                  <a:close/>
                </a:path>
              </a:pathLst>
            </a:custGeom>
            <a:solidFill>
              <a:srgbClr val="D6AA9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2774176" y="5995412"/>
            <a:ext cx="5513824" cy="5854447"/>
          </a:xfrm>
          <a:custGeom>
            <a:avLst/>
            <a:gdLst/>
            <a:ahLst/>
            <a:cxnLst/>
            <a:rect r="r" b="b" t="t" l="l"/>
            <a:pathLst>
              <a:path h="5854447" w="5513824">
                <a:moveTo>
                  <a:pt x="0" y="0"/>
                </a:moveTo>
                <a:lnTo>
                  <a:pt x="5513824" y="0"/>
                </a:lnTo>
                <a:lnTo>
                  <a:pt x="5513824" y="5854447"/>
                </a:lnTo>
                <a:lnTo>
                  <a:pt x="0" y="58544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554931" y="3589984"/>
            <a:ext cx="4733069" cy="2865658"/>
          </a:xfrm>
          <a:custGeom>
            <a:avLst/>
            <a:gdLst/>
            <a:ahLst/>
            <a:cxnLst/>
            <a:rect r="r" b="b" t="t" l="l"/>
            <a:pathLst>
              <a:path h="2865658" w="4733069">
                <a:moveTo>
                  <a:pt x="0" y="0"/>
                </a:moveTo>
                <a:lnTo>
                  <a:pt x="4733069" y="0"/>
                </a:lnTo>
                <a:lnTo>
                  <a:pt x="4733069" y="2865659"/>
                </a:lnTo>
                <a:lnTo>
                  <a:pt x="0" y="28656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5047480" y="4030742"/>
            <a:ext cx="9200502" cy="10455116"/>
          </a:xfrm>
          <a:custGeom>
            <a:avLst/>
            <a:gdLst/>
            <a:ahLst/>
            <a:cxnLst/>
            <a:rect r="r" b="b" t="t" l="l"/>
            <a:pathLst>
              <a:path h="10455116" w="9200502">
                <a:moveTo>
                  <a:pt x="0" y="0"/>
                </a:moveTo>
                <a:lnTo>
                  <a:pt x="9200502" y="0"/>
                </a:lnTo>
                <a:lnTo>
                  <a:pt x="9200502" y="10455116"/>
                </a:lnTo>
                <a:lnTo>
                  <a:pt x="0" y="104551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700818">
            <a:off x="-3383726" y="-4417249"/>
            <a:ext cx="7231989" cy="8834498"/>
          </a:xfrm>
          <a:custGeom>
            <a:avLst/>
            <a:gdLst/>
            <a:ahLst/>
            <a:cxnLst/>
            <a:rect r="r" b="b" t="t" l="l"/>
            <a:pathLst>
              <a:path h="8834498" w="7231989">
                <a:moveTo>
                  <a:pt x="0" y="0"/>
                </a:moveTo>
                <a:lnTo>
                  <a:pt x="7231989" y="0"/>
                </a:lnTo>
                <a:lnTo>
                  <a:pt x="7231989" y="8834498"/>
                </a:lnTo>
                <a:lnTo>
                  <a:pt x="0" y="88344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2025994">
            <a:off x="16537187" y="-1226554"/>
            <a:ext cx="3246352" cy="5971550"/>
          </a:xfrm>
          <a:custGeom>
            <a:avLst/>
            <a:gdLst/>
            <a:ahLst/>
            <a:cxnLst/>
            <a:rect r="r" b="b" t="t" l="l"/>
            <a:pathLst>
              <a:path h="5971550" w="3246352">
                <a:moveTo>
                  <a:pt x="0" y="0"/>
                </a:moveTo>
                <a:lnTo>
                  <a:pt x="3246351" y="0"/>
                </a:lnTo>
                <a:lnTo>
                  <a:pt x="3246351" y="5971549"/>
                </a:lnTo>
                <a:lnTo>
                  <a:pt x="0" y="597154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366347" y="1680844"/>
            <a:ext cx="15555306" cy="1255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840"/>
              </a:lnSpc>
            </a:pPr>
            <a:r>
              <a:rPr lang="en-US" sz="8000" u="none">
                <a:solidFill>
                  <a:srgbClr val="F67E1A"/>
                </a:solidFill>
                <a:latin typeface="Balmy Bold"/>
              </a:rPr>
              <a:t>FONTS IN THIS PRESENTATION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4733069" y="4906175"/>
            <a:ext cx="8821861" cy="2789444"/>
            <a:chOff x="0" y="0"/>
            <a:chExt cx="11762482" cy="3719259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66675"/>
              <a:ext cx="11762482" cy="15661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79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0676D"/>
                  </a:solidFill>
                  <a:latin typeface="Balmy Bold"/>
                </a:rPr>
                <a:t>THIS PRESENTATION TEMPLATE</a:t>
              </a:r>
            </a:p>
            <a:p>
              <a:pPr algn="ctr" marL="0" indent="0" lvl="0">
                <a:lnSpc>
                  <a:spcPts val="479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20676D"/>
                  </a:solidFill>
                  <a:latin typeface="Balmy Bold"/>
                </a:rPr>
                <a:t>USES THE FOLLOWING FREE FONTS: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330496" y="1750759"/>
              <a:ext cx="9101489" cy="1968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0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Lato Bold"/>
                </a:rPr>
                <a:t>Titles: Balmy</a:t>
              </a:r>
            </a:p>
            <a:p>
              <a:pPr algn="ctr" marL="0" indent="0" lvl="1">
                <a:lnSpc>
                  <a:spcPts val="40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Lato Bold"/>
                </a:rPr>
                <a:t>Headers: Balmy</a:t>
              </a:r>
            </a:p>
            <a:p>
              <a:pPr algn="ctr" marL="0" indent="0" lvl="1">
                <a:lnSpc>
                  <a:spcPts val="407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FFFFFF"/>
                  </a:solidFill>
                  <a:latin typeface="Lato Bold"/>
                </a:rPr>
                <a:t>Body Copy: Lato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82010">
            <a:off x="11748055" y="6814589"/>
            <a:ext cx="2704707" cy="7870839"/>
          </a:xfrm>
          <a:custGeom>
            <a:avLst/>
            <a:gdLst/>
            <a:ahLst/>
            <a:cxnLst/>
            <a:rect r="r" b="b" t="t" l="l"/>
            <a:pathLst>
              <a:path h="7870839" w="2704707">
                <a:moveTo>
                  <a:pt x="0" y="0"/>
                </a:moveTo>
                <a:lnTo>
                  <a:pt x="2704707" y="0"/>
                </a:lnTo>
                <a:lnTo>
                  <a:pt x="2704707" y="7870839"/>
                </a:lnTo>
                <a:lnTo>
                  <a:pt x="0" y="78708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71755" y="482965"/>
            <a:ext cx="17344491" cy="7867043"/>
          </a:xfrm>
          <a:custGeom>
            <a:avLst/>
            <a:gdLst/>
            <a:ahLst/>
            <a:cxnLst/>
            <a:rect r="r" b="b" t="t" l="l"/>
            <a:pathLst>
              <a:path h="7867043" w="17344491">
                <a:moveTo>
                  <a:pt x="0" y="0"/>
                </a:moveTo>
                <a:lnTo>
                  <a:pt x="17344490" y="0"/>
                </a:lnTo>
                <a:lnTo>
                  <a:pt x="17344490" y="7867043"/>
                </a:lnTo>
                <a:lnTo>
                  <a:pt x="0" y="78670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-768317">
            <a:off x="3879143" y="6562315"/>
            <a:ext cx="10612018" cy="5450333"/>
          </a:xfrm>
          <a:custGeom>
            <a:avLst/>
            <a:gdLst/>
            <a:ahLst/>
            <a:cxnLst/>
            <a:rect r="r" b="b" t="t" l="l"/>
            <a:pathLst>
              <a:path h="5450333" w="10612018">
                <a:moveTo>
                  <a:pt x="10612018" y="0"/>
                </a:moveTo>
                <a:lnTo>
                  <a:pt x="0" y="0"/>
                </a:lnTo>
                <a:lnTo>
                  <a:pt x="0" y="5450332"/>
                </a:lnTo>
                <a:lnTo>
                  <a:pt x="10612018" y="5450332"/>
                </a:lnTo>
                <a:lnTo>
                  <a:pt x="1061201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864961">
            <a:off x="4370537" y="6865000"/>
            <a:ext cx="3632039" cy="2516012"/>
          </a:xfrm>
          <a:custGeom>
            <a:avLst/>
            <a:gdLst/>
            <a:ahLst/>
            <a:cxnLst/>
            <a:rect r="r" b="b" t="t" l="l"/>
            <a:pathLst>
              <a:path h="2516012" w="3632039">
                <a:moveTo>
                  <a:pt x="0" y="0"/>
                </a:moveTo>
                <a:lnTo>
                  <a:pt x="3632039" y="0"/>
                </a:lnTo>
                <a:lnTo>
                  <a:pt x="3632039" y="2516012"/>
                </a:lnTo>
                <a:lnTo>
                  <a:pt x="0" y="25160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9723247">
            <a:off x="14837438" y="5789257"/>
            <a:ext cx="3312827" cy="7201798"/>
          </a:xfrm>
          <a:custGeom>
            <a:avLst/>
            <a:gdLst/>
            <a:ahLst/>
            <a:cxnLst/>
            <a:rect r="r" b="b" t="t" l="l"/>
            <a:pathLst>
              <a:path h="7201798" w="3312827">
                <a:moveTo>
                  <a:pt x="0" y="0"/>
                </a:moveTo>
                <a:lnTo>
                  <a:pt x="3312827" y="0"/>
                </a:lnTo>
                <a:lnTo>
                  <a:pt x="3312827" y="7201798"/>
                </a:lnTo>
                <a:lnTo>
                  <a:pt x="0" y="7201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3676606">
            <a:off x="591080" y="7693833"/>
            <a:ext cx="3350676" cy="5144992"/>
          </a:xfrm>
          <a:custGeom>
            <a:avLst/>
            <a:gdLst/>
            <a:ahLst/>
            <a:cxnLst/>
            <a:rect r="r" b="b" t="t" l="l"/>
            <a:pathLst>
              <a:path h="5144992" w="3350676">
                <a:moveTo>
                  <a:pt x="0" y="0"/>
                </a:moveTo>
                <a:lnTo>
                  <a:pt x="3350677" y="0"/>
                </a:lnTo>
                <a:lnTo>
                  <a:pt x="3350677" y="5144992"/>
                </a:lnTo>
                <a:lnTo>
                  <a:pt x="0" y="514499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6501720" y="1388171"/>
            <a:ext cx="5141301" cy="4189730"/>
            <a:chOff x="0" y="0"/>
            <a:chExt cx="6855068" cy="5586307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149562"/>
              <a:ext cx="6855068" cy="4436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Click on the "PowerPoint" button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below this presentation preview. </a:t>
              </a: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Start editing your presentation.</a:t>
              </a: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Download and install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the fonts used in this presentation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as listed on the next page.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76200"/>
              <a:ext cx="6855068" cy="888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79"/>
                </a:lnSpc>
                <a:spcBef>
                  <a:spcPct val="0"/>
                </a:spcBef>
              </a:pPr>
              <a:r>
                <a:rPr lang="en-US" sz="3999" u="none">
                  <a:solidFill>
                    <a:srgbClr val="F67E1A"/>
                  </a:solidFill>
                  <a:latin typeface="Balmy Bold"/>
                </a:rPr>
                <a:t>POWERPOINT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33271" y="1388171"/>
            <a:ext cx="5141301" cy="4264660"/>
            <a:chOff x="0" y="0"/>
            <a:chExt cx="6855068" cy="568621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1249468"/>
              <a:ext cx="6855068" cy="44367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Click on the "Google Slides" button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below this presentation preview. </a:t>
              </a: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Click on "Make a copy."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Start editing your presentation.</a:t>
              </a: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You need to sign in to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your Google account.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76200"/>
              <a:ext cx="6855068" cy="888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79"/>
                </a:lnSpc>
                <a:spcBef>
                  <a:spcPct val="0"/>
                </a:spcBef>
              </a:pPr>
              <a:r>
                <a:rPr lang="en-US" sz="3999" u="none">
                  <a:solidFill>
                    <a:srgbClr val="F67E1A"/>
                  </a:solidFill>
                  <a:latin typeface="Balmy Bold"/>
                </a:rPr>
                <a:t>GOOGLE SLIDES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1966872" y="1388171"/>
            <a:ext cx="5374767" cy="3780155"/>
            <a:chOff x="0" y="0"/>
            <a:chExt cx="7166356" cy="5040207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1130383" y="-76200"/>
              <a:ext cx="4905590" cy="888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79"/>
                </a:lnSpc>
                <a:spcBef>
                  <a:spcPct val="0"/>
                </a:spcBef>
              </a:pPr>
              <a:r>
                <a:rPr lang="en-US" sz="3999" u="none">
                  <a:solidFill>
                    <a:srgbClr val="F67E1A"/>
                  </a:solidFill>
                  <a:latin typeface="Balmy Bold"/>
                </a:rPr>
                <a:t>CANVA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162262"/>
              <a:ext cx="7166356" cy="38779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Click on the "Canva" button under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this presentation preview. </a:t>
              </a: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Start editing your presentation.</a:t>
              </a:r>
            </a:p>
            <a:p>
              <a:pPr algn="ctr">
                <a:lnSpc>
                  <a:spcPts val="3359"/>
                </a:lnSpc>
              </a:pP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You need to sign in to</a:t>
              </a:r>
            </a:p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414040"/>
                  </a:solidFill>
                  <a:latin typeface="Lato Bold"/>
                </a:rPr>
                <a:t>your Canva account.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45336" y="7602667"/>
            <a:ext cx="10967778" cy="2831681"/>
          </a:xfrm>
          <a:custGeom>
            <a:avLst/>
            <a:gdLst/>
            <a:ahLst/>
            <a:cxnLst/>
            <a:rect r="r" b="b" t="t" l="l"/>
            <a:pathLst>
              <a:path h="2831681" w="10967778">
                <a:moveTo>
                  <a:pt x="0" y="0"/>
                </a:moveTo>
                <a:lnTo>
                  <a:pt x="10967778" y="0"/>
                </a:lnTo>
                <a:lnTo>
                  <a:pt x="10967778" y="2831681"/>
                </a:lnTo>
                <a:lnTo>
                  <a:pt x="0" y="2831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384861" y="4361097"/>
            <a:ext cx="27057723" cy="1945806"/>
          </a:xfrm>
          <a:custGeom>
            <a:avLst/>
            <a:gdLst/>
            <a:ahLst/>
            <a:cxnLst/>
            <a:rect r="r" b="b" t="t" l="l"/>
            <a:pathLst>
              <a:path h="1945806" w="27057723">
                <a:moveTo>
                  <a:pt x="0" y="0"/>
                </a:moveTo>
                <a:lnTo>
                  <a:pt x="27057722" y="0"/>
                </a:lnTo>
                <a:lnTo>
                  <a:pt x="27057722" y="1945806"/>
                </a:lnTo>
                <a:lnTo>
                  <a:pt x="0" y="19458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541179" y="6292096"/>
            <a:ext cx="5436243" cy="5932408"/>
          </a:xfrm>
          <a:custGeom>
            <a:avLst/>
            <a:gdLst/>
            <a:ahLst/>
            <a:cxnLst/>
            <a:rect r="r" b="b" t="t" l="l"/>
            <a:pathLst>
              <a:path h="5932408" w="5436243">
                <a:moveTo>
                  <a:pt x="0" y="0"/>
                </a:moveTo>
                <a:lnTo>
                  <a:pt x="5436242" y="0"/>
                </a:lnTo>
                <a:lnTo>
                  <a:pt x="5436242" y="5932408"/>
                </a:lnTo>
                <a:lnTo>
                  <a:pt x="0" y="59324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3109658">
            <a:off x="-771717" y="1578162"/>
            <a:ext cx="3600835" cy="1833152"/>
          </a:xfrm>
          <a:custGeom>
            <a:avLst/>
            <a:gdLst/>
            <a:ahLst/>
            <a:cxnLst/>
            <a:rect r="r" b="b" t="t" l="l"/>
            <a:pathLst>
              <a:path h="1833152" w="3600835">
                <a:moveTo>
                  <a:pt x="0" y="0"/>
                </a:moveTo>
                <a:lnTo>
                  <a:pt x="3600834" y="0"/>
                </a:lnTo>
                <a:lnTo>
                  <a:pt x="3600834" y="1833152"/>
                </a:lnTo>
                <a:lnTo>
                  <a:pt x="0" y="183315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395279">
            <a:off x="16269447" y="1091726"/>
            <a:ext cx="2267731" cy="2152283"/>
          </a:xfrm>
          <a:custGeom>
            <a:avLst/>
            <a:gdLst/>
            <a:ahLst/>
            <a:cxnLst/>
            <a:rect r="r" b="b" t="t" l="l"/>
            <a:pathLst>
              <a:path h="2152283" w="2267731">
                <a:moveTo>
                  <a:pt x="0" y="0"/>
                </a:moveTo>
                <a:lnTo>
                  <a:pt x="2267731" y="0"/>
                </a:lnTo>
                <a:lnTo>
                  <a:pt x="2267731" y="2152283"/>
                </a:lnTo>
                <a:lnTo>
                  <a:pt x="0" y="215228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650398">
            <a:off x="10950561" y="7894671"/>
            <a:ext cx="2820191" cy="1698684"/>
          </a:xfrm>
          <a:custGeom>
            <a:avLst/>
            <a:gdLst/>
            <a:ahLst/>
            <a:cxnLst/>
            <a:rect r="r" b="b" t="t" l="l"/>
            <a:pathLst>
              <a:path h="1698684" w="2820191">
                <a:moveTo>
                  <a:pt x="0" y="0"/>
                </a:moveTo>
                <a:lnTo>
                  <a:pt x="2820191" y="0"/>
                </a:lnTo>
                <a:lnTo>
                  <a:pt x="2820191" y="1698684"/>
                </a:lnTo>
                <a:lnTo>
                  <a:pt x="0" y="169868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028700" y="6021938"/>
            <a:ext cx="4500256" cy="1401714"/>
            <a:chOff x="0" y="0"/>
            <a:chExt cx="6000341" cy="1868951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57150"/>
              <a:ext cx="6000341" cy="6791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47"/>
                </a:lnSpc>
                <a:spcBef>
                  <a:spcPct val="0"/>
                </a:spcBef>
              </a:pPr>
              <a:r>
                <a:rPr lang="en-US" sz="3100" u="none">
                  <a:solidFill>
                    <a:srgbClr val="F55F4B"/>
                  </a:solidFill>
                  <a:latin typeface="Balmy Bold"/>
                </a:rPr>
                <a:t>ADD A MAIN POINT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756888" y="820947"/>
              <a:ext cx="4486566" cy="10480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you want to discuss.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4863471" y="3758868"/>
            <a:ext cx="4500256" cy="1401714"/>
            <a:chOff x="0" y="0"/>
            <a:chExt cx="6000341" cy="186895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57150"/>
              <a:ext cx="6000341" cy="6791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47"/>
                </a:lnSpc>
                <a:spcBef>
                  <a:spcPct val="0"/>
                </a:spcBef>
              </a:pPr>
              <a:r>
                <a:rPr lang="en-US" sz="3100" u="none">
                  <a:solidFill>
                    <a:srgbClr val="F55F4B"/>
                  </a:solidFill>
                  <a:latin typeface="Balmy Bold"/>
                </a:rPr>
                <a:t>ADD A MAIN POINT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756888" y="820947"/>
              <a:ext cx="4486566" cy="10480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you want to discuss.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731238" y="5831438"/>
            <a:ext cx="4500256" cy="1401714"/>
            <a:chOff x="0" y="0"/>
            <a:chExt cx="6000341" cy="1868951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57150"/>
              <a:ext cx="6000341" cy="6791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47"/>
                </a:lnSpc>
                <a:spcBef>
                  <a:spcPct val="0"/>
                </a:spcBef>
              </a:pPr>
              <a:r>
                <a:rPr lang="en-US" sz="3100" u="none">
                  <a:solidFill>
                    <a:srgbClr val="F55F4B"/>
                  </a:solidFill>
                  <a:latin typeface="Balmy Bold"/>
                </a:rPr>
                <a:t>ADD A MAIN POINT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756888" y="820947"/>
              <a:ext cx="4486566" cy="10480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you want to discuss.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2645881" y="3758868"/>
            <a:ext cx="4500256" cy="1401714"/>
            <a:chOff x="0" y="0"/>
            <a:chExt cx="6000341" cy="1868951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57150"/>
              <a:ext cx="6000341" cy="6791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47"/>
                </a:lnSpc>
                <a:spcBef>
                  <a:spcPct val="0"/>
                </a:spcBef>
              </a:pPr>
              <a:r>
                <a:rPr lang="en-US" sz="3100" u="none">
                  <a:solidFill>
                    <a:srgbClr val="F55F4B"/>
                  </a:solidFill>
                  <a:latin typeface="Balmy Bold"/>
                </a:rPr>
                <a:t>ADD A MAIN POINT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756888" y="820947"/>
              <a:ext cx="4486566" cy="10480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you want to discuss.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30214" y="801184"/>
            <a:ext cx="14027572" cy="1495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55"/>
              </a:lnSpc>
              <a:spcBef>
                <a:spcPct val="0"/>
              </a:spcBef>
            </a:pPr>
            <a:r>
              <a:rPr lang="en-US" sz="8799" u="none">
                <a:solidFill>
                  <a:srgbClr val="FFFFFF"/>
                </a:solidFill>
                <a:latin typeface="Balmy Bold"/>
              </a:rPr>
              <a:t>ADD A TIMELINE PAGE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4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3521750">
            <a:off x="3925857" y="-342696"/>
            <a:ext cx="3008832" cy="3629074"/>
          </a:xfrm>
          <a:custGeom>
            <a:avLst/>
            <a:gdLst/>
            <a:ahLst/>
            <a:cxnLst/>
            <a:rect r="r" b="b" t="t" l="l"/>
            <a:pathLst>
              <a:path h="3629074" w="3008832">
                <a:moveTo>
                  <a:pt x="0" y="0"/>
                </a:moveTo>
                <a:lnTo>
                  <a:pt x="3008832" y="0"/>
                </a:lnTo>
                <a:lnTo>
                  <a:pt x="3008832" y="3629074"/>
                </a:lnTo>
                <a:lnTo>
                  <a:pt x="0" y="36290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669148" y="6202271"/>
            <a:ext cx="4080163" cy="5255479"/>
          </a:xfrm>
          <a:custGeom>
            <a:avLst/>
            <a:gdLst/>
            <a:ahLst/>
            <a:cxnLst/>
            <a:rect r="r" b="b" t="t" l="l"/>
            <a:pathLst>
              <a:path h="5255479" w="4080163">
                <a:moveTo>
                  <a:pt x="0" y="0"/>
                </a:moveTo>
                <a:lnTo>
                  <a:pt x="4080163" y="0"/>
                </a:lnTo>
                <a:lnTo>
                  <a:pt x="4080163" y="5255479"/>
                </a:lnTo>
                <a:lnTo>
                  <a:pt x="0" y="52554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906618">
            <a:off x="-192059" y="3644694"/>
            <a:ext cx="3233213" cy="3305329"/>
          </a:xfrm>
          <a:custGeom>
            <a:avLst/>
            <a:gdLst/>
            <a:ahLst/>
            <a:cxnLst/>
            <a:rect r="r" b="b" t="t" l="l"/>
            <a:pathLst>
              <a:path h="3305329" w="3233213">
                <a:moveTo>
                  <a:pt x="0" y="0"/>
                </a:moveTo>
                <a:lnTo>
                  <a:pt x="3233213" y="0"/>
                </a:lnTo>
                <a:lnTo>
                  <a:pt x="3233213" y="3305329"/>
                </a:lnTo>
                <a:lnTo>
                  <a:pt x="0" y="33053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2238746" y="7589039"/>
            <a:ext cx="5651523" cy="8179836"/>
          </a:xfrm>
          <a:custGeom>
            <a:avLst/>
            <a:gdLst/>
            <a:ahLst/>
            <a:cxnLst/>
            <a:rect r="r" b="b" t="t" l="l"/>
            <a:pathLst>
              <a:path h="8179836" w="5651523">
                <a:moveTo>
                  <a:pt x="0" y="0"/>
                </a:moveTo>
                <a:lnTo>
                  <a:pt x="5651523" y="0"/>
                </a:lnTo>
                <a:lnTo>
                  <a:pt x="5651523" y="8179836"/>
                </a:lnTo>
                <a:lnTo>
                  <a:pt x="0" y="81798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8926684">
            <a:off x="-2405487" y="-3238330"/>
            <a:ext cx="4810974" cy="7691965"/>
          </a:xfrm>
          <a:custGeom>
            <a:avLst/>
            <a:gdLst/>
            <a:ahLst/>
            <a:cxnLst/>
            <a:rect r="r" b="b" t="t" l="l"/>
            <a:pathLst>
              <a:path h="7691965" w="4810974">
                <a:moveTo>
                  <a:pt x="0" y="0"/>
                </a:moveTo>
                <a:lnTo>
                  <a:pt x="4810974" y="0"/>
                </a:lnTo>
                <a:lnTo>
                  <a:pt x="4810974" y="7691965"/>
                </a:lnTo>
                <a:lnTo>
                  <a:pt x="0" y="769196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8009011" y="1140433"/>
            <a:ext cx="4823100" cy="3283579"/>
            <a:chOff x="0" y="0"/>
            <a:chExt cx="6430800" cy="437810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2323160" y="-142875"/>
              <a:ext cx="1784480" cy="17991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F55F4B"/>
                  </a:solidFill>
                  <a:latin typeface="Balmy Bold"/>
                </a:rPr>
                <a:t>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077590" y="1711791"/>
              <a:ext cx="4275620" cy="6565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65A7AD"/>
                  </a:solidFill>
                  <a:latin typeface="Balmy Bold"/>
                </a:rPr>
                <a:t>STRENGTHS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796702"/>
              <a:ext cx="6430800" cy="15814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What are you doing well? 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What sets you apart?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What are your good qualities?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009011" y="5581176"/>
            <a:ext cx="4823100" cy="3565392"/>
            <a:chOff x="0" y="0"/>
            <a:chExt cx="6430800" cy="4753855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2323160" y="-142875"/>
              <a:ext cx="1784480" cy="17991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F55F4B"/>
                  </a:solidFill>
                  <a:latin typeface="Balmy Bold"/>
                </a:rPr>
                <a:t>W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077590" y="1711791"/>
              <a:ext cx="4275620" cy="6565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65A7AD"/>
                  </a:solidFill>
                  <a:latin typeface="Balmy Bold"/>
                </a:rPr>
                <a:t>WEAKNESSES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2639051"/>
              <a:ext cx="6430800" cy="21148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Where do you need to improve? 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Are resources adequate?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What do others do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better than you?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391164" y="1140433"/>
            <a:ext cx="3888876" cy="3283579"/>
            <a:chOff x="0" y="0"/>
            <a:chExt cx="5185168" cy="4378106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1700344" y="-142875"/>
              <a:ext cx="1784480" cy="17991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F55F4B"/>
                  </a:solidFill>
                  <a:latin typeface="Balmy Bold"/>
                </a:rPr>
                <a:t>O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1711791"/>
              <a:ext cx="5185168" cy="6565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65A7AD"/>
                  </a:solidFill>
                  <a:latin typeface="Balmy Bold"/>
                </a:rPr>
                <a:t>OPPORTUNITIES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2796702"/>
              <a:ext cx="5185168" cy="15814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What are your goals? 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Are demands shifting?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How can it be improved?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3372431" y="5581176"/>
            <a:ext cx="3926342" cy="3565392"/>
            <a:chOff x="0" y="0"/>
            <a:chExt cx="5235123" cy="4753855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2639051"/>
              <a:ext cx="5235123" cy="21148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What are the blockers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you're facing? 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What are factors outside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of your control?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1725321" y="-142875"/>
              <a:ext cx="1784480" cy="17991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F55F4B"/>
                  </a:solidFill>
                  <a:latin typeface="Balmy Bold"/>
                </a:rPr>
                <a:t>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479751" y="1711791"/>
              <a:ext cx="4275620" cy="6565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65A7AD"/>
                  </a:solidFill>
                  <a:latin typeface="Balmy Bold"/>
                </a:rPr>
                <a:t>THREATS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613357" y="1155993"/>
            <a:ext cx="8618102" cy="8417529"/>
            <a:chOff x="0" y="0"/>
            <a:chExt cx="11490803" cy="11223372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820882" y="10587375"/>
              <a:ext cx="1413047" cy="635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14040"/>
                  </a:solidFill>
                  <a:latin typeface="Lato Bold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3135100" y="10587375"/>
              <a:ext cx="1413047" cy="635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14040"/>
                  </a:solidFill>
                  <a:latin typeface="Lato Bold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449319" y="10587375"/>
              <a:ext cx="1413047" cy="635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14040"/>
                  </a:solidFill>
                  <a:latin typeface="Lato Bold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7763537" y="10587375"/>
              <a:ext cx="1413047" cy="635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14040"/>
                  </a:solidFill>
                  <a:latin typeface="Lato Bold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0077755" y="10587375"/>
              <a:ext cx="1413047" cy="635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14040"/>
                  </a:solidFill>
                  <a:latin typeface="Lato Bold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931873" y="289423"/>
              <a:ext cx="10447938" cy="10109569"/>
              <a:chOff x="0" y="0"/>
              <a:chExt cx="11170742" cy="10808963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-6350"/>
                <a:ext cx="1117074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170741">
                    <a:moveTo>
                      <a:pt x="0" y="0"/>
                    </a:moveTo>
                    <a:lnTo>
                      <a:pt x="11170741" y="0"/>
                    </a:lnTo>
                    <a:lnTo>
                      <a:pt x="1117074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14040">
                  <a:alpha val="24706"/>
                </a:srgbClr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2155443"/>
                <a:ext cx="1117074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170741">
                    <a:moveTo>
                      <a:pt x="0" y="0"/>
                    </a:moveTo>
                    <a:lnTo>
                      <a:pt x="11170741" y="0"/>
                    </a:lnTo>
                    <a:lnTo>
                      <a:pt x="1117074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14040">
                  <a:alpha val="24706"/>
                </a:srgbClr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4317235"/>
                <a:ext cx="1117074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170741">
                    <a:moveTo>
                      <a:pt x="0" y="0"/>
                    </a:moveTo>
                    <a:lnTo>
                      <a:pt x="11170741" y="0"/>
                    </a:lnTo>
                    <a:lnTo>
                      <a:pt x="1117074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14040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6479028"/>
                <a:ext cx="1117074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170741">
                    <a:moveTo>
                      <a:pt x="0" y="0"/>
                    </a:moveTo>
                    <a:lnTo>
                      <a:pt x="11170741" y="0"/>
                    </a:lnTo>
                    <a:lnTo>
                      <a:pt x="1117074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14040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8640821"/>
                <a:ext cx="1117074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170741">
                    <a:moveTo>
                      <a:pt x="0" y="0"/>
                    </a:moveTo>
                    <a:lnTo>
                      <a:pt x="11170741" y="0"/>
                    </a:lnTo>
                    <a:lnTo>
                      <a:pt x="1117074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14040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10802613"/>
                <a:ext cx="1117074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1170741">
                    <a:moveTo>
                      <a:pt x="0" y="0"/>
                    </a:moveTo>
                    <a:lnTo>
                      <a:pt x="11170741" y="0"/>
                    </a:lnTo>
                    <a:lnTo>
                      <a:pt x="1117074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14040">
                  <a:alpha val="60000"/>
                </a:srgbClr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0" y="-57150"/>
              <a:ext cx="686340" cy="635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14040"/>
                  </a:solidFill>
                  <a:latin typeface="Lato Bold"/>
                </a:rPr>
                <a:t>50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964764"/>
              <a:ext cx="686340" cy="635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14040"/>
                  </a:solidFill>
                  <a:latin typeface="Lato Bold"/>
                </a:rPr>
                <a:t>40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3986678"/>
              <a:ext cx="686340" cy="635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14040"/>
                  </a:solidFill>
                  <a:latin typeface="Lato Bold"/>
                </a:rPr>
                <a:t>30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6008591"/>
              <a:ext cx="686340" cy="635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14040"/>
                  </a:solidFill>
                  <a:latin typeface="Lato Bold"/>
                </a:rPr>
                <a:t>20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8030505"/>
              <a:ext cx="686340" cy="635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14040"/>
                  </a:solidFill>
                  <a:latin typeface="Lato Bold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84800" y="10052419"/>
              <a:ext cx="401540" cy="63599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14040"/>
                  </a:solidFill>
                  <a:latin typeface="Lato Bold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931873" y="283484"/>
              <a:ext cx="10447938" cy="10115508"/>
              <a:chOff x="0" y="-6350"/>
              <a:chExt cx="11170742" cy="10815313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8634471"/>
                <a:ext cx="1273465" cy="2174493"/>
              </a:xfrm>
              <a:custGeom>
                <a:avLst/>
                <a:gdLst/>
                <a:ahLst/>
                <a:cxnLst/>
                <a:rect r="r" b="b" t="t" l="l"/>
                <a:pathLst>
                  <a:path h="2174493" w="1273465">
                    <a:moveTo>
                      <a:pt x="0" y="0"/>
                    </a:moveTo>
                    <a:lnTo>
                      <a:pt x="1273465" y="0"/>
                    </a:lnTo>
                    <a:lnTo>
                      <a:pt x="1273465" y="2174492"/>
                    </a:lnTo>
                    <a:lnTo>
                      <a:pt x="0" y="217449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 rot="0">
                <a:off x="2474319" y="6479028"/>
                <a:ext cx="1273464" cy="4329935"/>
              </a:xfrm>
              <a:custGeom>
                <a:avLst/>
                <a:gdLst/>
                <a:ahLst/>
                <a:cxnLst/>
                <a:rect r="r" b="b" t="t" l="l"/>
                <a:pathLst>
                  <a:path h="4329935" w="1273464">
                    <a:moveTo>
                      <a:pt x="0" y="0"/>
                    </a:moveTo>
                    <a:lnTo>
                      <a:pt x="1273465" y="0"/>
                    </a:lnTo>
                    <a:lnTo>
                      <a:pt x="1273465" y="4329935"/>
                    </a:lnTo>
                    <a:lnTo>
                      <a:pt x="0" y="432993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 flipH="false" flipV="false" rot="0">
                <a:off x="4948639" y="4317235"/>
                <a:ext cx="1273465" cy="6491728"/>
              </a:xfrm>
              <a:custGeom>
                <a:avLst/>
                <a:gdLst/>
                <a:ahLst/>
                <a:cxnLst/>
                <a:rect r="r" b="b" t="t" l="l"/>
                <a:pathLst>
                  <a:path h="6491728" w="1273465">
                    <a:moveTo>
                      <a:pt x="0" y="0"/>
                    </a:moveTo>
                    <a:lnTo>
                      <a:pt x="1273464" y="0"/>
                    </a:lnTo>
                    <a:lnTo>
                      <a:pt x="1273464" y="6491728"/>
                    </a:lnTo>
                    <a:lnTo>
                      <a:pt x="0" y="649172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 flipH="false" flipV="false" rot="0">
                <a:off x="7422958" y="2155443"/>
                <a:ext cx="1273465" cy="8653521"/>
              </a:xfrm>
              <a:custGeom>
                <a:avLst/>
                <a:gdLst/>
                <a:ahLst/>
                <a:cxnLst/>
                <a:rect r="r" b="b" t="t" l="l"/>
                <a:pathLst>
                  <a:path h="8653521" w="1273465">
                    <a:moveTo>
                      <a:pt x="0" y="0"/>
                    </a:moveTo>
                    <a:lnTo>
                      <a:pt x="1273465" y="0"/>
                    </a:lnTo>
                    <a:lnTo>
                      <a:pt x="1273465" y="8653520"/>
                    </a:lnTo>
                    <a:lnTo>
                      <a:pt x="0" y="865352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 flipH="false" flipV="false" rot="0">
                <a:off x="9897277" y="-6350"/>
                <a:ext cx="1273464" cy="10815313"/>
              </a:xfrm>
              <a:custGeom>
                <a:avLst/>
                <a:gdLst/>
                <a:ahLst/>
                <a:cxnLst/>
                <a:rect r="r" b="b" t="t" l="l"/>
                <a:pathLst>
                  <a:path h="10815313" w="1273464">
                    <a:moveTo>
                      <a:pt x="0" y="0"/>
                    </a:moveTo>
                    <a:lnTo>
                      <a:pt x="1273464" y="0"/>
                    </a:lnTo>
                    <a:lnTo>
                      <a:pt x="1273464" y="10815313"/>
                    </a:lnTo>
                    <a:lnTo>
                      <a:pt x="0" y="1081531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9721717"/>
                <a:ext cx="1273465" cy="1087247"/>
              </a:xfrm>
              <a:custGeom>
                <a:avLst/>
                <a:gdLst/>
                <a:ahLst/>
                <a:cxnLst/>
                <a:rect r="r" b="b" t="t" l="l"/>
                <a:pathLst>
                  <a:path h="1087247" w="1273465">
                    <a:moveTo>
                      <a:pt x="0" y="0"/>
                    </a:moveTo>
                    <a:lnTo>
                      <a:pt x="1273465" y="0"/>
                    </a:lnTo>
                    <a:lnTo>
                      <a:pt x="1273465" y="1087246"/>
                    </a:lnTo>
                    <a:lnTo>
                      <a:pt x="0" y="1087246"/>
                    </a:lnTo>
                    <a:close/>
                  </a:path>
                </a:pathLst>
              </a:custGeom>
              <a:solidFill>
                <a:srgbClr val="EFC881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 rot="0">
                <a:off x="2474319" y="7345015"/>
                <a:ext cx="1273464" cy="3463948"/>
              </a:xfrm>
              <a:custGeom>
                <a:avLst/>
                <a:gdLst/>
                <a:ahLst/>
                <a:cxnLst/>
                <a:rect r="r" b="b" t="t" l="l"/>
                <a:pathLst>
                  <a:path h="3463948" w="1273464">
                    <a:moveTo>
                      <a:pt x="0" y="0"/>
                    </a:moveTo>
                    <a:lnTo>
                      <a:pt x="1273465" y="0"/>
                    </a:lnTo>
                    <a:lnTo>
                      <a:pt x="1273465" y="3463948"/>
                    </a:lnTo>
                    <a:lnTo>
                      <a:pt x="0" y="3463948"/>
                    </a:lnTo>
                    <a:close/>
                  </a:path>
                </a:pathLst>
              </a:custGeom>
              <a:solidFill>
                <a:srgbClr val="EFC881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4948639" y="5399190"/>
                <a:ext cx="1273465" cy="5409773"/>
              </a:xfrm>
              <a:custGeom>
                <a:avLst/>
                <a:gdLst/>
                <a:ahLst/>
                <a:cxnLst/>
                <a:rect r="r" b="b" t="t" l="l"/>
                <a:pathLst>
                  <a:path h="5409773" w="1273465">
                    <a:moveTo>
                      <a:pt x="0" y="0"/>
                    </a:moveTo>
                    <a:lnTo>
                      <a:pt x="1273464" y="0"/>
                    </a:lnTo>
                    <a:lnTo>
                      <a:pt x="1273464" y="5409773"/>
                    </a:lnTo>
                    <a:lnTo>
                      <a:pt x="0" y="5409773"/>
                    </a:lnTo>
                    <a:close/>
                  </a:path>
                </a:pathLst>
              </a:custGeom>
              <a:solidFill>
                <a:srgbClr val="EFC881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 rot="0">
                <a:off x="7422958" y="3886147"/>
                <a:ext cx="1273465" cy="6922817"/>
              </a:xfrm>
              <a:custGeom>
                <a:avLst/>
                <a:gdLst/>
                <a:ahLst/>
                <a:cxnLst/>
                <a:rect r="r" b="b" t="t" l="l"/>
                <a:pathLst>
                  <a:path h="6922817" w="1273465">
                    <a:moveTo>
                      <a:pt x="0" y="0"/>
                    </a:moveTo>
                    <a:lnTo>
                      <a:pt x="1273465" y="0"/>
                    </a:lnTo>
                    <a:lnTo>
                      <a:pt x="1273465" y="6922816"/>
                    </a:lnTo>
                    <a:lnTo>
                      <a:pt x="0" y="6922816"/>
                    </a:lnTo>
                    <a:close/>
                  </a:path>
                </a:pathLst>
              </a:custGeom>
              <a:solidFill>
                <a:srgbClr val="EFC881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 rot="0">
                <a:off x="9897277" y="1724100"/>
                <a:ext cx="1273464" cy="9084863"/>
              </a:xfrm>
              <a:custGeom>
                <a:avLst/>
                <a:gdLst/>
                <a:ahLst/>
                <a:cxnLst/>
                <a:rect r="r" b="b" t="t" l="l"/>
                <a:pathLst>
                  <a:path h="9084863" w="1273464">
                    <a:moveTo>
                      <a:pt x="0" y="0"/>
                    </a:moveTo>
                    <a:lnTo>
                      <a:pt x="1273464" y="0"/>
                    </a:lnTo>
                    <a:lnTo>
                      <a:pt x="1273464" y="9084863"/>
                    </a:lnTo>
                    <a:lnTo>
                      <a:pt x="0" y="9084863"/>
                    </a:lnTo>
                    <a:close/>
                  </a:path>
                </a:pathLst>
              </a:custGeom>
              <a:solidFill>
                <a:srgbClr val="EFC881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10808963"/>
                <a:ext cx="1273465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273465">
                    <a:moveTo>
                      <a:pt x="0" y="0"/>
                    </a:moveTo>
                    <a:lnTo>
                      <a:pt x="1273465" y="0"/>
                    </a:lnTo>
                    <a:lnTo>
                      <a:pt x="127346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67E1A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 rot="0">
                <a:off x="2474319" y="9076989"/>
                <a:ext cx="1273464" cy="1731974"/>
              </a:xfrm>
              <a:custGeom>
                <a:avLst/>
                <a:gdLst/>
                <a:ahLst/>
                <a:cxnLst/>
                <a:rect r="r" b="b" t="t" l="l"/>
                <a:pathLst>
                  <a:path h="1731974" w="1273464">
                    <a:moveTo>
                      <a:pt x="0" y="0"/>
                    </a:moveTo>
                    <a:lnTo>
                      <a:pt x="1273465" y="0"/>
                    </a:lnTo>
                    <a:lnTo>
                      <a:pt x="1273465" y="1731974"/>
                    </a:lnTo>
                    <a:lnTo>
                      <a:pt x="0" y="1731974"/>
                    </a:lnTo>
                    <a:close/>
                  </a:path>
                </a:pathLst>
              </a:custGeom>
              <a:solidFill>
                <a:srgbClr val="F67E1A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 rot="0">
                <a:off x="4948639" y="7563100"/>
                <a:ext cx="1273465" cy="3245864"/>
              </a:xfrm>
              <a:custGeom>
                <a:avLst/>
                <a:gdLst/>
                <a:ahLst/>
                <a:cxnLst/>
                <a:rect r="r" b="b" t="t" l="l"/>
                <a:pathLst>
                  <a:path h="3245864" w="1273465">
                    <a:moveTo>
                      <a:pt x="0" y="0"/>
                    </a:moveTo>
                    <a:lnTo>
                      <a:pt x="1273464" y="0"/>
                    </a:lnTo>
                    <a:lnTo>
                      <a:pt x="1273464" y="3245863"/>
                    </a:lnTo>
                    <a:lnTo>
                      <a:pt x="0" y="3245863"/>
                    </a:lnTo>
                    <a:close/>
                  </a:path>
                </a:pathLst>
              </a:custGeom>
              <a:solidFill>
                <a:srgbClr val="F67E1A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 rot="0">
                <a:off x="7422958" y="6914879"/>
                <a:ext cx="1273465" cy="3894085"/>
              </a:xfrm>
              <a:custGeom>
                <a:avLst/>
                <a:gdLst/>
                <a:ahLst/>
                <a:cxnLst/>
                <a:rect r="r" b="b" t="t" l="l"/>
                <a:pathLst>
                  <a:path h="3894085" w="1273465">
                    <a:moveTo>
                      <a:pt x="0" y="0"/>
                    </a:moveTo>
                    <a:lnTo>
                      <a:pt x="1273465" y="0"/>
                    </a:lnTo>
                    <a:lnTo>
                      <a:pt x="1273465" y="3894084"/>
                    </a:lnTo>
                    <a:lnTo>
                      <a:pt x="0" y="3894084"/>
                    </a:lnTo>
                    <a:close/>
                  </a:path>
                </a:pathLst>
              </a:custGeom>
              <a:solidFill>
                <a:srgbClr val="F67E1A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 flipH="false" flipV="false" rot="0">
                <a:off x="9897277" y="6050226"/>
                <a:ext cx="1273464" cy="4758738"/>
              </a:xfrm>
              <a:custGeom>
                <a:avLst/>
                <a:gdLst/>
                <a:ahLst/>
                <a:cxnLst/>
                <a:rect r="r" b="b" t="t" l="l"/>
                <a:pathLst>
                  <a:path h="4758738" w="1273464">
                    <a:moveTo>
                      <a:pt x="0" y="0"/>
                    </a:moveTo>
                    <a:lnTo>
                      <a:pt x="1273464" y="0"/>
                    </a:lnTo>
                    <a:lnTo>
                      <a:pt x="1273464" y="4758737"/>
                    </a:lnTo>
                    <a:lnTo>
                      <a:pt x="0" y="4758737"/>
                    </a:lnTo>
                    <a:close/>
                  </a:path>
                </a:pathLst>
              </a:custGeom>
              <a:solidFill>
                <a:srgbClr val="F67E1A"/>
              </a:solidFill>
            </p:spPr>
          </p:sp>
        </p:grpSp>
      </p:grpSp>
      <p:sp>
        <p:nvSpPr>
          <p:cNvPr name="Freeform 37" id="37"/>
          <p:cNvSpPr/>
          <p:nvPr/>
        </p:nvSpPr>
        <p:spPr>
          <a:xfrm flipH="false" flipV="false" rot="5400000">
            <a:off x="900828" y="-592240"/>
            <a:ext cx="2254163" cy="4824084"/>
          </a:xfrm>
          <a:custGeom>
            <a:avLst/>
            <a:gdLst/>
            <a:ahLst/>
            <a:cxnLst/>
            <a:rect r="r" b="b" t="t" l="l"/>
            <a:pathLst>
              <a:path h="4824084" w="2254163">
                <a:moveTo>
                  <a:pt x="0" y="0"/>
                </a:moveTo>
                <a:lnTo>
                  <a:pt x="2254163" y="0"/>
                </a:lnTo>
                <a:lnTo>
                  <a:pt x="2254163" y="4824085"/>
                </a:lnTo>
                <a:lnTo>
                  <a:pt x="0" y="48240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228969" y="7516122"/>
            <a:ext cx="5971346" cy="4114800"/>
          </a:xfrm>
          <a:custGeom>
            <a:avLst/>
            <a:gdLst/>
            <a:ahLst/>
            <a:cxnLst/>
            <a:rect r="r" b="b" t="t" l="l"/>
            <a:pathLst>
              <a:path h="4114800" w="5971346">
                <a:moveTo>
                  <a:pt x="0" y="0"/>
                </a:moveTo>
                <a:lnTo>
                  <a:pt x="5971346" y="0"/>
                </a:lnTo>
                <a:lnTo>
                  <a:pt x="59713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-2212100">
            <a:off x="-792808" y="7756424"/>
            <a:ext cx="3033073" cy="4920915"/>
          </a:xfrm>
          <a:custGeom>
            <a:avLst/>
            <a:gdLst/>
            <a:ahLst/>
            <a:cxnLst/>
            <a:rect r="r" b="b" t="t" l="l"/>
            <a:pathLst>
              <a:path h="4920915" w="3033073">
                <a:moveTo>
                  <a:pt x="0" y="0"/>
                </a:moveTo>
                <a:lnTo>
                  <a:pt x="3033073" y="0"/>
                </a:lnTo>
                <a:lnTo>
                  <a:pt x="3033073" y="4920915"/>
                </a:lnTo>
                <a:lnTo>
                  <a:pt x="0" y="49209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6251008">
            <a:off x="4089756" y="-1364679"/>
            <a:ext cx="4062430" cy="4114800"/>
          </a:xfrm>
          <a:custGeom>
            <a:avLst/>
            <a:gdLst/>
            <a:ahLst/>
            <a:cxnLst/>
            <a:rect r="r" b="b" t="t" l="l"/>
            <a:pathLst>
              <a:path h="4114800" w="4062430">
                <a:moveTo>
                  <a:pt x="0" y="0"/>
                </a:moveTo>
                <a:lnTo>
                  <a:pt x="4062430" y="0"/>
                </a:lnTo>
                <a:lnTo>
                  <a:pt x="406243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1" id="41"/>
          <p:cNvGrpSpPr/>
          <p:nvPr/>
        </p:nvGrpSpPr>
        <p:grpSpPr>
          <a:xfrm rot="0">
            <a:off x="1028700" y="3767564"/>
            <a:ext cx="6822504" cy="2751873"/>
            <a:chOff x="0" y="0"/>
            <a:chExt cx="9096672" cy="3669164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0" y="-114300"/>
              <a:ext cx="9096672" cy="30202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9178"/>
                </a:lnSpc>
                <a:spcBef>
                  <a:spcPct val="0"/>
                </a:spcBef>
              </a:pPr>
              <a:r>
                <a:rPr lang="en-US" sz="6699" u="none">
                  <a:solidFill>
                    <a:srgbClr val="FFFFFF"/>
                  </a:solidFill>
                  <a:latin typeface="Balmy Bold"/>
                </a:rPr>
                <a:t>WRITE YOUR</a:t>
              </a:r>
            </a:p>
            <a:p>
              <a:pPr marL="0" indent="0" lvl="0">
                <a:lnSpc>
                  <a:spcPts val="9178"/>
                </a:lnSpc>
                <a:spcBef>
                  <a:spcPct val="0"/>
                </a:spcBef>
              </a:pPr>
              <a:r>
                <a:rPr lang="en-US" sz="6699" u="none">
                  <a:solidFill>
                    <a:srgbClr val="FFFFFF"/>
                  </a:solidFill>
                  <a:latin typeface="Balmy Bold"/>
                </a:rPr>
                <a:t>TOPIC OR IDEA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3154560"/>
              <a:ext cx="8228820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4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8349264" y="1338193"/>
            <a:ext cx="1589472" cy="1589465"/>
            <a:chOff x="0" y="0"/>
            <a:chExt cx="6350025" cy="635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2"/>
              <a:stretch>
                <a:fillRect l="0" t="-140" r="-22947" b="-84282"/>
              </a:stretch>
            </a:blip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4301313" y="4198967"/>
            <a:ext cx="1589472" cy="1589465"/>
            <a:chOff x="0" y="0"/>
            <a:chExt cx="6350025" cy="6350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3"/>
              <a:stretch>
                <a:fillRect l="-22372" t="-4668" r="-17119" b="-104701"/>
              </a:stretch>
            </a:blip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6325743" y="7057318"/>
            <a:ext cx="1589472" cy="1589465"/>
            <a:chOff x="0" y="0"/>
            <a:chExt cx="6350025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4"/>
              <a:stretch>
                <a:fillRect l="-88925" t="-23084" r="-252838" b="-171426"/>
              </a:stretch>
            </a:blipFill>
          </p:spPr>
        </p:sp>
      </p:grp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4421646" y="7057318"/>
            <a:ext cx="1589472" cy="1589465"/>
            <a:chOff x="0" y="0"/>
            <a:chExt cx="6350025" cy="635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5"/>
              <a:stretch>
                <a:fillRect l="-305792" t="-77957" r="-100556" b="-160031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-1205164" y="5143500"/>
            <a:ext cx="4467727" cy="7776107"/>
          </a:xfrm>
          <a:custGeom>
            <a:avLst/>
            <a:gdLst/>
            <a:ahLst/>
            <a:cxnLst/>
            <a:rect r="r" b="b" t="t" l="l"/>
            <a:pathLst>
              <a:path h="7776107" w="4467727">
                <a:moveTo>
                  <a:pt x="0" y="0"/>
                </a:moveTo>
                <a:lnTo>
                  <a:pt x="4467728" y="0"/>
                </a:lnTo>
                <a:lnTo>
                  <a:pt x="4467728" y="7776107"/>
                </a:lnTo>
                <a:lnTo>
                  <a:pt x="0" y="77761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3812002">
            <a:off x="-1271386" y="3532582"/>
            <a:ext cx="3627293" cy="2783123"/>
          </a:xfrm>
          <a:custGeom>
            <a:avLst/>
            <a:gdLst/>
            <a:ahLst/>
            <a:cxnLst/>
            <a:rect r="r" b="b" t="t" l="l"/>
            <a:pathLst>
              <a:path h="2783123" w="3627293">
                <a:moveTo>
                  <a:pt x="0" y="0"/>
                </a:moveTo>
                <a:lnTo>
                  <a:pt x="3627293" y="0"/>
                </a:lnTo>
                <a:lnTo>
                  <a:pt x="3627293" y="2783123"/>
                </a:lnTo>
                <a:lnTo>
                  <a:pt x="0" y="27831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6883" y="7057318"/>
            <a:ext cx="1589472" cy="1589465"/>
            <a:chOff x="0" y="0"/>
            <a:chExt cx="6350025" cy="63500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10"/>
              <a:stretch>
                <a:fillRect l="-46689" t="-3112" r="-17119" b="-60696"/>
              </a:stretch>
            </a:blip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0372785" y="7057318"/>
            <a:ext cx="1589472" cy="1589465"/>
            <a:chOff x="0" y="0"/>
            <a:chExt cx="6350025" cy="63500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11"/>
              <a:stretch>
                <a:fillRect l="-70256" t="0" r="-37336" b="-38568"/>
              </a:stretch>
            </a:blipFill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12397215" y="4198967"/>
            <a:ext cx="1589472" cy="1589465"/>
            <a:chOff x="0" y="0"/>
            <a:chExt cx="6350025" cy="63500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12"/>
              <a:stretch>
                <a:fillRect l="-39205" t="-33738" r="-205030" b="-95752"/>
              </a:stretch>
            </a:blipFill>
          </p:spPr>
        </p:sp>
      </p:grpSp>
      <p:sp>
        <p:nvSpPr>
          <p:cNvPr name="Freeform 18" id="18"/>
          <p:cNvSpPr/>
          <p:nvPr/>
        </p:nvSpPr>
        <p:spPr>
          <a:xfrm flipH="false" flipV="false" rot="-6960823">
            <a:off x="13500815" y="-1867606"/>
            <a:ext cx="4084874" cy="4114800"/>
          </a:xfrm>
          <a:custGeom>
            <a:avLst/>
            <a:gdLst/>
            <a:ahLst/>
            <a:cxnLst/>
            <a:rect r="r" b="b" t="t" l="l"/>
            <a:pathLst>
              <a:path h="4114800" w="4084874">
                <a:moveTo>
                  <a:pt x="0" y="0"/>
                </a:moveTo>
                <a:lnTo>
                  <a:pt x="4084874" y="0"/>
                </a:lnTo>
                <a:lnTo>
                  <a:pt x="40848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3501743">
            <a:off x="14237827" y="622992"/>
            <a:ext cx="5051652" cy="4114800"/>
          </a:xfrm>
          <a:custGeom>
            <a:avLst/>
            <a:gdLst/>
            <a:ahLst/>
            <a:cxnLst/>
            <a:rect r="r" b="b" t="t" l="l"/>
            <a:pathLst>
              <a:path h="4114800" w="5051652">
                <a:moveTo>
                  <a:pt x="0" y="0"/>
                </a:moveTo>
                <a:lnTo>
                  <a:pt x="5051651" y="0"/>
                </a:lnTo>
                <a:lnTo>
                  <a:pt x="50516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958619" y="736740"/>
            <a:ext cx="6542860" cy="2268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8999"/>
              </a:lnSpc>
            </a:pPr>
            <a:r>
              <a:rPr lang="en-US" sz="7199" u="none">
                <a:solidFill>
                  <a:srgbClr val="F55F4B"/>
                </a:solidFill>
                <a:latin typeface="Balmy Bold"/>
              </a:rPr>
              <a:t>ADD A</a:t>
            </a:r>
          </a:p>
          <a:p>
            <a:pPr marL="0" indent="0" lvl="0">
              <a:lnSpc>
                <a:spcPts val="8999"/>
              </a:lnSpc>
            </a:pPr>
            <a:r>
              <a:rPr lang="en-US" sz="7199" u="none">
                <a:solidFill>
                  <a:srgbClr val="F55F4B"/>
                </a:solidFill>
                <a:latin typeface="Balmy Bold"/>
              </a:rPr>
              <a:t>CHART PAGE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7596729" y="3049260"/>
            <a:ext cx="3094542" cy="774284"/>
            <a:chOff x="0" y="0"/>
            <a:chExt cx="4126056" cy="1032379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773533" y="-47625"/>
              <a:ext cx="2578989" cy="592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F67E1A"/>
                  </a:solidFill>
                  <a:latin typeface="Balmy Bold"/>
                </a:rPr>
                <a:t>NAME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517775"/>
              <a:ext cx="4126056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Title or Position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3548778" y="5910035"/>
            <a:ext cx="3094542" cy="774284"/>
            <a:chOff x="0" y="0"/>
            <a:chExt cx="4126056" cy="1032379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773533" y="-47625"/>
              <a:ext cx="2578989" cy="592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F67E1A"/>
                  </a:solidFill>
                  <a:latin typeface="Balmy Bold"/>
                </a:rPr>
                <a:t>NAME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517775"/>
              <a:ext cx="4126056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Title or Position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5573208" y="8768386"/>
            <a:ext cx="3094542" cy="774284"/>
            <a:chOff x="0" y="0"/>
            <a:chExt cx="4126056" cy="1032379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773533" y="-47625"/>
              <a:ext cx="2578989" cy="592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F67E1A"/>
                  </a:solidFill>
                  <a:latin typeface="Balmy Bold"/>
                </a:rPr>
                <a:t>NAME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517775"/>
              <a:ext cx="4126056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Title or Position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3669111" y="8768386"/>
            <a:ext cx="3094542" cy="774284"/>
            <a:chOff x="0" y="0"/>
            <a:chExt cx="4126056" cy="1032379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773533" y="-47625"/>
              <a:ext cx="2578989" cy="592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14040"/>
                  </a:solidFill>
                  <a:latin typeface="Balmy Bold"/>
                </a:rPr>
                <a:t>NAME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0" y="517775"/>
              <a:ext cx="4126056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Title or Position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524348" y="8768386"/>
            <a:ext cx="3094542" cy="774284"/>
            <a:chOff x="0" y="0"/>
            <a:chExt cx="4126056" cy="1032379"/>
          </a:xfrm>
        </p:grpSpPr>
        <p:sp>
          <p:nvSpPr>
            <p:cNvPr name="TextBox 34" id="34"/>
            <p:cNvSpPr txBox="true"/>
            <p:nvPr/>
          </p:nvSpPr>
          <p:spPr>
            <a:xfrm rot="0">
              <a:off x="0" y="517775"/>
              <a:ext cx="4126056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Title or Position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773533" y="-47625"/>
              <a:ext cx="2578989" cy="592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F67E1A"/>
                  </a:solidFill>
                  <a:latin typeface="Balmy Bold"/>
                </a:rPr>
                <a:t>NAME</a:t>
              </a: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10200400" y="8728317"/>
            <a:ext cx="1934242" cy="4560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99"/>
              </a:lnSpc>
              <a:spcBef>
                <a:spcPct val="0"/>
              </a:spcBef>
            </a:pPr>
            <a:r>
              <a:rPr lang="en-US" sz="2700" u="none">
                <a:solidFill>
                  <a:srgbClr val="414040"/>
                </a:solidFill>
                <a:latin typeface="Balmy Bold"/>
              </a:rPr>
              <a:t>NAME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9620250" y="9147192"/>
            <a:ext cx="3094542" cy="3954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"/>
              </a:rPr>
              <a:t>Title or Position</a:t>
            </a:r>
          </a:p>
        </p:txBody>
      </p:sp>
      <p:grpSp>
        <p:nvGrpSpPr>
          <p:cNvPr name="Group 38" id="38"/>
          <p:cNvGrpSpPr/>
          <p:nvPr/>
        </p:nvGrpSpPr>
        <p:grpSpPr>
          <a:xfrm rot="0">
            <a:off x="11644680" y="5910035"/>
            <a:ext cx="3094542" cy="774284"/>
            <a:chOff x="0" y="0"/>
            <a:chExt cx="4126056" cy="1032379"/>
          </a:xfrm>
        </p:grpSpPr>
        <p:sp>
          <p:nvSpPr>
            <p:cNvPr name="TextBox 39" id="39"/>
            <p:cNvSpPr txBox="true"/>
            <p:nvPr/>
          </p:nvSpPr>
          <p:spPr>
            <a:xfrm rot="0">
              <a:off x="773533" y="-47625"/>
              <a:ext cx="2578989" cy="5922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14040"/>
                  </a:solidFill>
                  <a:latin typeface="Balmy Bold"/>
                </a:rPr>
                <a:t>NAME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0" y="517775"/>
              <a:ext cx="4126056" cy="514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19752" y="6665341"/>
            <a:ext cx="4726171" cy="2395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Use these design resources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in your Canva Presentation.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Happy designing! 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Don't forget to delete this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page before presenting.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03981" y="1153863"/>
            <a:ext cx="5253440" cy="2293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178"/>
              </a:lnSpc>
              <a:spcBef>
                <a:spcPct val="0"/>
              </a:spcBef>
            </a:pPr>
            <a:r>
              <a:rPr lang="en-US" sz="6699" u="none">
                <a:solidFill>
                  <a:srgbClr val="FFFFFF"/>
                </a:solidFill>
                <a:latin typeface="Balmy Bold"/>
              </a:rPr>
              <a:t>RESOURCE </a:t>
            </a:r>
          </a:p>
          <a:p>
            <a:pPr algn="l" marL="0" indent="0" lvl="0">
              <a:lnSpc>
                <a:spcPts val="9178"/>
              </a:lnSpc>
              <a:spcBef>
                <a:spcPct val="0"/>
              </a:spcBef>
            </a:pPr>
            <a:r>
              <a:rPr lang="en-US" sz="6699" u="none">
                <a:solidFill>
                  <a:srgbClr val="FFFFFF"/>
                </a:solidFill>
                <a:latin typeface="Balmy Bold"/>
              </a:rPr>
              <a:t>PAGE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8290174" y="4511961"/>
            <a:ext cx="957278" cy="734493"/>
          </a:xfrm>
          <a:custGeom>
            <a:avLst/>
            <a:gdLst/>
            <a:ahLst/>
            <a:cxnLst/>
            <a:rect r="r" b="b" t="t" l="l"/>
            <a:pathLst>
              <a:path h="734493" w="957278">
                <a:moveTo>
                  <a:pt x="0" y="0"/>
                </a:moveTo>
                <a:lnTo>
                  <a:pt x="957278" y="0"/>
                </a:lnTo>
                <a:lnTo>
                  <a:pt x="957278" y="734493"/>
                </a:lnTo>
                <a:lnTo>
                  <a:pt x="0" y="7344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586973" y="4142431"/>
            <a:ext cx="1809049" cy="1473553"/>
          </a:xfrm>
          <a:custGeom>
            <a:avLst/>
            <a:gdLst/>
            <a:ahLst/>
            <a:cxnLst/>
            <a:rect r="r" b="b" t="t" l="l"/>
            <a:pathLst>
              <a:path h="1473553" w="1809049">
                <a:moveTo>
                  <a:pt x="0" y="0"/>
                </a:moveTo>
                <a:lnTo>
                  <a:pt x="1809049" y="0"/>
                </a:lnTo>
                <a:lnTo>
                  <a:pt x="1809049" y="1473553"/>
                </a:lnTo>
                <a:lnTo>
                  <a:pt x="0" y="14735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096459" y="6190842"/>
            <a:ext cx="2042279" cy="1407316"/>
          </a:xfrm>
          <a:custGeom>
            <a:avLst/>
            <a:gdLst/>
            <a:ahLst/>
            <a:cxnLst/>
            <a:rect r="r" b="b" t="t" l="l"/>
            <a:pathLst>
              <a:path h="1407316" w="2042279">
                <a:moveTo>
                  <a:pt x="0" y="0"/>
                </a:moveTo>
                <a:lnTo>
                  <a:pt x="2042279" y="0"/>
                </a:lnTo>
                <a:lnTo>
                  <a:pt x="2042279" y="1407316"/>
                </a:lnTo>
                <a:lnTo>
                  <a:pt x="0" y="14073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400000">
            <a:off x="14395531" y="2382154"/>
            <a:ext cx="755325" cy="1616454"/>
          </a:xfrm>
          <a:custGeom>
            <a:avLst/>
            <a:gdLst/>
            <a:ahLst/>
            <a:cxnLst/>
            <a:rect r="r" b="b" t="t" l="l"/>
            <a:pathLst>
              <a:path h="1616454" w="755325">
                <a:moveTo>
                  <a:pt x="0" y="0"/>
                </a:moveTo>
                <a:lnTo>
                  <a:pt x="755325" y="0"/>
                </a:lnTo>
                <a:lnTo>
                  <a:pt x="755325" y="1616454"/>
                </a:lnTo>
                <a:lnTo>
                  <a:pt x="0" y="16164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3109658">
            <a:off x="12202962" y="2832334"/>
            <a:ext cx="1406613" cy="716094"/>
          </a:xfrm>
          <a:custGeom>
            <a:avLst/>
            <a:gdLst/>
            <a:ahLst/>
            <a:cxnLst/>
            <a:rect r="r" b="b" t="t" l="l"/>
            <a:pathLst>
              <a:path h="716094" w="1406613">
                <a:moveTo>
                  <a:pt x="0" y="0"/>
                </a:moveTo>
                <a:lnTo>
                  <a:pt x="1406613" y="0"/>
                </a:lnTo>
                <a:lnTo>
                  <a:pt x="1406613" y="716094"/>
                </a:lnTo>
                <a:lnTo>
                  <a:pt x="0" y="71609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3395279">
            <a:off x="10141911" y="985957"/>
            <a:ext cx="1018632" cy="966774"/>
          </a:xfrm>
          <a:custGeom>
            <a:avLst/>
            <a:gdLst/>
            <a:ahLst/>
            <a:cxnLst/>
            <a:rect r="r" b="b" t="t" l="l"/>
            <a:pathLst>
              <a:path h="966774" w="1018632">
                <a:moveTo>
                  <a:pt x="0" y="0"/>
                </a:moveTo>
                <a:lnTo>
                  <a:pt x="1018632" y="0"/>
                </a:lnTo>
                <a:lnTo>
                  <a:pt x="1018632" y="966774"/>
                </a:lnTo>
                <a:lnTo>
                  <a:pt x="0" y="96677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650398">
            <a:off x="13061826" y="1166453"/>
            <a:ext cx="1005730" cy="605781"/>
          </a:xfrm>
          <a:custGeom>
            <a:avLst/>
            <a:gdLst/>
            <a:ahLst/>
            <a:cxnLst/>
            <a:rect r="r" b="b" t="t" l="l"/>
            <a:pathLst>
              <a:path h="605781" w="1005730">
                <a:moveTo>
                  <a:pt x="0" y="0"/>
                </a:moveTo>
                <a:lnTo>
                  <a:pt x="1005730" y="0"/>
                </a:lnTo>
                <a:lnTo>
                  <a:pt x="1005730" y="605781"/>
                </a:lnTo>
                <a:lnTo>
                  <a:pt x="0" y="60578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580867" y="2806915"/>
            <a:ext cx="1266704" cy="766931"/>
          </a:xfrm>
          <a:custGeom>
            <a:avLst/>
            <a:gdLst/>
            <a:ahLst/>
            <a:cxnLst/>
            <a:rect r="r" b="b" t="t" l="l"/>
            <a:pathLst>
              <a:path h="766931" w="1266704">
                <a:moveTo>
                  <a:pt x="0" y="0"/>
                </a:moveTo>
                <a:lnTo>
                  <a:pt x="1266703" y="0"/>
                </a:lnTo>
                <a:lnTo>
                  <a:pt x="1266703" y="766932"/>
                </a:lnTo>
                <a:lnTo>
                  <a:pt x="0" y="76693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1761957" y="1055508"/>
            <a:ext cx="790050" cy="827671"/>
          </a:xfrm>
          <a:custGeom>
            <a:avLst/>
            <a:gdLst/>
            <a:ahLst/>
            <a:cxnLst/>
            <a:rect r="r" b="b" t="t" l="l"/>
            <a:pathLst>
              <a:path h="827671" w="790050">
                <a:moveTo>
                  <a:pt x="0" y="0"/>
                </a:moveTo>
                <a:lnTo>
                  <a:pt x="790050" y="0"/>
                </a:lnTo>
                <a:lnTo>
                  <a:pt x="790050" y="827671"/>
                </a:lnTo>
                <a:lnTo>
                  <a:pt x="0" y="82767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879568" y="2789699"/>
            <a:ext cx="754739" cy="801364"/>
          </a:xfrm>
          <a:custGeom>
            <a:avLst/>
            <a:gdLst/>
            <a:ahLst/>
            <a:cxnLst/>
            <a:rect r="r" b="b" t="t" l="l"/>
            <a:pathLst>
              <a:path h="801364" w="754739">
                <a:moveTo>
                  <a:pt x="0" y="0"/>
                </a:moveTo>
                <a:lnTo>
                  <a:pt x="754739" y="0"/>
                </a:lnTo>
                <a:lnTo>
                  <a:pt x="754739" y="801364"/>
                </a:lnTo>
                <a:lnTo>
                  <a:pt x="0" y="80136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698367" y="8403370"/>
            <a:ext cx="891003" cy="526502"/>
          </a:xfrm>
          <a:custGeom>
            <a:avLst/>
            <a:gdLst/>
            <a:ahLst/>
            <a:cxnLst/>
            <a:rect r="r" b="b" t="t" l="l"/>
            <a:pathLst>
              <a:path h="526502" w="891003">
                <a:moveTo>
                  <a:pt x="0" y="0"/>
                </a:moveTo>
                <a:lnTo>
                  <a:pt x="891003" y="0"/>
                </a:lnTo>
                <a:lnTo>
                  <a:pt x="891003" y="526502"/>
                </a:lnTo>
                <a:lnTo>
                  <a:pt x="0" y="52650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923975" y="2715787"/>
            <a:ext cx="1478904" cy="949188"/>
          </a:xfrm>
          <a:custGeom>
            <a:avLst/>
            <a:gdLst/>
            <a:ahLst/>
            <a:cxnLst/>
            <a:rect r="r" b="b" t="t" l="l"/>
            <a:pathLst>
              <a:path h="949188" w="1478904">
                <a:moveTo>
                  <a:pt x="0" y="0"/>
                </a:moveTo>
                <a:lnTo>
                  <a:pt x="1478904" y="0"/>
                </a:lnTo>
                <a:lnTo>
                  <a:pt x="1478904" y="949188"/>
                </a:lnTo>
                <a:lnTo>
                  <a:pt x="0" y="9491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8035936">
            <a:off x="7980729" y="1028130"/>
            <a:ext cx="1488757" cy="882427"/>
          </a:xfrm>
          <a:custGeom>
            <a:avLst/>
            <a:gdLst/>
            <a:ahLst/>
            <a:cxnLst/>
            <a:rect r="r" b="b" t="t" l="l"/>
            <a:pathLst>
              <a:path h="882427" w="1488757">
                <a:moveTo>
                  <a:pt x="0" y="0"/>
                </a:moveTo>
                <a:lnTo>
                  <a:pt x="1488757" y="0"/>
                </a:lnTo>
                <a:lnTo>
                  <a:pt x="1488757" y="882427"/>
                </a:lnTo>
                <a:lnTo>
                  <a:pt x="0" y="882427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5990844" y="7992793"/>
            <a:ext cx="1447678" cy="1347656"/>
          </a:xfrm>
          <a:custGeom>
            <a:avLst/>
            <a:gdLst/>
            <a:ahLst/>
            <a:cxnLst/>
            <a:rect r="r" b="b" t="t" l="l"/>
            <a:pathLst>
              <a:path h="1347656" w="1447678">
                <a:moveTo>
                  <a:pt x="0" y="0"/>
                </a:moveTo>
                <a:lnTo>
                  <a:pt x="1447677" y="0"/>
                </a:lnTo>
                <a:lnTo>
                  <a:pt x="1447677" y="1347656"/>
                </a:lnTo>
                <a:lnTo>
                  <a:pt x="0" y="134765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true" flipV="false" rot="0">
            <a:off x="15979686" y="4524621"/>
            <a:ext cx="1455394" cy="709174"/>
          </a:xfrm>
          <a:custGeom>
            <a:avLst/>
            <a:gdLst/>
            <a:ahLst/>
            <a:cxnLst/>
            <a:rect r="r" b="b" t="t" l="l"/>
            <a:pathLst>
              <a:path h="709174" w="1455394">
                <a:moveTo>
                  <a:pt x="1455394" y="0"/>
                </a:moveTo>
                <a:lnTo>
                  <a:pt x="0" y="0"/>
                </a:lnTo>
                <a:lnTo>
                  <a:pt x="0" y="709174"/>
                </a:lnTo>
                <a:lnTo>
                  <a:pt x="1455394" y="709174"/>
                </a:lnTo>
                <a:lnTo>
                  <a:pt x="1455394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true" flipV="false" rot="0">
            <a:off x="6284544" y="4579308"/>
            <a:ext cx="1666110" cy="599799"/>
          </a:xfrm>
          <a:custGeom>
            <a:avLst/>
            <a:gdLst/>
            <a:ahLst/>
            <a:cxnLst/>
            <a:rect r="r" b="b" t="t" l="l"/>
            <a:pathLst>
              <a:path h="599799" w="1666110">
                <a:moveTo>
                  <a:pt x="1666109" y="0"/>
                </a:moveTo>
                <a:lnTo>
                  <a:pt x="0" y="0"/>
                </a:lnTo>
                <a:lnTo>
                  <a:pt x="0" y="599799"/>
                </a:lnTo>
                <a:lnTo>
                  <a:pt x="1666109" y="599799"/>
                </a:lnTo>
                <a:lnTo>
                  <a:pt x="1666109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2917461">
            <a:off x="8402171" y="6431095"/>
            <a:ext cx="954580" cy="926810"/>
          </a:xfrm>
          <a:custGeom>
            <a:avLst/>
            <a:gdLst/>
            <a:ahLst/>
            <a:cxnLst/>
            <a:rect r="r" b="b" t="t" l="l"/>
            <a:pathLst>
              <a:path h="926810" w="954580">
                <a:moveTo>
                  <a:pt x="0" y="0"/>
                </a:moveTo>
                <a:lnTo>
                  <a:pt x="954580" y="0"/>
                </a:lnTo>
                <a:lnTo>
                  <a:pt x="954580" y="926810"/>
                </a:lnTo>
                <a:lnTo>
                  <a:pt x="0" y="926810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true" flipV="false" rot="0">
            <a:off x="11735543" y="4247062"/>
            <a:ext cx="1248201" cy="1264292"/>
          </a:xfrm>
          <a:custGeom>
            <a:avLst/>
            <a:gdLst/>
            <a:ahLst/>
            <a:cxnLst/>
            <a:rect r="r" b="b" t="t" l="l"/>
            <a:pathLst>
              <a:path h="1264292" w="1248201">
                <a:moveTo>
                  <a:pt x="1248201" y="0"/>
                </a:moveTo>
                <a:lnTo>
                  <a:pt x="0" y="0"/>
                </a:lnTo>
                <a:lnTo>
                  <a:pt x="0" y="1264292"/>
                </a:lnTo>
                <a:lnTo>
                  <a:pt x="1248201" y="1264292"/>
                </a:lnTo>
                <a:lnTo>
                  <a:pt x="1248201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1741248" y="8024432"/>
            <a:ext cx="684223" cy="1284378"/>
          </a:xfrm>
          <a:custGeom>
            <a:avLst/>
            <a:gdLst/>
            <a:ahLst/>
            <a:cxnLst/>
            <a:rect r="r" b="b" t="t" l="l"/>
            <a:pathLst>
              <a:path h="1284378" w="684223">
                <a:moveTo>
                  <a:pt x="0" y="0"/>
                </a:moveTo>
                <a:lnTo>
                  <a:pt x="684223" y="0"/>
                </a:lnTo>
                <a:lnTo>
                  <a:pt x="684223" y="1284377"/>
                </a:lnTo>
                <a:lnTo>
                  <a:pt x="0" y="1284377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2286632">
            <a:off x="9925490" y="6241535"/>
            <a:ext cx="916525" cy="1305930"/>
          </a:xfrm>
          <a:custGeom>
            <a:avLst/>
            <a:gdLst/>
            <a:ahLst/>
            <a:cxnLst/>
            <a:rect r="r" b="b" t="t" l="l"/>
            <a:pathLst>
              <a:path h="1305930" w="916525">
                <a:moveTo>
                  <a:pt x="0" y="0"/>
                </a:moveTo>
                <a:lnTo>
                  <a:pt x="916525" y="0"/>
                </a:lnTo>
                <a:lnTo>
                  <a:pt x="916525" y="1305930"/>
                </a:lnTo>
                <a:lnTo>
                  <a:pt x="0" y="1305930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3323264" y="4518226"/>
            <a:ext cx="1280903" cy="721963"/>
          </a:xfrm>
          <a:custGeom>
            <a:avLst/>
            <a:gdLst/>
            <a:ahLst/>
            <a:cxnLst/>
            <a:rect r="r" b="b" t="t" l="l"/>
            <a:pathLst>
              <a:path h="721963" w="1280903">
                <a:moveTo>
                  <a:pt x="0" y="0"/>
                </a:moveTo>
                <a:lnTo>
                  <a:pt x="1280903" y="0"/>
                </a:lnTo>
                <a:lnTo>
                  <a:pt x="1280903" y="721963"/>
                </a:lnTo>
                <a:lnTo>
                  <a:pt x="0" y="721963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1224823" y="6539893"/>
            <a:ext cx="1074567" cy="709214"/>
          </a:xfrm>
          <a:custGeom>
            <a:avLst/>
            <a:gdLst/>
            <a:ahLst/>
            <a:cxnLst/>
            <a:rect r="r" b="b" t="t" l="l"/>
            <a:pathLst>
              <a:path h="709214" w="1074567">
                <a:moveTo>
                  <a:pt x="0" y="0"/>
                </a:moveTo>
                <a:lnTo>
                  <a:pt x="1074567" y="0"/>
                </a:lnTo>
                <a:lnTo>
                  <a:pt x="1074567" y="709214"/>
                </a:lnTo>
                <a:lnTo>
                  <a:pt x="0" y="709214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4558564" y="1011045"/>
            <a:ext cx="1041587" cy="916596"/>
          </a:xfrm>
          <a:custGeom>
            <a:avLst/>
            <a:gdLst/>
            <a:ahLst/>
            <a:cxnLst/>
            <a:rect r="r" b="b" t="t" l="l"/>
            <a:pathLst>
              <a:path h="916596" w="1041587">
                <a:moveTo>
                  <a:pt x="0" y="0"/>
                </a:moveTo>
                <a:lnTo>
                  <a:pt x="1041587" y="0"/>
                </a:lnTo>
                <a:lnTo>
                  <a:pt x="1041587" y="916597"/>
                </a:lnTo>
                <a:lnTo>
                  <a:pt x="0" y="916597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3413845" y="5825444"/>
            <a:ext cx="2138112" cy="2138112"/>
          </a:xfrm>
          <a:custGeom>
            <a:avLst/>
            <a:gdLst/>
            <a:ahLst/>
            <a:cxnLst/>
            <a:rect r="r" b="b" t="t" l="l"/>
            <a:pathLst>
              <a:path h="2138112" w="2138112">
                <a:moveTo>
                  <a:pt x="0" y="0"/>
                </a:moveTo>
                <a:lnTo>
                  <a:pt x="2138112" y="0"/>
                </a:lnTo>
                <a:lnTo>
                  <a:pt x="2138112" y="2138112"/>
                </a:lnTo>
                <a:lnTo>
                  <a:pt x="0" y="2138112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3862265" y="8286774"/>
            <a:ext cx="837338" cy="759694"/>
          </a:xfrm>
          <a:custGeom>
            <a:avLst/>
            <a:gdLst/>
            <a:ahLst/>
            <a:cxnLst/>
            <a:rect r="r" b="b" t="t" l="l"/>
            <a:pathLst>
              <a:path h="759694" w="837338">
                <a:moveTo>
                  <a:pt x="0" y="0"/>
                </a:moveTo>
                <a:lnTo>
                  <a:pt x="837338" y="0"/>
                </a:lnTo>
                <a:lnTo>
                  <a:pt x="837338" y="759694"/>
                </a:lnTo>
                <a:lnTo>
                  <a:pt x="0" y="759694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6557506" y="6527515"/>
            <a:ext cx="877573" cy="733970"/>
          </a:xfrm>
          <a:custGeom>
            <a:avLst/>
            <a:gdLst/>
            <a:ahLst/>
            <a:cxnLst/>
            <a:rect r="r" b="b" t="t" l="l"/>
            <a:pathLst>
              <a:path h="733970" w="877573">
                <a:moveTo>
                  <a:pt x="0" y="0"/>
                </a:moveTo>
                <a:lnTo>
                  <a:pt x="877574" y="0"/>
                </a:lnTo>
                <a:lnTo>
                  <a:pt x="877574" y="733970"/>
                </a:lnTo>
                <a:lnTo>
                  <a:pt x="0" y="733970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4943688" y="4541099"/>
            <a:ext cx="696478" cy="676216"/>
          </a:xfrm>
          <a:custGeom>
            <a:avLst/>
            <a:gdLst/>
            <a:ahLst/>
            <a:cxnLst/>
            <a:rect r="r" b="b" t="t" l="l"/>
            <a:pathLst>
              <a:path h="676216" w="696478">
                <a:moveTo>
                  <a:pt x="0" y="0"/>
                </a:moveTo>
                <a:lnTo>
                  <a:pt x="696477" y="0"/>
                </a:lnTo>
                <a:lnTo>
                  <a:pt x="696477" y="676217"/>
                </a:lnTo>
                <a:lnTo>
                  <a:pt x="0" y="676217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0121860" y="8200245"/>
            <a:ext cx="1346493" cy="932752"/>
          </a:xfrm>
          <a:custGeom>
            <a:avLst/>
            <a:gdLst/>
            <a:ahLst/>
            <a:cxnLst/>
            <a:rect r="r" b="b" t="t" l="l"/>
            <a:pathLst>
              <a:path h="932752" w="1346493">
                <a:moveTo>
                  <a:pt x="0" y="0"/>
                </a:moveTo>
                <a:lnTo>
                  <a:pt x="1346493" y="0"/>
                </a:lnTo>
                <a:lnTo>
                  <a:pt x="1346493" y="932752"/>
                </a:lnTo>
                <a:lnTo>
                  <a:pt x="0" y="932752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6008114" y="1019685"/>
            <a:ext cx="1106542" cy="899317"/>
          </a:xfrm>
          <a:custGeom>
            <a:avLst/>
            <a:gdLst/>
            <a:ahLst/>
            <a:cxnLst/>
            <a:rect r="r" b="b" t="t" l="l"/>
            <a:pathLst>
              <a:path h="899317" w="1106542">
                <a:moveTo>
                  <a:pt x="0" y="0"/>
                </a:moveTo>
                <a:lnTo>
                  <a:pt x="1106542" y="0"/>
                </a:lnTo>
                <a:lnTo>
                  <a:pt x="1106542" y="899317"/>
                </a:lnTo>
                <a:lnTo>
                  <a:pt x="0" y="899317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-7830749">
            <a:off x="8903277" y="8274199"/>
            <a:ext cx="784843" cy="784843"/>
          </a:xfrm>
          <a:custGeom>
            <a:avLst/>
            <a:gdLst/>
            <a:ahLst/>
            <a:cxnLst/>
            <a:rect r="r" b="b" t="t" l="l"/>
            <a:pathLst>
              <a:path h="784843" w="784843">
                <a:moveTo>
                  <a:pt x="0" y="0"/>
                </a:moveTo>
                <a:lnTo>
                  <a:pt x="784843" y="0"/>
                </a:lnTo>
                <a:lnTo>
                  <a:pt x="784843" y="784843"/>
                </a:lnTo>
                <a:lnTo>
                  <a:pt x="0" y="784843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-3957272">
            <a:off x="16363805" y="8055860"/>
            <a:ext cx="893596" cy="1221521"/>
          </a:xfrm>
          <a:custGeom>
            <a:avLst/>
            <a:gdLst/>
            <a:ahLst/>
            <a:cxnLst/>
            <a:rect r="r" b="b" t="t" l="l"/>
            <a:pathLst>
              <a:path h="1221521" w="893596">
                <a:moveTo>
                  <a:pt x="0" y="0"/>
                </a:moveTo>
                <a:lnTo>
                  <a:pt x="893596" y="0"/>
                </a:lnTo>
                <a:lnTo>
                  <a:pt x="893596" y="1221521"/>
                </a:lnTo>
                <a:lnTo>
                  <a:pt x="0" y="1221521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2376893" y="6283739"/>
            <a:ext cx="959450" cy="1221521"/>
          </a:xfrm>
          <a:custGeom>
            <a:avLst/>
            <a:gdLst/>
            <a:ahLst/>
            <a:cxnLst/>
            <a:rect r="r" b="b" t="t" l="l"/>
            <a:pathLst>
              <a:path h="1221521" w="959450">
                <a:moveTo>
                  <a:pt x="0" y="0"/>
                </a:moveTo>
                <a:lnTo>
                  <a:pt x="959449" y="0"/>
                </a:lnTo>
                <a:lnTo>
                  <a:pt x="959449" y="1221522"/>
                </a:lnTo>
                <a:lnTo>
                  <a:pt x="0" y="1221522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-3521750">
            <a:off x="6350908" y="2629386"/>
            <a:ext cx="930231" cy="1121989"/>
          </a:xfrm>
          <a:custGeom>
            <a:avLst/>
            <a:gdLst/>
            <a:ahLst/>
            <a:cxnLst/>
            <a:rect r="r" b="b" t="t" l="l"/>
            <a:pathLst>
              <a:path h="1121989" w="930231">
                <a:moveTo>
                  <a:pt x="0" y="0"/>
                </a:moveTo>
                <a:lnTo>
                  <a:pt x="930231" y="0"/>
                </a:lnTo>
                <a:lnTo>
                  <a:pt x="930231" y="1121990"/>
                </a:lnTo>
                <a:lnTo>
                  <a:pt x="0" y="1121990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8976861" y="2377971"/>
            <a:ext cx="1261451" cy="1624820"/>
          </a:xfrm>
          <a:custGeom>
            <a:avLst/>
            <a:gdLst/>
            <a:ahLst/>
            <a:cxnLst/>
            <a:rect r="r" b="b" t="t" l="l"/>
            <a:pathLst>
              <a:path h="1624820" w="1261451">
                <a:moveTo>
                  <a:pt x="0" y="0"/>
                </a:moveTo>
                <a:lnTo>
                  <a:pt x="1261452" y="0"/>
                </a:lnTo>
                <a:lnTo>
                  <a:pt x="1261452" y="1624820"/>
                </a:lnTo>
                <a:lnTo>
                  <a:pt x="0" y="1624820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1906618">
            <a:off x="6289187" y="958394"/>
            <a:ext cx="999602" cy="1021898"/>
          </a:xfrm>
          <a:custGeom>
            <a:avLst/>
            <a:gdLst/>
            <a:ahLst/>
            <a:cxnLst/>
            <a:rect r="r" b="b" t="t" l="l"/>
            <a:pathLst>
              <a:path h="1021898" w="999602">
                <a:moveTo>
                  <a:pt x="0" y="0"/>
                </a:moveTo>
                <a:lnTo>
                  <a:pt x="999603" y="0"/>
                </a:lnTo>
                <a:lnTo>
                  <a:pt x="999603" y="1021899"/>
                </a:lnTo>
                <a:lnTo>
                  <a:pt x="0" y="1021899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4972498" y="8115689"/>
            <a:ext cx="825396" cy="1101864"/>
          </a:xfrm>
          <a:custGeom>
            <a:avLst/>
            <a:gdLst/>
            <a:ahLst/>
            <a:cxnLst/>
            <a:rect r="r" b="b" t="t" l="l"/>
            <a:pathLst>
              <a:path h="1101864" w="825396">
                <a:moveTo>
                  <a:pt x="0" y="0"/>
                </a:moveTo>
                <a:lnTo>
                  <a:pt x="825396" y="0"/>
                </a:lnTo>
                <a:lnTo>
                  <a:pt x="825396" y="1101864"/>
                </a:lnTo>
                <a:lnTo>
                  <a:pt x="0" y="1101864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7711416" y="8187349"/>
            <a:ext cx="758120" cy="958543"/>
          </a:xfrm>
          <a:custGeom>
            <a:avLst/>
            <a:gdLst/>
            <a:ahLst/>
            <a:cxnLst/>
            <a:rect r="r" b="b" t="t" l="l"/>
            <a:pathLst>
              <a:path h="958543" w="758120">
                <a:moveTo>
                  <a:pt x="0" y="0"/>
                </a:moveTo>
                <a:lnTo>
                  <a:pt x="758121" y="0"/>
                </a:lnTo>
                <a:lnTo>
                  <a:pt x="758121" y="958543"/>
                </a:lnTo>
                <a:lnTo>
                  <a:pt x="0" y="958543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5629459" y="6338926"/>
            <a:ext cx="561635" cy="1111148"/>
          </a:xfrm>
          <a:custGeom>
            <a:avLst/>
            <a:gdLst/>
            <a:ahLst/>
            <a:cxnLst/>
            <a:rect r="r" b="b" t="t" l="l"/>
            <a:pathLst>
              <a:path h="1111148" w="561635">
                <a:moveTo>
                  <a:pt x="0" y="0"/>
                </a:moveTo>
                <a:lnTo>
                  <a:pt x="561635" y="0"/>
                </a:lnTo>
                <a:lnTo>
                  <a:pt x="561635" y="1111148"/>
                </a:lnTo>
                <a:lnTo>
                  <a:pt x="0" y="1111148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19752" y="6665341"/>
            <a:ext cx="4726171" cy="2395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Use these design resources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in your Canva Presentation.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Happy designing! 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Don't forget to delete this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page before presenting.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03981" y="1153863"/>
            <a:ext cx="5253440" cy="2293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178"/>
              </a:lnSpc>
              <a:spcBef>
                <a:spcPct val="0"/>
              </a:spcBef>
            </a:pPr>
            <a:r>
              <a:rPr lang="en-US" sz="6699" u="none">
                <a:solidFill>
                  <a:srgbClr val="FFFFFF"/>
                </a:solidFill>
                <a:latin typeface="Balmy Bold"/>
              </a:rPr>
              <a:t>RESOURCE </a:t>
            </a:r>
          </a:p>
          <a:p>
            <a:pPr algn="l" marL="0" indent="0" lvl="0">
              <a:lnSpc>
                <a:spcPts val="9178"/>
              </a:lnSpc>
              <a:spcBef>
                <a:spcPct val="0"/>
              </a:spcBef>
            </a:pPr>
            <a:r>
              <a:rPr lang="en-US" sz="6699" u="none">
                <a:solidFill>
                  <a:srgbClr val="FFFFFF"/>
                </a:solidFill>
                <a:latin typeface="Balmy Bold"/>
              </a:rPr>
              <a:t>PAGE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5642552" y="1140961"/>
            <a:ext cx="1658853" cy="1706391"/>
          </a:xfrm>
          <a:custGeom>
            <a:avLst/>
            <a:gdLst/>
            <a:ahLst/>
            <a:cxnLst/>
            <a:rect r="r" b="b" t="t" l="l"/>
            <a:pathLst>
              <a:path h="1706391" w="1658853">
                <a:moveTo>
                  <a:pt x="0" y="0"/>
                </a:moveTo>
                <a:lnTo>
                  <a:pt x="1658853" y="0"/>
                </a:lnTo>
                <a:lnTo>
                  <a:pt x="1658853" y="1706391"/>
                </a:lnTo>
                <a:lnTo>
                  <a:pt x="0" y="17063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5400000">
            <a:off x="10284984" y="7398223"/>
            <a:ext cx="673264" cy="2519016"/>
          </a:xfrm>
          <a:custGeom>
            <a:avLst/>
            <a:gdLst/>
            <a:ahLst/>
            <a:cxnLst/>
            <a:rect r="r" b="b" t="t" l="l"/>
            <a:pathLst>
              <a:path h="2519016" w="673264">
                <a:moveTo>
                  <a:pt x="0" y="0"/>
                </a:moveTo>
                <a:lnTo>
                  <a:pt x="673264" y="0"/>
                </a:lnTo>
                <a:lnTo>
                  <a:pt x="673264" y="2519016"/>
                </a:lnTo>
                <a:lnTo>
                  <a:pt x="0" y="25190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5625189" y="7991208"/>
            <a:ext cx="1894509" cy="1333045"/>
          </a:xfrm>
          <a:custGeom>
            <a:avLst/>
            <a:gdLst/>
            <a:ahLst/>
            <a:cxnLst/>
            <a:rect r="r" b="b" t="t" l="l"/>
            <a:pathLst>
              <a:path h="1333045" w="1894509">
                <a:moveTo>
                  <a:pt x="1894509" y="0"/>
                </a:moveTo>
                <a:lnTo>
                  <a:pt x="0" y="0"/>
                </a:lnTo>
                <a:lnTo>
                  <a:pt x="0" y="1333045"/>
                </a:lnTo>
                <a:lnTo>
                  <a:pt x="1894509" y="1333045"/>
                </a:lnTo>
                <a:lnTo>
                  <a:pt x="189450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832717">
            <a:off x="5928100" y="6223942"/>
            <a:ext cx="975200" cy="1104864"/>
          </a:xfrm>
          <a:custGeom>
            <a:avLst/>
            <a:gdLst/>
            <a:ahLst/>
            <a:cxnLst/>
            <a:rect r="r" b="b" t="t" l="l"/>
            <a:pathLst>
              <a:path h="1104864" w="975200">
                <a:moveTo>
                  <a:pt x="0" y="0"/>
                </a:moveTo>
                <a:lnTo>
                  <a:pt x="975199" y="0"/>
                </a:lnTo>
                <a:lnTo>
                  <a:pt x="975199" y="1104864"/>
                </a:lnTo>
                <a:lnTo>
                  <a:pt x="0" y="11048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413328" y="3041245"/>
            <a:ext cx="535294" cy="1274510"/>
          </a:xfrm>
          <a:custGeom>
            <a:avLst/>
            <a:gdLst/>
            <a:ahLst/>
            <a:cxnLst/>
            <a:rect r="r" b="b" t="t" l="l"/>
            <a:pathLst>
              <a:path h="1274510" w="535294">
                <a:moveTo>
                  <a:pt x="0" y="0"/>
                </a:moveTo>
                <a:lnTo>
                  <a:pt x="535294" y="0"/>
                </a:lnTo>
                <a:lnTo>
                  <a:pt x="535294" y="1274510"/>
                </a:lnTo>
                <a:lnTo>
                  <a:pt x="0" y="127451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2182935">
            <a:off x="12536635" y="1168236"/>
            <a:ext cx="949058" cy="1651841"/>
          </a:xfrm>
          <a:custGeom>
            <a:avLst/>
            <a:gdLst/>
            <a:ahLst/>
            <a:cxnLst/>
            <a:rect r="r" b="b" t="t" l="l"/>
            <a:pathLst>
              <a:path h="1651841" w="949058">
                <a:moveTo>
                  <a:pt x="0" y="0"/>
                </a:moveTo>
                <a:lnTo>
                  <a:pt x="949058" y="0"/>
                </a:lnTo>
                <a:lnTo>
                  <a:pt x="949058" y="1651841"/>
                </a:lnTo>
                <a:lnTo>
                  <a:pt x="0" y="165184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14418500" y="6277156"/>
            <a:ext cx="1259495" cy="998436"/>
          </a:xfrm>
          <a:custGeom>
            <a:avLst/>
            <a:gdLst/>
            <a:ahLst/>
            <a:cxnLst/>
            <a:rect r="r" b="b" t="t" l="l"/>
            <a:pathLst>
              <a:path h="998436" w="1259495">
                <a:moveTo>
                  <a:pt x="1259494" y="0"/>
                </a:moveTo>
                <a:lnTo>
                  <a:pt x="0" y="0"/>
                </a:lnTo>
                <a:lnTo>
                  <a:pt x="0" y="998436"/>
                </a:lnTo>
                <a:lnTo>
                  <a:pt x="1259494" y="998436"/>
                </a:lnTo>
                <a:lnTo>
                  <a:pt x="1259494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135082" y="6329270"/>
            <a:ext cx="954980" cy="894208"/>
          </a:xfrm>
          <a:custGeom>
            <a:avLst/>
            <a:gdLst/>
            <a:ahLst/>
            <a:cxnLst/>
            <a:rect r="r" b="b" t="t" l="l"/>
            <a:pathLst>
              <a:path h="894208" w="954980">
                <a:moveTo>
                  <a:pt x="0" y="0"/>
                </a:moveTo>
                <a:lnTo>
                  <a:pt x="954980" y="0"/>
                </a:lnTo>
                <a:lnTo>
                  <a:pt x="954980" y="894208"/>
                </a:lnTo>
                <a:lnTo>
                  <a:pt x="0" y="89420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192897" y="3101941"/>
            <a:ext cx="981198" cy="1153117"/>
          </a:xfrm>
          <a:custGeom>
            <a:avLst/>
            <a:gdLst/>
            <a:ahLst/>
            <a:cxnLst/>
            <a:rect r="r" b="b" t="t" l="l"/>
            <a:pathLst>
              <a:path h="1153117" w="981198">
                <a:moveTo>
                  <a:pt x="0" y="0"/>
                </a:moveTo>
                <a:lnTo>
                  <a:pt x="981198" y="0"/>
                </a:lnTo>
                <a:lnTo>
                  <a:pt x="981198" y="1153118"/>
                </a:lnTo>
                <a:lnTo>
                  <a:pt x="0" y="115311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235733" y="6201787"/>
            <a:ext cx="904713" cy="1149174"/>
          </a:xfrm>
          <a:custGeom>
            <a:avLst/>
            <a:gdLst/>
            <a:ahLst/>
            <a:cxnLst/>
            <a:rect r="r" b="b" t="t" l="l"/>
            <a:pathLst>
              <a:path h="1149174" w="904713">
                <a:moveTo>
                  <a:pt x="0" y="0"/>
                </a:moveTo>
                <a:lnTo>
                  <a:pt x="904713" y="0"/>
                </a:lnTo>
                <a:lnTo>
                  <a:pt x="904713" y="1149174"/>
                </a:lnTo>
                <a:lnTo>
                  <a:pt x="0" y="114917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420210" y="1375577"/>
            <a:ext cx="940240" cy="1237158"/>
          </a:xfrm>
          <a:custGeom>
            <a:avLst/>
            <a:gdLst/>
            <a:ahLst/>
            <a:cxnLst/>
            <a:rect r="r" b="b" t="t" l="l"/>
            <a:pathLst>
              <a:path h="1237158" w="940240">
                <a:moveTo>
                  <a:pt x="0" y="0"/>
                </a:moveTo>
                <a:lnTo>
                  <a:pt x="940240" y="0"/>
                </a:lnTo>
                <a:lnTo>
                  <a:pt x="940240" y="1237158"/>
                </a:lnTo>
                <a:lnTo>
                  <a:pt x="0" y="123715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8585661" y="3231668"/>
            <a:ext cx="913596" cy="893663"/>
          </a:xfrm>
          <a:custGeom>
            <a:avLst/>
            <a:gdLst/>
            <a:ahLst/>
            <a:cxnLst/>
            <a:rect r="r" b="b" t="t" l="l"/>
            <a:pathLst>
              <a:path h="893663" w="913596">
                <a:moveTo>
                  <a:pt x="0" y="0"/>
                </a:moveTo>
                <a:lnTo>
                  <a:pt x="913597" y="0"/>
                </a:lnTo>
                <a:lnTo>
                  <a:pt x="913597" y="893664"/>
                </a:lnTo>
                <a:lnTo>
                  <a:pt x="0" y="893664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005757" y="1326873"/>
            <a:ext cx="1347171" cy="1334567"/>
          </a:xfrm>
          <a:custGeom>
            <a:avLst/>
            <a:gdLst/>
            <a:ahLst/>
            <a:cxnLst/>
            <a:rect r="r" b="b" t="t" l="l"/>
            <a:pathLst>
              <a:path h="1334567" w="1347171">
                <a:moveTo>
                  <a:pt x="0" y="0"/>
                </a:moveTo>
                <a:lnTo>
                  <a:pt x="1347171" y="0"/>
                </a:lnTo>
                <a:lnTo>
                  <a:pt x="1347171" y="1334567"/>
                </a:lnTo>
                <a:lnTo>
                  <a:pt x="0" y="1334567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4231496">
            <a:off x="9501960" y="1353240"/>
            <a:ext cx="1281832" cy="1281832"/>
          </a:xfrm>
          <a:custGeom>
            <a:avLst/>
            <a:gdLst/>
            <a:ahLst/>
            <a:cxnLst/>
            <a:rect r="r" b="b" t="t" l="l"/>
            <a:pathLst>
              <a:path h="1281832" w="1281832">
                <a:moveTo>
                  <a:pt x="0" y="0"/>
                </a:moveTo>
                <a:lnTo>
                  <a:pt x="1281832" y="0"/>
                </a:lnTo>
                <a:lnTo>
                  <a:pt x="1281832" y="1281832"/>
                </a:lnTo>
                <a:lnTo>
                  <a:pt x="0" y="1281832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8959510" y="6276742"/>
            <a:ext cx="897520" cy="999263"/>
          </a:xfrm>
          <a:custGeom>
            <a:avLst/>
            <a:gdLst/>
            <a:ahLst/>
            <a:cxnLst/>
            <a:rect r="r" b="b" t="t" l="l"/>
            <a:pathLst>
              <a:path h="999263" w="897520">
                <a:moveTo>
                  <a:pt x="0" y="0"/>
                </a:moveTo>
                <a:lnTo>
                  <a:pt x="897519" y="0"/>
                </a:lnTo>
                <a:lnTo>
                  <a:pt x="897519" y="999263"/>
                </a:lnTo>
                <a:lnTo>
                  <a:pt x="0" y="999263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368116" y="6474448"/>
            <a:ext cx="590676" cy="603851"/>
          </a:xfrm>
          <a:custGeom>
            <a:avLst/>
            <a:gdLst/>
            <a:ahLst/>
            <a:cxnLst/>
            <a:rect r="r" b="b" t="t" l="l"/>
            <a:pathLst>
              <a:path h="603851" w="590676">
                <a:moveTo>
                  <a:pt x="0" y="0"/>
                </a:moveTo>
                <a:lnTo>
                  <a:pt x="590676" y="0"/>
                </a:lnTo>
                <a:lnTo>
                  <a:pt x="590676" y="603851"/>
                </a:lnTo>
                <a:lnTo>
                  <a:pt x="0" y="603851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8479255" y="1574354"/>
            <a:ext cx="726890" cy="839604"/>
          </a:xfrm>
          <a:custGeom>
            <a:avLst/>
            <a:gdLst/>
            <a:ahLst/>
            <a:cxnLst/>
            <a:rect r="r" b="b" t="t" l="l"/>
            <a:pathLst>
              <a:path h="839604" w="726890">
                <a:moveTo>
                  <a:pt x="0" y="0"/>
                </a:moveTo>
                <a:lnTo>
                  <a:pt x="726889" y="0"/>
                </a:lnTo>
                <a:lnTo>
                  <a:pt x="726889" y="839604"/>
                </a:lnTo>
                <a:lnTo>
                  <a:pt x="0" y="83960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743534" y="3403936"/>
            <a:ext cx="1248019" cy="549128"/>
          </a:xfrm>
          <a:custGeom>
            <a:avLst/>
            <a:gdLst/>
            <a:ahLst/>
            <a:cxnLst/>
            <a:rect r="r" b="b" t="t" l="l"/>
            <a:pathLst>
              <a:path h="549128" w="1248019">
                <a:moveTo>
                  <a:pt x="0" y="0"/>
                </a:moveTo>
                <a:lnTo>
                  <a:pt x="1248018" y="0"/>
                </a:lnTo>
                <a:lnTo>
                  <a:pt x="1248018" y="549128"/>
                </a:lnTo>
                <a:lnTo>
                  <a:pt x="0" y="549128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4001912" y="1334574"/>
            <a:ext cx="885040" cy="1319165"/>
          </a:xfrm>
          <a:custGeom>
            <a:avLst/>
            <a:gdLst/>
            <a:ahLst/>
            <a:cxnLst/>
            <a:rect r="r" b="b" t="t" l="l"/>
            <a:pathLst>
              <a:path h="1319165" w="885040">
                <a:moveTo>
                  <a:pt x="0" y="0"/>
                </a:moveTo>
                <a:lnTo>
                  <a:pt x="885040" y="0"/>
                </a:lnTo>
                <a:lnTo>
                  <a:pt x="885040" y="1319165"/>
                </a:lnTo>
                <a:lnTo>
                  <a:pt x="0" y="1319165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7767543">
            <a:off x="15671314" y="3172998"/>
            <a:ext cx="753657" cy="1011004"/>
          </a:xfrm>
          <a:custGeom>
            <a:avLst/>
            <a:gdLst/>
            <a:ahLst/>
            <a:cxnLst/>
            <a:rect r="r" b="b" t="t" l="l"/>
            <a:pathLst>
              <a:path h="1011004" w="753657">
                <a:moveTo>
                  <a:pt x="0" y="0"/>
                </a:moveTo>
                <a:lnTo>
                  <a:pt x="753658" y="0"/>
                </a:lnTo>
                <a:lnTo>
                  <a:pt x="753658" y="1011004"/>
                </a:lnTo>
                <a:lnTo>
                  <a:pt x="0" y="1011004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3066430">
            <a:off x="11476740" y="3195597"/>
            <a:ext cx="725233" cy="965807"/>
          </a:xfrm>
          <a:custGeom>
            <a:avLst/>
            <a:gdLst/>
            <a:ahLst/>
            <a:cxnLst/>
            <a:rect r="r" b="b" t="t" l="l"/>
            <a:pathLst>
              <a:path h="965807" w="725233">
                <a:moveTo>
                  <a:pt x="0" y="0"/>
                </a:moveTo>
                <a:lnTo>
                  <a:pt x="725233" y="0"/>
                </a:lnTo>
                <a:lnTo>
                  <a:pt x="725233" y="965806"/>
                </a:lnTo>
                <a:lnTo>
                  <a:pt x="0" y="965806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5956048" y="6349949"/>
            <a:ext cx="691583" cy="852849"/>
          </a:xfrm>
          <a:custGeom>
            <a:avLst/>
            <a:gdLst/>
            <a:ahLst/>
            <a:cxnLst/>
            <a:rect r="r" b="b" t="t" l="l"/>
            <a:pathLst>
              <a:path h="852849" w="691583">
                <a:moveTo>
                  <a:pt x="0" y="0"/>
                </a:moveTo>
                <a:lnTo>
                  <a:pt x="691583" y="0"/>
                </a:lnTo>
                <a:lnTo>
                  <a:pt x="691583" y="852850"/>
                </a:lnTo>
                <a:lnTo>
                  <a:pt x="0" y="852850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6471733" y="1159129"/>
            <a:ext cx="907903" cy="1670055"/>
          </a:xfrm>
          <a:custGeom>
            <a:avLst/>
            <a:gdLst/>
            <a:ahLst/>
            <a:cxnLst/>
            <a:rect r="r" b="b" t="t" l="l"/>
            <a:pathLst>
              <a:path h="1670055" w="907903">
                <a:moveTo>
                  <a:pt x="0" y="0"/>
                </a:moveTo>
                <a:lnTo>
                  <a:pt x="907903" y="0"/>
                </a:lnTo>
                <a:lnTo>
                  <a:pt x="907903" y="1670055"/>
                </a:lnTo>
                <a:lnTo>
                  <a:pt x="0" y="1670055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2236845" y="6383061"/>
            <a:ext cx="720835" cy="786625"/>
          </a:xfrm>
          <a:custGeom>
            <a:avLst/>
            <a:gdLst/>
            <a:ahLst/>
            <a:cxnLst/>
            <a:rect r="r" b="b" t="t" l="l"/>
            <a:pathLst>
              <a:path h="786625" w="720835">
                <a:moveTo>
                  <a:pt x="0" y="0"/>
                </a:moveTo>
                <a:lnTo>
                  <a:pt x="720835" y="0"/>
                </a:lnTo>
                <a:lnTo>
                  <a:pt x="720835" y="786625"/>
                </a:lnTo>
                <a:lnTo>
                  <a:pt x="0" y="786625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3636976">
            <a:off x="8610712" y="8141784"/>
            <a:ext cx="1001219" cy="1130740"/>
          </a:xfrm>
          <a:custGeom>
            <a:avLst/>
            <a:gdLst/>
            <a:ahLst/>
            <a:cxnLst/>
            <a:rect r="r" b="b" t="t" l="l"/>
            <a:pathLst>
              <a:path h="1130740" w="1001219">
                <a:moveTo>
                  <a:pt x="0" y="0"/>
                </a:moveTo>
                <a:lnTo>
                  <a:pt x="1001220" y="0"/>
                </a:lnTo>
                <a:lnTo>
                  <a:pt x="1001220" y="1130741"/>
                </a:lnTo>
                <a:lnTo>
                  <a:pt x="0" y="1130741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3411278">
            <a:off x="7665689" y="6284107"/>
            <a:ext cx="780467" cy="984534"/>
          </a:xfrm>
          <a:custGeom>
            <a:avLst/>
            <a:gdLst/>
            <a:ahLst/>
            <a:cxnLst/>
            <a:rect r="r" b="b" t="t" l="l"/>
            <a:pathLst>
              <a:path h="984534" w="780467">
                <a:moveTo>
                  <a:pt x="0" y="0"/>
                </a:moveTo>
                <a:lnTo>
                  <a:pt x="780466" y="0"/>
                </a:lnTo>
                <a:lnTo>
                  <a:pt x="780466" y="984534"/>
                </a:lnTo>
                <a:lnTo>
                  <a:pt x="0" y="984534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2250333">
            <a:off x="7627898" y="8325982"/>
            <a:ext cx="636958" cy="663498"/>
          </a:xfrm>
          <a:custGeom>
            <a:avLst/>
            <a:gdLst/>
            <a:ahLst/>
            <a:cxnLst/>
            <a:rect r="r" b="b" t="t" l="l"/>
            <a:pathLst>
              <a:path h="663498" w="636958">
                <a:moveTo>
                  <a:pt x="0" y="0"/>
                </a:moveTo>
                <a:lnTo>
                  <a:pt x="636959" y="0"/>
                </a:lnTo>
                <a:lnTo>
                  <a:pt x="636959" y="663498"/>
                </a:lnTo>
                <a:lnTo>
                  <a:pt x="0" y="663498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3896549">
            <a:off x="15723944" y="8057740"/>
            <a:ext cx="765806" cy="1199982"/>
          </a:xfrm>
          <a:custGeom>
            <a:avLst/>
            <a:gdLst/>
            <a:ahLst/>
            <a:cxnLst/>
            <a:rect r="r" b="b" t="t" l="l"/>
            <a:pathLst>
              <a:path h="1199982" w="765806">
                <a:moveTo>
                  <a:pt x="0" y="0"/>
                </a:moveTo>
                <a:lnTo>
                  <a:pt x="765807" y="0"/>
                </a:lnTo>
                <a:lnTo>
                  <a:pt x="765807" y="1199982"/>
                </a:lnTo>
                <a:lnTo>
                  <a:pt x="0" y="1199982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-5400000">
            <a:off x="16694072" y="8188869"/>
            <a:ext cx="1118758" cy="937723"/>
          </a:xfrm>
          <a:custGeom>
            <a:avLst/>
            <a:gdLst/>
            <a:ahLst/>
            <a:cxnLst/>
            <a:rect r="r" b="b" t="t" l="l"/>
            <a:pathLst>
              <a:path h="937723" w="1118758">
                <a:moveTo>
                  <a:pt x="0" y="0"/>
                </a:moveTo>
                <a:lnTo>
                  <a:pt x="1118758" y="0"/>
                </a:lnTo>
                <a:lnTo>
                  <a:pt x="1118758" y="937723"/>
                </a:lnTo>
                <a:lnTo>
                  <a:pt x="0" y="937723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5804849">
            <a:off x="12728598" y="3459479"/>
            <a:ext cx="399017" cy="438043"/>
          </a:xfrm>
          <a:custGeom>
            <a:avLst/>
            <a:gdLst/>
            <a:ahLst/>
            <a:cxnLst/>
            <a:rect r="r" b="b" t="t" l="l"/>
            <a:pathLst>
              <a:path h="438043" w="399017">
                <a:moveTo>
                  <a:pt x="0" y="0"/>
                </a:moveTo>
                <a:lnTo>
                  <a:pt x="399017" y="0"/>
                </a:lnTo>
                <a:lnTo>
                  <a:pt x="399017" y="438042"/>
                </a:lnTo>
                <a:lnTo>
                  <a:pt x="0" y="438042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079607" y="1363127"/>
            <a:ext cx="940808" cy="1262059"/>
          </a:xfrm>
          <a:custGeom>
            <a:avLst/>
            <a:gdLst/>
            <a:ahLst/>
            <a:cxnLst/>
            <a:rect r="r" b="b" t="t" l="l"/>
            <a:pathLst>
              <a:path h="1262059" w="940808">
                <a:moveTo>
                  <a:pt x="0" y="0"/>
                </a:moveTo>
                <a:lnTo>
                  <a:pt x="940808" y="0"/>
                </a:lnTo>
                <a:lnTo>
                  <a:pt x="940808" y="1262059"/>
                </a:lnTo>
                <a:lnTo>
                  <a:pt x="0" y="1262059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582010">
            <a:off x="7150590" y="3219682"/>
            <a:ext cx="315333" cy="917636"/>
          </a:xfrm>
          <a:custGeom>
            <a:avLst/>
            <a:gdLst/>
            <a:ahLst/>
            <a:cxnLst/>
            <a:rect r="r" b="b" t="t" l="l"/>
            <a:pathLst>
              <a:path h="917636" w="315333">
                <a:moveTo>
                  <a:pt x="0" y="0"/>
                </a:moveTo>
                <a:lnTo>
                  <a:pt x="315333" y="0"/>
                </a:lnTo>
                <a:lnTo>
                  <a:pt x="315333" y="917636"/>
                </a:lnTo>
                <a:lnTo>
                  <a:pt x="0" y="917636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true" flipV="false" rot="-768317">
            <a:off x="5539007" y="3360782"/>
            <a:ext cx="1237221" cy="635437"/>
          </a:xfrm>
          <a:custGeom>
            <a:avLst/>
            <a:gdLst/>
            <a:ahLst/>
            <a:cxnLst/>
            <a:rect r="r" b="b" t="t" l="l"/>
            <a:pathLst>
              <a:path h="635437" w="1237221">
                <a:moveTo>
                  <a:pt x="1237221" y="0"/>
                </a:moveTo>
                <a:lnTo>
                  <a:pt x="0" y="0"/>
                </a:lnTo>
                <a:lnTo>
                  <a:pt x="0" y="635436"/>
                </a:lnTo>
                <a:lnTo>
                  <a:pt x="1237221" y="635436"/>
                </a:lnTo>
                <a:lnTo>
                  <a:pt x="1237221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-9723247">
            <a:off x="17042149" y="3258683"/>
            <a:ext cx="386232" cy="839635"/>
          </a:xfrm>
          <a:custGeom>
            <a:avLst/>
            <a:gdLst/>
            <a:ahLst/>
            <a:cxnLst/>
            <a:rect r="r" b="b" t="t" l="l"/>
            <a:pathLst>
              <a:path h="839635" w="386232">
                <a:moveTo>
                  <a:pt x="0" y="0"/>
                </a:moveTo>
                <a:lnTo>
                  <a:pt x="386231" y="0"/>
                </a:lnTo>
                <a:lnTo>
                  <a:pt x="386231" y="839634"/>
                </a:lnTo>
                <a:lnTo>
                  <a:pt x="0" y="839634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1052866" y="4564155"/>
            <a:ext cx="895977" cy="1559454"/>
          </a:xfrm>
          <a:custGeom>
            <a:avLst/>
            <a:gdLst/>
            <a:ahLst/>
            <a:cxnLst/>
            <a:rect r="r" b="b" t="t" l="l"/>
            <a:pathLst>
              <a:path h="1559454" w="895977">
                <a:moveTo>
                  <a:pt x="0" y="0"/>
                </a:moveTo>
                <a:lnTo>
                  <a:pt x="895977" y="0"/>
                </a:lnTo>
                <a:lnTo>
                  <a:pt x="895977" y="1559454"/>
                </a:lnTo>
                <a:lnTo>
                  <a:pt x="0" y="15594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-6960823">
            <a:off x="12495070" y="4741164"/>
            <a:ext cx="1196668" cy="1205435"/>
          </a:xfrm>
          <a:custGeom>
            <a:avLst/>
            <a:gdLst/>
            <a:ahLst/>
            <a:cxnLst/>
            <a:rect r="r" b="b" t="t" l="l"/>
            <a:pathLst>
              <a:path h="1205435" w="1196668">
                <a:moveTo>
                  <a:pt x="0" y="0"/>
                </a:moveTo>
                <a:lnTo>
                  <a:pt x="1196668" y="0"/>
                </a:lnTo>
                <a:lnTo>
                  <a:pt x="1196668" y="1205435"/>
                </a:lnTo>
                <a:lnTo>
                  <a:pt x="0" y="1205435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6251008">
            <a:off x="11995934" y="8020846"/>
            <a:ext cx="1257558" cy="1273770"/>
          </a:xfrm>
          <a:custGeom>
            <a:avLst/>
            <a:gdLst/>
            <a:ahLst/>
            <a:cxnLst/>
            <a:rect r="r" b="b" t="t" l="l"/>
            <a:pathLst>
              <a:path h="1273770" w="1257558">
                <a:moveTo>
                  <a:pt x="0" y="0"/>
                </a:moveTo>
                <a:lnTo>
                  <a:pt x="1257558" y="0"/>
                </a:lnTo>
                <a:lnTo>
                  <a:pt x="1257558" y="1273770"/>
                </a:lnTo>
                <a:lnTo>
                  <a:pt x="0" y="1273770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-2212100">
            <a:off x="16744436" y="4771837"/>
            <a:ext cx="705175" cy="1144089"/>
          </a:xfrm>
          <a:custGeom>
            <a:avLst/>
            <a:gdLst/>
            <a:ahLst/>
            <a:cxnLst/>
            <a:rect r="r" b="b" t="t" l="l"/>
            <a:pathLst>
              <a:path h="1144089" w="705175">
                <a:moveTo>
                  <a:pt x="0" y="0"/>
                </a:moveTo>
                <a:lnTo>
                  <a:pt x="705174" y="0"/>
                </a:lnTo>
                <a:lnTo>
                  <a:pt x="705174" y="1144089"/>
                </a:lnTo>
                <a:lnTo>
                  <a:pt x="0" y="1144089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4237965" y="4873983"/>
            <a:ext cx="649314" cy="939797"/>
          </a:xfrm>
          <a:custGeom>
            <a:avLst/>
            <a:gdLst/>
            <a:ahLst/>
            <a:cxnLst/>
            <a:rect r="r" b="b" t="t" l="l"/>
            <a:pathLst>
              <a:path h="939797" w="649314">
                <a:moveTo>
                  <a:pt x="0" y="0"/>
                </a:moveTo>
                <a:lnTo>
                  <a:pt x="649314" y="0"/>
                </a:lnTo>
                <a:lnTo>
                  <a:pt x="649314" y="939797"/>
                </a:lnTo>
                <a:lnTo>
                  <a:pt x="0" y="939797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8926684">
            <a:off x="8750902" y="4847189"/>
            <a:ext cx="621318" cy="993386"/>
          </a:xfrm>
          <a:custGeom>
            <a:avLst/>
            <a:gdLst/>
            <a:ahLst/>
            <a:cxnLst/>
            <a:rect r="r" b="b" t="t" l="l"/>
            <a:pathLst>
              <a:path h="993386" w="621318">
                <a:moveTo>
                  <a:pt x="0" y="0"/>
                </a:moveTo>
                <a:lnTo>
                  <a:pt x="621318" y="0"/>
                </a:lnTo>
                <a:lnTo>
                  <a:pt x="621318" y="993386"/>
                </a:lnTo>
                <a:lnTo>
                  <a:pt x="0" y="993386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14484316" y="8156153"/>
            <a:ext cx="944789" cy="1003155"/>
          </a:xfrm>
          <a:custGeom>
            <a:avLst/>
            <a:gdLst/>
            <a:ahLst/>
            <a:cxnLst/>
            <a:rect r="r" b="b" t="t" l="l"/>
            <a:pathLst>
              <a:path h="1003155" w="944789">
                <a:moveTo>
                  <a:pt x="0" y="0"/>
                </a:moveTo>
                <a:lnTo>
                  <a:pt x="944789" y="0"/>
                </a:lnTo>
                <a:lnTo>
                  <a:pt x="944789" y="1003155"/>
                </a:lnTo>
                <a:lnTo>
                  <a:pt x="0" y="1003155"/>
                </a:lnTo>
                <a:lnTo>
                  <a:pt x="0" y="0"/>
                </a:lnTo>
                <a:close/>
              </a:path>
            </a:pathLst>
          </a:custGeom>
          <a:blipFill>
            <a:blip r:embed="rId80">
              <a:extLs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9925173" y="4896604"/>
            <a:ext cx="787209" cy="894555"/>
          </a:xfrm>
          <a:custGeom>
            <a:avLst/>
            <a:gdLst/>
            <a:ahLst/>
            <a:cxnLst/>
            <a:rect r="r" b="b" t="t" l="l"/>
            <a:pathLst>
              <a:path h="894555" w="787209">
                <a:moveTo>
                  <a:pt x="0" y="0"/>
                </a:moveTo>
                <a:lnTo>
                  <a:pt x="787209" y="0"/>
                </a:lnTo>
                <a:lnTo>
                  <a:pt x="787209" y="894555"/>
                </a:lnTo>
                <a:lnTo>
                  <a:pt x="0" y="894555"/>
                </a:lnTo>
                <a:lnTo>
                  <a:pt x="0" y="0"/>
                </a:lnTo>
                <a:close/>
              </a:path>
            </a:pathLst>
          </a:custGeom>
          <a:blipFill>
            <a:blip r:embed="rId82">
              <a:extLs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1700818">
            <a:off x="15370116" y="4965935"/>
            <a:ext cx="618780" cy="755893"/>
          </a:xfrm>
          <a:custGeom>
            <a:avLst/>
            <a:gdLst/>
            <a:ahLst/>
            <a:cxnLst/>
            <a:rect r="r" b="b" t="t" l="l"/>
            <a:pathLst>
              <a:path h="755893" w="618780">
                <a:moveTo>
                  <a:pt x="0" y="0"/>
                </a:moveTo>
                <a:lnTo>
                  <a:pt x="618780" y="0"/>
                </a:lnTo>
                <a:lnTo>
                  <a:pt x="618780" y="755893"/>
                </a:lnTo>
                <a:lnTo>
                  <a:pt x="0" y="755893"/>
                </a:lnTo>
                <a:lnTo>
                  <a:pt x="0" y="0"/>
                </a:lnTo>
                <a:close/>
              </a:path>
            </a:pathLst>
          </a:custGeom>
          <a:blipFill>
            <a:blip r:embed="rId84">
              <a:extLs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6925685" y="6303053"/>
            <a:ext cx="514629" cy="946641"/>
          </a:xfrm>
          <a:custGeom>
            <a:avLst/>
            <a:gdLst/>
            <a:ahLst/>
            <a:cxnLst/>
            <a:rect r="r" b="b" t="t" l="l"/>
            <a:pathLst>
              <a:path h="946641" w="514629">
                <a:moveTo>
                  <a:pt x="0" y="0"/>
                </a:moveTo>
                <a:lnTo>
                  <a:pt x="514628" y="0"/>
                </a:lnTo>
                <a:lnTo>
                  <a:pt x="514628" y="946641"/>
                </a:lnTo>
                <a:lnTo>
                  <a:pt x="0" y="946641"/>
                </a:lnTo>
                <a:lnTo>
                  <a:pt x="0" y="0"/>
                </a:lnTo>
                <a:close/>
              </a:path>
            </a:pathLst>
          </a:custGeom>
          <a:blipFill>
            <a:blip r:embed="rId86">
              <a:extLs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5889970" y="5045943"/>
            <a:ext cx="2307979" cy="595878"/>
          </a:xfrm>
          <a:custGeom>
            <a:avLst/>
            <a:gdLst/>
            <a:ahLst/>
            <a:cxnLst/>
            <a:rect r="r" b="b" t="t" l="l"/>
            <a:pathLst>
              <a:path h="595878" w="2307979">
                <a:moveTo>
                  <a:pt x="0" y="0"/>
                </a:moveTo>
                <a:lnTo>
                  <a:pt x="2307979" y="0"/>
                </a:lnTo>
                <a:lnTo>
                  <a:pt x="2307979" y="595878"/>
                </a:lnTo>
                <a:lnTo>
                  <a:pt x="0" y="595878"/>
                </a:lnTo>
                <a:lnTo>
                  <a:pt x="0" y="0"/>
                </a:lnTo>
                <a:close/>
              </a:path>
            </a:pathLst>
          </a:custGeom>
          <a:blipFill>
            <a:blip r:embed="rId88">
              <a:extLst>
                <a:ext uri="{96DAC541-7B7A-43D3-8B79-37D633B846F1}">
                  <asvg:svgBlip xmlns:asvg="http://schemas.microsoft.com/office/drawing/2016/SVG/main" r:embed="rId8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13368302" y="8033545"/>
            <a:ext cx="1143963" cy="1248372"/>
          </a:xfrm>
          <a:custGeom>
            <a:avLst/>
            <a:gdLst/>
            <a:ahLst/>
            <a:cxnLst/>
            <a:rect r="r" b="b" t="t" l="l"/>
            <a:pathLst>
              <a:path h="1248372" w="1143963">
                <a:moveTo>
                  <a:pt x="0" y="0"/>
                </a:moveTo>
                <a:lnTo>
                  <a:pt x="1143963" y="0"/>
                </a:lnTo>
                <a:lnTo>
                  <a:pt x="1143963" y="1248372"/>
                </a:lnTo>
                <a:lnTo>
                  <a:pt x="0" y="1248372"/>
                </a:lnTo>
                <a:lnTo>
                  <a:pt x="0" y="0"/>
                </a:lnTo>
                <a:close/>
              </a:path>
            </a:pathLst>
          </a:custGeom>
          <a:blipFill>
            <a:blip r:embed="rId90">
              <a:extLst>
                <a:ext uri="{96DAC541-7B7A-43D3-8B79-37D633B846F1}">
                  <asvg:svgBlip xmlns:asvg="http://schemas.microsoft.com/office/drawing/2016/SVG/main" r:embed="rId9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167810" y="1377647"/>
            <a:ext cx="832459" cy="715915"/>
          </a:xfrm>
          <a:custGeom>
            <a:avLst/>
            <a:gdLst/>
            <a:ahLst/>
            <a:cxnLst/>
            <a:rect r="r" b="b" t="t" l="l"/>
            <a:pathLst>
              <a:path h="715915" w="832459">
                <a:moveTo>
                  <a:pt x="0" y="0"/>
                </a:moveTo>
                <a:lnTo>
                  <a:pt x="832459" y="0"/>
                </a:lnTo>
                <a:lnTo>
                  <a:pt x="832459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517577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807197" y="1229591"/>
            <a:ext cx="704739" cy="1012027"/>
          </a:xfrm>
          <a:custGeom>
            <a:avLst/>
            <a:gdLst/>
            <a:ahLst/>
            <a:cxnLst/>
            <a:rect r="r" b="b" t="t" l="l"/>
            <a:pathLst>
              <a:path h="1012027" w="704739">
                <a:moveTo>
                  <a:pt x="0" y="0"/>
                </a:moveTo>
                <a:lnTo>
                  <a:pt x="704739" y="0"/>
                </a:lnTo>
                <a:lnTo>
                  <a:pt x="704739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983430" y="1377647"/>
            <a:ext cx="1164950" cy="715915"/>
          </a:xfrm>
          <a:custGeom>
            <a:avLst/>
            <a:gdLst/>
            <a:ahLst/>
            <a:cxnLst/>
            <a:rect r="r" b="b" t="t" l="l"/>
            <a:pathLst>
              <a:path h="715915" w="1164950">
                <a:moveTo>
                  <a:pt x="0" y="0"/>
                </a:moveTo>
                <a:lnTo>
                  <a:pt x="1164950" y="0"/>
                </a:lnTo>
                <a:lnTo>
                  <a:pt x="1164950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694839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012316" y="1229591"/>
            <a:ext cx="1119949" cy="1012027"/>
          </a:xfrm>
          <a:custGeom>
            <a:avLst/>
            <a:gdLst/>
            <a:ahLst/>
            <a:cxnLst/>
            <a:rect r="r" b="b" t="t" l="l"/>
            <a:pathLst>
              <a:path h="1012027" w="1119949">
                <a:moveTo>
                  <a:pt x="0" y="0"/>
                </a:moveTo>
                <a:lnTo>
                  <a:pt x="1119950" y="0"/>
                </a:lnTo>
                <a:lnTo>
                  <a:pt x="111995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984460" y="1229591"/>
            <a:ext cx="675298" cy="1012027"/>
          </a:xfrm>
          <a:custGeom>
            <a:avLst/>
            <a:gdLst/>
            <a:ahLst/>
            <a:cxnLst/>
            <a:rect r="r" b="b" t="t" l="l"/>
            <a:pathLst>
              <a:path h="1012027" w="675298">
                <a:moveTo>
                  <a:pt x="0" y="0"/>
                </a:moveTo>
                <a:lnTo>
                  <a:pt x="675298" y="0"/>
                </a:lnTo>
                <a:lnTo>
                  <a:pt x="675298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484824" y="1229591"/>
            <a:ext cx="732340" cy="1012027"/>
          </a:xfrm>
          <a:custGeom>
            <a:avLst/>
            <a:gdLst/>
            <a:ahLst/>
            <a:cxnLst/>
            <a:rect r="r" b="b" t="t" l="l"/>
            <a:pathLst>
              <a:path h="1012027" w="732340">
                <a:moveTo>
                  <a:pt x="0" y="0"/>
                </a:moveTo>
                <a:lnTo>
                  <a:pt x="732340" y="0"/>
                </a:lnTo>
                <a:lnTo>
                  <a:pt x="73234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152771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7" y="0"/>
                </a:lnTo>
                <a:lnTo>
                  <a:pt x="862537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466380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6" y="0"/>
                </a:lnTo>
                <a:lnTo>
                  <a:pt x="862536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779989" y="3150636"/>
            <a:ext cx="856263" cy="862536"/>
          </a:xfrm>
          <a:custGeom>
            <a:avLst/>
            <a:gdLst/>
            <a:ahLst/>
            <a:cxnLst/>
            <a:rect r="r" b="b" t="t" l="l"/>
            <a:pathLst>
              <a:path h="862536" w="856263">
                <a:moveTo>
                  <a:pt x="0" y="0"/>
                </a:moveTo>
                <a:lnTo>
                  <a:pt x="856263" y="0"/>
                </a:lnTo>
                <a:lnTo>
                  <a:pt x="856263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083927" y="3146493"/>
            <a:ext cx="714074" cy="870822"/>
          </a:xfrm>
          <a:custGeom>
            <a:avLst/>
            <a:gdLst/>
            <a:ahLst/>
            <a:cxnLst/>
            <a:rect r="r" b="b" t="t" l="l"/>
            <a:pathLst>
              <a:path h="870822" w="714074">
                <a:moveTo>
                  <a:pt x="0" y="0"/>
                </a:moveTo>
                <a:lnTo>
                  <a:pt x="714074" y="0"/>
                </a:lnTo>
                <a:lnTo>
                  <a:pt x="714074" y="870822"/>
                </a:lnTo>
                <a:lnTo>
                  <a:pt x="0" y="87082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245676" y="3150636"/>
            <a:ext cx="903609" cy="862536"/>
          </a:xfrm>
          <a:custGeom>
            <a:avLst/>
            <a:gdLst/>
            <a:ahLst/>
            <a:cxnLst/>
            <a:rect r="r" b="b" t="t" l="l"/>
            <a:pathLst>
              <a:path h="862536" w="903609">
                <a:moveTo>
                  <a:pt x="0" y="0"/>
                </a:moveTo>
                <a:lnTo>
                  <a:pt x="903610" y="0"/>
                </a:lnTo>
                <a:lnTo>
                  <a:pt x="903610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600358" y="3150636"/>
            <a:ext cx="757464" cy="862536"/>
          </a:xfrm>
          <a:custGeom>
            <a:avLst/>
            <a:gdLst/>
            <a:ahLst/>
            <a:cxnLst/>
            <a:rect r="r" b="b" t="t" l="l"/>
            <a:pathLst>
              <a:path h="862536" w="757464">
                <a:moveTo>
                  <a:pt x="0" y="0"/>
                </a:moveTo>
                <a:lnTo>
                  <a:pt x="757464" y="0"/>
                </a:lnTo>
                <a:lnTo>
                  <a:pt x="757464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062672" y="3150636"/>
            <a:ext cx="857832" cy="862536"/>
          </a:xfrm>
          <a:custGeom>
            <a:avLst/>
            <a:gdLst/>
            <a:ahLst/>
            <a:cxnLst/>
            <a:rect r="r" b="b" t="t" l="l"/>
            <a:pathLst>
              <a:path h="862536" w="857832">
                <a:moveTo>
                  <a:pt x="0" y="0"/>
                </a:moveTo>
                <a:lnTo>
                  <a:pt x="857831" y="0"/>
                </a:lnTo>
                <a:lnTo>
                  <a:pt x="857831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287683" y="3251641"/>
            <a:ext cx="1110978" cy="660527"/>
          </a:xfrm>
          <a:custGeom>
            <a:avLst/>
            <a:gdLst/>
            <a:ahLst/>
            <a:cxnLst/>
            <a:rect r="r" b="b" t="t" l="l"/>
            <a:pathLst>
              <a:path h="660527" w="1110978">
                <a:moveTo>
                  <a:pt x="0" y="0"/>
                </a:moveTo>
                <a:lnTo>
                  <a:pt x="1110979" y="0"/>
                </a:lnTo>
                <a:lnTo>
                  <a:pt x="1110979" y="660527"/>
                </a:lnTo>
                <a:lnTo>
                  <a:pt x="0" y="66052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176667" y="5066154"/>
            <a:ext cx="885701" cy="761703"/>
          </a:xfrm>
          <a:custGeom>
            <a:avLst/>
            <a:gdLst/>
            <a:ahLst/>
            <a:cxnLst/>
            <a:rect r="r" b="b" t="t" l="l"/>
            <a:pathLst>
              <a:path h="761703" w="885701">
                <a:moveTo>
                  <a:pt x="0" y="0"/>
                </a:moveTo>
                <a:lnTo>
                  <a:pt x="885701" y="0"/>
                </a:lnTo>
                <a:lnTo>
                  <a:pt x="8857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8814767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0328869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1842971" y="5066154"/>
            <a:ext cx="760318" cy="761703"/>
          </a:xfrm>
          <a:custGeom>
            <a:avLst/>
            <a:gdLst/>
            <a:ahLst/>
            <a:cxnLst/>
            <a:rect r="r" b="b" t="t" l="l"/>
            <a:pathLst>
              <a:path h="761703" w="760318">
                <a:moveTo>
                  <a:pt x="0" y="0"/>
                </a:moveTo>
                <a:lnTo>
                  <a:pt x="760318" y="0"/>
                </a:lnTo>
                <a:lnTo>
                  <a:pt x="760318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3355689" y="5066154"/>
            <a:ext cx="827938" cy="761703"/>
          </a:xfrm>
          <a:custGeom>
            <a:avLst/>
            <a:gdLst/>
            <a:ahLst/>
            <a:cxnLst/>
            <a:rect r="r" b="b" t="t" l="l"/>
            <a:pathLst>
              <a:path h="761703" w="827938">
                <a:moveTo>
                  <a:pt x="0" y="0"/>
                </a:moveTo>
                <a:lnTo>
                  <a:pt x="827937" y="0"/>
                </a:lnTo>
                <a:lnTo>
                  <a:pt x="827937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4936026" y="5066154"/>
            <a:ext cx="614902" cy="761703"/>
          </a:xfrm>
          <a:custGeom>
            <a:avLst/>
            <a:gdLst/>
            <a:ahLst/>
            <a:cxnLst/>
            <a:rect r="r" b="b" t="t" l="l"/>
            <a:pathLst>
              <a:path h="761703" w="614902">
                <a:moveTo>
                  <a:pt x="0" y="0"/>
                </a:moveTo>
                <a:lnTo>
                  <a:pt x="614901" y="0"/>
                </a:lnTo>
                <a:lnTo>
                  <a:pt x="6149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6303327" y="5132346"/>
            <a:ext cx="1095335" cy="629320"/>
          </a:xfrm>
          <a:custGeom>
            <a:avLst/>
            <a:gdLst/>
            <a:ahLst/>
            <a:cxnLst/>
            <a:rect r="r" b="b" t="t" l="l"/>
            <a:pathLst>
              <a:path h="629320" w="1095335">
                <a:moveTo>
                  <a:pt x="0" y="0"/>
                </a:moveTo>
                <a:lnTo>
                  <a:pt x="1095335" y="0"/>
                </a:lnTo>
                <a:lnTo>
                  <a:pt x="1095335" y="629319"/>
                </a:lnTo>
                <a:lnTo>
                  <a:pt x="0" y="629319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7165425" y="6765381"/>
            <a:ext cx="914303" cy="816223"/>
          </a:xfrm>
          <a:custGeom>
            <a:avLst/>
            <a:gdLst/>
            <a:ahLst/>
            <a:cxnLst/>
            <a:rect r="r" b="b" t="t" l="l"/>
            <a:pathLst>
              <a:path h="816223" w="914303">
                <a:moveTo>
                  <a:pt x="0" y="0"/>
                </a:moveTo>
                <a:lnTo>
                  <a:pt x="914303" y="0"/>
                </a:lnTo>
                <a:lnTo>
                  <a:pt x="914303" y="816223"/>
                </a:lnTo>
                <a:lnTo>
                  <a:pt x="0" y="816223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8517113" y="6732732"/>
            <a:ext cx="642709" cy="881521"/>
          </a:xfrm>
          <a:custGeom>
            <a:avLst/>
            <a:gdLst/>
            <a:ahLst/>
            <a:cxnLst/>
            <a:rect r="r" b="b" t="t" l="l"/>
            <a:pathLst>
              <a:path h="881521" w="642709">
                <a:moveTo>
                  <a:pt x="0" y="0"/>
                </a:moveTo>
                <a:lnTo>
                  <a:pt x="642709" y="0"/>
                </a:lnTo>
                <a:lnTo>
                  <a:pt x="642709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9597207" y="6732732"/>
            <a:ext cx="827027" cy="881521"/>
          </a:xfrm>
          <a:custGeom>
            <a:avLst/>
            <a:gdLst/>
            <a:ahLst/>
            <a:cxnLst/>
            <a:rect r="r" b="b" t="t" l="l"/>
            <a:pathLst>
              <a:path h="881521" w="827027">
                <a:moveTo>
                  <a:pt x="0" y="0"/>
                </a:moveTo>
                <a:lnTo>
                  <a:pt x="827027" y="0"/>
                </a:lnTo>
                <a:lnTo>
                  <a:pt x="827027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0861619" y="6732732"/>
            <a:ext cx="644312" cy="881521"/>
          </a:xfrm>
          <a:custGeom>
            <a:avLst/>
            <a:gdLst/>
            <a:ahLst/>
            <a:cxnLst/>
            <a:rect r="r" b="b" t="t" l="l"/>
            <a:pathLst>
              <a:path h="881521" w="644312">
                <a:moveTo>
                  <a:pt x="0" y="0"/>
                </a:moveTo>
                <a:lnTo>
                  <a:pt x="644312" y="0"/>
                </a:lnTo>
                <a:lnTo>
                  <a:pt x="644312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1943316" y="6824910"/>
            <a:ext cx="1158432" cy="697166"/>
          </a:xfrm>
          <a:custGeom>
            <a:avLst/>
            <a:gdLst/>
            <a:ahLst/>
            <a:cxnLst/>
            <a:rect r="r" b="b" t="t" l="l"/>
            <a:pathLst>
              <a:path h="697166" w="1158432">
                <a:moveTo>
                  <a:pt x="0" y="0"/>
                </a:moveTo>
                <a:lnTo>
                  <a:pt x="1158432" y="0"/>
                </a:lnTo>
                <a:lnTo>
                  <a:pt x="1158432" y="697165"/>
                </a:lnTo>
                <a:lnTo>
                  <a:pt x="0" y="697165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3539133" y="6732732"/>
            <a:ext cx="1117135" cy="881521"/>
          </a:xfrm>
          <a:custGeom>
            <a:avLst/>
            <a:gdLst/>
            <a:ahLst/>
            <a:cxnLst/>
            <a:rect r="r" b="b" t="t" l="l"/>
            <a:pathLst>
              <a:path h="881521" w="1117135">
                <a:moveTo>
                  <a:pt x="0" y="0"/>
                </a:moveTo>
                <a:lnTo>
                  <a:pt x="1117135" y="0"/>
                </a:lnTo>
                <a:lnTo>
                  <a:pt x="1117135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5093653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6412559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371917" y="8565257"/>
            <a:ext cx="424245" cy="788293"/>
          </a:xfrm>
          <a:custGeom>
            <a:avLst/>
            <a:gdLst/>
            <a:ahLst/>
            <a:cxnLst/>
            <a:rect r="r" b="b" t="t" l="l"/>
            <a:pathLst>
              <a:path h="788293" w="424245">
                <a:moveTo>
                  <a:pt x="0" y="0"/>
                </a:moveTo>
                <a:lnTo>
                  <a:pt x="424245" y="0"/>
                </a:lnTo>
                <a:lnTo>
                  <a:pt x="424245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8415791" y="8565257"/>
            <a:ext cx="610569" cy="788293"/>
          </a:xfrm>
          <a:custGeom>
            <a:avLst/>
            <a:gdLst/>
            <a:ahLst/>
            <a:cxnLst/>
            <a:rect r="r" b="b" t="t" l="l"/>
            <a:pathLst>
              <a:path h="788293" w="610569">
                <a:moveTo>
                  <a:pt x="0" y="0"/>
                </a:moveTo>
                <a:lnTo>
                  <a:pt x="610569" y="0"/>
                </a:lnTo>
                <a:lnTo>
                  <a:pt x="61056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9645988" y="8565257"/>
            <a:ext cx="680799" cy="788293"/>
          </a:xfrm>
          <a:custGeom>
            <a:avLst/>
            <a:gdLst/>
            <a:ahLst/>
            <a:cxnLst/>
            <a:rect r="r" b="b" t="t" l="l"/>
            <a:pathLst>
              <a:path h="788293" w="680799">
                <a:moveTo>
                  <a:pt x="0" y="0"/>
                </a:moveTo>
                <a:lnTo>
                  <a:pt x="680799" y="0"/>
                </a:lnTo>
                <a:lnTo>
                  <a:pt x="68079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0946415" y="8565257"/>
            <a:ext cx="397013" cy="788293"/>
          </a:xfrm>
          <a:custGeom>
            <a:avLst/>
            <a:gdLst/>
            <a:ahLst/>
            <a:cxnLst/>
            <a:rect r="r" b="b" t="t" l="l"/>
            <a:pathLst>
              <a:path h="788293" w="397013">
                <a:moveTo>
                  <a:pt x="0" y="0"/>
                </a:moveTo>
                <a:lnTo>
                  <a:pt x="397014" y="0"/>
                </a:lnTo>
                <a:lnTo>
                  <a:pt x="397014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1963057" y="8565257"/>
            <a:ext cx="788293" cy="788293"/>
          </a:xfrm>
          <a:custGeom>
            <a:avLst/>
            <a:gdLst/>
            <a:ahLst/>
            <a:cxnLst/>
            <a:rect r="r" b="b" t="t" l="l"/>
            <a:pathLst>
              <a:path h="788293" w="788293">
                <a:moveTo>
                  <a:pt x="0" y="0"/>
                </a:moveTo>
                <a:lnTo>
                  <a:pt x="788293" y="0"/>
                </a:lnTo>
                <a:lnTo>
                  <a:pt x="788293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13370979" y="8565257"/>
            <a:ext cx="963470" cy="788293"/>
          </a:xfrm>
          <a:custGeom>
            <a:avLst/>
            <a:gdLst/>
            <a:ahLst/>
            <a:cxnLst/>
            <a:rect r="r" b="b" t="t" l="l"/>
            <a:pathLst>
              <a:path h="788293" w="963470">
                <a:moveTo>
                  <a:pt x="0" y="0"/>
                </a:moveTo>
                <a:lnTo>
                  <a:pt x="963470" y="0"/>
                </a:lnTo>
                <a:lnTo>
                  <a:pt x="963470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4954077" y="8665805"/>
            <a:ext cx="838854" cy="587198"/>
          </a:xfrm>
          <a:custGeom>
            <a:avLst/>
            <a:gdLst/>
            <a:ahLst/>
            <a:cxnLst/>
            <a:rect r="r" b="b" t="t" l="l"/>
            <a:pathLst>
              <a:path h="587198" w="838854">
                <a:moveTo>
                  <a:pt x="0" y="0"/>
                </a:moveTo>
                <a:lnTo>
                  <a:pt x="838854" y="0"/>
                </a:lnTo>
                <a:lnTo>
                  <a:pt x="838854" y="587197"/>
                </a:lnTo>
                <a:lnTo>
                  <a:pt x="0" y="587197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6506295" y="8565257"/>
            <a:ext cx="689398" cy="788293"/>
          </a:xfrm>
          <a:custGeom>
            <a:avLst/>
            <a:gdLst/>
            <a:ahLst/>
            <a:cxnLst/>
            <a:rect r="r" b="b" t="t" l="l"/>
            <a:pathLst>
              <a:path h="788293" w="689398">
                <a:moveTo>
                  <a:pt x="0" y="0"/>
                </a:moveTo>
                <a:lnTo>
                  <a:pt x="689398" y="0"/>
                </a:lnTo>
                <a:lnTo>
                  <a:pt x="689398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1119752" y="6665341"/>
            <a:ext cx="4726171" cy="2395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Use these design resources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in your Canva Presentation.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Happy designing! 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Don't forget to delete this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page before presenting. 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003981" y="1153863"/>
            <a:ext cx="5253440" cy="2293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178"/>
              </a:lnSpc>
              <a:spcBef>
                <a:spcPct val="0"/>
              </a:spcBef>
            </a:pPr>
            <a:r>
              <a:rPr lang="en-US" sz="6699" u="none">
                <a:solidFill>
                  <a:srgbClr val="FFFFFF"/>
                </a:solidFill>
                <a:latin typeface="Balmy Bold"/>
              </a:rPr>
              <a:t>RESOURCE </a:t>
            </a:r>
          </a:p>
          <a:p>
            <a:pPr algn="l" marL="0" indent="0" lvl="0">
              <a:lnSpc>
                <a:spcPts val="9178"/>
              </a:lnSpc>
              <a:spcBef>
                <a:spcPct val="0"/>
              </a:spcBef>
            </a:pPr>
            <a:r>
              <a:rPr lang="en-US" sz="6699" u="none">
                <a:solidFill>
                  <a:srgbClr val="FFFFFF"/>
                </a:solidFill>
                <a:latin typeface="Balmy Bold"/>
              </a:rPr>
              <a:t>PAGE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4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1379542" cy="10287000"/>
            <a:chOff x="0" y="0"/>
            <a:chExt cx="2997081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997081" cy="2709333"/>
            </a:xfrm>
            <a:custGeom>
              <a:avLst/>
              <a:gdLst/>
              <a:ahLst/>
              <a:cxnLst/>
              <a:rect r="r" b="b" t="t" l="l"/>
              <a:pathLst>
                <a:path h="2709333" w="2997081">
                  <a:moveTo>
                    <a:pt x="0" y="0"/>
                  </a:moveTo>
                  <a:lnTo>
                    <a:pt x="2997081" y="0"/>
                  </a:lnTo>
                  <a:lnTo>
                    <a:pt x="299708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FD7A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2122711">
            <a:off x="-748398" y="1568346"/>
            <a:ext cx="2865397" cy="4114800"/>
          </a:xfrm>
          <a:custGeom>
            <a:avLst/>
            <a:gdLst/>
            <a:ahLst/>
            <a:cxnLst/>
            <a:rect r="r" b="b" t="t" l="l"/>
            <a:pathLst>
              <a:path h="4114800" w="2865397">
                <a:moveTo>
                  <a:pt x="0" y="0"/>
                </a:moveTo>
                <a:lnTo>
                  <a:pt x="2865397" y="0"/>
                </a:lnTo>
                <a:lnTo>
                  <a:pt x="286539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8809682">
            <a:off x="7455692" y="237132"/>
            <a:ext cx="3056606" cy="4080420"/>
          </a:xfrm>
          <a:custGeom>
            <a:avLst/>
            <a:gdLst/>
            <a:ahLst/>
            <a:cxnLst/>
            <a:rect r="r" b="b" t="t" l="l"/>
            <a:pathLst>
              <a:path h="4080420" w="3056606">
                <a:moveTo>
                  <a:pt x="0" y="0"/>
                </a:moveTo>
                <a:lnTo>
                  <a:pt x="3056606" y="0"/>
                </a:lnTo>
                <a:lnTo>
                  <a:pt x="3056606" y="4080420"/>
                </a:lnTo>
                <a:lnTo>
                  <a:pt x="0" y="40804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9025107">
            <a:off x="6378069" y="-1846082"/>
            <a:ext cx="4834101" cy="5142661"/>
          </a:xfrm>
          <a:custGeom>
            <a:avLst/>
            <a:gdLst/>
            <a:ahLst/>
            <a:cxnLst/>
            <a:rect r="r" b="b" t="t" l="l"/>
            <a:pathLst>
              <a:path h="5142661" w="4834101">
                <a:moveTo>
                  <a:pt x="0" y="0"/>
                </a:moveTo>
                <a:lnTo>
                  <a:pt x="4834101" y="0"/>
                </a:lnTo>
                <a:lnTo>
                  <a:pt x="4834101" y="5142661"/>
                </a:lnTo>
                <a:lnTo>
                  <a:pt x="0" y="51426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2700000">
            <a:off x="2392001" y="6203025"/>
            <a:ext cx="5209068" cy="6987774"/>
          </a:xfrm>
          <a:custGeom>
            <a:avLst/>
            <a:gdLst/>
            <a:ahLst/>
            <a:cxnLst/>
            <a:rect r="r" b="b" t="t" l="l"/>
            <a:pathLst>
              <a:path h="6987774" w="5209068">
                <a:moveTo>
                  <a:pt x="0" y="0"/>
                </a:moveTo>
                <a:lnTo>
                  <a:pt x="5209068" y="0"/>
                </a:lnTo>
                <a:lnTo>
                  <a:pt x="5209068" y="6987774"/>
                </a:lnTo>
                <a:lnTo>
                  <a:pt x="0" y="69877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5400000">
            <a:off x="-778692" y="5882795"/>
            <a:ext cx="2611429" cy="3301807"/>
          </a:xfrm>
          <a:custGeom>
            <a:avLst/>
            <a:gdLst/>
            <a:ahLst/>
            <a:cxnLst/>
            <a:rect r="r" b="b" t="t" l="l"/>
            <a:pathLst>
              <a:path h="3301807" w="2611429">
                <a:moveTo>
                  <a:pt x="0" y="0"/>
                </a:moveTo>
                <a:lnTo>
                  <a:pt x="2611429" y="0"/>
                </a:lnTo>
                <a:lnTo>
                  <a:pt x="2611429" y="3301806"/>
                </a:lnTo>
                <a:lnTo>
                  <a:pt x="0" y="33018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6428355">
            <a:off x="389858" y="7751142"/>
            <a:ext cx="3576135" cy="4114800"/>
          </a:xfrm>
          <a:custGeom>
            <a:avLst/>
            <a:gdLst/>
            <a:ahLst/>
            <a:cxnLst/>
            <a:rect r="r" b="b" t="t" l="l"/>
            <a:pathLst>
              <a:path h="4114800" w="3576135">
                <a:moveTo>
                  <a:pt x="0" y="0"/>
                </a:moveTo>
                <a:lnTo>
                  <a:pt x="3576135" y="0"/>
                </a:lnTo>
                <a:lnTo>
                  <a:pt x="35761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7991698" y="6151453"/>
            <a:ext cx="2079844" cy="4114800"/>
          </a:xfrm>
          <a:custGeom>
            <a:avLst/>
            <a:gdLst/>
            <a:ahLst/>
            <a:cxnLst/>
            <a:rect r="r" b="b" t="t" l="l"/>
            <a:pathLst>
              <a:path h="4114800" w="2079844">
                <a:moveTo>
                  <a:pt x="0" y="0"/>
                </a:moveTo>
                <a:lnTo>
                  <a:pt x="2079844" y="0"/>
                </a:lnTo>
                <a:lnTo>
                  <a:pt x="2079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7048484">
            <a:off x="1893715" y="-1303522"/>
            <a:ext cx="2895323" cy="4114800"/>
          </a:xfrm>
          <a:custGeom>
            <a:avLst/>
            <a:gdLst/>
            <a:ahLst/>
            <a:cxnLst/>
            <a:rect r="r" b="b" t="t" l="l"/>
            <a:pathLst>
              <a:path h="4114800" w="2895323">
                <a:moveTo>
                  <a:pt x="0" y="0"/>
                </a:moveTo>
                <a:lnTo>
                  <a:pt x="2895323" y="0"/>
                </a:lnTo>
                <a:lnTo>
                  <a:pt x="28953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2694399" y="1438050"/>
            <a:ext cx="4188624" cy="1047156"/>
          </a:xfrm>
          <a:custGeom>
            <a:avLst/>
            <a:gdLst/>
            <a:ahLst/>
            <a:cxnLst/>
            <a:rect r="r" b="b" t="t" l="l"/>
            <a:pathLst>
              <a:path h="1047156" w="4188624">
                <a:moveTo>
                  <a:pt x="0" y="0"/>
                </a:moveTo>
                <a:lnTo>
                  <a:pt x="4188624" y="0"/>
                </a:lnTo>
                <a:lnTo>
                  <a:pt x="4188624" y="1047156"/>
                </a:lnTo>
                <a:lnTo>
                  <a:pt x="0" y="104715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527022" y="4340011"/>
            <a:ext cx="10325497" cy="171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850"/>
              </a:lnSpc>
              <a:spcBef>
                <a:spcPct val="0"/>
              </a:spcBef>
            </a:pPr>
            <a:r>
              <a:rPr lang="en-US" sz="5000" u="none">
                <a:solidFill>
                  <a:srgbClr val="F55F4B"/>
                </a:solidFill>
                <a:latin typeface="Balmy Bold"/>
              </a:rPr>
              <a:t>FREE TEMPLATES FOR</a:t>
            </a:r>
          </a:p>
          <a:p>
            <a:pPr algn="ctr" marL="0" indent="0" lvl="0">
              <a:lnSpc>
                <a:spcPts val="6850"/>
              </a:lnSpc>
              <a:spcBef>
                <a:spcPct val="0"/>
              </a:spcBef>
            </a:pPr>
            <a:r>
              <a:rPr lang="en-US" sz="5000" u="none">
                <a:solidFill>
                  <a:srgbClr val="F55F4B"/>
                </a:solidFill>
                <a:latin typeface="Balmy Bold"/>
              </a:rPr>
              <a:t>ALL YOUR PRESENTATION NEEDS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232588" y="3228156"/>
            <a:ext cx="5112246" cy="926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65AD90"/>
                </a:solidFill>
                <a:latin typeface="Balmy"/>
              </a:rPr>
              <a:t>For PowerPoint,</a:t>
            </a:r>
          </a:p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65AD90"/>
                </a:solidFill>
                <a:latin typeface="Balmy"/>
              </a:rPr>
              <a:t>Google Slides, and Canva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577351" y="4897633"/>
            <a:ext cx="4422720" cy="926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65AD90"/>
                </a:solidFill>
                <a:latin typeface="Balmy"/>
              </a:rPr>
              <a:t>100% free for personal</a:t>
            </a:r>
          </a:p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65AD90"/>
                </a:solidFill>
                <a:latin typeface="Balmy"/>
              </a:rPr>
              <a:t>or commercial use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232588" y="6567109"/>
            <a:ext cx="5112246" cy="926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65AD90"/>
                </a:solidFill>
                <a:latin typeface="Balmy"/>
              </a:rPr>
              <a:t>Ready to use, professional,</a:t>
            </a:r>
          </a:p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65AD90"/>
                </a:solidFill>
                <a:latin typeface="Balmy"/>
              </a:rPr>
              <a:t>and customizable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577351" y="8236585"/>
            <a:ext cx="4422720" cy="926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65AD90"/>
                </a:solidFill>
                <a:latin typeface="Balmy"/>
              </a:rPr>
              <a:t>Blow your audience away</a:t>
            </a:r>
          </a:p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65AD90"/>
                </a:solidFill>
                <a:latin typeface="Balmy"/>
              </a:rPr>
              <a:t>with 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14544" y="5647922"/>
            <a:ext cx="3080960" cy="3107368"/>
          </a:xfrm>
          <a:custGeom>
            <a:avLst/>
            <a:gdLst/>
            <a:ahLst/>
            <a:cxnLst/>
            <a:rect r="r" b="b" t="t" l="l"/>
            <a:pathLst>
              <a:path h="3107368" w="3080960">
                <a:moveTo>
                  <a:pt x="0" y="0"/>
                </a:moveTo>
                <a:lnTo>
                  <a:pt x="3080960" y="0"/>
                </a:lnTo>
                <a:lnTo>
                  <a:pt x="3080960" y="3107368"/>
                </a:lnTo>
                <a:lnTo>
                  <a:pt x="0" y="3107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879551" y="5516464"/>
            <a:ext cx="2528899" cy="3941784"/>
          </a:xfrm>
          <a:custGeom>
            <a:avLst/>
            <a:gdLst/>
            <a:ahLst/>
            <a:cxnLst/>
            <a:rect r="r" b="b" t="t" l="l"/>
            <a:pathLst>
              <a:path h="3941784" w="2528899">
                <a:moveTo>
                  <a:pt x="0" y="0"/>
                </a:moveTo>
                <a:lnTo>
                  <a:pt x="2528898" y="0"/>
                </a:lnTo>
                <a:lnTo>
                  <a:pt x="2528898" y="3941783"/>
                </a:lnTo>
                <a:lnTo>
                  <a:pt x="0" y="39417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205350" y="5516464"/>
            <a:ext cx="3002615" cy="1736997"/>
          </a:xfrm>
          <a:custGeom>
            <a:avLst/>
            <a:gdLst/>
            <a:ahLst/>
            <a:cxnLst/>
            <a:rect r="r" b="b" t="t" l="l"/>
            <a:pathLst>
              <a:path h="1736997" w="3002615">
                <a:moveTo>
                  <a:pt x="0" y="0"/>
                </a:moveTo>
                <a:lnTo>
                  <a:pt x="3002616" y="0"/>
                </a:lnTo>
                <a:lnTo>
                  <a:pt x="3002616" y="1736997"/>
                </a:lnTo>
                <a:lnTo>
                  <a:pt x="0" y="17369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14829889" y="6886477"/>
            <a:ext cx="4148199" cy="4114800"/>
          </a:xfrm>
          <a:custGeom>
            <a:avLst/>
            <a:gdLst/>
            <a:ahLst/>
            <a:cxnLst/>
            <a:rect r="r" b="b" t="t" l="l"/>
            <a:pathLst>
              <a:path h="4114800" w="4148199">
                <a:moveTo>
                  <a:pt x="0" y="0"/>
                </a:moveTo>
                <a:lnTo>
                  <a:pt x="4148199" y="0"/>
                </a:lnTo>
                <a:lnTo>
                  <a:pt x="414819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84373" y="594129"/>
            <a:ext cx="1513765" cy="2470536"/>
          </a:xfrm>
          <a:custGeom>
            <a:avLst/>
            <a:gdLst/>
            <a:ahLst/>
            <a:cxnLst/>
            <a:rect r="r" b="b" t="t" l="l"/>
            <a:pathLst>
              <a:path h="2470536" w="1513765">
                <a:moveTo>
                  <a:pt x="0" y="0"/>
                </a:moveTo>
                <a:lnTo>
                  <a:pt x="1513765" y="0"/>
                </a:lnTo>
                <a:lnTo>
                  <a:pt x="1513765" y="2470536"/>
                </a:lnTo>
                <a:lnTo>
                  <a:pt x="0" y="24705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498138" y="820829"/>
            <a:ext cx="13291724" cy="16035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38"/>
              </a:lnSpc>
              <a:spcBef>
                <a:spcPct val="0"/>
              </a:spcBef>
            </a:pPr>
            <a:r>
              <a:rPr lang="en-US" sz="4699" u="none">
                <a:solidFill>
                  <a:srgbClr val="51737C"/>
                </a:solidFill>
                <a:latin typeface="Balmy Bold"/>
              </a:rPr>
              <a:t>DOWNLOAD THIS PRESENTATION AS</a:t>
            </a:r>
          </a:p>
          <a:p>
            <a:pPr algn="ctr" marL="0" indent="0" lvl="0">
              <a:lnSpc>
                <a:spcPts val="6438"/>
              </a:lnSpc>
              <a:spcBef>
                <a:spcPct val="0"/>
              </a:spcBef>
            </a:pPr>
            <a:r>
              <a:rPr lang="en-US" sz="4699" u="none">
                <a:solidFill>
                  <a:srgbClr val="51737C"/>
                </a:solidFill>
                <a:latin typeface="Balmy Bold"/>
              </a:rPr>
              <a:t>A POWERPOINT TEMPLATE IN 3 STEPS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136007" y="2988465"/>
            <a:ext cx="5141301" cy="685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F67E1A"/>
                </a:solidFill>
                <a:latin typeface="Balmy Bold"/>
              </a:rPr>
              <a:t>03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509328" y="3734432"/>
            <a:ext cx="4394661" cy="1243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Enter "PowerPoint" in the search bar and click on the PowerPoint icon to download.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01507" y="3724907"/>
            <a:ext cx="4907033" cy="1663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84373" y="2988465"/>
            <a:ext cx="5141301" cy="685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F67E1A"/>
                </a:solidFill>
                <a:latin typeface="Balmy Bold"/>
              </a:rPr>
              <a:t>01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573349" y="3734432"/>
            <a:ext cx="5141301" cy="1243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573349" y="2988465"/>
            <a:ext cx="5141301" cy="685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F67E1A"/>
                </a:solidFill>
                <a:latin typeface="Balmy Bold"/>
              </a:rPr>
              <a:t>02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14544" y="5647922"/>
            <a:ext cx="3080960" cy="3107368"/>
          </a:xfrm>
          <a:custGeom>
            <a:avLst/>
            <a:gdLst/>
            <a:ahLst/>
            <a:cxnLst/>
            <a:rect r="r" b="b" t="t" l="l"/>
            <a:pathLst>
              <a:path h="3107368" w="3080960">
                <a:moveTo>
                  <a:pt x="0" y="0"/>
                </a:moveTo>
                <a:lnTo>
                  <a:pt x="3080960" y="0"/>
                </a:lnTo>
                <a:lnTo>
                  <a:pt x="3080960" y="3107368"/>
                </a:lnTo>
                <a:lnTo>
                  <a:pt x="0" y="3107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879551" y="5516464"/>
            <a:ext cx="2528899" cy="3941784"/>
          </a:xfrm>
          <a:custGeom>
            <a:avLst/>
            <a:gdLst/>
            <a:ahLst/>
            <a:cxnLst/>
            <a:rect r="r" b="b" t="t" l="l"/>
            <a:pathLst>
              <a:path h="3941784" w="2528899">
                <a:moveTo>
                  <a:pt x="0" y="0"/>
                </a:moveTo>
                <a:lnTo>
                  <a:pt x="2528898" y="0"/>
                </a:lnTo>
                <a:lnTo>
                  <a:pt x="2528898" y="3941783"/>
                </a:lnTo>
                <a:lnTo>
                  <a:pt x="0" y="39417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173202" y="6360949"/>
            <a:ext cx="3066913" cy="1681313"/>
          </a:xfrm>
          <a:custGeom>
            <a:avLst/>
            <a:gdLst/>
            <a:ahLst/>
            <a:cxnLst/>
            <a:rect r="r" b="b" t="t" l="l"/>
            <a:pathLst>
              <a:path h="1681313" w="3066913">
                <a:moveTo>
                  <a:pt x="0" y="0"/>
                </a:moveTo>
                <a:lnTo>
                  <a:pt x="3066913" y="0"/>
                </a:lnTo>
                <a:lnTo>
                  <a:pt x="3066913" y="1681313"/>
                </a:lnTo>
                <a:lnTo>
                  <a:pt x="0" y="16813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866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2429865" y="-1716885"/>
            <a:ext cx="6339328" cy="4114800"/>
          </a:xfrm>
          <a:custGeom>
            <a:avLst/>
            <a:gdLst/>
            <a:ahLst/>
            <a:cxnLst/>
            <a:rect r="r" b="b" t="t" l="l"/>
            <a:pathLst>
              <a:path h="4114800" w="6339328">
                <a:moveTo>
                  <a:pt x="0" y="0"/>
                </a:moveTo>
                <a:lnTo>
                  <a:pt x="6339328" y="0"/>
                </a:lnTo>
                <a:lnTo>
                  <a:pt x="63393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341507" y="7616822"/>
            <a:ext cx="3797215" cy="4114800"/>
          </a:xfrm>
          <a:custGeom>
            <a:avLst/>
            <a:gdLst/>
            <a:ahLst/>
            <a:cxnLst/>
            <a:rect r="r" b="b" t="t" l="l"/>
            <a:pathLst>
              <a:path h="4114800" w="3797215">
                <a:moveTo>
                  <a:pt x="0" y="0"/>
                </a:moveTo>
                <a:lnTo>
                  <a:pt x="3797215" y="0"/>
                </a:lnTo>
                <a:lnTo>
                  <a:pt x="379721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555024" y="820829"/>
            <a:ext cx="11177953" cy="16035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38"/>
              </a:lnSpc>
            </a:pPr>
            <a:r>
              <a:rPr lang="en-US" sz="4699">
                <a:solidFill>
                  <a:srgbClr val="51737C"/>
                </a:solidFill>
                <a:latin typeface="Balmy Bold"/>
              </a:rPr>
              <a:t>USE THIS PRESENTATION AS A</a:t>
            </a:r>
          </a:p>
          <a:p>
            <a:pPr algn="ctr" marL="0" indent="0" lvl="0">
              <a:lnSpc>
                <a:spcPts val="6438"/>
              </a:lnSpc>
              <a:spcBef>
                <a:spcPct val="0"/>
              </a:spcBef>
            </a:pPr>
            <a:r>
              <a:rPr lang="en-US" sz="4699">
                <a:solidFill>
                  <a:srgbClr val="51737C"/>
                </a:solidFill>
                <a:latin typeface="Balmy Bold"/>
              </a:rPr>
              <a:t>Google Slide template in 3 steps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136007" y="2988465"/>
            <a:ext cx="5141301" cy="685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F67E1A"/>
                </a:solidFill>
                <a:latin typeface="Balmy Bold"/>
              </a:rPr>
              <a:t>03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154016" y="3734432"/>
            <a:ext cx="5105284" cy="2501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414040"/>
                </a:solidFill>
                <a:latin typeface="Lato Bold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01507" y="3724907"/>
            <a:ext cx="4907033" cy="1663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84373" y="2988465"/>
            <a:ext cx="5141301" cy="685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F67E1A"/>
                </a:solidFill>
                <a:latin typeface="Balmy Bold"/>
              </a:rPr>
              <a:t>01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573349" y="3734432"/>
            <a:ext cx="5141301" cy="1243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414040"/>
                </a:solidFill>
                <a:latin typeface="Lato Bold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573349" y="2988465"/>
            <a:ext cx="5141301" cy="685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F67E1A"/>
                </a:solidFill>
                <a:latin typeface="Balmy Bold"/>
              </a:rPr>
              <a:t>02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4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28700" y="2665180"/>
            <a:ext cx="9707275" cy="7120430"/>
            <a:chOff x="0" y="0"/>
            <a:chExt cx="4198620" cy="30797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-12699" y="-2540"/>
              <a:ext cx="4215129" cy="3083560"/>
            </a:xfrm>
            <a:custGeom>
              <a:avLst/>
              <a:gdLst/>
              <a:ahLst/>
              <a:cxnLst/>
              <a:rect r="r" b="b" t="t" l="l"/>
              <a:pathLst>
                <a:path h="3083560" w="4215129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2"/>
              <a:stretch>
                <a:fillRect l="-4898" t="0" r="-4898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540249" y="733628"/>
            <a:ext cx="15207502" cy="1664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425"/>
              </a:lnSpc>
              <a:spcBef>
                <a:spcPct val="0"/>
              </a:spcBef>
            </a:pPr>
            <a:r>
              <a:rPr lang="en-US" sz="9799" u="none">
                <a:solidFill>
                  <a:srgbClr val="F55F4B"/>
                </a:solidFill>
                <a:latin typeface="Balmy"/>
              </a:rPr>
              <a:t>ADD AN AGENDA PAGE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3636976">
            <a:off x="-465651" y="1622685"/>
            <a:ext cx="4011801" cy="4530781"/>
          </a:xfrm>
          <a:custGeom>
            <a:avLst/>
            <a:gdLst/>
            <a:ahLst/>
            <a:cxnLst/>
            <a:rect r="r" b="b" t="t" l="l"/>
            <a:pathLst>
              <a:path h="4530781" w="4011801">
                <a:moveTo>
                  <a:pt x="0" y="0"/>
                </a:moveTo>
                <a:lnTo>
                  <a:pt x="4011800" y="0"/>
                </a:lnTo>
                <a:lnTo>
                  <a:pt x="4011800" y="4530781"/>
                </a:lnTo>
                <a:lnTo>
                  <a:pt x="0" y="45307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962048" y="424338"/>
            <a:ext cx="4594503" cy="5013843"/>
          </a:xfrm>
          <a:custGeom>
            <a:avLst/>
            <a:gdLst/>
            <a:ahLst/>
            <a:cxnLst/>
            <a:rect r="r" b="b" t="t" l="l"/>
            <a:pathLst>
              <a:path h="5013843" w="4594503">
                <a:moveTo>
                  <a:pt x="0" y="0"/>
                </a:moveTo>
                <a:lnTo>
                  <a:pt x="4594504" y="0"/>
                </a:lnTo>
                <a:lnTo>
                  <a:pt x="4594504" y="5013842"/>
                </a:lnTo>
                <a:lnTo>
                  <a:pt x="0" y="50138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4485449">
            <a:off x="15679728" y="2425800"/>
            <a:ext cx="993392" cy="964493"/>
          </a:xfrm>
          <a:custGeom>
            <a:avLst/>
            <a:gdLst/>
            <a:ahLst/>
            <a:cxnLst/>
            <a:rect r="r" b="b" t="t" l="l"/>
            <a:pathLst>
              <a:path h="964493" w="993392">
                <a:moveTo>
                  <a:pt x="0" y="0"/>
                </a:moveTo>
                <a:lnTo>
                  <a:pt x="993392" y="0"/>
                </a:lnTo>
                <a:lnTo>
                  <a:pt x="993392" y="964493"/>
                </a:lnTo>
                <a:lnTo>
                  <a:pt x="0" y="9644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1525331" y="4858644"/>
            <a:ext cx="4950123" cy="41979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84"/>
              </a:lnSpc>
            </a:pPr>
            <a:r>
              <a:rPr lang="en-US" sz="3261">
                <a:solidFill>
                  <a:srgbClr val="F67E1A"/>
                </a:solidFill>
                <a:latin typeface="Lato Bold"/>
              </a:rPr>
              <a:t>Write an agenda here.</a:t>
            </a:r>
          </a:p>
          <a:p>
            <a:pPr algn="ctr">
              <a:lnSpc>
                <a:spcPts val="6784"/>
              </a:lnSpc>
            </a:pPr>
            <a:r>
              <a:rPr lang="en-US" sz="3261">
                <a:solidFill>
                  <a:srgbClr val="F67E1A"/>
                </a:solidFill>
                <a:latin typeface="Lato Bold"/>
              </a:rPr>
              <a:t>Write an agenda here.</a:t>
            </a:r>
          </a:p>
          <a:p>
            <a:pPr algn="ctr">
              <a:lnSpc>
                <a:spcPts val="6784"/>
              </a:lnSpc>
            </a:pPr>
            <a:r>
              <a:rPr lang="en-US" sz="3261" u="none">
                <a:solidFill>
                  <a:srgbClr val="F67E1A"/>
                </a:solidFill>
                <a:latin typeface="Lato Bold"/>
              </a:rPr>
              <a:t>Write an agenda here.</a:t>
            </a:r>
          </a:p>
          <a:p>
            <a:pPr algn="ctr">
              <a:lnSpc>
                <a:spcPts val="6784"/>
              </a:lnSpc>
            </a:pPr>
            <a:r>
              <a:rPr lang="en-US" sz="3261" u="none">
                <a:solidFill>
                  <a:srgbClr val="F67E1A"/>
                </a:solidFill>
                <a:latin typeface="Lato Bold"/>
              </a:rPr>
              <a:t>Write an agenda here.</a:t>
            </a:r>
          </a:p>
          <a:p>
            <a:pPr algn="ctr">
              <a:lnSpc>
                <a:spcPts val="6784"/>
              </a:lnSpc>
            </a:pPr>
            <a:r>
              <a:rPr lang="en-US" sz="3261" u="none">
                <a:solidFill>
                  <a:srgbClr val="F67E1A"/>
                </a:solidFill>
                <a:latin typeface="Lato Bold"/>
              </a:rPr>
              <a:t>Write an agenda here.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3409092" y="2982388"/>
            <a:ext cx="11469816" cy="4706546"/>
            <a:chOff x="0" y="0"/>
            <a:chExt cx="11813540" cy="484759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5240" y="15240"/>
              <a:ext cx="11783060" cy="4817110"/>
            </a:xfrm>
            <a:custGeom>
              <a:avLst/>
              <a:gdLst/>
              <a:ahLst/>
              <a:cxnLst/>
              <a:rect r="r" b="b" t="t" l="l"/>
              <a:pathLst>
                <a:path h="4817110" w="11783060">
                  <a:moveTo>
                    <a:pt x="9771380" y="0"/>
                  </a:moveTo>
                  <a:cubicBezTo>
                    <a:pt x="9278620" y="0"/>
                    <a:pt x="8827770" y="212090"/>
                    <a:pt x="8478520" y="563880"/>
                  </a:cubicBezTo>
                  <a:cubicBezTo>
                    <a:pt x="8129270" y="213360"/>
                    <a:pt x="7677150" y="0"/>
                    <a:pt x="7184390" y="0"/>
                  </a:cubicBezTo>
                  <a:cubicBezTo>
                    <a:pt x="6691630" y="0"/>
                    <a:pt x="6240780" y="213360"/>
                    <a:pt x="5891530" y="565150"/>
                  </a:cubicBezTo>
                  <a:cubicBezTo>
                    <a:pt x="5542280" y="213360"/>
                    <a:pt x="5091430" y="0"/>
                    <a:pt x="4598670" y="0"/>
                  </a:cubicBezTo>
                  <a:cubicBezTo>
                    <a:pt x="4105910" y="0"/>
                    <a:pt x="3655060" y="213360"/>
                    <a:pt x="3304540" y="565150"/>
                  </a:cubicBezTo>
                  <a:cubicBezTo>
                    <a:pt x="2955290" y="213360"/>
                    <a:pt x="2504440" y="0"/>
                    <a:pt x="2011680" y="0"/>
                  </a:cubicBezTo>
                  <a:cubicBezTo>
                    <a:pt x="900430" y="0"/>
                    <a:pt x="0" y="1078230"/>
                    <a:pt x="0" y="2409190"/>
                  </a:cubicBezTo>
                  <a:cubicBezTo>
                    <a:pt x="0" y="3738880"/>
                    <a:pt x="900430" y="4817110"/>
                    <a:pt x="2010410" y="4817110"/>
                  </a:cubicBezTo>
                  <a:cubicBezTo>
                    <a:pt x="2503170" y="4817110"/>
                    <a:pt x="2954020" y="4605020"/>
                    <a:pt x="3303270" y="4253230"/>
                  </a:cubicBezTo>
                  <a:cubicBezTo>
                    <a:pt x="3652520" y="4605020"/>
                    <a:pt x="4104640" y="4817110"/>
                    <a:pt x="4596130" y="4817110"/>
                  </a:cubicBezTo>
                  <a:cubicBezTo>
                    <a:pt x="5088890" y="4817110"/>
                    <a:pt x="5539740" y="4605020"/>
                    <a:pt x="5888990" y="4253230"/>
                  </a:cubicBezTo>
                  <a:cubicBezTo>
                    <a:pt x="6238240" y="4605020"/>
                    <a:pt x="6690359" y="4817110"/>
                    <a:pt x="7181849" y="4817110"/>
                  </a:cubicBezTo>
                  <a:cubicBezTo>
                    <a:pt x="7673340" y="4817110"/>
                    <a:pt x="8125459" y="4605020"/>
                    <a:pt x="8474709" y="4253230"/>
                  </a:cubicBezTo>
                  <a:cubicBezTo>
                    <a:pt x="8823959" y="4605020"/>
                    <a:pt x="9276079" y="4817110"/>
                    <a:pt x="9767569" y="4817110"/>
                  </a:cubicBezTo>
                  <a:cubicBezTo>
                    <a:pt x="10878819" y="4817110"/>
                    <a:pt x="11777979" y="3738880"/>
                    <a:pt x="11777979" y="2409190"/>
                  </a:cubicBezTo>
                  <a:cubicBezTo>
                    <a:pt x="11783060" y="1078230"/>
                    <a:pt x="10882630" y="0"/>
                    <a:pt x="977138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1485" r="0" b="-41485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813539" cy="4847590"/>
            </a:xfrm>
            <a:custGeom>
              <a:avLst/>
              <a:gdLst/>
              <a:ahLst/>
              <a:cxnLst/>
              <a:rect r="r" b="b" t="t" l="l"/>
              <a:pathLst>
                <a:path h="4847590" w="11813539">
                  <a:moveTo>
                    <a:pt x="9786620" y="4847590"/>
                  </a:moveTo>
                  <a:cubicBezTo>
                    <a:pt x="9314180" y="4847590"/>
                    <a:pt x="8855710" y="4649470"/>
                    <a:pt x="8493760" y="4290060"/>
                  </a:cubicBezTo>
                  <a:cubicBezTo>
                    <a:pt x="8130540" y="4649470"/>
                    <a:pt x="7672070" y="4847590"/>
                    <a:pt x="7200900" y="4847590"/>
                  </a:cubicBezTo>
                  <a:cubicBezTo>
                    <a:pt x="6728460" y="4847590"/>
                    <a:pt x="6269990" y="4649470"/>
                    <a:pt x="5908040" y="4290060"/>
                  </a:cubicBezTo>
                  <a:cubicBezTo>
                    <a:pt x="5544820" y="4649470"/>
                    <a:pt x="5086350" y="4847590"/>
                    <a:pt x="4615180" y="4847590"/>
                  </a:cubicBezTo>
                  <a:cubicBezTo>
                    <a:pt x="4144011" y="4847590"/>
                    <a:pt x="3684270" y="4649470"/>
                    <a:pt x="3322320" y="4290060"/>
                  </a:cubicBezTo>
                  <a:cubicBezTo>
                    <a:pt x="2959100" y="4649470"/>
                    <a:pt x="2500631" y="4847590"/>
                    <a:pt x="2029460" y="4847590"/>
                  </a:cubicBezTo>
                  <a:cubicBezTo>
                    <a:pt x="909320" y="4847590"/>
                    <a:pt x="0" y="3760470"/>
                    <a:pt x="0" y="2424430"/>
                  </a:cubicBezTo>
                  <a:cubicBezTo>
                    <a:pt x="0" y="1088390"/>
                    <a:pt x="909320" y="0"/>
                    <a:pt x="2026920" y="0"/>
                  </a:cubicBezTo>
                  <a:cubicBezTo>
                    <a:pt x="2499360" y="0"/>
                    <a:pt x="2957830" y="198120"/>
                    <a:pt x="3319780" y="557530"/>
                  </a:cubicBezTo>
                  <a:cubicBezTo>
                    <a:pt x="3683000" y="198120"/>
                    <a:pt x="4141470" y="0"/>
                    <a:pt x="4613910" y="0"/>
                  </a:cubicBezTo>
                  <a:cubicBezTo>
                    <a:pt x="5086350" y="0"/>
                    <a:pt x="5544820" y="198120"/>
                    <a:pt x="5906770" y="557530"/>
                  </a:cubicBezTo>
                  <a:cubicBezTo>
                    <a:pt x="6269990" y="198120"/>
                    <a:pt x="6728460" y="0"/>
                    <a:pt x="7199630" y="0"/>
                  </a:cubicBezTo>
                  <a:cubicBezTo>
                    <a:pt x="7672070" y="0"/>
                    <a:pt x="8130540" y="198120"/>
                    <a:pt x="8492490" y="557530"/>
                  </a:cubicBezTo>
                  <a:cubicBezTo>
                    <a:pt x="8855710" y="198120"/>
                    <a:pt x="9315450" y="0"/>
                    <a:pt x="9786620" y="0"/>
                  </a:cubicBezTo>
                  <a:cubicBezTo>
                    <a:pt x="10904220" y="0"/>
                    <a:pt x="11813539" y="1087120"/>
                    <a:pt x="11813539" y="2424430"/>
                  </a:cubicBezTo>
                  <a:cubicBezTo>
                    <a:pt x="11813539" y="3761740"/>
                    <a:pt x="10904220" y="4847590"/>
                    <a:pt x="9786620" y="4847590"/>
                  </a:cubicBezTo>
                  <a:close/>
                  <a:moveTo>
                    <a:pt x="8493760" y="4245610"/>
                  </a:moveTo>
                  <a:lnTo>
                    <a:pt x="8505190" y="4257040"/>
                  </a:lnTo>
                  <a:cubicBezTo>
                    <a:pt x="8863330" y="4617720"/>
                    <a:pt x="9319260" y="4817110"/>
                    <a:pt x="9787890" y="4817110"/>
                  </a:cubicBezTo>
                  <a:cubicBezTo>
                    <a:pt x="10887710" y="4817110"/>
                    <a:pt x="11783061" y="3743960"/>
                    <a:pt x="11783061" y="2424430"/>
                  </a:cubicBezTo>
                  <a:cubicBezTo>
                    <a:pt x="11781790" y="1104900"/>
                    <a:pt x="10886440" y="31750"/>
                    <a:pt x="9786620" y="31750"/>
                  </a:cubicBezTo>
                  <a:cubicBezTo>
                    <a:pt x="9317989" y="31750"/>
                    <a:pt x="8863330" y="229870"/>
                    <a:pt x="8503920" y="591820"/>
                  </a:cubicBezTo>
                  <a:lnTo>
                    <a:pt x="8492489" y="603250"/>
                  </a:lnTo>
                  <a:lnTo>
                    <a:pt x="8481059" y="591820"/>
                  </a:lnTo>
                  <a:cubicBezTo>
                    <a:pt x="8122919" y="231140"/>
                    <a:pt x="7666989" y="31750"/>
                    <a:pt x="7198359" y="31750"/>
                  </a:cubicBezTo>
                  <a:cubicBezTo>
                    <a:pt x="6729729" y="31750"/>
                    <a:pt x="6275069" y="229870"/>
                    <a:pt x="5915659" y="591820"/>
                  </a:cubicBezTo>
                  <a:lnTo>
                    <a:pt x="5904229" y="603250"/>
                  </a:lnTo>
                  <a:lnTo>
                    <a:pt x="5892799" y="591820"/>
                  </a:lnTo>
                  <a:cubicBezTo>
                    <a:pt x="5537200" y="229870"/>
                    <a:pt x="5082540" y="31750"/>
                    <a:pt x="4613910" y="31750"/>
                  </a:cubicBezTo>
                  <a:cubicBezTo>
                    <a:pt x="4145280" y="31750"/>
                    <a:pt x="3690620" y="229870"/>
                    <a:pt x="3331210" y="591820"/>
                  </a:cubicBezTo>
                  <a:lnTo>
                    <a:pt x="3319780" y="603250"/>
                  </a:lnTo>
                  <a:lnTo>
                    <a:pt x="3308350" y="591820"/>
                  </a:lnTo>
                  <a:cubicBezTo>
                    <a:pt x="2950210" y="231140"/>
                    <a:pt x="2494280" y="31750"/>
                    <a:pt x="2025650" y="31750"/>
                  </a:cubicBezTo>
                  <a:cubicBezTo>
                    <a:pt x="927100" y="31750"/>
                    <a:pt x="31750" y="1104900"/>
                    <a:pt x="31750" y="2424430"/>
                  </a:cubicBezTo>
                  <a:cubicBezTo>
                    <a:pt x="31750" y="3743960"/>
                    <a:pt x="927100" y="4817110"/>
                    <a:pt x="2026920" y="4817110"/>
                  </a:cubicBezTo>
                  <a:cubicBezTo>
                    <a:pt x="2495550" y="4817110"/>
                    <a:pt x="2950210" y="4618990"/>
                    <a:pt x="3309620" y="4257040"/>
                  </a:cubicBezTo>
                  <a:lnTo>
                    <a:pt x="3321050" y="4245610"/>
                  </a:lnTo>
                  <a:lnTo>
                    <a:pt x="3332480" y="4257040"/>
                  </a:lnTo>
                  <a:cubicBezTo>
                    <a:pt x="3690620" y="4617720"/>
                    <a:pt x="4146550" y="4817110"/>
                    <a:pt x="4615180" y="4817110"/>
                  </a:cubicBezTo>
                  <a:cubicBezTo>
                    <a:pt x="5083810" y="4817110"/>
                    <a:pt x="5538470" y="4618990"/>
                    <a:pt x="5897880" y="4257040"/>
                  </a:cubicBezTo>
                  <a:lnTo>
                    <a:pt x="5909310" y="4245610"/>
                  </a:lnTo>
                  <a:lnTo>
                    <a:pt x="5920740" y="4257040"/>
                  </a:lnTo>
                  <a:cubicBezTo>
                    <a:pt x="6278880" y="4617720"/>
                    <a:pt x="6734810" y="4817110"/>
                    <a:pt x="7203439" y="4817110"/>
                  </a:cubicBezTo>
                  <a:cubicBezTo>
                    <a:pt x="7672070" y="4817110"/>
                    <a:pt x="8126730" y="4618990"/>
                    <a:pt x="8486139" y="4257040"/>
                  </a:cubicBezTo>
                  <a:lnTo>
                    <a:pt x="8493760" y="4245610"/>
                  </a:lnTo>
                  <a:close/>
                </a:path>
              </a:pathLst>
            </a:custGeom>
            <a:solidFill>
              <a:srgbClr val="8FCBB3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1712853">
            <a:off x="12018884" y="1578691"/>
            <a:ext cx="2923900" cy="2445444"/>
          </a:xfrm>
          <a:custGeom>
            <a:avLst/>
            <a:gdLst/>
            <a:ahLst/>
            <a:cxnLst/>
            <a:rect r="r" b="b" t="t" l="l"/>
            <a:pathLst>
              <a:path h="2445444" w="2923900">
                <a:moveTo>
                  <a:pt x="0" y="0"/>
                </a:moveTo>
                <a:lnTo>
                  <a:pt x="2923900" y="0"/>
                </a:lnTo>
                <a:lnTo>
                  <a:pt x="2923900" y="2445444"/>
                </a:lnTo>
                <a:lnTo>
                  <a:pt x="0" y="24454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596166" y="-169721"/>
            <a:ext cx="5790578" cy="10651565"/>
          </a:xfrm>
          <a:custGeom>
            <a:avLst/>
            <a:gdLst/>
            <a:ahLst/>
            <a:cxnLst/>
            <a:rect r="r" b="b" t="t" l="l"/>
            <a:pathLst>
              <a:path h="10651565" w="5790578">
                <a:moveTo>
                  <a:pt x="0" y="0"/>
                </a:moveTo>
                <a:lnTo>
                  <a:pt x="5790577" y="0"/>
                </a:lnTo>
                <a:lnTo>
                  <a:pt x="5790577" y="10651565"/>
                </a:lnTo>
                <a:lnTo>
                  <a:pt x="0" y="1065156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89118" y="7824807"/>
            <a:ext cx="10467968" cy="1709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521"/>
              </a:lnSpc>
              <a:spcBef>
                <a:spcPct val="0"/>
              </a:spcBef>
            </a:pPr>
            <a:r>
              <a:rPr lang="en-US" sz="3300" u="none">
                <a:solidFill>
                  <a:srgbClr val="20676D"/>
                </a:solidFill>
                <a:latin typeface="Balmy Bold"/>
              </a:rPr>
              <a:t>I'm Rain.</a:t>
            </a:r>
          </a:p>
          <a:p>
            <a:pPr marL="0" indent="0" lvl="0">
              <a:lnSpc>
                <a:spcPts val="4521"/>
              </a:lnSpc>
              <a:spcBef>
                <a:spcPct val="0"/>
              </a:spcBef>
            </a:pPr>
            <a:r>
              <a:rPr lang="en-US" sz="3300" u="none">
                <a:solidFill>
                  <a:srgbClr val="20676D"/>
                </a:solidFill>
                <a:latin typeface="Balmy Bold"/>
              </a:rPr>
              <a:t>Welcome to my education presentation</a:t>
            </a:r>
          </a:p>
          <a:p>
            <a:pPr marL="0" indent="0" lvl="0">
              <a:lnSpc>
                <a:spcPts val="4521"/>
              </a:lnSpc>
              <a:spcBef>
                <a:spcPct val="0"/>
              </a:spcBef>
            </a:pPr>
            <a:r>
              <a:rPr lang="en-US" sz="3300" u="none">
                <a:solidFill>
                  <a:srgbClr val="20676D"/>
                </a:solidFill>
                <a:latin typeface="Balmy Bold"/>
              </a:rPr>
              <a:t>Follow me at @reallygreatsite to learn more.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89118" y="1085850"/>
            <a:ext cx="6918697" cy="1368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510"/>
              </a:lnSpc>
            </a:pPr>
            <a:r>
              <a:rPr lang="en-US" sz="9301" u="none">
                <a:solidFill>
                  <a:srgbClr val="FFFFFF"/>
                </a:solidFill>
                <a:latin typeface="Balmy Bold"/>
              </a:rPr>
              <a:t>HELLO THERE!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4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066430">
            <a:off x="-828211" y="-879564"/>
            <a:ext cx="5109667" cy="6804641"/>
          </a:xfrm>
          <a:custGeom>
            <a:avLst/>
            <a:gdLst/>
            <a:ahLst/>
            <a:cxnLst/>
            <a:rect r="r" b="b" t="t" l="l"/>
            <a:pathLst>
              <a:path h="6804641" w="5109667">
                <a:moveTo>
                  <a:pt x="0" y="0"/>
                </a:moveTo>
                <a:lnTo>
                  <a:pt x="5109667" y="0"/>
                </a:lnTo>
                <a:lnTo>
                  <a:pt x="5109667" y="6804641"/>
                </a:lnTo>
                <a:lnTo>
                  <a:pt x="0" y="68046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7767543">
            <a:off x="14917260" y="-2205384"/>
            <a:ext cx="5209068" cy="6987774"/>
          </a:xfrm>
          <a:custGeom>
            <a:avLst/>
            <a:gdLst/>
            <a:ahLst/>
            <a:cxnLst/>
            <a:rect r="r" b="b" t="t" l="l"/>
            <a:pathLst>
              <a:path h="6987774" w="5209068">
                <a:moveTo>
                  <a:pt x="0" y="0"/>
                </a:moveTo>
                <a:lnTo>
                  <a:pt x="5209068" y="0"/>
                </a:lnTo>
                <a:lnTo>
                  <a:pt x="5209068" y="6987774"/>
                </a:lnTo>
                <a:lnTo>
                  <a:pt x="0" y="69877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022901" y="2463377"/>
            <a:ext cx="14242197" cy="5360245"/>
          </a:xfrm>
          <a:custGeom>
            <a:avLst/>
            <a:gdLst/>
            <a:ahLst/>
            <a:cxnLst/>
            <a:rect r="r" b="b" t="t" l="l"/>
            <a:pathLst>
              <a:path h="5360245" w="14242197">
                <a:moveTo>
                  <a:pt x="0" y="0"/>
                </a:moveTo>
                <a:lnTo>
                  <a:pt x="14242198" y="0"/>
                </a:lnTo>
                <a:lnTo>
                  <a:pt x="14242198" y="5360246"/>
                </a:lnTo>
                <a:lnTo>
                  <a:pt x="0" y="53602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022901" y="8195098"/>
            <a:ext cx="3336729" cy="4114800"/>
          </a:xfrm>
          <a:custGeom>
            <a:avLst/>
            <a:gdLst/>
            <a:ahLst/>
            <a:cxnLst/>
            <a:rect r="r" b="b" t="t" l="l"/>
            <a:pathLst>
              <a:path h="4114800" w="3336729">
                <a:moveTo>
                  <a:pt x="0" y="0"/>
                </a:moveTo>
                <a:lnTo>
                  <a:pt x="3336729" y="0"/>
                </a:lnTo>
                <a:lnTo>
                  <a:pt x="333672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3985588" y="3426485"/>
            <a:ext cx="10316824" cy="3531600"/>
            <a:chOff x="0" y="0"/>
            <a:chExt cx="13755765" cy="470880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35065" y="-19050"/>
              <a:ext cx="13685636" cy="41768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2332"/>
                </a:lnSpc>
              </a:pPr>
              <a:r>
                <a:rPr lang="en-US" sz="10192" u="none">
                  <a:solidFill>
                    <a:srgbClr val="FFFFFF"/>
                  </a:solidFill>
                  <a:latin typeface="Balmy Bold"/>
                </a:rPr>
                <a:t>WRITE YOUR</a:t>
              </a:r>
            </a:p>
            <a:p>
              <a:pPr algn="ctr" marL="0" indent="0" lvl="0">
                <a:lnSpc>
                  <a:spcPts val="12332"/>
                </a:lnSpc>
              </a:pPr>
              <a:r>
                <a:rPr lang="en-US" sz="10192" u="none">
                  <a:solidFill>
                    <a:srgbClr val="FFFFFF"/>
                  </a:solidFill>
                  <a:latin typeface="Balmy Bold"/>
                </a:rPr>
                <a:t>TOPIC OR IDEA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4067331"/>
              <a:ext cx="13755765" cy="6414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234"/>
                </a:lnSpc>
                <a:spcBef>
                  <a:spcPct val="0"/>
                </a:spcBef>
              </a:pPr>
              <a:r>
                <a:rPr lang="en-US" sz="2629" u="none">
                  <a:solidFill>
                    <a:srgbClr val="414040"/>
                  </a:solidFill>
                  <a:latin typeface="Lato Bold"/>
                </a:rPr>
                <a:t>Elaborate on what you want to discuss. </a:t>
              </a: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3470480" y="5766223"/>
            <a:ext cx="4535351" cy="4114800"/>
          </a:xfrm>
          <a:custGeom>
            <a:avLst/>
            <a:gdLst/>
            <a:ahLst/>
            <a:cxnLst/>
            <a:rect r="r" b="b" t="t" l="l"/>
            <a:pathLst>
              <a:path h="4114800" w="4535351">
                <a:moveTo>
                  <a:pt x="0" y="0"/>
                </a:moveTo>
                <a:lnTo>
                  <a:pt x="4535350" y="0"/>
                </a:lnTo>
                <a:lnTo>
                  <a:pt x="45353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073880" y="-3770640"/>
            <a:ext cx="5912397" cy="5912397"/>
          </a:xfrm>
          <a:custGeom>
            <a:avLst/>
            <a:gdLst/>
            <a:ahLst/>
            <a:cxnLst/>
            <a:rect r="r" b="b" t="t" l="l"/>
            <a:pathLst>
              <a:path h="5912397" w="5912397">
                <a:moveTo>
                  <a:pt x="0" y="0"/>
                </a:moveTo>
                <a:lnTo>
                  <a:pt x="5912397" y="0"/>
                </a:lnTo>
                <a:lnTo>
                  <a:pt x="5912397" y="5912397"/>
                </a:lnTo>
                <a:lnTo>
                  <a:pt x="0" y="591239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FCBB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269683" y="6240273"/>
            <a:ext cx="11018317" cy="4046727"/>
          </a:xfrm>
          <a:custGeom>
            <a:avLst/>
            <a:gdLst/>
            <a:ahLst/>
            <a:cxnLst/>
            <a:rect r="r" b="b" t="t" l="l"/>
            <a:pathLst>
              <a:path h="4046727" w="11018317">
                <a:moveTo>
                  <a:pt x="0" y="0"/>
                </a:moveTo>
                <a:lnTo>
                  <a:pt x="11018317" y="0"/>
                </a:lnTo>
                <a:lnTo>
                  <a:pt x="11018317" y="4046727"/>
                </a:lnTo>
                <a:lnTo>
                  <a:pt x="0" y="40467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92208" y="942629"/>
            <a:ext cx="12703585" cy="8592243"/>
          </a:xfrm>
          <a:custGeom>
            <a:avLst/>
            <a:gdLst/>
            <a:ahLst/>
            <a:cxnLst/>
            <a:rect r="r" b="b" t="t" l="l"/>
            <a:pathLst>
              <a:path h="8592243" w="12703585">
                <a:moveTo>
                  <a:pt x="0" y="0"/>
                </a:moveTo>
                <a:lnTo>
                  <a:pt x="12703584" y="0"/>
                </a:lnTo>
                <a:lnTo>
                  <a:pt x="12703584" y="8592242"/>
                </a:lnTo>
                <a:lnTo>
                  <a:pt x="0" y="85922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4245402" y="3223459"/>
            <a:ext cx="9797196" cy="3944857"/>
            <a:chOff x="0" y="0"/>
            <a:chExt cx="13062928" cy="525980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4683483"/>
              <a:ext cx="13062928" cy="5763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864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 Bold"/>
                </a:rPr>
                <a:t>Include a credit, citation, or supporting message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-66675"/>
              <a:ext cx="13062928" cy="45319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02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FFFFFF"/>
                  </a:solidFill>
                  <a:latin typeface="Balmy Bold"/>
                </a:rPr>
                <a:t>WRITE AN ORIGINAL</a:t>
              </a:r>
            </a:p>
            <a:p>
              <a:pPr algn="ctr" marL="0" indent="0" lvl="0">
                <a:lnSpc>
                  <a:spcPts val="902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FFFFFF"/>
                  </a:solidFill>
                  <a:latin typeface="Balmy Bold"/>
                </a:rPr>
                <a:t>STATEMENT OR</a:t>
              </a:r>
            </a:p>
            <a:p>
              <a:pPr algn="ctr" marL="0" indent="0" lvl="0">
                <a:lnSpc>
                  <a:spcPts val="902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FFFFFF"/>
                  </a:solidFill>
                  <a:latin typeface="Balmy Bold"/>
                </a:rPr>
                <a:t>INSPIRING QUOTE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028700" y="6240273"/>
            <a:ext cx="3585926" cy="5344877"/>
          </a:xfrm>
          <a:custGeom>
            <a:avLst/>
            <a:gdLst/>
            <a:ahLst/>
            <a:cxnLst/>
            <a:rect r="r" b="b" t="t" l="l"/>
            <a:pathLst>
              <a:path h="5344877" w="3585926">
                <a:moveTo>
                  <a:pt x="0" y="0"/>
                </a:moveTo>
                <a:lnTo>
                  <a:pt x="3585926" y="0"/>
                </a:lnTo>
                <a:lnTo>
                  <a:pt x="3585926" y="5344876"/>
                </a:lnTo>
                <a:lnTo>
                  <a:pt x="0" y="53448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647008" y="637119"/>
            <a:ext cx="2602481" cy="2290183"/>
          </a:xfrm>
          <a:custGeom>
            <a:avLst/>
            <a:gdLst/>
            <a:ahLst/>
            <a:cxnLst/>
            <a:rect r="r" b="b" t="t" l="l"/>
            <a:pathLst>
              <a:path h="2290183" w="2602481">
                <a:moveTo>
                  <a:pt x="0" y="0"/>
                </a:moveTo>
                <a:lnTo>
                  <a:pt x="2602481" y="0"/>
                </a:lnTo>
                <a:lnTo>
                  <a:pt x="2602481" y="2290183"/>
                </a:lnTo>
                <a:lnTo>
                  <a:pt x="0" y="22901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2700000">
            <a:off x="-1117603" y="2801581"/>
            <a:ext cx="3597217" cy="2374163"/>
          </a:xfrm>
          <a:custGeom>
            <a:avLst/>
            <a:gdLst/>
            <a:ahLst/>
            <a:cxnLst/>
            <a:rect r="r" b="b" t="t" l="l"/>
            <a:pathLst>
              <a:path h="2374163" w="3597217">
                <a:moveTo>
                  <a:pt x="0" y="0"/>
                </a:moveTo>
                <a:lnTo>
                  <a:pt x="3597217" y="0"/>
                </a:lnTo>
                <a:lnTo>
                  <a:pt x="3597217" y="2374163"/>
                </a:lnTo>
                <a:lnTo>
                  <a:pt x="0" y="237416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0E4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5517" y="0"/>
            <a:ext cx="7315200" cy="3218688"/>
          </a:xfrm>
          <a:custGeom>
            <a:avLst/>
            <a:gdLst/>
            <a:ahLst/>
            <a:cxnLst/>
            <a:rect r="r" b="b" t="t" l="l"/>
            <a:pathLst>
              <a:path h="3218688" w="7315200">
                <a:moveTo>
                  <a:pt x="0" y="0"/>
                </a:moveTo>
                <a:lnTo>
                  <a:pt x="7315200" y="0"/>
                </a:lnTo>
                <a:lnTo>
                  <a:pt x="7315200" y="3218688"/>
                </a:lnTo>
                <a:lnTo>
                  <a:pt x="0" y="32186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495541" y="3344931"/>
            <a:ext cx="3691050" cy="3691035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t="0" r="-37382" b="-37383"/>
              </a:stretch>
            </a:blip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3101409" y="3344931"/>
            <a:ext cx="3691050" cy="3691035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7298475" y="3344931"/>
            <a:ext cx="3691050" cy="3691035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2286632">
            <a:off x="-744744" y="4421929"/>
            <a:ext cx="1985559" cy="2829164"/>
          </a:xfrm>
          <a:custGeom>
            <a:avLst/>
            <a:gdLst/>
            <a:ahLst/>
            <a:cxnLst/>
            <a:rect r="r" b="b" t="t" l="l"/>
            <a:pathLst>
              <a:path h="2829164" w="1985559">
                <a:moveTo>
                  <a:pt x="0" y="0"/>
                </a:moveTo>
                <a:lnTo>
                  <a:pt x="1985559" y="0"/>
                </a:lnTo>
                <a:lnTo>
                  <a:pt x="1985559" y="2829165"/>
                </a:lnTo>
                <a:lnTo>
                  <a:pt x="0" y="28291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468528" y="2785781"/>
            <a:ext cx="2813991" cy="1586067"/>
          </a:xfrm>
          <a:custGeom>
            <a:avLst/>
            <a:gdLst/>
            <a:ahLst/>
            <a:cxnLst/>
            <a:rect r="r" b="b" t="t" l="l"/>
            <a:pathLst>
              <a:path h="1586067" w="2813991">
                <a:moveTo>
                  <a:pt x="0" y="0"/>
                </a:moveTo>
                <a:lnTo>
                  <a:pt x="2813990" y="0"/>
                </a:lnTo>
                <a:lnTo>
                  <a:pt x="2813990" y="1586067"/>
                </a:lnTo>
                <a:lnTo>
                  <a:pt x="0" y="158606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291990" y="984821"/>
            <a:ext cx="10976844" cy="1172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9589"/>
              </a:lnSpc>
              <a:spcBef>
                <a:spcPct val="0"/>
              </a:spcBef>
            </a:pPr>
            <a:r>
              <a:rPr lang="en-US" sz="6999" u="none">
                <a:solidFill>
                  <a:srgbClr val="F55F4B"/>
                </a:solidFill>
                <a:latin typeface="Balmy Bold"/>
              </a:rPr>
              <a:t>WRITE YOUR TOPIC OR IDEA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049003" y="7562259"/>
            <a:ext cx="4584125" cy="1505541"/>
            <a:chOff x="0" y="0"/>
            <a:chExt cx="6112166" cy="2007387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12166" cy="811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068"/>
                </a:lnSpc>
                <a:spcBef>
                  <a:spcPct val="0"/>
                </a:spcBef>
              </a:pPr>
              <a:r>
                <a:rPr lang="en-US" sz="3699" u="none">
                  <a:solidFill>
                    <a:srgbClr val="519B74"/>
                  </a:solidFill>
                  <a:latin typeface="Balmy Bold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783361"/>
              <a:ext cx="6112166" cy="12240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864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Briefly elaborate on</a:t>
              </a:r>
            </a:p>
            <a:p>
              <a:pPr algn="ctr" marL="0" indent="0" lvl="1">
                <a:lnSpc>
                  <a:spcPts val="3864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what you want to discuss. 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654872" y="7562259"/>
            <a:ext cx="4584125" cy="1505541"/>
            <a:chOff x="0" y="0"/>
            <a:chExt cx="6112166" cy="2007387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6112166" cy="811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068"/>
                </a:lnSpc>
                <a:spcBef>
                  <a:spcPct val="0"/>
                </a:spcBef>
              </a:pPr>
              <a:r>
                <a:rPr lang="en-US" sz="3699" u="none">
                  <a:solidFill>
                    <a:srgbClr val="519B74"/>
                  </a:solidFill>
                  <a:latin typeface="Balmy Bold"/>
                </a:rPr>
                <a:t>Add a main point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783361"/>
              <a:ext cx="6112166" cy="12240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864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Briefly elaborate on</a:t>
              </a:r>
            </a:p>
            <a:p>
              <a:pPr algn="ctr" marL="0" indent="0" lvl="1">
                <a:lnSpc>
                  <a:spcPts val="3864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what you want to discuss. 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6851938" y="7562259"/>
            <a:ext cx="4584125" cy="1505541"/>
            <a:chOff x="0" y="0"/>
            <a:chExt cx="6112166" cy="2007387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12166" cy="81106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068"/>
                </a:lnSpc>
                <a:spcBef>
                  <a:spcPct val="0"/>
                </a:spcBef>
              </a:pPr>
              <a:r>
                <a:rPr lang="en-US" sz="3699" u="none">
                  <a:solidFill>
                    <a:srgbClr val="519B74"/>
                  </a:solidFill>
                  <a:latin typeface="Balmy Bold"/>
                </a:rPr>
                <a:t>Add a main point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783361"/>
              <a:ext cx="6112166" cy="12240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864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Briefly elaborate on</a:t>
              </a:r>
            </a:p>
            <a:p>
              <a:pPr algn="ctr" marL="0" indent="0" lvl="1">
                <a:lnSpc>
                  <a:spcPts val="3864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14040"/>
                  </a:solidFill>
                  <a:latin typeface="Lato"/>
                </a:rPr>
                <a:t>what you want to discuss. 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DAFr_piT2jk</dc:identifier>
  <dcterms:modified xsi:type="dcterms:W3CDTF">2011-08-01T06:04:30Z</dcterms:modified>
  <cp:revision>1</cp:revision>
  <dc:title>Copia de Pastel Illustrative Botanical Science Subject for Elementary School Insects Presentation</dc:title>
</cp:coreProperties>
</file>