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7"/>
    <p:sldId id="257" r:id="rId38"/>
    <p:sldId id="258" r:id="rId39"/>
    <p:sldId id="259" r:id="rId40"/>
    <p:sldId id="260" r:id="rId41"/>
    <p:sldId id="261" r:id="rId42"/>
    <p:sldId id="262" r:id="rId43"/>
    <p:sldId id="263" r:id="rId44"/>
    <p:sldId id="264" r:id="rId45"/>
    <p:sldId id="265" r:id="rId46"/>
    <p:sldId id="266" r:id="rId47"/>
    <p:sldId id="267" r:id="rId48"/>
    <p:sldId id="268" r:id="rId49"/>
    <p:sldId id="269" r:id="rId50"/>
    <p:sldId id="270" r:id="rId51"/>
    <p:sldId id="271" r:id="rId52"/>
    <p:sldId id="272" r:id="rId53"/>
    <p:sldId id="273" r:id="rId54"/>
    <p:sldId id="274" r:id="rId55"/>
    <p:sldId id="275" r:id="rId56"/>
    <p:sldId id="276" r:id="rId57"/>
    <p:sldId id="277" r:id="rId58"/>
    <p:sldId id="278" r:id="rId59"/>
    <p:sldId id="279" r:id="rId60"/>
    <p:sldId id="280" r:id="rId61"/>
    <p:sldId id="281" r:id="rId62"/>
    <p:sldId id="282" r:id="rId63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Garet" charset="1" panose="00000000000000000000"/>
      <p:regular r:id="rId10"/>
    </p:embeddedFont>
    <p:embeddedFont>
      <p:font typeface="Garet Bold" charset="1" panose="00000000000000000000"/>
      <p:regular r:id="rId11"/>
    </p:embeddedFont>
    <p:embeddedFont>
      <p:font typeface="Garet Italics" charset="1" panose="00000000000000000000"/>
      <p:regular r:id="rId12"/>
    </p:embeddedFont>
    <p:embeddedFont>
      <p:font typeface="Garet Bold Italics" charset="1" panose="00000000000000000000"/>
      <p:regular r:id="rId13"/>
    </p:embeddedFont>
    <p:embeddedFont>
      <p:font typeface="Garet Light" charset="1" panose="00000000000000000000"/>
      <p:regular r:id="rId14"/>
    </p:embeddedFont>
    <p:embeddedFont>
      <p:font typeface="Garet Ultra-Bold" charset="1" panose="00000000000000000000"/>
      <p:regular r:id="rId15"/>
    </p:embeddedFont>
    <p:embeddedFont>
      <p:font typeface="Garet Ultra-Bold Italics" charset="1" panose="00000000000000000000"/>
      <p:regular r:id="rId16"/>
    </p:embeddedFont>
    <p:embeddedFont>
      <p:font typeface="Garet Heavy" charset="1" panose="00000000000000000000"/>
      <p:regular r:id="rId17"/>
    </p:embeddedFont>
    <p:embeddedFont>
      <p:font typeface="Garet Heavy Italics" charset="1" panose="00000000000000000000"/>
      <p:regular r:id="rId18"/>
    </p:embeddedFont>
    <p:embeddedFont>
      <p:font typeface="Canva Sans" charset="1" panose="020B0503030501040103"/>
      <p:regular r:id="rId19"/>
    </p:embeddedFont>
    <p:embeddedFont>
      <p:font typeface="Canva Sans Bold" charset="1" panose="020B0803030501040103"/>
      <p:regular r:id="rId20"/>
    </p:embeddedFont>
    <p:embeddedFont>
      <p:font typeface="Canva Sans Italics" charset="1" panose="020B0503030501040103"/>
      <p:regular r:id="rId21"/>
    </p:embeddedFont>
    <p:embeddedFont>
      <p:font typeface="Canva Sans Bold Italics" charset="1" panose="020B0803030501040103"/>
      <p:regular r:id="rId22"/>
    </p:embeddedFont>
    <p:embeddedFont>
      <p:font typeface="Canva Sans Medium" charset="1" panose="020B0603030501040103"/>
      <p:regular r:id="rId23"/>
    </p:embeddedFont>
    <p:embeddedFont>
      <p:font typeface="Canva Sans Medium Italics" charset="1" panose="020B0603030501040103"/>
      <p:regular r:id="rId24"/>
    </p:embeddedFont>
    <p:embeddedFont>
      <p:font typeface="Rubik" charset="1" panose="00000000000000000000"/>
      <p:regular r:id="rId25"/>
    </p:embeddedFont>
    <p:embeddedFont>
      <p:font typeface="Rubik Bold" charset="1" panose="00000800000000000000"/>
      <p:regular r:id="rId26"/>
    </p:embeddedFont>
    <p:embeddedFont>
      <p:font typeface="Rubik Italics" charset="1" panose="00000000000000000000"/>
      <p:regular r:id="rId27"/>
    </p:embeddedFont>
    <p:embeddedFont>
      <p:font typeface="Rubik Bold Italics" charset="1" panose="00000800000000000000"/>
      <p:regular r:id="rId28"/>
    </p:embeddedFont>
    <p:embeddedFont>
      <p:font typeface="Rubik Light" charset="1" panose="00000400000000000000"/>
      <p:regular r:id="rId29"/>
    </p:embeddedFont>
    <p:embeddedFont>
      <p:font typeface="Rubik Light Italics" charset="1" panose="00000400000000000000"/>
      <p:regular r:id="rId30"/>
    </p:embeddedFont>
    <p:embeddedFont>
      <p:font typeface="Rubik Medium" charset="1" panose="00000600000000000000"/>
      <p:regular r:id="rId31"/>
    </p:embeddedFont>
    <p:embeddedFont>
      <p:font typeface="Rubik Medium Italics" charset="1" panose="00000600000000000000"/>
      <p:regular r:id="rId32"/>
    </p:embeddedFont>
    <p:embeddedFont>
      <p:font typeface="Rubik Semi-Bold" charset="1" panose="00000000000000000000"/>
      <p:regular r:id="rId33"/>
    </p:embeddedFont>
    <p:embeddedFont>
      <p:font typeface="Rubik Semi-Bold Italics" charset="1" panose="00000000000000000000"/>
      <p:regular r:id="rId34"/>
    </p:embeddedFont>
    <p:embeddedFont>
      <p:font typeface="Rubik Heavy" charset="1" panose="00000A00000000000000"/>
      <p:regular r:id="rId35"/>
    </p:embeddedFont>
    <p:embeddedFont>
      <p:font typeface="Rubik Heavy Italics" charset="1" panose="00000A0000000000000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slides/slide1.xml" Type="http://schemas.openxmlformats.org/officeDocument/2006/relationships/slide"/><Relationship Id="rId38" Target="slides/slide2.xml" Type="http://schemas.openxmlformats.org/officeDocument/2006/relationships/slide"/><Relationship Id="rId39" Target="slides/slide3.xml" Type="http://schemas.openxmlformats.org/officeDocument/2006/relationships/slide"/><Relationship Id="rId4" Target="theme/theme1.xml" Type="http://schemas.openxmlformats.org/officeDocument/2006/relationships/theme"/><Relationship Id="rId40" Target="slides/slide4.xml" Type="http://schemas.openxmlformats.org/officeDocument/2006/relationships/slide"/><Relationship Id="rId41" Target="slides/slide5.xml" Type="http://schemas.openxmlformats.org/officeDocument/2006/relationships/slide"/><Relationship Id="rId42" Target="slides/slide6.xml" Type="http://schemas.openxmlformats.org/officeDocument/2006/relationships/slide"/><Relationship Id="rId43" Target="slides/slide7.xml" Type="http://schemas.openxmlformats.org/officeDocument/2006/relationships/slide"/><Relationship Id="rId44" Target="slides/slide8.xml" Type="http://schemas.openxmlformats.org/officeDocument/2006/relationships/slide"/><Relationship Id="rId45" Target="slides/slide9.xml" Type="http://schemas.openxmlformats.org/officeDocument/2006/relationships/slide"/><Relationship Id="rId46" Target="slides/slide10.xml" Type="http://schemas.openxmlformats.org/officeDocument/2006/relationships/slide"/><Relationship Id="rId47" Target="slides/slide11.xml" Type="http://schemas.openxmlformats.org/officeDocument/2006/relationships/slide"/><Relationship Id="rId48" Target="slides/slide12.xml" Type="http://schemas.openxmlformats.org/officeDocument/2006/relationships/slide"/><Relationship Id="rId49" Target="slides/slide13.xml" Type="http://schemas.openxmlformats.org/officeDocument/2006/relationships/slide"/><Relationship Id="rId5" Target="tableStyles.xml" Type="http://schemas.openxmlformats.org/officeDocument/2006/relationships/tableStyles"/><Relationship Id="rId50" Target="slides/slide14.xml" Type="http://schemas.openxmlformats.org/officeDocument/2006/relationships/slide"/><Relationship Id="rId51" Target="slides/slide15.xml" Type="http://schemas.openxmlformats.org/officeDocument/2006/relationships/slide"/><Relationship Id="rId52" Target="slides/slide16.xml" Type="http://schemas.openxmlformats.org/officeDocument/2006/relationships/slide"/><Relationship Id="rId53" Target="slides/slide17.xml" Type="http://schemas.openxmlformats.org/officeDocument/2006/relationships/slide"/><Relationship Id="rId54" Target="slides/slide18.xml" Type="http://schemas.openxmlformats.org/officeDocument/2006/relationships/slide"/><Relationship Id="rId55" Target="slides/slide19.xml" Type="http://schemas.openxmlformats.org/officeDocument/2006/relationships/slide"/><Relationship Id="rId56" Target="slides/slide20.xml" Type="http://schemas.openxmlformats.org/officeDocument/2006/relationships/slide"/><Relationship Id="rId57" Target="slides/slide21.xml" Type="http://schemas.openxmlformats.org/officeDocument/2006/relationships/slide"/><Relationship Id="rId58" Target="slides/slide22.xml" Type="http://schemas.openxmlformats.org/officeDocument/2006/relationships/slide"/><Relationship Id="rId59" Target="slides/slide23.xml" Type="http://schemas.openxmlformats.org/officeDocument/2006/relationships/slide"/><Relationship Id="rId6" Target="fonts/font6.fntdata" Type="http://schemas.openxmlformats.org/officeDocument/2006/relationships/font"/><Relationship Id="rId60" Target="slides/slide24.xml" Type="http://schemas.openxmlformats.org/officeDocument/2006/relationships/slide"/><Relationship Id="rId61" Target="slides/slide25.xml" Type="http://schemas.openxmlformats.org/officeDocument/2006/relationships/slide"/><Relationship Id="rId62" Target="slides/slide26.xml" Type="http://schemas.openxmlformats.org/officeDocument/2006/relationships/slide"/><Relationship Id="rId63" Target="slides/slide27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Relationship Id="rId3" Target="../media/image40.pn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1.png" Type="http://schemas.openxmlformats.org/officeDocument/2006/relationships/image"/><Relationship Id="rId2" Target="../media/image43.png" Type="http://schemas.openxmlformats.org/officeDocument/2006/relationships/image"/><Relationship Id="rId3" Target="../media/image44.png" Type="http://schemas.openxmlformats.org/officeDocument/2006/relationships/image"/><Relationship Id="rId4" Target="../media/image45.png" Type="http://schemas.openxmlformats.org/officeDocument/2006/relationships/image"/><Relationship Id="rId5" Target="../media/image46.svg" Type="http://schemas.openxmlformats.org/officeDocument/2006/relationships/image"/><Relationship Id="rId6" Target="../media/image47.png" Type="http://schemas.openxmlformats.org/officeDocument/2006/relationships/image"/><Relationship Id="rId7" Target="../media/image48.svg" Type="http://schemas.openxmlformats.org/officeDocument/2006/relationships/image"/><Relationship Id="rId8" Target="../media/image49.png" Type="http://schemas.openxmlformats.org/officeDocument/2006/relationships/image"/><Relationship Id="rId9" Target="../media/image50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0.png" Type="http://schemas.openxmlformats.org/officeDocument/2006/relationships/image"/><Relationship Id="rId11" Target="../media/image61.svg" Type="http://schemas.openxmlformats.org/officeDocument/2006/relationships/image"/><Relationship Id="rId12" Target="../media/image62.png" Type="http://schemas.openxmlformats.org/officeDocument/2006/relationships/image"/><Relationship Id="rId13" Target="../media/image63.svg" Type="http://schemas.openxmlformats.org/officeDocument/2006/relationships/image"/><Relationship Id="rId2" Target="../media/image52.png" Type="http://schemas.openxmlformats.org/officeDocument/2006/relationships/image"/><Relationship Id="rId3" Target="../media/image53.svg" Type="http://schemas.openxmlformats.org/officeDocument/2006/relationships/image"/><Relationship Id="rId4" Target="../media/image54.png" Type="http://schemas.openxmlformats.org/officeDocument/2006/relationships/image"/><Relationship Id="rId5" Target="../media/image55.svg" Type="http://schemas.openxmlformats.org/officeDocument/2006/relationships/image"/><Relationship Id="rId6" Target="../media/image56.png" Type="http://schemas.openxmlformats.org/officeDocument/2006/relationships/image"/><Relationship Id="rId7" Target="../media/image57.svg" Type="http://schemas.openxmlformats.org/officeDocument/2006/relationships/image"/><Relationship Id="rId8" Target="../media/image58.png" Type="http://schemas.openxmlformats.org/officeDocument/2006/relationships/image"/><Relationship Id="rId9" Target="../media/image59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4.png" Type="http://schemas.openxmlformats.org/officeDocument/2006/relationships/image"/><Relationship Id="rId3" Target="../media/image65.jpeg" Type="http://schemas.openxmlformats.org/officeDocument/2006/relationships/image"/><Relationship Id="rId4" Target="../media/image66.png" Type="http://schemas.openxmlformats.org/officeDocument/2006/relationships/image"/><Relationship Id="rId5" Target="../media/image67.svg" Type="http://schemas.openxmlformats.org/officeDocument/2006/relationships/image"/><Relationship Id="rId6" Target="../media/image68.png" Type="http://schemas.openxmlformats.org/officeDocument/2006/relationships/image"/><Relationship Id="rId7" Target="../media/image69.svg" Type="http://schemas.openxmlformats.org/officeDocument/2006/relationships/image"/><Relationship Id="rId8" Target="../media/image70.png" Type="http://schemas.openxmlformats.org/officeDocument/2006/relationships/image"/><Relationship Id="rId9" Target="../media/image71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2.jpeg" Type="http://schemas.openxmlformats.org/officeDocument/2006/relationships/image"/><Relationship Id="rId3" Target="../media/image73.png" Type="http://schemas.openxmlformats.org/officeDocument/2006/relationships/image"/><Relationship Id="rId4" Target="../media/image74.png" Type="http://schemas.openxmlformats.org/officeDocument/2006/relationships/image"/><Relationship Id="rId5" Target="../media/image75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6.jpeg" Type="http://schemas.openxmlformats.org/officeDocument/2006/relationships/image"/><Relationship Id="rId3" Target="../media/image77.png" Type="http://schemas.openxmlformats.org/officeDocument/2006/relationships/image"/><Relationship Id="rId4" Target="../media/image78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7.jpeg" Type="http://schemas.openxmlformats.org/officeDocument/2006/relationships/image"/><Relationship Id="rId2" Target="../media/image79.png" Type="http://schemas.openxmlformats.org/officeDocument/2006/relationships/image"/><Relationship Id="rId3" Target="../media/image80.jpeg" Type="http://schemas.openxmlformats.org/officeDocument/2006/relationships/image"/><Relationship Id="rId4" Target="../media/image81.png" Type="http://schemas.openxmlformats.org/officeDocument/2006/relationships/image"/><Relationship Id="rId5" Target="../media/image82.svg" Type="http://schemas.openxmlformats.org/officeDocument/2006/relationships/image"/><Relationship Id="rId6" Target="../media/image83.jpeg" Type="http://schemas.openxmlformats.org/officeDocument/2006/relationships/image"/><Relationship Id="rId7" Target="../media/image84.png" Type="http://schemas.openxmlformats.org/officeDocument/2006/relationships/image"/><Relationship Id="rId8" Target="../media/image85.svg" Type="http://schemas.openxmlformats.org/officeDocument/2006/relationships/image"/><Relationship Id="rId9" Target="../media/image86.jpe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8.png" Type="http://schemas.openxmlformats.org/officeDocument/2006/relationships/image"/><Relationship Id="rId3" Target="../media/image89.png" Type="http://schemas.openxmlformats.org/officeDocument/2006/relationships/image"/><Relationship Id="rId4" Target="../media/image90.svg" Type="http://schemas.openxmlformats.org/officeDocument/2006/relationships/image"/><Relationship Id="rId5" Target="../media/image91.png" Type="http://schemas.openxmlformats.org/officeDocument/2006/relationships/image"/><Relationship Id="rId6" Target="../media/image92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3.png" Type="http://schemas.openxmlformats.org/officeDocument/2006/relationships/image"/><Relationship Id="rId3" Target="../media/image94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5.png" Type="http://schemas.openxmlformats.org/officeDocument/2006/relationships/image"/><Relationship Id="rId3" Target="../media/image96.svg" Type="http://schemas.openxmlformats.org/officeDocument/2006/relationships/image"/><Relationship Id="rId4" Target="../media/image97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8.png" Type="http://schemas.openxmlformats.org/officeDocument/2006/relationships/image"/><Relationship Id="rId3" Target="../media/image99.png" Type="http://schemas.openxmlformats.org/officeDocument/2006/relationships/image"/><Relationship Id="rId4" Target="../media/image100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1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87.jpeg" Type="http://schemas.openxmlformats.org/officeDocument/2006/relationships/image"/><Relationship Id="rId4" Target="../media/image102.jpeg" Type="http://schemas.openxmlformats.org/officeDocument/2006/relationships/image"/><Relationship Id="rId5" Target="../media/image103.jpeg" Type="http://schemas.openxmlformats.org/officeDocument/2006/relationships/image"/><Relationship Id="rId6" Target="../media/image104.jpeg" Type="http://schemas.openxmlformats.org/officeDocument/2006/relationships/image"/><Relationship Id="rId7" Target="../media/image83.jpeg" Type="http://schemas.openxmlformats.org/officeDocument/2006/relationships/image"/><Relationship Id="rId8" Target="../media/image86.jpeg" Type="http://schemas.openxmlformats.org/officeDocument/2006/relationships/image"/><Relationship Id="rId9" Target="../media/image105.jpe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4.png" Type="http://schemas.openxmlformats.org/officeDocument/2006/relationships/image"/><Relationship Id="rId11" Target="../media/image40.png" Type="http://schemas.openxmlformats.org/officeDocument/2006/relationships/image"/><Relationship Id="rId12" Target="../media/image30.png" Type="http://schemas.openxmlformats.org/officeDocument/2006/relationships/image"/><Relationship Id="rId13" Target="../media/image24.png" Type="http://schemas.openxmlformats.org/officeDocument/2006/relationships/image"/><Relationship Id="rId14" Target="../media/image79.png" Type="http://schemas.openxmlformats.org/officeDocument/2006/relationships/image"/><Relationship Id="rId15" Target="../media/image97.png" Type="http://schemas.openxmlformats.org/officeDocument/2006/relationships/image"/><Relationship Id="rId16" Target="../media/image101.png" Type="http://schemas.openxmlformats.org/officeDocument/2006/relationships/image"/><Relationship Id="rId17" Target="../media/image98.png" Type="http://schemas.openxmlformats.org/officeDocument/2006/relationships/image"/><Relationship Id="rId18" Target="../media/image93.png" Type="http://schemas.openxmlformats.org/officeDocument/2006/relationships/image"/><Relationship Id="rId19" Target="../media/image78.png" Type="http://schemas.openxmlformats.org/officeDocument/2006/relationships/image"/><Relationship Id="rId2" Target="../media/image18.png" Type="http://schemas.openxmlformats.org/officeDocument/2006/relationships/image"/><Relationship Id="rId20" Target="../media/image77.png" Type="http://schemas.openxmlformats.org/officeDocument/2006/relationships/image"/><Relationship Id="rId21" Target="../media/image41.png" Type="http://schemas.openxmlformats.org/officeDocument/2006/relationships/image"/><Relationship Id="rId22" Target="../media/image42.svg" Type="http://schemas.openxmlformats.org/officeDocument/2006/relationships/image"/><Relationship Id="rId23" Target="../media/image54.png" Type="http://schemas.openxmlformats.org/officeDocument/2006/relationships/image"/><Relationship Id="rId24" Target="../media/image55.svg" Type="http://schemas.openxmlformats.org/officeDocument/2006/relationships/image"/><Relationship Id="rId25" Target="../media/image73.png" Type="http://schemas.openxmlformats.org/officeDocument/2006/relationships/image"/><Relationship Id="rId26" Target="../media/image94.png" Type="http://schemas.openxmlformats.org/officeDocument/2006/relationships/image"/><Relationship Id="rId27" Target="../media/image25.png" Type="http://schemas.openxmlformats.org/officeDocument/2006/relationships/image"/><Relationship Id="rId28" Target="../media/image31.png" Type="http://schemas.openxmlformats.org/officeDocument/2006/relationships/image"/><Relationship Id="rId29" Target="../media/image51.png" Type="http://schemas.openxmlformats.org/officeDocument/2006/relationships/image"/><Relationship Id="rId3" Target="../media/image17.png" Type="http://schemas.openxmlformats.org/officeDocument/2006/relationships/image"/><Relationship Id="rId4" Target="../media/image16.png" Type="http://schemas.openxmlformats.org/officeDocument/2006/relationships/image"/><Relationship Id="rId5" Target="../media/image15.png" Type="http://schemas.openxmlformats.org/officeDocument/2006/relationships/image"/><Relationship Id="rId6" Target="../media/image8.png" Type="http://schemas.openxmlformats.org/officeDocument/2006/relationships/image"/><Relationship Id="rId7" Target="../media/image12.png" Type="http://schemas.openxmlformats.org/officeDocument/2006/relationships/image"/><Relationship Id="rId8" Target="../media/image1.png" Type="http://schemas.openxmlformats.org/officeDocument/2006/relationships/image"/><Relationship Id="rId9" Target="../media/image43.pn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4.png" Type="http://schemas.openxmlformats.org/officeDocument/2006/relationships/image"/><Relationship Id="rId11" Target="../media/image75.svg" Type="http://schemas.openxmlformats.org/officeDocument/2006/relationships/image"/><Relationship Id="rId12" Target="../media/image66.png" Type="http://schemas.openxmlformats.org/officeDocument/2006/relationships/image"/><Relationship Id="rId13" Target="../media/image67.svg" Type="http://schemas.openxmlformats.org/officeDocument/2006/relationships/image"/><Relationship Id="rId14" Target="../media/image60.png" Type="http://schemas.openxmlformats.org/officeDocument/2006/relationships/image"/><Relationship Id="rId15" Target="../media/image61.svg" Type="http://schemas.openxmlformats.org/officeDocument/2006/relationships/image"/><Relationship Id="rId16" Target="../media/image58.png" Type="http://schemas.openxmlformats.org/officeDocument/2006/relationships/image"/><Relationship Id="rId17" Target="../media/image59.svg" Type="http://schemas.openxmlformats.org/officeDocument/2006/relationships/image"/><Relationship Id="rId18" Target="../media/image56.png" Type="http://schemas.openxmlformats.org/officeDocument/2006/relationships/image"/><Relationship Id="rId19" Target="../media/image57.svg" Type="http://schemas.openxmlformats.org/officeDocument/2006/relationships/image"/><Relationship Id="rId2" Target="../media/image99.png" Type="http://schemas.openxmlformats.org/officeDocument/2006/relationships/image"/><Relationship Id="rId20" Target="../media/image52.png" Type="http://schemas.openxmlformats.org/officeDocument/2006/relationships/image"/><Relationship Id="rId21" Target="../media/image53.svg" Type="http://schemas.openxmlformats.org/officeDocument/2006/relationships/image"/><Relationship Id="rId22" Target="../media/image62.png" Type="http://schemas.openxmlformats.org/officeDocument/2006/relationships/image"/><Relationship Id="rId23" Target="../media/image63.svg" Type="http://schemas.openxmlformats.org/officeDocument/2006/relationships/image"/><Relationship Id="rId24" Target="../media/image26.png" Type="http://schemas.openxmlformats.org/officeDocument/2006/relationships/image"/><Relationship Id="rId25" Target="../media/image27.svg" Type="http://schemas.openxmlformats.org/officeDocument/2006/relationships/image"/><Relationship Id="rId26" Target="../media/image2.png" Type="http://schemas.openxmlformats.org/officeDocument/2006/relationships/image"/><Relationship Id="rId27" Target="../media/image3.svg" Type="http://schemas.openxmlformats.org/officeDocument/2006/relationships/image"/><Relationship Id="rId28" Target="../media/image95.png" Type="http://schemas.openxmlformats.org/officeDocument/2006/relationships/image"/><Relationship Id="rId29" Target="../media/image96.svg" Type="http://schemas.openxmlformats.org/officeDocument/2006/relationships/image"/><Relationship Id="rId3" Target="../media/image100.svg" Type="http://schemas.openxmlformats.org/officeDocument/2006/relationships/image"/><Relationship Id="rId30" Target="../media/image81.png" Type="http://schemas.openxmlformats.org/officeDocument/2006/relationships/image"/><Relationship Id="rId31" Target="../media/image82.svg" Type="http://schemas.openxmlformats.org/officeDocument/2006/relationships/image"/><Relationship Id="rId32" Target="../media/image64.png" Type="http://schemas.openxmlformats.org/officeDocument/2006/relationships/image"/><Relationship Id="rId33" Target="../media/image68.png" Type="http://schemas.openxmlformats.org/officeDocument/2006/relationships/image"/><Relationship Id="rId34" Target="../media/image69.svg" Type="http://schemas.openxmlformats.org/officeDocument/2006/relationships/image"/><Relationship Id="rId35" Target="../media/image106.png" Type="http://schemas.openxmlformats.org/officeDocument/2006/relationships/image"/><Relationship Id="rId36" Target="../media/image107.svg" Type="http://schemas.openxmlformats.org/officeDocument/2006/relationships/image"/><Relationship Id="rId37" Target="../media/image22.png" Type="http://schemas.openxmlformats.org/officeDocument/2006/relationships/image"/><Relationship Id="rId38" Target="../media/image23.svg" Type="http://schemas.openxmlformats.org/officeDocument/2006/relationships/image"/><Relationship Id="rId39" Target="../media/image6.png" Type="http://schemas.openxmlformats.org/officeDocument/2006/relationships/image"/><Relationship Id="rId4" Target="../media/image91.png" Type="http://schemas.openxmlformats.org/officeDocument/2006/relationships/image"/><Relationship Id="rId40" Target="../media/image7.svg" Type="http://schemas.openxmlformats.org/officeDocument/2006/relationships/image"/><Relationship Id="rId41" Target="../media/image47.png" Type="http://schemas.openxmlformats.org/officeDocument/2006/relationships/image"/><Relationship Id="rId42" Target="../media/image48.svg" Type="http://schemas.openxmlformats.org/officeDocument/2006/relationships/image"/><Relationship Id="rId43" Target="../media/image45.png" Type="http://schemas.openxmlformats.org/officeDocument/2006/relationships/image"/><Relationship Id="rId44" Target="../media/image46.svg" Type="http://schemas.openxmlformats.org/officeDocument/2006/relationships/image"/><Relationship Id="rId45" Target="../media/image49.png" Type="http://schemas.openxmlformats.org/officeDocument/2006/relationships/image"/><Relationship Id="rId46" Target="../media/image50.svg" Type="http://schemas.openxmlformats.org/officeDocument/2006/relationships/image"/><Relationship Id="rId47" Target="../media/image32.png" Type="http://schemas.openxmlformats.org/officeDocument/2006/relationships/image"/><Relationship Id="rId48" Target="../media/image33.svg" Type="http://schemas.openxmlformats.org/officeDocument/2006/relationships/image"/><Relationship Id="rId49" Target="../media/image108.png" Type="http://schemas.openxmlformats.org/officeDocument/2006/relationships/image"/><Relationship Id="rId5" Target="../media/image92.svg" Type="http://schemas.openxmlformats.org/officeDocument/2006/relationships/image"/><Relationship Id="rId50" Target="../media/image37.png" Type="http://schemas.openxmlformats.org/officeDocument/2006/relationships/image"/><Relationship Id="rId51" Target="../media/image38.svg" Type="http://schemas.openxmlformats.org/officeDocument/2006/relationships/image"/><Relationship Id="rId6" Target="../media/image89.png" Type="http://schemas.openxmlformats.org/officeDocument/2006/relationships/image"/><Relationship Id="rId7" Target="../media/image90.svg" Type="http://schemas.openxmlformats.org/officeDocument/2006/relationships/image"/><Relationship Id="rId8" Target="../media/image84.png" Type="http://schemas.openxmlformats.org/officeDocument/2006/relationships/image"/><Relationship Id="rId9" Target="../media/image85.sv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7.png" Type="http://schemas.openxmlformats.org/officeDocument/2006/relationships/image"/><Relationship Id="rId11" Target="../media/image118.svg" Type="http://schemas.openxmlformats.org/officeDocument/2006/relationships/image"/><Relationship Id="rId12" Target="../media/image119.png" Type="http://schemas.openxmlformats.org/officeDocument/2006/relationships/image"/><Relationship Id="rId13" Target="../media/image120.svg" Type="http://schemas.openxmlformats.org/officeDocument/2006/relationships/image"/><Relationship Id="rId14" Target="../media/image121.png" Type="http://schemas.openxmlformats.org/officeDocument/2006/relationships/image"/><Relationship Id="rId15" Target="../media/image122.svg" Type="http://schemas.openxmlformats.org/officeDocument/2006/relationships/image"/><Relationship Id="rId16" Target="../media/image123.png" Type="http://schemas.openxmlformats.org/officeDocument/2006/relationships/image"/><Relationship Id="rId17" Target="../media/image124.svg" Type="http://schemas.openxmlformats.org/officeDocument/2006/relationships/image"/><Relationship Id="rId18" Target="../media/image125.png" Type="http://schemas.openxmlformats.org/officeDocument/2006/relationships/image"/><Relationship Id="rId19" Target="../media/image126.svg" Type="http://schemas.openxmlformats.org/officeDocument/2006/relationships/image"/><Relationship Id="rId2" Target="../media/image109.png" Type="http://schemas.openxmlformats.org/officeDocument/2006/relationships/image"/><Relationship Id="rId20" Target="../media/image127.png" Type="http://schemas.openxmlformats.org/officeDocument/2006/relationships/image"/><Relationship Id="rId21" Target="../media/image128.svg" Type="http://schemas.openxmlformats.org/officeDocument/2006/relationships/image"/><Relationship Id="rId22" Target="../media/image129.png" Type="http://schemas.openxmlformats.org/officeDocument/2006/relationships/image"/><Relationship Id="rId23" Target="../media/image130.svg" Type="http://schemas.openxmlformats.org/officeDocument/2006/relationships/image"/><Relationship Id="rId24" Target="../media/image131.png" Type="http://schemas.openxmlformats.org/officeDocument/2006/relationships/image"/><Relationship Id="rId25" Target="../media/image132.svg" Type="http://schemas.openxmlformats.org/officeDocument/2006/relationships/image"/><Relationship Id="rId26" Target="../media/image133.png" Type="http://schemas.openxmlformats.org/officeDocument/2006/relationships/image"/><Relationship Id="rId27" Target="../media/image134.svg" Type="http://schemas.openxmlformats.org/officeDocument/2006/relationships/image"/><Relationship Id="rId28" Target="../media/image135.png" Type="http://schemas.openxmlformats.org/officeDocument/2006/relationships/image"/><Relationship Id="rId29" Target="../media/image136.svg" Type="http://schemas.openxmlformats.org/officeDocument/2006/relationships/image"/><Relationship Id="rId3" Target="../media/image110.svg" Type="http://schemas.openxmlformats.org/officeDocument/2006/relationships/image"/><Relationship Id="rId30" Target="../media/image137.png" Type="http://schemas.openxmlformats.org/officeDocument/2006/relationships/image"/><Relationship Id="rId31" Target="../media/image138.svg" Type="http://schemas.openxmlformats.org/officeDocument/2006/relationships/image"/><Relationship Id="rId32" Target="../media/image139.png" Type="http://schemas.openxmlformats.org/officeDocument/2006/relationships/image"/><Relationship Id="rId33" Target="../media/image140.svg" Type="http://schemas.openxmlformats.org/officeDocument/2006/relationships/image"/><Relationship Id="rId34" Target="../media/image141.png" Type="http://schemas.openxmlformats.org/officeDocument/2006/relationships/image"/><Relationship Id="rId35" Target="../media/image142.svg" Type="http://schemas.openxmlformats.org/officeDocument/2006/relationships/image"/><Relationship Id="rId36" Target="../media/image143.png" Type="http://schemas.openxmlformats.org/officeDocument/2006/relationships/image"/><Relationship Id="rId37" Target="../media/image144.svg" Type="http://schemas.openxmlformats.org/officeDocument/2006/relationships/image"/><Relationship Id="rId38" Target="../media/image145.png" Type="http://schemas.openxmlformats.org/officeDocument/2006/relationships/image"/><Relationship Id="rId39" Target="../media/image146.svg" Type="http://schemas.openxmlformats.org/officeDocument/2006/relationships/image"/><Relationship Id="rId4" Target="../media/image111.png" Type="http://schemas.openxmlformats.org/officeDocument/2006/relationships/image"/><Relationship Id="rId40" Target="../media/image147.png" Type="http://schemas.openxmlformats.org/officeDocument/2006/relationships/image"/><Relationship Id="rId41" Target="../media/image148.svg" Type="http://schemas.openxmlformats.org/officeDocument/2006/relationships/image"/><Relationship Id="rId42" Target="../media/image149.png" Type="http://schemas.openxmlformats.org/officeDocument/2006/relationships/image"/><Relationship Id="rId43" Target="../media/image150.svg" Type="http://schemas.openxmlformats.org/officeDocument/2006/relationships/image"/><Relationship Id="rId44" Target="../media/image151.png" Type="http://schemas.openxmlformats.org/officeDocument/2006/relationships/image"/><Relationship Id="rId45" Target="../media/image152.svg" Type="http://schemas.openxmlformats.org/officeDocument/2006/relationships/image"/><Relationship Id="rId46" Target="../media/image153.png" Type="http://schemas.openxmlformats.org/officeDocument/2006/relationships/image"/><Relationship Id="rId47" Target="../media/image154.svg" Type="http://schemas.openxmlformats.org/officeDocument/2006/relationships/image"/><Relationship Id="rId48" Target="../media/image155.png" Type="http://schemas.openxmlformats.org/officeDocument/2006/relationships/image"/><Relationship Id="rId49" Target="../media/image156.svg" Type="http://schemas.openxmlformats.org/officeDocument/2006/relationships/image"/><Relationship Id="rId5" Target="../media/image112.svg" Type="http://schemas.openxmlformats.org/officeDocument/2006/relationships/image"/><Relationship Id="rId50" Target="../media/image157.png" Type="http://schemas.openxmlformats.org/officeDocument/2006/relationships/image"/><Relationship Id="rId51" Target="../media/image158.svg" Type="http://schemas.openxmlformats.org/officeDocument/2006/relationships/image"/><Relationship Id="rId52" Target="../media/image159.png" Type="http://schemas.openxmlformats.org/officeDocument/2006/relationships/image"/><Relationship Id="rId53" Target="../media/image160.svg" Type="http://schemas.openxmlformats.org/officeDocument/2006/relationships/image"/><Relationship Id="rId54" Target="../media/image161.png" Type="http://schemas.openxmlformats.org/officeDocument/2006/relationships/image"/><Relationship Id="rId55" Target="../media/image162.svg" Type="http://schemas.openxmlformats.org/officeDocument/2006/relationships/image"/><Relationship Id="rId56" Target="../media/image163.png" Type="http://schemas.openxmlformats.org/officeDocument/2006/relationships/image"/><Relationship Id="rId57" Target="../media/image164.svg" Type="http://schemas.openxmlformats.org/officeDocument/2006/relationships/image"/><Relationship Id="rId58" Target="../media/image165.png" Type="http://schemas.openxmlformats.org/officeDocument/2006/relationships/image"/><Relationship Id="rId59" Target="../media/image166.svg" Type="http://schemas.openxmlformats.org/officeDocument/2006/relationships/image"/><Relationship Id="rId6" Target="../media/image113.png" Type="http://schemas.openxmlformats.org/officeDocument/2006/relationships/image"/><Relationship Id="rId60" Target="../media/image167.png" Type="http://schemas.openxmlformats.org/officeDocument/2006/relationships/image"/><Relationship Id="rId61" Target="../media/image168.svg" Type="http://schemas.openxmlformats.org/officeDocument/2006/relationships/image"/><Relationship Id="rId62" Target="../media/image169.png" Type="http://schemas.openxmlformats.org/officeDocument/2006/relationships/image"/><Relationship Id="rId63" Target="../media/image170.svg" Type="http://schemas.openxmlformats.org/officeDocument/2006/relationships/image"/><Relationship Id="rId64" Target="../media/image171.png" Type="http://schemas.openxmlformats.org/officeDocument/2006/relationships/image"/><Relationship Id="rId65" Target="../media/image172.svg" Type="http://schemas.openxmlformats.org/officeDocument/2006/relationships/image"/><Relationship Id="rId66" Target="../media/image173.png" Type="http://schemas.openxmlformats.org/officeDocument/2006/relationships/image"/><Relationship Id="rId67" Target="../media/image174.svg" Type="http://schemas.openxmlformats.org/officeDocument/2006/relationships/image"/><Relationship Id="rId68" Target="../media/image175.png" Type="http://schemas.openxmlformats.org/officeDocument/2006/relationships/image"/><Relationship Id="rId69" Target="../media/image176.svg" Type="http://schemas.openxmlformats.org/officeDocument/2006/relationships/image"/><Relationship Id="rId7" Target="../media/image114.svg" Type="http://schemas.openxmlformats.org/officeDocument/2006/relationships/image"/><Relationship Id="rId70" Target="../media/image177.png" Type="http://schemas.openxmlformats.org/officeDocument/2006/relationships/image"/><Relationship Id="rId71" Target="../media/image178.svg" Type="http://schemas.openxmlformats.org/officeDocument/2006/relationships/image"/><Relationship Id="rId72" Target="../media/image179.png" Type="http://schemas.openxmlformats.org/officeDocument/2006/relationships/image"/><Relationship Id="rId73" Target="../media/image180.svg" Type="http://schemas.openxmlformats.org/officeDocument/2006/relationships/image"/><Relationship Id="rId74" Target="../media/image181.png" Type="http://schemas.openxmlformats.org/officeDocument/2006/relationships/image"/><Relationship Id="rId75" Target="../media/image182.svg" Type="http://schemas.openxmlformats.org/officeDocument/2006/relationships/image"/><Relationship Id="rId76" Target="../media/image183.png" Type="http://schemas.openxmlformats.org/officeDocument/2006/relationships/image"/><Relationship Id="rId77" Target="../media/image184.svg" Type="http://schemas.openxmlformats.org/officeDocument/2006/relationships/image"/><Relationship Id="rId78" Target="../media/image185.png" Type="http://schemas.openxmlformats.org/officeDocument/2006/relationships/image"/><Relationship Id="rId79" Target="../media/image186.svg" Type="http://schemas.openxmlformats.org/officeDocument/2006/relationships/image"/><Relationship Id="rId8" Target="../media/image115.png" Type="http://schemas.openxmlformats.org/officeDocument/2006/relationships/image"/><Relationship Id="rId9" Target="../media/image116.sv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8.png" Type="http://schemas.openxmlformats.org/officeDocument/2006/relationships/image"/><Relationship Id="rId3" Target="../media/image187.png" Type="http://schemas.openxmlformats.org/officeDocument/2006/relationships/image"/><Relationship Id="rId4" Target="../media/image188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arget="../media/image13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png" Type="http://schemas.openxmlformats.org/officeDocument/2006/relationships/image"/><Relationship Id="rId4" Target="../media/image19.pn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Relationship Id="rId7" Target="../media/image22.png" Type="http://schemas.openxmlformats.org/officeDocument/2006/relationships/image"/><Relationship Id="rId8" Target="../media/image23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png" Type="http://schemas.openxmlformats.org/officeDocument/2006/relationships/image"/><Relationship Id="rId4" Target="../media/image26.png" Type="http://schemas.openxmlformats.org/officeDocument/2006/relationships/image"/><Relationship Id="rId5" Target="../media/image27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svg" Type="http://schemas.openxmlformats.org/officeDocument/2006/relationships/image"/><Relationship Id="rId4" Target="../media/image30.png" Type="http://schemas.openxmlformats.org/officeDocument/2006/relationships/image"/><Relationship Id="rId5" Target="../media/image31.png" Type="http://schemas.openxmlformats.org/officeDocument/2006/relationships/image"/><Relationship Id="rId6" Target="../media/image32.png" Type="http://schemas.openxmlformats.org/officeDocument/2006/relationships/image"/><Relationship Id="rId7" Target="../media/image33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png" Type="http://schemas.openxmlformats.org/officeDocument/2006/relationships/image"/><Relationship Id="rId4" Target="../media/image36.jpeg" Type="http://schemas.openxmlformats.org/officeDocument/2006/relationships/image"/><Relationship Id="rId5" Target="../media/image37.png" Type="http://schemas.openxmlformats.org/officeDocument/2006/relationships/image"/><Relationship Id="rId6" Target="../media/image3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947564" y="2610440"/>
            <a:ext cx="2765891" cy="5361985"/>
          </a:xfrm>
          <a:custGeom>
            <a:avLst/>
            <a:gdLst/>
            <a:ahLst/>
            <a:cxnLst/>
            <a:rect r="r" b="b" t="t" l="l"/>
            <a:pathLst>
              <a:path h="5361985" w="2765891">
                <a:moveTo>
                  <a:pt x="0" y="0"/>
                </a:moveTo>
                <a:lnTo>
                  <a:pt x="2765891" y="0"/>
                </a:lnTo>
                <a:lnTo>
                  <a:pt x="2765891" y="5361985"/>
                </a:lnTo>
                <a:lnTo>
                  <a:pt x="0" y="5361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-424247" y="2610440"/>
            <a:ext cx="2765891" cy="5361985"/>
          </a:xfrm>
          <a:custGeom>
            <a:avLst/>
            <a:gdLst/>
            <a:ahLst/>
            <a:cxnLst/>
            <a:rect r="r" b="b" t="t" l="l"/>
            <a:pathLst>
              <a:path h="5361985" w="2765891">
                <a:moveTo>
                  <a:pt x="2765891" y="0"/>
                </a:moveTo>
                <a:lnTo>
                  <a:pt x="0" y="0"/>
                </a:lnTo>
                <a:lnTo>
                  <a:pt x="0" y="5361985"/>
                </a:lnTo>
                <a:lnTo>
                  <a:pt x="2765891" y="5361985"/>
                </a:lnTo>
                <a:lnTo>
                  <a:pt x="2765891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934290" y="6393996"/>
            <a:ext cx="8419421" cy="4776108"/>
          </a:xfrm>
          <a:custGeom>
            <a:avLst/>
            <a:gdLst/>
            <a:ahLst/>
            <a:cxnLst/>
            <a:rect r="r" b="b" t="t" l="l"/>
            <a:pathLst>
              <a:path h="4776108" w="8419421">
                <a:moveTo>
                  <a:pt x="0" y="0"/>
                </a:moveTo>
                <a:lnTo>
                  <a:pt x="8419420" y="0"/>
                </a:lnTo>
                <a:lnTo>
                  <a:pt x="8419420" y="4776108"/>
                </a:lnTo>
                <a:lnTo>
                  <a:pt x="0" y="47761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416374" y="2275673"/>
            <a:ext cx="1589809" cy="2057400"/>
          </a:xfrm>
          <a:custGeom>
            <a:avLst/>
            <a:gdLst/>
            <a:ahLst/>
            <a:cxnLst/>
            <a:rect r="r" b="b" t="t" l="l"/>
            <a:pathLst>
              <a:path h="2057400" w="1589809">
                <a:moveTo>
                  <a:pt x="0" y="0"/>
                </a:moveTo>
                <a:lnTo>
                  <a:pt x="1589810" y="0"/>
                </a:lnTo>
                <a:lnTo>
                  <a:pt x="158981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349095" y="2158246"/>
            <a:ext cx="1589809" cy="2057400"/>
          </a:xfrm>
          <a:custGeom>
            <a:avLst/>
            <a:gdLst/>
            <a:ahLst/>
            <a:cxnLst/>
            <a:rect r="r" b="b" t="t" l="l"/>
            <a:pathLst>
              <a:path h="2057400" w="1589809">
                <a:moveTo>
                  <a:pt x="0" y="0"/>
                </a:moveTo>
                <a:lnTo>
                  <a:pt x="1589810" y="0"/>
                </a:lnTo>
                <a:lnTo>
                  <a:pt x="158981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415392" y="1251915"/>
            <a:ext cx="11457215" cy="2270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11"/>
              </a:lnSpc>
            </a:pPr>
            <a:r>
              <a:rPr lang="en-US" sz="3943">
                <a:solidFill>
                  <a:srgbClr val="464666"/>
                </a:solidFill>
                <a:latin typeface="Garet Bold"/>
              </a:rPr>
              <a:t>SCIENCE SUBJECT FOR ELEMENTARY SCHOOL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047247" y="4171148"/>
            <a:ext cx="14193505" cy="2175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7737"/>
              </a:lnSpc>
            </a:pPr>
            <a:r>
              <a:rPr lang="en-US" sz="12947" spc="543">
                <a:solidFill>
                  <a:srgbClr val="EB5A49"/>
                </a:solidFill>
                <a:latin typeface="Garet Heavy"/>
              </a:rPr>
              <a:t>ELECTRICITY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128580" y="1273506"/>
            <a:ext cx="4931568" cy="7984794"/>
            <a:chOff x="0" y="0"/>
            <a:chExt cx="6575424" cy="10646393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29412" t="0" r="29412" b="0"/>
            <a:stretch>
              <a:fillRect/>
            </a:stretch>
          </p:blipFill>
          <p:spPr>
            <a:xfrm flipH="false" flipV="false">
              <a:off x="0" y="0"/>
              <a:ext cx="6575424" cy="10646393"/>
            </a:xfrm>
            <a:prstGeom prst="rect">
              <a:avLst/>
            </a:prstGeom>
          </p:spPr>
        </p:pic>
      </p:grpSp>
      <p:graphicFrame>
        <p:nvGraphicFramePr>
          <p:cNvPr name="Table 7" id="7"/>
          <p:cNvGraphicFramePr>
            <a:graphicFrameLocks noGrp="true"/>
          </p:cNvGraphicFramePr>
          <p:nvPr/>
        </p:nvGraphicFramePr>
        <p:xfrm>
          <a:off x="362402" y="3365091"/>
          <a:ext cx="11766177" cy="5848350"/>
        </p:xfrm>
        <a:graphic>
          <a:graphicData uri="http://schemas.openxmlformats.org/drawingml/2006/table">
            <a:tbl>
              <a:tblPr/>
              <a:tblGrid>
                <a:gridCol w="5333055"/>
                <a:gridCol w="6433123"/>
              </a:tblGrid>
              <a:tr h="115252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EB5A49"/>
                          </a:solidFill>
                          <a:latin typeface="Garet Heavy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Rubik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11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EB5A49"/>
                          </a:solidFill>
                          <a:latin typeface="Garet Heavy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Rubik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11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EB5A49"/>
                          </a:solidFill>
                          <a:latin typeface="Garet Heavy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Rubik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11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EB5A49"/>
                          </a:solidFill>
                          <a:latin typeface="Garet Heavy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Rubik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52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EB5A49"/>
                          </a:solidFill>
                          <a:latin typeface="Garet Heavy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Rubik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8" id="8"/>
          <p:cNvSpPr/>
          <p:nvPr/>
        </p:nvSpPr>
        <p:spPr>
          <a:xfrm flipH="false" flipV="false" rot="7656750">
            <a:off x="15075156" y="7852171"/>
            <a:ext cx="6897141" cy="5302177"/>
          </a:xfrm>
          <a:custGeom>
            <a:avLst/>
            <a:gdLst/>
            <a:ahLst/>
            <a:cxnLst/>
            <a:rect r="r" b="b" t="t" l="l"/>
            <a:pathLst>
              <a:path h="5302177" w="6897141">
                <a:moveTo>
                  <a:pt x="0" y="0"/>
                </a:moveTo>
                <a:lnTo>
                  <a:pt x="6897141" y="0"/>
                </a:lnTo>
                <a:lnTo>
                  <a:pt x="6897141" y="5302178"/>
                </a:lnTo>
                <a:lnTo>
                  <a:pt x="0" y="53021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7656750">
            <a:off x="-387430" y="-1907686"/>
            <a:ext cx="6897141" cy="5302177"/>
          </a:xfrm>
          <a:custGeom>
            <a:avLst/>
            <a:gdLst/>
            <a:ahLst/>
            <a:cxnLst/>
            <a:rect r="r" b="b" t="t" l="l"/>
            <a:pathLst>
              <a:path h="5302177" w="6897141">
                <a:moveTo>
                  <a:pt x="0" y="0"/>
                </a:moveTo>
                <a:lnTo>
                  <a:pt x="6897141" y="0"/>
                </a:lnTo>
                <a:lnTo>
                  <a:pt x="6897141" y="5302177"/>
                </a:lnTo>
                <a:lnTo>
                  <a:pt x="0" y="53021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278115" y="1794594"/>
            <a:ext cx="10200900" cy="843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931"/>
              </a:lnSpc>
              <a:spcBef>
                <a:spcPct val="0"/>
              </a:spcBef>
            </a:pPr>
            <a:r>
              <a:rPr lang="en-US" sz="5059" u="none">
                <a:solidFill>
                  <a:srgbClr val="464666"/>
                </a:solidFill>
                <a:latin typeface="Garet Heavy"/>
              </a:rPr>
              <a:t>WRITE YOUR TOPIC OR IDEA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-932636">
            <a:off x="16273936" y="267223"/>
            <a:ext cx="2351728" cy="2618320"/>
          </a:xfrm>
          <a:custGeom>
            <a:avLst/>
            <a:gdLst/>
            <a:ahLst/>
            <a:cxnLst/>
            <a:rect r="r" b="b" t="t" l="l"/>
            <a:pathLst>
              <a:path h="2618320" w="2351728">
                <a:moveTo>
                  <a:pt x="0" y="0"/>
                </a:moveTo>
                <a:lnTo>
                  <a:pt x="2351728" y="0"/>
                </a:lnTo>
                <a:lnTo>
                  <a:pt x="2351728" y="2618320"/>
                </a:lnTo>
                <a:lnTo>
                  <a:pt x="0" y="26183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806130" y="-504335"/>
            <a:ext cx="4789420" cy="2558348"/>
          </a:xfrm>
          <a:custGeom>
            <a:avLst/>
            <a:gdLst/>
            <a:ahLst/>
            <a:cxnLst/>
            <a:rect r="r" b="b" t="t" l="l"/>
            <a:pathLst>
              <a:path h="2558348" w="4789420">
                <a:moveTo>
                  <a:pt x="0" y="0"/>
                </a:moveTo>
                <a:lnTo>
                  <a:pt x="4789420" y="0"/>
                </a:lnTo>
                <a:lnTo>
                  <a:pt x="4789420" y="2558348"/>
                </a:lnTo>
                <a:lnTo>
                  <a:pt x="0" y="2558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4318354" y="7522875"/>
            <a:ext cx="5125743" cy="2522293"/>
          </a:xfrm>
          <a:custGeom>
            <a:avLst/>
            <a:gdLst/>
            <a:ahLst/>
            <a:cxnLst/>
            <a:rect r="r" b="b" t="t" l="l"/>
            <a:pathLst>
              <a:path h="2522293" w="5125743">
                <a:moveTo>
                  <a:pt x="5125743" y="0"/>
                </a:moveTo>
                <a:lnTo>
                  <a:pt x="0" y="0"/>
                </a:lnTo>
                <a:lnTo>
                  <a:pt x="0" y="2522293"/>
                </a:lnTo>
                <a:lnTo>
                  <a:pt x="5125743" y="2522293"/>
                </a:lnTo>
                <a:lnTo>
                  <a:pt x="5125743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437363" y="3378718"/>
            <a:ext cx="1222773" cy="1832694"/>
          </a:xfrm>
          <a:custGeom>
            <a:avLst/>
            <a:gdLst/>
            <a:ahLst/>
            <a:cxnLst/>
            <a:rect r="r" b="b" t="t" l="l"/>
            <a:pathLst>
              <a:path h="1832694" w="1222773">
                <a:moveTo>
                  <a:pt x="0" y="0"/>
                </a:moveTo>
                <a:lnTo>
                  <a:pt x="1222774" y="0"/>
                </a:lnTo>
                <a:lnTo>
                  <a:pt x="1222774" y="1832695"/>
                </a:lnTo>
                <a:lnTo>
                  <a:pt x="0" y="1832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815039" y="3473968"/>
            <a:ext cx="1971209" cy="1928201"/>
          </a:xfrm>
          <a:custGeom>
            <a:avLst/>
            <a:gdLst/>
            <a:ahLst/>
            <a:cxnLst/>
            <a:rect r="r" b="b" t="t" l="l"/>
            <a:pathLst>
              <a:path h="1928201" w="1971209">
                <a:moveTo>
                  <a:pt x="0" y="0"/>
                </a:moveTo>
                <a:lnTo>
                  <a:pt x="1971209" y="0"/>
                </a:lnTo>
                <a:lnTo>
                  <a:pt x="1971209" y="1928201"/>
                </a:lnTo>
                <a:lnTo>
                  <a:pt x="0" y="19282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682949" y="3378718"/>
            <a:ext cx="1544838" cy="1928201"/>
          </a:xfrm>
          <a:custGeom>
            <a:avLst/>
            <a:gdLst/>
            <a:ahLst/>
            <a:cxnLst/>
            <a:rect r="r" b="b" t="t" l="l"/>
            <a:pathLst>
              <a:path h="1928201" w="1544838">
                <a:moveTo>
                  <a:pt x="0" y="0"/>
                </a:moveTo>
                <a:lnTo>
                  <a:pt x="1544838" y="0"/>
                </a:lnTo>
                <a:lnTo>
                  <a:pt x="1544838" y="1928201"/>
                </a:lnTo>
                <a:lnTo>
                  <a:pt x="0" y="192820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682949" y="1504420"/>
            <a:ext cx="12922103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219"/>
              </a:lnSpc>
              <a:spcBef>
                <a:spcPct val="0"/>
              </a:spcBef>
            </a:pPr>
            <a:r>
              <a:rPr lang="en-US" sz="5999" u="none">
                <a:solidFill>
                  <a:srgbClr val="464666"/>
                </a:solidFill>
                <a:latin typeface="Garet Heavy"/>
              </a:rPr>
              <a:t>WRITE YOUR TOPIC OR IDEA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115139" y="5783169"/>
            <a:ext cx="4744434" cy="2004120"/>
            <a:chOff x="0" y="0"/>
            <a:chExt cx="6325912" cy="267216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25912" cy="1447052"/>
            </a:xfrm>
            <a:custGeom>
              <a:avLst/>
              <a:gdLst/>
              <a:ahLst/>
              <a:cxnLst/>
              <a:rect r="r" b="b" t="t" l="l"/>
              <a:pathLst>
                <a:path h="1447052" w="6325912">
                  <a:moveTo>
                    <a:pt x="0" y="0"/>
                  </a:moveTo>
                  <a:lnTo>
                    <a:pt x="6325912" y="0"/>
                  </a:lnTo>
                  <a:lnTo>
                    <a:pt x="6325912" y="1447052"/>
                  </a:lnTo>
                  <a:lnTo>
                    <a:pt x="0" y="1447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 rot="0">
              <a:off x="217360" y="376181"/>
              <a:ext cx="5891191" cy="6470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464666"/>
                  </a:solidFill>
                  <a:latin typeface="Garet Ultra-Bold"/>
                </a:rPr>
                <a:t>ADD A MAIN POINT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631254" y="1633681"/>
              <a:ext cx="5063404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you want to discuss.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6771783" y="5783169"/>
            <a:ext cx="4744434" cy="2004120"/>
            <a:chOff x="0" y="0"/>
            <a:chExt cx="6325912" cy="267216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25912" cy="1447052"/>
            </a:xfrm>
            <a:custGeom>
              <a:avLst/>
              <a:gdLst/>
              <a:ahLst/>
              <a:cxnLst/>
              <a:rect r="r" b="b" t="t" l="l"/>
              <a:pathLst>
                <a:path h="1447052" w="6325912">
                  <a:moveTo>
                    <a:pt x="0" y="0"/>
                  </a:moveTo>
                  <a:lnTo>
                    <a:pt x="6325912" y="0"/>
                  </a:lnTo>
                  <a:lnTo>
                    <a:pt x="6325912" y="1447052"/>
                  </a:lnTo>
                  <a:lnTo>
                    <a:pt x="0" y="1447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217360" y="376181"/>
              <a:ext cx="5891191" cy="6470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464666"/>
                  </a:solidFill>
                  <a:latin typeface="Garet Ultra-Bold"/>
                </a:rPr>
                <a:t>ADD A MAIN 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631254" y="1633681"/>
              <a:ext cx="5063404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you want to discuss.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428427" y="5783169"/>
            <a:ext cx="4744434" cy="2004120"/>
            <a:chOff x="0" y="0"/>
            <a:chExt cx="6325912" cy="267216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325912" cy="1447052"/>
            </a:xfrm>
            <a:custGeom>
              <a:avLst/>
              <a:gdLst/>
              <a:ahLst/>
              <a:cxnLst/>
              <a:rect r="r" b="b" t="t" l="l"/>
              <a:pathLst>
                <a:path h="1447052" w="6325912">
                  <a:moveTo>
                    <a:pt x="0" y="0"/>
                  </a:moveTo>
                  <a:lnTo>
                    <a:pt x="6325912" y="0"/>
                  </a:lnTo>
                  <a:lnTo>
                    <a:pt x="6325912" y="1447052"/>
                  </a:lnTo>
                  <a:lnTo>
                    <a:pt x="0" y="1447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217360" y="376181"/>
              <a:ext cx="5891191" cy="6470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464666"/>
                  </a:solidFill>
                  <a:latin typeface="Garet Ultra-Bold"/>
                </a:rPr>
                <a:t>ADD A MAIN POINT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631254" y="1633681"/>
              <a:ext cx="5063404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you want to discuss.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467747" y="3391396"/>
            <a:ext cx="4165688" cy="1424167"/>
            <a:chOff x="0" y="0"/>
            <a:chExt cx="5554251" cy="1898889"/>
          </a:xfrm>
        </p:grpSpPr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0" y="0"/>
              <a:ext cx="5554251" cy="1898889"/>
              <a:chOff x="0" y="0"/>
              <a:chExt cx="6604000" cy="2257778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12700" y="0"/>
                <a:ext cx="2578100" cy="2260600"/>
              </a:xfrm>
              <a:custGeom>
                <a:avLst/>
                <a:gdLst/>
                <a:ahLst/>
                <a:cxnLst/>
                <a:rect r="r" b="b" t="t" l="l"/>
                <a:pathLst>
                  <a:path h="2260600" w="2578100">
                    <a:moveTo>
                      <a:pt x="622300" y="0"/>
                    </a:moveTo>
                    <a:cubicBezTo>
                      <a:pt x="508000" y="0"/>
                      <a:pt x="406400" y="88900"/>
                      <a:pt x="406400" y="215900"/>
                    </a:cubicBezTo>
                    <a:lnTo>
                      <a:pt x="406400" y="279400"/>
                    </a:lnTo>
                    <a:cubicBezTo>
                      <a:pt x="406400" y="393700"/>
                      <a:pt x="508000" y="495300"/>
                      <a:pt x="622300" y="495300"/>
                    </a:cubicBezTo>
                    <a:cubicBezTo>
                      <a:pt x="736600" y="495300"/>
                      <a:pt x="838200" y="393700"/>
                      <a:pt x="838200" y="279400"/>
                    </a:cubicBezTo>
                    <a:lnTo>
                      <a:pt x="838200" y="215900"/>
                    </a:lnTo>
                    <a:cubicBezTo>
                      <a:pt x="838200" y="88900"/>
                      <a:pt x="736600" y="0"/>
                      <a:pt x="622300" y="0"/>
                    </a:cubicBezTo>
                    <a:moveTo>
                      <a:pt x="406400" y="965200"/>
                    </a:moveTo>
                    <a:cubicBezTo>
                      <a:pt x="406400" y="965200"/>
                      <a:pt x="393700" y="952500"/>
                      <a:pt x="393700" y="965200"/>
                    </a:cubicBezTo>
                    <a:lnTo>
                      <a:pt x="241300" y="1320800"/>
                    </a:lnTo>
                    <a:cubicBezTo>
                      <a:pt x="215900" y="1371600"/>
                      <a:pt x="165100" y="1409700"/>
                      <a:pt x="101600" y="1409700"/>
                    </a:cubicBezTo>
                    <a:lnTo>
                      <a:pt x="38100" y="1409700"/>
                    </a:lnTo>
                    <a:cubicBezTo>
                      <a:pt x="25400" y="1409700"/>
                      <a:pt x="12700" y="1409700"/>
                      <a:pt x="12700" y="1397000"/>
                    </a:cubicBezTo>
                    <a:cubicBezTo>
                      <a:pt x="0" y="1384300"/>
                      <a:pt x="0" y="1371600"/>
                      <a:pt x="12700" y="1358900"/>
                    </a:cubicBezTo>
                    <a:lnTo>
                      <a:pt x="203200" y="914400"/>
                    </a:lnTo>
                    <a:lnTo>
                      <a:pt x="266700" y="736600"/>
                    </a:lnTo>
                    <a:cubicBezTo>
                      <a:pt x="317500" y="635000"/>
                      <a:pt x="419100" y="558800"/>
                      <a:pt x="533400" y="558800"/>
                    </a:cubicBezTo>
                    <a:lnTo>
                      <a:pt x="711200" y="558800"/>
                    </a:lnTo>
                    <a:cubicBezTo>
                      <a:pt x="825500" y="558800"/>
                      <a:pt x="927100" y="635000"/>
                      <a:pt x="977900" y="736600"/>
                    </a:cubicBezTo>
                    <a:lnTo>
                      <a:pt x="1041400" y="914400"/>
                    </a:lnTo>
                    <a:lnTo>
                      <a:pt x="1231900" y="1358900"/>
                    </a:lnTo>
                    <a:cubicBezTo>
                      <a:pt x="1244600" y="1371600"/>
                      <a:pt x="1244600" y="1384300"/>
                      <a:pt x="1231900" y="1397000"/>
                    </a:cubicBezTo>
                    <a:cubicBezTo>
                      <a:pt x="1231900" y="1409700"/>
                      <a:pt x="1219200" y="1409700"/>
                      <a:pt x="1206500" y="1409700"/>
                    </a:cubicBezTo>
                    <a:lnTo>
                      <a:pt x="1143000" y="1409700"/>
                    </a:lnTo>
                    <a:cubicBezTo>
                      <a:pt x="1079500" y="1409700"/>
                      <a:pt x="1028700" y="1371600"/>
                      <a:pt x="1003300" y="1320800"/>
                    </a:cubicBezTo>
                    <a:lnTo>
                      <a:pt x="850900" y="965200"/>
                    </a:lnTo>
                    <a:cubicBezTo>
                      <a:pt x="850900" y="952500"/>
                      <a:pt x="838200" y="965200"/>
                      <a:pt x="838200" y="965200"/>
                    </a:cubicBezTo>
                    <a:lnTo>
                      <a:pt x="901700" y="1409700"/>
                    </a:lnTo>
                    <a:lnTo>
                      <a:pt x="977900" y="2222500"/>
                    </a:lnTo>
                    <a:cubicBezTo>
                      <a:pt x="977900" y="2235200"/>
                      <a:pt x="965200" y="2235200"/>
                      <a:pt x="965200" y="2247900"/>
                    </a:cubicBezTo>
                    <a:cubicBezTo>
                      <a:pt x="952500" y="2247900"/>
                      <a:pt x="952500" y="2260600"/>
                      <a:pt x="939800" y="2260600"/>
                    </a:cubicBezTo>
                    <a:lnTo>
                      <a:pt x="889000" y="2260600"/>
                    </a:lnTo>
                    <a:cubicBezTo>
                      <a:pt x="812800" y="2260600"/>
                      <a:pt x="749300" y="2209800"/>
                      <a:pt x="749300" y="2133600"/>
                    </a:cubicBezTo>
                    <a:lnTo>
                      <a:pt x="635000" y="1447800"/>
                    </a:lnTo>
                    <a:cubicBezTo>
                      <a:pt x="622300" y="1447800"/>
                      <a:pt x="622300" y="1447800"/>
                      <a:pt x="609600" y="1447800"/>
                    </a:cubicBezTo>
                    <a:lnTo>
                      <a:pt x="495300" y="2133600"/>
                    </a:lnTo>
                    <a:cubicBezTo>
                      <a:pt x="495300" y="2209800"/>
                      <a:pt x="431800" y="2260600"/>
                      <a:pt x="355600" y="2260600"/>
                    </a:cubicBezTo>
                    <a:lnTo>
                      <a:pt x="304800" y="2260600"/>
                    </a:lnTo>
                    <a:cubicBezTo>
                      <a:pt x="292100" y="2260600"/>
                      <a:pt x="292100" y="2247900"/>
                      <a:pt x="279400" y="2247900"/>
                    </a:cubicBezTo>
                    <a:cubicBezTo>
                      <a:pt x="279400" y="2235200"/>
                      <a:pt x="266700" y="2235200"/>
                      <a:pt x="266700" y="2222500"/>
                    </a:cubicBezTo>
                    <a:lnTo>
                      <a:pt x="342900" y="1409700"/>
                    </a:lnTo>
                    <a:lnTo>
                      <a:pt x="406400" y="965200"/>
                    </a:lnTo>
                    <a:moveTo>
                      <a:pt x="1955800" y="0"/>
                    </a:moveTo>
                    <a:cubicBezTo>
                      <a:pt x="1841500" y="0"/>
                      <a:pt x="1739900" y="88900"/>
                      <a:pt x="1739900" y="215900"/>
                    </a:cubicBezTo>
                    <a:lnTo>
                      <a:pt x="1739900" y="279400"/>
                    </a:lnTo>
                    <a:cubicBezTo>
                      <a:pt x="1739900" y="393700"/>
                      <a:pt x="1841500" y="495300"/>
                      <a:pt x="1955800" y="495300"/>
                    </a:cubicBezTo>
                    <a:cubicBezTo>
                      <a:pt x="2070100" y="495300"/>
                      <a:pt x="2171700" y="393700"/>
                      <a:pt x="2171700" y="279400"/>
                    </a:cubicBezTo>
                    <a:lnTo>
                      <a:pt x="2171700" y="215900"/>
                    </a:lnTo>
                    <a:cubicBezTo>
                      <a:pt x="2171700" y="88900"/>
                      <a:pt x="2070100" y="0"/>
                      <a:pt x="1955800" y="0"/>
                    </a:cubicBezTo>
                    <a:moveTo>
                      <a:pt x="1739900" y="965200"/>
                    </a:moveTo>
                    <a:cubicBezTo>
                      <a:pt x="1739900" y="965200"/>
                      <a:pt x="1727200" y="952500"/>
                      <a:pt x="1727200" y="965200"/>
                    </a:cubicBezTo>
                    <a:lnTo>
                      <a:pt x="1574800" y="1320800"/>
                    </a:lnTo>
                    <a:cubicBezTo>
                      <a:pt x="1549400" y="1371600"/>
                      <a:pt x="1498600" y="1409700"/>
                      <a:pt x="1435100" y="1409700"/>
                    </a:cubicBezTo>
                    <a:lnTo>
                      <a:pt x="1371600" y="1409700"/>
                    </a:lnTo>
                    <a:cubicBezTo>
                      <a:pt x="1358900" y="1409700"/>
                      <a:pt x="1346200" y="1409700"/>
                      <a:pt x="1346200" y="1397000"/>
                    </a:cubicBezTo>
                    <a:cubicBezTo>
                      <a:pt x="1333500" y="1384300"/>
                      <a:pt x="1333500" y="1371600"/>
                      <a:pt x="1346200" y="1358900"/>
                    </a:cubicBezTo>
                    <a:lnTo>
                      <a:pt x="1536700" y="914400"/>
                    </a:lnTo>
                    <a:lnTo>
                      <a:pt x="1600200" y="736600"/>
                    </a:lnTo>
                    <a:cubicBezTo>
                      <a:pt x="1651000" y="635000"/>
                      <a:pt x="1752600" y="558800"/>
                      <a:pt x="1866900" y="558800"/>
                    </a:cubicBezTo>
                    <a:lnTo>
                      <a:pt x="2044700" y="558800"/>
                    </a:lnTo>
                    <a:cubicBezTo>
                      <a:pt x="2159000" y="558800"/>
                      <a:pt x="2260600" y="635000"/>
                      <a:pt x="2311400" y="736600"/>
                    </a:cubicBezTo>
                    <a:lnTo>
                      <a:pt x="2374900" y="914400"/>
                    </a:lnTo>
                    <a:lnTo>
                      <a:pt x="2565400" y="1358900"/>
                    </a:lnTo>
                    <a:cubicBezTo>
                      <a:pt x="2578100" y="1371600"/>
                      <a:pt x="2578100" y="1384300"/>
                      <a:pt x="2565400" y="1397000"/>
                    </a:cubicBezTo>
                    <a:cubicBezTo>
                      <a:pt x="2565400" y="1409700"/>
                      <a:pt x="2552700" y="1409700"/>
                      <a:pt x="2540000" y="1409700"/>
                    </a:cubicBezTo>
                    <a:lnTo>
                      <a:pt x="2476500" y="1409700"/>
                    </a:lnTo>
                    <a:cubicBezTo>
                      <a:pt x="2413000" y="1409700"/>
                      <a:pt x="2362200" y="1371600"/>
                      <a:pt x="2336800" y="1320800"/>
                    </a:cubicBezTo>
                    <a:lnTo>
                      <a:pt x="2184400" y="965200"/>
                    </a:lnTo>
                    <a:cubicBezTo>
                      <a:pt x="2184400" y="952500"/>
                      <a:pt x="2171700" y="965200"/>
                      <a:pt x="2171700" y="965200"/>
                    </a:cubicBezTo>
                    <a:lnTo>
                      <a:pt x="2235200" y="1409700"/>
                    </a:lnTo>
                    <a:lnTo>
                      <a:pt x="2311400" y="2222500"/>
                    </a:lnTo>
                    <a:cubicBezTo>
                      <a:pt x="2311400" y="2235200"/>
                      <a:pt x="2298700" y="2235200"/>
                      <a:pt x="2298700" y="2247900"/>
                    </a:cubicBezTo>
                    <a:cubicBezTo>
                      <a:pt x="2286000" y="2247900"/>
                      <a:pt x="2286000" y="2260600"/>
                      <a:pt x="2273300" y="2260600"/>
                    </a:cubicBezTo>
                    <a:lnTo>
                      <a:pt x="2222500" y="2260600"/>
                    </a:lnTo>
                    <a:cubicBezTo>
                      <a:pt x="2146300" y="2260600"/>
                      <a:pt x="2082800" y="2209800"/>
                      <a:pt x="2082800" y="2133600"/>
                    </a:cubicBezTo>
                    <a:lnTo>
                      <a:pt x="1968500" y="1447800"/>
                    </a:lnTo>
                    <a:cubicBezTo>
                      <a:pt x="1955800" y="1447800"/>
                      <a:pt x="1955800" y="1447800"/>
                      <a:pt x="1943100" y="1447800"/>
                    </a:cubicBezTo>
                    <a:lnTo>
                      <a:pt x="1828800" y="2133600"/>
                    </a:lnTo>
                    <a:cubicBezTo>
                      <a:pt x="1828800" y="2209800"/>
                      <a:pt x="1765300" y="2260600"/>
                      <a:pt x="1689100" y="2260600"/>
                    </a:cubicBezTo>
                    <a:lnTo>
                      <a:pt x="1638300" y="2260600"/>
                    </a:lnTo>
                    <a:cubicBezTo>
                      <a:pt x="1625600" y="2260600"/>
                      <a:pt x="1625600" y="2247900"/>
                      <a:pt x="1612900" y="2247900"/>
                    </a:cubicBezTo>
                    <a:cubicBezTo>
                      <a:pt x="1612900" y="2235200"/>
                      <a:pt x="1600200" y="2235200"/>
                      <a:pt x="1600200" y="2222500"/>
                    </a:cubicBezTo>
                    <a:lnTo>
                      <a:pt x="1676400" y="1409700"/>
                    </a:lnTo>
                    <a:lnTo>
                      <a:pt x="1739900" y="965200"/>
                    </a:lnTo>
                  </a:path>
                </a:pathLst>
              </a:custGeom>
              <a:solidFill>
                <a:srgbClr val="EB5A49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 flipH="false" flipV="false" rot="0">
                <a:off x="2679700" y="0"/>
                <a:ext cx="3911600" cy="2260600"/>
              </a:xfrm>
              <a:custGeom>
                <a:avLst/>
                <a:gdLst/>
                <a:ahLst/>
                <a:cxnLst/>
                <a:rect r="r" b="b" t="t" l="l"/>
                <a:pathLst>
                  <a:path h="2260600" w="3911600">
                    <a:moveTo>
                      <a:pt x="622300" y="0"/>
                    </a:moveTo>
                    <a:cubicBezTo>
                      <a:pt x="508000" y="0"/>
                      <a:pt x="406400" y="88900"/>
                      <a:pt x="406400" y="215900"/>
                    </a:cubicBezTo>
                    <a:lnTo>
                      <a:pt x="406400" y="279400"/>
                    </a:lnTo>
                    <a:cubicBezTo>
                      <a:pt x="406400" y="393700"/>
                      <a:pt x="508000" y="495300"/>
                      <a:pt x="622300" y="495300"/>
                    </a:cubicBezTo>
                    <a:cubicBezTo>
                      <a:pt x="736600" y="495300"/>
                      <a:pt x="838200" y="393700"/>
                      <a:pt x="838200" y="279400"/>
                    </a:cubicBezTo>
                    <a:lnTo>
                      <a:pt x="838200" y="215900"/>
                    </a:lnTo>
                    <a:cubicBezTo>
                      <a:pt x="838200" y="88900"/>
                      <a:pt x="736600" y="0"/>
                      <a:pt x="622300" y="0"/>
                    </a:cubicBezTo>
                    <a:moveTo>
                      <a:pt x="406400" y="965200"/>
                    </a:moveTo>
                    <a:cubicBezTo>
                      <a:pt x="406400" y="965200"/>
                      <a:pt x="393700" y="952500"/>
                      <a:pt x="393700" y="965200"/>
                    </a:cubicBezTo>
                    <a:lnTo>
                      <a:pt x="241300" y="1320800"/>
                    </a:lnTo>
                    <a:cubicBezTo>
                      <a:pt x="215900" y="1371600"/>
                      <a:pt x="165100" y="1409700"/>
                      <a:pt x="101600" y="1409700"/>
                    </a:cubicBezTo>
                    <a:lnTo>
                      <a:pt x="38100" y="1409700"/>
                    </a:lnTo>
                    <a:cubicBezTo>
                      <a:pt x="25400" y="1409700"/>
                      <a:pt x="12700" y="1409700"/>
                      <a:pt x="12700" y="1397000"/>
                    </a:cubicBezTo>
                    <a:cubicBezTo>
                      <a:pt x="0" y="1384300"/>
                      <a:pt x="0" y="1371600"/>
                      <a:pt x="12700" y="1358900"/>
                    </a:cubicBezTo>
                    <a:lnTo>
                      <a:pt x="203200" y="914400"/>
                    </a:lnTo>
                    <a:lnTo>
                      <a:pt x="266700" y="736600"/>
                    </a:lnTo>
                    <a:cubicBezTo>
                      <a:pt x="317500" y="635000"/>
                      <a:pt x="419100" y="558800"/>
                      <a:pt x="533400" y="558800"/>
                    </a:cubicBezTo>
                    <a:lnTo>
                      <a:pt x="711200" y="558800"/>
                    </a:lnTo>
                    <a:cubicBezTo>
                      <a:pt x="825500" y="558800"/>
                      <a:pt x="927100" y="635000"/>
                      <a:pt x="977900" y="736600"/>
                    </a:cubicBezTo>
                    <a:lnTo>
                      <a:pt x="1041400" y="914400"/>
                    </a:lnTo>
                    <a:lnTo>
                      <a:pt x="1231900" y="1358900"/>
                    </a:lnTo>
                    <a:cubicBezTo>
                      <a:pt x="1244600" y="1371600"/>
                      <a:pt x="1244600" y="1384300"/>
                      <a:pt x="1231900" y="1397000"/>
                    </a:cubicBezTo>
                    <a:cubicBezTo>
                      <a:pt x="1231900" y="1409700"/>
                      <a:pt x="1219200" y="1409700"/>
                      <a:pt x="1206500" y="1409700"/>
                    </a:cubicBezTo>
                    <a:lnTo>
                      <a:pt x="1143000" y="1409700"/>
                    </a:lnTo>
                    <a:cubicBezTo>
                      <a:pt x="1079500" y="1409700"/>
                      <a:pt x="1028700" y="1371600"/>
                      <a:pt x="1003300" y="1320800"/>
                    </a:cubicBezTo>
                    <a:lnTo>
                      <a:pt x="850900" y="965200"/>
                    </a:lnTo>
                    <a:cubicBezTo>
                      <a:pt x="850900" y="952500"/>
                      <a:pt x="838200" y="965200"/>
                      <a:pt x="838200" y="965200"/>
                    </a:cubicBezTo>
                    <a:lnTo>
                      <a:pt x="901700" y="1409700"/>
                    </a:lnTo>
                    <a:lnTo>
                      <a:pt x="977900" y="2222500"/>
                    </a:lnTo>
                    <a:cubicBezTo>
                      <a:pt x="977900" y="2235200"/>
                      <a:pt x="965200" y="2235200"/>
                      <a:pt x="965200" y="2247900"/>
                    </a:cubicBezTo>
                    <a:cubicBezTo>
                      <a:pt x="952500" y="2247900"/>
                      <a:pt x="952500" y="2260600"/>
                      <a:pt x="939800" y="2260600"/>
                    </a:cubicBezTo>
                    <a:lnTo>
                      <a:pt x="889000" y="2260600"/>
                    </a:lnTo>
                    <a:cubicBezTo>
                      <a:pt x="812800" y="2260600"/>
                      <a:pt x="749300" y="2209800"/>
                      <a:pt x="749300" y="2133600"/>
                    </a:cubicBezTo>
                    <a:lnTo>
                      <a:pt x="635000" y="1447800"/>
                    </a:lnTo>
                    <a:cubicBezTo>
                      <a:pt x="622300" y="1447800"/>
                      <a:pt x="622300" y="1447800"/>
                      <a:pt x="609600" y="1447800"/>
                    </a:cubicBezTo>
                    <a:lnTo>
                      <a:pt x="495300" y="2133600"/>
                    </a:lnTo>
                    <a:cubicBezTo>
                      <a:pt x="495300" y="2209800"/>
                      <a:pt x="431800" y="2260600"/>
                      <a:pt x="355600" y="2260600"/>
                    </a:cubicBezTo>
                    <a:lnTo>
                      <a:pt x="304800" y="2260600"/>
                    </a:lnTo>
                    <a:cubicBezTo>
                      <a:pt x="292100" y="2260600"/>
                      <a:pt x="292100" y="2247900"/>
                      <a:pt x="279400" y="2247900"/>
                    </a:cubicBezTo>
                    <a:cubicBezTo>
                      <a:pt x="279400" y="2235200"/>
                      <a:pt x="266700" y="2235200"/>
                      <a:pt x="266700" y="2222500"/>
                    </a:cubicBezTo>
                    <a:lnTo>
                      <a:pt x="342900" y="1409700"/>
                    </a:lnTo>
                    <a:lnTo>
                      <a:pt x="406400" y="965200"/>
                    </a:lnTo>
                    <a:moveTo>
                      <a:pt x="1955800" y="0"/>
                    </a:moveTo>
                    <a:cubicBezTo>
                      <a:pt x="1841500" y="0"/>
                      <a:pt x="1739900" y="88900"/>
                      <a:pt x="1739900" y="215900"/>
                    </a:cubicBezTo>
                    <a:lnTo>
                      <a:pt x="1739900" y="279400"/>
                    </a:lnTo>
                    <a:cubicBezTo>
                      <a:pt x="1739900" y="393700"/>
                      <a:pt x="1841500" y="495300"/>
                      <a:pt x="1955800" y="495300"/>
                    </a:cubicBezTo>
                    <a:cubicBezTo>
                      <a:pt x="2070100" y="495300"/>
                      <a:pt x="2171700" y="393700"/>
                      <a:pt x="2171700" y="279400"/>
                    </a:cubicBezTo>
                    <a:lnTo>
                      <a:pt x="2171700" y="215900"/>
                    </a:lnTo>
                    <a:cubicBezTo>
                      <a:pt x="2171700" y="88900"/>
                      <a:pt x="2070100" y="0"/>
                      <a:pt x="1955800" y="0"/>
                    </a:cubicBezTo>
                    <a:moveTo>
                      <a:pt x="1739900" y="965200"/>
                    </a:moveTo>
                    <a:cubicBezTo>
                      <a:pt x="1739900" y="965200"/>
                      <a:pt x="1727200" y="952500"/>
                      <a:pt x="1727200" y="965200"/>
                    </a:cubicBezTo>
                    <a:lnTo>
                      <a:pt x="1574800" y="1320800"/>
                    </a:lnTo>
                    <a:cubicBezTo>
                      <a:pt x="1549400" y="1371600"/>
                      <a:pt x="1498600" y="1409700"/>
                      <a:pt x="1435100" y="1409700"/>
                    </a:cubicBezTo>
                    <a:lnTo>
                      <a:pt x="1371600" y="1409700"/>
                    </a:lnTo>
                    <a:cubicBezTo>
                      <a:pt x="1358900" y="1409700"/>
                      <a:pt x="1346200" y="1409700"/>
                      <a:pt x="1346200" y="1397000"/>
                    </a:cubicBezTo>
                    <a:cubicBezTo>
                      <a:pt x="1333500" y="1384300"/>
                      <a:pt x="1333500" y="1371600"/>
                      <a:pt x="1346200" y="1358900"/>
                    </a:cubicBezTo>
                    <a:lnTo>
                      <a:pt x="1536700" y="914400"/>
                    </a:lnTo>
                    <a:lnTo>
                      <a:pt x="1600200" y="736600"/>
                    </a:lnTo>
                    <a:cubicBezTo>
                      <a:pt x="1651000" y="635000"/>
                      <a:pt x="1752600" y="558800"/>
                      <a:pt x="1866900" y="558800"/>
                    </a:cubicBezTo>
                    <a:lnTo>
                      <a:pt x="2044700" y="558800"/>
                    </a:lnTo>
                    <a:cubicBezTo>
                      <a:pt x="2159000" y="558800"/>
                      <a:pt x="2260600" y="635000"/>
                      <a:pt x="2311400" y="736600"/>
                    </a:cubicBezTo>
                    <a:lnTo>
                      <a:pt x="2374900" y="914400"/>
                    </a:lnTo>
                    <a:lnTo>
                      <a:pt x="2565400" y="1358900"/>
                    </a:lnTo>
                    <a:cubicBezTo>
                      <a:pt x="2578100" y="1371600"/>
                      <a:pt x="2578100" y="1384300"/>
                      <a:pt x="2565400" y="1397000"/>
                    </a:cubicBezTo>
                    <a:cubicBezTo>
                      <a:pt x="2565400" y="1409700"/>
                      <a:pt x="2552700" y="1409700"/>
                      <a:pt x="2540000" y="1409700"/>
                    </a:cubicBezTo>
                    <a:lnTo>
                      <a:pt x="2476500" y="1409700"/>
                    </a:lnTo>
                    <a:cubicBezTo>
                      <a:pt x="2413000" y="1409700"/>
                      <a:pt x="2362200" y="1371600"/>
                      <a:pt x="2336800" y="1320800"/>
                    </a:cubicBezTo>
                    <a:lnTo>
                      <a:pt x="2184400" y="965200"/>
                    </a:lnTo>
                    <a:cubicBezTo>
                      <a:pt x="2184400" y="952500"/>
                      <a:pt x="2171700" y="965200"/>
                      <a:pt x="2171700" y="965200"/>
                    </a:cubicBezTo>
                    <a:lnTo>
                      <a:pt x="2235200" y="1409700"/>
                    </a:lnTo>
                    <a:lnTo>
                      <a:pt x="2311400" y="2222500"/>
                    </a:lnTo>
                    <a:cubicBezTo>
                      <a:pt x="2311400" y="2235200"/>
                      <a:pt x="2298700" y="2235200"/>
                      <a:pt x="2298700" y="2247900"/>
                    </a:cubicBezTo>
                    <a:cubicBezTo>
                      <a:pt x="2286000" y="2247900"/>
                      <a:pt x="2286000" y="2260600"/>
                      <a:pt x="2273300" y="2260600"/>
                    </a:cubicBezTo>
                    <a:lnTo>
                      <a:pt x="2222500" y="2260600"/>
                    </a:lnTo>
                    <a:cubicBezTo>
                      <a:pt x="2146300" y="2260600"/>
                      <a:pt x="2082800" y="2209800"/>
                      <a:pt x="2082800" y="2133600"/>
                    </a:cubicBezTo>
                    <a:lnTo>
                      <a:pt x="1968500" y="1447800"/>
                    </a:lnTo>
                    <a:cubicBezTo>
                      <a:pt x="1955800" y="1447800"/>
                      <a:pt x="1955800" y="1447800"/>
                      <a:pt x="1943100" y="1447800"/>
                    </a:cubicBezTo>
                    <a:lnTo>
                      <a:pt x="1828800" y="2133600"/>
                    </a:lnTo>
                    <a:cubicBezTo>
                      <a:pt x="1828800" y="2209800"/>
                      <a:pt x="1765300" y="2260600"/>
                      <a:pt x="1689100" y="2260600"/>
                    </a:cubicBezTo>
                    <a:lnTo>
                      <a:pt x="1638300" y="2260600"/>
                    </a:lnTo>
                    <a:cubicBezTo>
                      <a:pt x="1625600" y="2260600"/>
                      <a:pt x="1625600" y="2247900"/>
                      <a:pt x="1612900" y="2247900"/>
                    </a:cubicBezTo>
                    <a:cubicBezTo>
                      <a:pt x="1612900" y="2235200"/>
                      <a:pt x="1600200" y="2235200"/>
                      <a:pt x="1600200" y="2222500"/>
                    </a:cubicBezTo>
                    <a:lnTo>
                      <a:pt x="1676400" y="1409700"/>
                    </a:lnTo>
                    <a:lnTo>
                      <a:pt x="1739900" y="965200"/>
                    </a:lnTo>
                    <a:moveTo>
                      <a:pt x="3289300" y="0"/>
                    </a:moveTo>
                    <a:cubicBezTo>
                      <a:pt x="3175000" y="0"/>
                      <a:pt x="3073400" y="88900"/>
                      <a:pt x="3073400" y="215900"/>
                    </a:cubicBezTo>
                    <a:lnTo>
                      <a:pt x="3073400" y="279400"/>
                    </a:lnTo>
                    <a:cubicBezTo>
                      <a:pt x="3073400" y="393700"/>
                      <a:pt x="3175000" y="495300"/>
                      <a:pt x="3289300" y="495300"/>
                    </a:cubicBezTo>
                    <a:cubicBezTo>
                      <a:pt x="3403600" y="495300"/>
                      <a:pt x="3505200" y="393700"/>
                      <a:pt x="3505200" y="279400"/>
                    </a:cubicBezTo>
                    <a:lnTo>
                      <a:pt x="3505200" y="215900"/>
                    </a:lnTo>
                    <a:cubicBezTo>
                      <a:pt x="3505200" y="88900"/>
                      <a:pt x="3403600" y="0"/>
                      <a:pt x="3289300" y="0"/>
                    </a:cubicBezTo>
                    <a:moveTo>
                      <a:pt x="3073400" y="965200"/>
                    </a:moveTo>
                    <a:cubicBezTo>
                      <a:pt x="3073400" y="965200"/>
                      <a:pt x="3060700" y="952500"/>
                      <a:pt x="3060700" y="965200"/>
                    </a:cubicBezTo>
                    <a:lnTo>
                      <a:pt x="2908300" y="1320800"/>
                    </a:lnTo>
                    <a:cubicBezTo>
                      <a:pt x="2882900" y="1371600"/>
                      <a:pt x="2832100" y="1409700"/>
                      <a:pt x="2768600" y="1409700"/>
                    </a:cubicBezTo>
                    <a:lnTo>
                      <a:pt x="2705100" y="1409700"/>
                    </a:lnTo>
                    <a:cubicBezTo>
                      <a:pt x="2692400" y="1409700"/>
                      <a:pt x="2679700" y="1409700"/>
                      <a:pt x="2679700" y="1397000"/>
                    </a:cubicBezTo>
                    <a:cubicBezTo>
                      <a:pt x="2667000" y="1384300"/>
                      <a:pt x="2667000" y="1371600"/>
                      <a:pt x="2679700" y="1358900"/>
                    </a:cubicBezTo>
                    <a:lnTo>
                      <a:pt x="2870200" y="914400"/>
                    </a:lnTo>
                    <a:lnTo>
                      <a:pt x="2933700" y="736600"/>
                    </a:lnTo>
                    <a:cubicBezTo>
                      <a:pt x="2984500" y="635000"/>
                      <a:pt x="3086100" y="558800"/>
                      <a:pt x="3200400" y="558800"/>
                    </a:cubicBezTo>
                    <a:lnTo>
                      <a:pt x="3378200" y="558800"/>
                    </a:lnTo>
                    <a:cubicBezTo>
                      <a:pt x="3492500" y="558800"/>
                      <a:pt x="3594100" y="635000"/>
                      <a:pt x="3644900" y="736600"/>
                    </a:cubicBezTo>
                    <a:lnTo>
                      <a:pt x="3708400" y="914400"/>
                    </a:lnTo>
                    <a:lnTo>
                      <a:pt x="3898900" y="1358900"/>
                    </a:lnTo>
                    <a:cubicBezTo>
                      <a:pt x="3911600" y="1371600"/>
                      <a:pt x="3911600" y="1384300"/>
                      <a:pt x="3898900" y="1397000"/>
                    </a:cubicBezTo>
                    <a:cubicBezTo>
                      <a:pt x="3898900" y="1409700"/>
                      <a:pt x="3886200" y="1409700"/>
                      <a:pt x="3873500" y="1409700"/>
                    </a:cubicBezTo>
                    <a:lnTo>
                      <a:pt x="3810000" y="1409700"/>
                    </a:lnTo>
                    <a:cubicBezTo>
                      <a:pt x="3746500" y="1409700"/>
                      <a:pt x="3695700" y="1371600"/>
                      <a:pt x="3670300" y="1320800"/>
                    </a:cubicBezTo>
                    <a:lnTo>
                      <a:pt x="3517900" y="965200"/>
                    </a:lnTo>
                    <a:cubicBezTo>
                      <a:pt x="3517900" y="952500"/>
                      <a:pt x="3505200" y="965200"/>
                      <a:pt x="3505200" y="965200"/>
                    </a:cubicBezTo>
                    <a:lnTo>
                      <a:pt x="3568700" y="1409700"/>
                    </a:lnTo>
                    <a:lnTo>
                      <a:pt x="3644900" y="2222500"/>
                    </a:lnTo>
                    <a:cubicBezTo>
                      <a:pt x="3644900" y="2235200"/>
                      <a:pt x="3632200" y="2235200"/>
                      <a:pt x="3632200" y="2247900"/>
                    </a:cubicBezTo>
                    <a:cubicBezTo>
                      <a:pt x="3619500" y="2247900"/>
                      <a:pt x="3619500" y="2260600"/>
                      <a:pt x="3606800" y="2260600"/>
                    </a:cubicBezTo>
                    <a:lnTo>
                      <a:pt x="3556000" y="2260600"/>
                    </a:lnTo>
                    <a:cubicBezTo>
                      <a:pt x="3479800" y="2260600"/>
                      <a:pt x="3416300" y="2209800"/>
                      <a:pt x="3416300" y="2133600"/>
                    </a:cubicBezTo>
                    <a:lnTo>
                      <a:pt x="3302000" y="1447800"/>
                    </a:lnTo>
                    <a:cubicBezTo>
                      <a:pt x="3289300" y="1447800"/>
                      <a:pt x="3289300" y="1447800"/>
                      <a:pt x="3276600" y="1447800"/>
                    </a:cubicBezTo>
                    <a:lnTo>
                      <a:pt x="3162300" y="2133600"/>
                    </a:lnTo>
                    <a:cubicBezTo>
                      <a:pt x="3162300" y="2209800"/>
                      <a:pt x="3098800" y="2260600"/>
                      <a:pt x="3022600" y="2260600"/>
                    </a:cubicBezTo>
                    <a:lnTo>
                      <a:pt x="2971800" y="2260600"/>
                    </a:lnTo>
                    <a:cubicBezTo>
                      <a:pt x="2959100" y="2260600"/>
                      <a:pt x="2959100" y="2247900"/>
                      <a:pt x="2946400" y="2247900"/>
                    </a:cubicBezTo>
                    <a:cubicBezTo>
                      <a:pt x="2946400" y="2235200"/>
                      <a:pt x="2933700" y="2235200"/>
                      <a:pt x="2933700" y="2222500"/>
                    </a:cubicBezTo>
                    <a:lnTo>
                      <a:pt x="3009900" y="1409700"/>
                    </a:lnTo>
                    <a:lnTo>
                      <a:pt x="3073400" y="965200"/>
                    </a:lnTo>
                  </a:path>
                </a:pathLst>
              </a:custGeom>
              <a:solidFill>
                <a:srgbClr val="464666"/>
              </a:solidFill>
            </p:spPr>
          </p:sp>
        </p:grpSp>
      </p:grpSp>
      <p:grpSp>
        <p:nvGrpSpPr>
          <p:cNvPr name="Group 9" id="9"/>
          <p:cNvGrpSpPr/>
          <p:nvPr/>
        </p:nvGrpSpPr>
        <p:grpSpPr>
          <a:xfrm rot="-5400000">
            <a:off x="7663925" y="2507350"/>
            <a:ext cx="2960151" cy="2960151"/>
            <a:chOff x="0" y="0"/>
            <a:chExt cx="3946868" cy="3946868"/>
          </a:xfrm>
        </p:grpSpPr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0" y="0"/>
              <a:ext cx="3946868" cy="3946868"/>
              <a:chOff x="0" y="0"/>
              <a:chExt cx="2540000" cy="254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306835"/>
                    </a:lnTo>
                    <a:cubicBezTo>
                      <a:pt x="986864" y="305288"/>
                      <a:pt x="666611" y="488915"/>
                      <a:pt x="493233" y="788185"/>
                    </a:cubicBezTo>
                    <a:cubicBezTo>
                      <a:pt x="319854" y="1087454"/>
                      <a:pt x="319854" y="1456616"/>
                      <a:pt x="493233" y="1755885"/>
                    </a:cubicBezTo>
                    <a:cubicBezTo>
                      <a:pt x="666611" y="2055155"/>
                      <a:pt x="986864" y="2238782"/>
                      <a:pt x="1332725" y="2237235"/>
                    </a:cubicBezTo>
                    <a:cubicBezTo>
                      <a:pt x="1678586" y="2238782"/>
                      <a:pt x="1998839" y="2055155"/>
                      <a:pt x="2172217" y="1755885"/>
                    </a:cubicBezTo>
                    <a:cubicBezTo>
                      <a:pt x="2345596" y="1456616"/>
                      <a:pt x="2345596" y="1087454"/>
                      <a:pt x="2172217" y="788185"/>
                    </a:cubicBezTo>
                    <a:cubicBezTo>
                      <a:pt x="1998839" y="488915"/>
                      <a:pt x="1678586" y="305288"/>
                      <a:pt x="1332725" y="306835"/>
                    </a:cubicBezTo>
                    <a:close/>
                  </a:path>
                </a:pathLst>
              </a:custGeom>
              <a:solidFill>
                <a:srgbClr val="464666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102937" y="4175"/>
                <a:ext cx="2470657" cy="2647652"/>
              </a:xfrm>
              <a:custGeom>
                <a:avLst/>
                <a:gdLst/>
                <a:ahLst/>
                <a:cxnLst/>
                <a:rect r="r" b="b" t="t" l="l"/>
                <a:pathLst>
                  <a:path h="2647652" w="2470657">
                    <a:moveTo>
                      <a:pt x="1340245" y="7688"/>
                    </a:moveTo>
                    <a:cubicBezTo>
                      <a:pt x="1940676" y="90337"/>
                      <a:pt x="2399031" y="585749"/>
                      <a:pt x="2434844" y="1190782"/>
                    </a:cubicBezTo>
                    <a:cubicBezTo>
                      <a:pt x="2470657" y="1795816"/>
                      <a:pt x="2073947" y="2341841"/>
                      <a:pt x="1487459" y="2494746"/>
                    </a:cubicBezTo>
                    <a:cubicBezTo>
                      <a:pt x="900971" y="2647651"/>
                      <a:pt x="288167" y="2364821"/>
                      <a:pt x="24020" y="1819316"/>
                    </a:cubicBezTo>
                    <a:cubicBezTo>
                      <a:pt x="0" y="1770272"/>
                      <a:pt x="4058" y="1712125"/>
                      <a:pt x="34656" y="1666892"/>
                    </a:cubicBezTo>
                    <a:cubicBezTo>
                      <a:pt x="65255" y="1621659"/>
                      <a:pt x="117717" y="1596256"/>
                      <a:pt x="172177" y="1600301"/>
                    </a:cubicBezTo>
                    <a:cubicBezTo>
                      <a:pt x="226637" y="1604346"/>
                      <a:pt x="274770" y="1637222"/>
                      <a:pt x="298350" y="1686478"/>
                    </a:cubicBezTo>
                    <a:cubicBezTo>
                      <a:pt x="499102" y="2101061"/>
                      <a:pt x="964833" y="2316013"/>
                      <a:pt x="1410564" y="2199805"/>
                    </a:cubicBezTo>
                    <a:cubicBezTo>
                      <a:pt x="1856295" y="2083597"/>
                      <a:pt x="2157795" y="1668618"/>
                      <a:pt x="2130576" y="1208793"/>
                    </a:cubicBezTo>
                    <a:cubicBezTo>
                      <a:pt x="2103359" y="748967"/>
                      <a:pt x="1755009" y="372454"/>
                      <a:pt x="1298681" y="309641"/>
                    </a:cubicBezTo>
                    <a:cubicBezTo>
                      <a:pt x="1244548" y="302436"/>
                      <a:pt x="1198408" y="266818"/>
                      <a:pt x="1177732" y="216273"/>
                    </a:cubicBezTo>
                    <a:cubicBezTo>
                      <a:pt x="1157056" y="165729"/>
                      <a:pt x="1165004" y="107984"/>
                      <a:pt x="1198568" y="64906"/>
                    </a:cubicBezTo>
                    <a:cubicBezTo>
                      <a:pt x="1232131" y="21827"/>
                      <a:pt x="1286179" y="0"/>
                      <a:pt x="1340245" y="7688"/>
                    </a:cubicBezTo>
                    <a:close/>
                  </a:path>
                </a:pathLst>
              </a:custGeom>
              <a:solidFill>
                <a:srgbClr val="EB5A49"/>
              </a:solidFill>
            </p:spPr>
          </p:sp>
        </p:grpSp>
      </p:grpSp>
      <p:sp>
        <p:nvSpPr>
          <p:cNvPr name="Freeform 13" id="13"/>
          <p:cNvSpPr/>
          <p:nvPr/>
        </p:nvSpPr>
        <p:spPr>
          <a:xfrm flipH="false" flipV="false" rot="0">
            <a:off x="1838144" y="2955290"/>
            <a:ext cx="2225336" cy="2283460"/>
          </a:xfrm>
          <a:custGeom>
            <a:avLst/>
            <a:gdLst/>
            <a:ahLst/>
            <a:cxnLst/>
            <a:rect r="r" b="b" t="t" l="l"/>
            <a:pathLst>
              <a:path h="2283460" w="2225336">
                <a:moveTo>
                  <a:pt x="0" y="0"/>
                </a:moveTo>
                <a:lnTo>
                  <a:pt x="2225335" y="0"/>
                </a:lnTo>
                <a:lnTo>
                  <a:pt x="2225335" y="2283460"/>
                </a:lnTo>
                <a:lnTo>
                  <a:pt x="0" y="22834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514472" y="3326246"/>
            <a:ext cx="766354" cy="1584567"/>
          </a:xfrm>
          <a:custGeom>
            <a:avLst/>
            <a:gdLst/>
            <a:ahLst/>
            <a:cxnLst/>
            <a:rect r="r" b="b" t="t" l="l"/>
            <a:pathLst>
              <a:path h="1584567" w="766354">
                <a:moveTo>
                  <a:pt x="0" y="0"/>
                </a:moveTo>
                <a:lnTo>
                  <a:pt x="766354" y="0"/>
                </a:lnTo>
                <a:lnTo>
                  <a:pt x="766354" y="1584567"/>
                </a:lnTo>
                <a:lnTo>
                  <a:pt x="0" y="1584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-260918" y="7683821"/>
            <a:ext cx="2795410" cy="3099748"/>
          </a:xfrm>
          <a:custGeom>
            <a:avLst/>
            <a:gdLst/>
            <a:ahLst/>
            <a:cxnLst/>
            <a:rect r="r" b="b" t="t" l="l"/>
            <a:pathLst>
              <a:path h="3099748" w="2795410">
                <a:moveTo>
                  <a:pt x="0" y="0"/>
                </a:moveTo>
                <a:lnTo>
                  <a:pt x="2795410" y="0"/>
                </a:lnTo>
                <a:lnTo>
                  <a:pt x="2795410" y="3099749"/>
                </a:lnTo>
                <a:lnTo>
                  <a:pt x="0" y="30997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897362" y="-1821221"/>
            <a:ext cx="5243675" cy="4776511"/>
          </a:xfrm>
          <a:custGeom>
            <a:avLst/>
            <a:gdLst/>
            <a:ahLst/>
            <a:cxnLst/>
            <a:rect r="r" b="b" t="t" l="l"/>
            <a:pathLst>
              <a:path h="4776511" w="5243675">
                <a:moveTo>
                  <a:pt x="0" y="0"/>
                </a:moveTo>
                <a:lnTo>
                  <a:pt x="5243675" y="0"/>
                </a:lnTo>
                <a:lnTo>
                  <a:pt x="5243675" y="4776511"/>
                </a:lnTo>
                <a:lnTo>
                  <a:pt x="0" y="47765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633792" y="8777392"/>
            <a:ext cx="9034204" cy="7080557"/>
          </a:xfrm>
          <a:custGeom>
            <a:avLst/>
            <a:gdLst/>
            <a:ahLst/>
            <a:cxnLst/>
            <a:rect r="r" b="b" t="t" l="l"/>
            <a:pathLst>
              <a:path h="7080557" w="9034204">
                <a:moveTo>
                  <a:pt x="0" y="0"/>
                </a:moveTo>
                <a:lnTo>
                  <a:pt x="9034205" y="0"/>
                </a:lnTo>
                <a:lnTo>
                  <a:pt x="9034205" y="7080557"/>
                </a:lnTo>
                <a:lnTo>
                  <a:pt x="0" y="70805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5400000">
            <a:off x="380957" y="-3713041"/>
            <a:ext cx="3485874" cy="8250588"/>
          </a:xfrm>
          <a:custGeom>
            <a:avLst/>
            <a:gdLst/>
            <a:ahLst/>
            <a:cxnLst/>
            <a:rect r="r" b="b" t="t" l="l"/>
            <a:pathLst>
              <a:path h="8250588" w="3485874">
                <a:moveTo>
                  <a:pt x="0" y="0"/>
                </a:moveTo>
                <a:lnTo>
                  <a:pt x="3485873" y="0"/>
                </a:lnTo>
                <a:lnTo>
                  <a:pt x="3485873" y="8250588"/>
                </a:lnTo>
                <a:lnTo>
                  <a:pt x="0" y="825058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7055898" y="5715151"/>
            <a:ext cx="4176205" cy="1776366"/>
            <a:chOff x="0" y="0"/>
            <a:chExt cx="5568273" cy="2368488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-85725"/>
              <a:ext cx="5568273" cy="11298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24"/>
                </a:lnSpc>
                <a:spcBef>
                  <a:spcPct val="0"/>
                </a:spcBef>
              </a:pPr>
              <a:r>
                <a:rPr lang="en-US" sz="5200" u="none">
                  <a:solidFill>
                    <a:srgbClr val="1660D6"/>
                  </a:solidFill>
                  <a:latin typeface="Garet Heavy Italics"/>
                </a:rPr>
                <a:t>70%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1353038"/>
              <a:ext cx="5568273" cy="1015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Elaborate on the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featured statistic.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1991897" y="5715151"/>
            <a:ext cx="4998846" cy="1776366"/>
            <a:chOff x="0" y="0"/>
            <a:chExt cx="6665128" cy="2368488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158055" y="-85725"/>
              <a:ext cx="6507072" cy="11298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24"/>
                </a:lnSpc>
                <a:spcBef>
                  <a:spcPct val="0"/>
                </a:spcBef>
              </a:pPr>
              <a:r>
                <a:rPr lang="en-US" sz="5200" u="none">
                  <a:solidFill>
                    <a:srgbClr val="1660D6"/>
                  </a:solidFill>
                  <a:latin typeface="Garet Heavy Italics"/>
                </a:rPr>
                <a:t>2 OUT OF 5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1353038"/>
              <a:ext cx="6665128" cy="1015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Elaborate on the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featured statistic.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45877" y="5715151"/>
            <a:ext cx="4712966" cy="1776366"/>
            <a:chOff x="0" y="0"/>
            <a:chExt cx="6283955" cy="2368488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1353038"/>
              <a:ext cx="6283955" cy="1015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Elaborate on the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featured statistic.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-85725"/>
              <a:ext cx="6283955" cy="11298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24"/>
                </a:lnSpc>
                <a:spcBef>
                  <a:spcPct val="0"/>
                </a:spcBef>
              </a:pPr>
              <a:r>
                <a:rPr lang="en-US" sz="5200" u="none">
                  <a:solidFill>
                    <a:srgbClr val="1660D6"/>
                  </a:solidFill>
                  <a:latin typeface="Garet Heavy Italics"/>
                </a:rPr>
                <a:t>12 MILLION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695551" y="2894366"/>
          <a:ext cx="16896898" cy="6432709"/>
        </p:xfrm>
        <a:graphic>
          <a:graphicData uri="http://schemas.openxmlformats.org/drawingml/2006/table">
            <a:tbl>
              <a:tblPr/>
              <a:tblGrid>
                <a:gridCol w="4016068"/>
                <a:gridCol w="4384686"/>
                <a:gridCol w="4384686"/>
                <a:gridCol w="4111458"/>
              </a:tblGrid>
              <a:tr h="92820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EB5A49"/>
                          </a:solidFill>
                          <a:latin typeface="Garet Heavy"/>
                        </a:rPr>
                        <a:t>1ST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EB5A49"/>
                          </a:solidFill>
                          <a:latin typeface="Garet Heavy"/>
                        </a:rPr>
                        <a:t>2ND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EB5A49"/>
                          </a:solidFill>
                          <a:latin typeface="Garet Heavy"/>
                        </a:rPr>
                        <a:t>3RD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EB5A49"/>
                          </a:solidFill>
                          <a:latin typeface="Garet Heavy"/>
                        </a:rPr>
                        <a:t>4TH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74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464666"/>
                          </a:solidFill>
                          <a:latin typeface="Garet Heavy"/>
                        </a:rPr>
                        <a:t>January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464666"/>
                          </a:solidFill>
                          <a:latin typeface="Garet Heavy"/>
                        </a:rPr>
                        <a:t>April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464666"/>
                          </a:solidFill>
                          <a:latin typeface="Garet Heavy"/>
                        </a:rPr>
                        <a:t>July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464666"/>
                          </a:solidFill>
                          <a:latin typeface="Garet Heavy"/>
                        </a:rPr>
                        <a:t>October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74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74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Heavy"/>
                        </a:rPr>
                        <a:t>February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Heavy"/>
                        </a:rPr>
                        <a:t>May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Heavy"/>
                        </a:rPr>
                        <a:t>August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Heavy"/>
                        </a:rPr>
                        <a:t>November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74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74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Heavy"/>
                        </a:rPr>
                        <a:t>March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Heavy"/>
                        </a:rPr>
                        <a:t>June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Heavy"/>
                        </a:rPr>
                        <a:t>September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Heavy"/>
                        </a:rPr>
                        <a:t>December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74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6" id="6"/>
          <p:cNvSpPr txBox="true"/>
          <p:nvPr/>
        </p:nvSpPr>
        <p:spPr>
          <a:xfrm rot="0">
            <a:off x="2769096" y="1017561"/>
            <a:ext cx="12749809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219"/>
              </a:lnSpc>
              <a:spcBef>
                <a:spcPct val="0"/>
              </a:spcBef>
            </a:pPr>
            <a:r>
              <a:rPr lang="en-US" sz="5999" u="none">
                <a:solidFill>
                  <a:srgbClr val="464666"/>
                </a:solidFill>
                <a:latin typeface="Garet Heavy"/>
              </a:rPr>
              <a:t>WRITE YOUR TOPIC OR IDEA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2963299">
            <a:off x="14902264" y="3519494"/>
            <a:ext cx="10704256" cy="2123011"/>
          </a:xfrm>
          <a:custGeom>
            <a:avLst/>
            <a:gdLst/>
            <a:ahLst/>
            <a:cxnLst/>
            <a:rect r="r" b="b" t="t" l="l"/>
            <a:pathLst>
              <a:path h="2123011" w="10704256">
                <a:moveTo>
                  <a:pt x="0" y="0"/>
                </a:moveTo>
                <a:lnTo>
                  <a:pt x="10704256" y="0"/>
                </a:lnTo>
                <a:lnTo>
                  <a:pt x="10704256" y="2123011"/>
                </a:lnTo>
                <a:lnTo>
                  <a:pt x="0" y="21230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2963299">
            <a:off x="-4061608" y="-1470843"/>
            <a:ext cx="7485275" cy="1484580"/>
          </a:xfrm>
          <a:custGeom>
            <a:avLst/>
            <a:gdLst/>
            <a:ahLst/>
            <a:cxnLst/>
            <a:rect r="r" b="b" t="t" l="l"/>
            <a:pathLst>
              <a:path h="1484580" w="7485275">
                <a:moveTo>
                  <a:pt x="0" y="0"/>
                </a:moveTo>
                <a:lnTo>
                  <a:pt x="7485275" y="0"/>
                </a:lnTo>
                <a:lnTo>
                  <a:pt x="7485275" y="1484580"/>
                </a:lnTo>
                <a:lnTo>
                  <a:pt x="0" y="14845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424654" y="2120515"/>
            <a:ext cx="2385844" cy="4029574"/>
          </a:xfrm>
          <a:custGeom>
            <a:avLst/>
            <a:gdLst/>
            <a:ahLst/>
            <a:cxnLst/>
            <a:rect r="r" b="b" t="t" l="l"/>
            <a:pathLst>
              <a:path h="4029574" w="2385844">
                <a:moveTo>
                  <a:pt x="0" y="0"/>
                </a:moveTo>
                <a:lnTo>
                  <a:pt x="2385844" y="0"/>
                </a:lnTo>
                <a:lnTo>
                  <a:pt x="2385844" y="4029574"/>
                </a:lnTo>
                <a:lnTo>
                  <a:pt x="0" y="4029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9144000" y="919882"/>
            <a:ext cx="8068361" cy="8338418"/>
            <a:chOff x="0" y="0"/>
            <a:chExt cx="6362700" cy="657566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6350" y="6350"/>
              <a:ext cx="6350012" cy="6562979"/>
            </a:xfrm>
            <a:custGeom>
              <a:avLst/>
              <a:gdLst/>
              <a:ahLst/>
              <a:cxnLst/>
              <a:rect r="r" b="b" t="t" l="l"/>
              <a:pathLst>
                <a:path h="6562979" w="6350012">
                  <a:moveTo>
                    <a:pt x="6350000" y="5480583"/>
                  </a:moveTo>
                  <a:cubicBezTo>
                    <a:pt x="6350000" y="6078372"/>
                    <a:pt x="5865419" y="6562979"/>
                    <a:pt x="5267617" y="6562979"/>
                  </a:cubicBezTo>
                  <a:lnTo>
                    <a:pt x="1082383" y="6562979"/>
                  </a:lnTo>
                  <a:cubicBezTo>
                    <a:pt x="484594" y="6562979"/>
                    <a:pt x="0" y="6078385"/>
                    <a:pt x="0" y="5480583"/>
                  </a:cubicBezTo>
                  <a:lnTo>
                    <a:pt x="0" y="1082383"/>
                  </a:lnTo>
                  <a:cubicBezTo>
                    <a:pt x="0" y="484594"/>
                    <a:pt x="484581" y="0"/>
                    <a:pt x="1082383" y="0"/>
                  </a:cubicBezTo>
                  <a:lnTo>
                    <a:pt x="5267630" y="0"/>
                  </a:lnTo>
                  <a:cubicBezTo>
                    <a:pt x="5865419" y="0"/>
                    <a:pt x="6350012" y="484594"/>
                    <a:pt x="6350012" y="1082383"/>
                  </a:cubicBezTo>
                  <a:lnTo>
                    <a:pt x="6350012" y="5480583"/>
                  </a:lnTo>
                  <a:close/>
                </a:path>
              </a:pathLst>
            </a:custGeom>
            <a:blipFill>
              <a:blip r:embed="rId3"/>
              <a:stretch>
                <a:fillRect l="-27515" t="0" r="-27515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6396507"/>
            <a:ext cx="7177752" cy="2042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219"/>
              </a:lnSpc>
              <a:spcBef>
                <a:spcPct val="0"/>
              </a:spcBef>
            </a:pPr>
            <a:r>
              <a:rPr lang="en-US" sz="5999" u="none">
                <a:solidFill>
                  <a:srgbClr val="EB5A49"/>
                </a:solidFill>
                <a:latin typeface="Garet Heavy"/>
              </a:rPr>
              <a:t>WRITE A</a:t>
            </a:r>
          </a:p>
          <a:p>
            <a:pPr algn="ctr" marL="0" indent="0" lvl="0">
              <a:lnSpc>
                <a:spcPts val="8219"/>
              </a:lnSpc>
              <a:spcBef>
                <a:spcPct val="0"/>
              </a:spcBef>
            </a:pPr>
            <a:r>
              <a:rPr lang="en-US" sz="5999" u="none">
                <a:solidFill>
                  <a:srgbClr val="EB5A49"/>
                </a:solidFill>
                <a:latin typeface="Garet Heavy"/>
              </a:rPr>
              <a:t>HEADING HERE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025465" y="6631050"/>
            <a:ext cx="3710085" cy="3234234"/>
          </a:xfrm>
          <a:custGeom>
            <a:avLst/>
            <a:gdLst/>
            <a:ahLst/>
            <a:cxnLst/>
            <a:rect r="r" b="b" t="t" l="l"/>
            <a:pathLst>
              <a:path h="3234234" w="3710085">
                <a:moveTo>
                  <a:pt x="0" y="0"/>
                </a:moveTo>
                <a:lnTo>
                  <a:pt x="3710085" y="0"/>
                </a:lnTo>
                <a:lnTo>
                  <a:pt x="3710085" y="3234234"/>
                </a:lnTo>
                <a:lnTo>
                  <a:pt x="0" y="32342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-3033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09739" y="1383897"/>
            <a:ext cx="1186266" cy="1902175"/>
          </a:xfrm>
          <a:custGeom>
            <a:avLst/>
            <a:gdLst/>
            <a:ahLst/>
            <a:cxnLst/>
            <a:rect r="r" b="b" t="t" l="l"/>
            <a:pathLst>
              <a:path h="1902175" w="1186266">
                <a:moveTo>
                  <a:pt x="0" y="0"/>
                </a:moveTo>
                <a:lnTo>
                  <a:pt x="1186265" y="0"/>
                </a:lnTo>
                <a:lnTo>
                  <a:pt x="1186265" y="1902175"/>
                </a:lnTo>
                <a:lnTo>
                  <a:pt x="0" y="19021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897950" y="3792609"/>
            <a:ext cx="1158598" cy="1902175"/>
          </a:xfrm>
          <a:custGeom>
            <a:avLst/>
            <a:gdLst/>
            <a:ahLst/>
            <a:cxnLst/>
            <a:rect r="r" b="b" t="t" l="l"/>
            <a:pathLst>
              <a:path h="1902175" w="1158598">
                <a:moveTo>
                  <a:pt x="0" y="0"/>
                </a:moveTo>
                <a:lnTo>
                  <a:pt x="1158598" y="0"/>
                </a:lnTo>
                <a:lnTo>
                  <a:pt x="1158598" y="1902175"/>
                </a:lnTo>
                <a:lnTo>
                  <a:pt x="0" y="19021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464666"/>
            </a:solidFill>
            <a:ln>
              <a:noFill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5229918" y="1404795"/>
            <a:ext cx="7828164" cy="7828133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0" t="-16666" r="0" b="-16666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3088684" y="4649299"/>
            <a:ext cx="4391232" cy="6225019"/>
          </a:xfrm>
          <a:custGeom>
            <a:avLst/>
            <a:gdLst/>
            <a:ahLst/>
            <a:cxnLst/>
            <a:rect r="r" b="b" t="t" l="l"/>
            <a:pathLst>
              <a:path h="6225019" w="4391232">
                <a:moveTo>
                  <a:pt x="0" y="0"/>
                </a:moveTo>
                <a:lnTo>
                  <a:pt x="4391232" y="0"/>
                </a:lnTo>
                <a:lnTo>
                  <a:pt x="4391232" y="6225019"/>
                </a:lnTo>
                <a:lnTo>
                  <a:pt x="0" y="62250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3888322" y="5143500"/>
            <a:ext cx="10706817" cy="4510247"/>
          </a:xfrm>
          <a:custGeom>
            <a:avLst/>
            <a:gdLst/>
            <a:ahLst/>
            <a:cxnLst/>
            <a:rect r="r" b="b" t="t" l="l"/>
            <a:pathLst>
              <a:path h="4510247" w="10706817">
                <a:moveTo>
                  <a:pt x="0" y="0"/>
                </a:moveTo>
                <a:lnTo>
                  <a:pt x="10706817" y="0"/>
                </a:lnTo>
                <a:lnTo>
                  <a:pt x="10706817" y="4510247"/>
                </a:lnTo>
                <a:lnTo>
                  <a:pt x="0" y="45102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1076325"/>
            <a:ext cx="5051532" cy="2810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070"/>
              </a:lnSpc>
            </a:pPr>
            <a:r>
              <a:rPr lang="en-US" sz="9543" u="none">
                <a:solidFill>
                  <a:srgbClr val="EDAC45"/>
                </a:solidFill>
                <a:latin typeface="Garet Heavy"/>
              </a:rPr>
              <a:t>THANK</a:t>
            </a:r>
          </a:p>
          <a:p>
            <a:pPr marL="0" indent="0" lvl="0">
              <a:lnSpc>
                <a:spcPts val="11070"/>
              </a:lnSpc>
            </a:pPr>
            <a:r>
              <a:rPr lang="en-US" sz="9543" u="none">
                <a:solidFill>
                  <a:srgbClr val="EDAC45"/>
                </a:solidFill>
                <a:latin typeface="Garet Heavy"/>
              </a:rPr>
              <a:t>YOU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928975" y="1376220"/>
            <a:ext cx="5330325" cy="786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BAD8E5"/>
                </a:solidFill>
                <a:latin typeface="Garet Bold"/>
              </a:rPr>
              <a:t>Write a closing statement</a:t>
            </a:r>
          </a:p>
          <a:p>
            <a:pPr algn="r"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BAD8E5"/>
                </a:solidFill>
                <a:latin typeface="Garet Bold"/>
              </a:rPr>
              <a:t>or call-to-action here.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7860896" y="1171105"/>
            <a:ext cx="7944822" cy="7944791"/>
            <a:chOff x="0" y="0"/>
            <a:chExt cx="6350025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2"/>
              <a:stretch>
                <a:fillRect l="-17005" t="0" r="-31417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-2153877">
            <a:off x="6843217" y="6576648"/>
            <a:ext cx="1228337" cy="3080469"/>
          </a:xfrm>
          <a:custGeom>
            <a:avLst/>
            <a:gdLst/>
            <a:ahLst/>
            <a:cxnLst/>
            <a:rect r="r" b="b" t="t" l="l"/>
            <a:pathLst>
              <a:path h="3080469" w="1228337">
                <a:moveTo>
                  <a:pt x="0" y="0"/>
                </a:moveTo>
                <a:lnTo>
                  <a:pt x="1228337" y="0"/>
                </a:lnTo>
                <a:lnTo>
                  <a:pt x="1228337" y="3080469"/>
                </a:lnTo>
                <a:lnTo>
                  <a:pt x="0" y="3080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7446007">
            <a:off x="15550489" y="336983"/>
            <a:ext cx="1324753" cy="3544489"/>
          </a:xfrm>
          <a:custGeom>
            <a:avLst/>
            <a:gdLst/>
            <a:ahLst/>
            <a:cxnLst/>
            <a:rect r="r" b="b" t="t" l="l"/>
            <a:pathLst>
              <a:path h="3544489" w="1324753">
                <a:moveTo>
                  <a:pt x="0" y="0"/>
                </a:moveTo>
                <a:lnTo>
                  <a:pt x="1324753" y="0"/>
                </a:lnTo>
                <a:lnTo>
                  <a:pt x="1324753" y="3544490"/>
                </a:lnTo>
                <a:lnTo>
                  <a:pt x="0" y="35444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65884" y="1197668"/>
            <a:ext cx="5764402" cy="2345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280"/>
              </a:lnSpc>
              <a:spcBef>
                <a:spcPct val="0"/>
              </a:spcBef>
            </a:pPr>
            <a:r>
              <a:rPr lang="en-US" sz="8000" u="none">
                <a:solidFill>
                  <a:srgbClr val="464666"/>
                </a:solidFill>
                <a:latin typeface="Garet Heavy"/>
              </a:rPr>
              <a:t>GET IN TOUCH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365884" y="4419069"/>
            <a:ext cx="4434483" cy="4453088"/>
            <a:chOff x="0" y="0"/>
            <a:chExt cx="5912644" cy="5937451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38100"/>
              <a:ext cx="5564741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EB5A49"/>
                  </a:solidFill>
                  <a:latin typeface="Garet Heavy"/>
                </a:rPr>
                <a:t>EMAIL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785054"/>
              <a:ext cx="5912644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hello@reallygreatsite.com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2407200"/>
              <a:ext cx="5564741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EB5A49"/>
                  </a:solidFill>
                  <a:latin typeface="Garet Heavy"/>
                </a:rPr>
                <a:t>SOCIAL MEDIA 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3235713"/>
              <a:ext cx="5564741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@reallygreatsite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4603859"/>
              <a:ext cx="5564741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EB5A49"/>
                  </a:solidFill>
                  <a:latin typeface="Garet Heavy"/>
                </a:rPr>
                <a:t>CALL US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5432372"/>
              <a:ext cx="5564741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123-456-7890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62402" y="8565766"/>
            <a:ext cx="6263596" cy="845585"/>
          </a:xfrm>
          <a:custGeom>
            <a:avLst/>
            <a:gdLst/>
            <a:ahLst/>
            <a:cxnLst/>
            <a:rect r="r" b="b" t="t" l="l"/>
            <a:pathLst>
              <a:path h="845585" w="6263596">
                <a:moveTo>
                  <a:pt x="0" y="0"/>
                </a:moveTo>
                <a:lnTo>
                  <a:pt x="6263596" y="0"/>
                </a:lnTo>
                <a:lnTo>
                  <a:pt x="6263596" y="845585"/>
                </a:lnTo>
                <a:lnTo>
                  <a:pt x="0" y="8455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546641" y="3919955"/>
            <a:ext cx="2855610" cy="2855599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39526" t="-41508" r="-213388" b="-93768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818047" y="2419298"/>
            <a:ext cx="1582838" cy="1741122"/>
          </a:xfrm>
          <a:custGeom>
            <a:avLst/>
            <a:gdLst/>
            <a:ahLst/>
            <a:cxnLst/>
            <a:rect r="r" b="b" t="t" l="l"/>
            <a:pathLst>
              <a:path h="1741122" w="1582838">
                <a:moveTo>
                  <a:pt x="0" y="0"/>
                </a:moveTo>
                <a:lnTo>
                  <a:pt x="1582838" y="0"/>
                </a:lnTo>
                <a:lnTo>
                  <a:pt x="1582838" y="1741121"/>
                </a:lnTo>
                <a:lnTo>
                  <a:pt x="0" y="17411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5637700" y="3919955"/>
            <a:ext cx="2855610" cy="2855599"/>
            <a:chOff x="0" y="0"/>
            <a:chExt cx="6350000" cy="634997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81801" t="-22575" r="-216523" b="-142975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2339653" y="4731919"/>
            <a:ext cx="13266874" cy="5174081"/>
          </a:xfrm>
          <a:custGeom>
            <a:avLst/>
            <a:gdLst/>
            <a:ahLst/>
            <a:cxnLst/>
            <a:rect r="r" b="b" t="t" l="l"/>
            <a:pathLst>
              <a:path h="5174081" w="13266874">
                <a:moveTo>
                  <a:pt x="0" y="0"/>
                </a:moveTo>
                <a:lnTo>
                  <a:pt x="13266874" y="0"/>
                </a:lnTo>
                <a:lnTo>
                  <a:pt x="13266874" y="5174081"/>
                </a:lnTo>
                <a:lnTo>
                  <a:pt x="0" y="517408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9728759" y="3919955"/>
            <a:ext cx="2855610" cy="2855599"/>
            <a:chOff x="0" y="0"/>
            <a:chExt cx="6350000" cy="634997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l="-55410" t="0" r="-34444" b="-26729"/>
              </a:stretch>
            </a:blip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13819819" y="3919955"/>
            <a:ext cx="2855610" cy="2855599"/>
            <a:chOff x="0" y="0"/>
            <a:chExt cx="6350000" cy="634997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4207" t="-6554" r="-13431" b="-69905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514216" y="1074950"/>
            <a:ext cx="15259568" cy="1595333"/>
            <a:chOff x="0" y="0"/>
            <a:chExt cx="20346091" cy="2127111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28575"/>
              <a:ext cx="20346091" cy="14432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467"/>
                </a:lnSpc>
                <a:spcBef>
                  <a:spcPct val="0"/>
                </a:spcBef>
              </a:pPr>
              <a:r>
                <a:rPr lang="en-US" sz="7299" u="none">
                  <a:solidFill>
                    <a:srgbClr val="EB5A49"/>
                  </a:solidFill>
                  <a:latin typeface="Garet Heavy"/>
                </a:rPr>
                <a:t>ADD A TEAM MEMBERS PAGE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2465268" y="1622032"/>
              <a:ext cx="15415554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Elaborate on what you want to discuss. 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349416" y="7035896"/>
            <a:ext cx="3250059" cy="870458"/>
            <a:chOff x="0" y="0"/>
            <a:chExt cx="4333411" cy="1160611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546888" y="-38100"/>
              <a:ext cx="3239636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464666"/>
                  </a:solidFill>
                  <a:latin typeface="Garet Heavy"/>
                </a:rPr>
                <a:t>NAME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655532"/>
              <a:ext cx="4333411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Title or Position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5637700" y="7035896"/>
            <a:ext cx="2855610" cy="870458"/>
            <a:chOff x="0" y="0"/>
            <a:chExt cx="3807480" cy="1160611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283922" y="-38100"/>
              <a:ext cx="3239636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464666"/>
                  </a:solidFill>
                  <a:latin typeface="Garet Heavy"/>
                </a:rPr>
                <a:t>NAME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655532"/>
              <a:ext cx="3807480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Title or Position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9526931" y="7035896"/>
            <a:ext cx="3259267" cy="870458"/>
            <a:chOff x="0" y="0"/>
            <a:chExt cx="4345689" cy="1160611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553027" y="-38100"/>
              <a:ext cx="3239636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464666"/>
                  </a:solidFill>
                  <a:latin typeface="Garet Heavy"/>
                </a:rPr>
                <a:t>NAME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655532"/>
              <a:ext cx="4345689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Title or Position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3819819" y="7035896"/>
            <a:ext cx="2855610" cy="870458"/>
            <a:chOff x="0" y="0"/>
            <a:chExt cx="3807480" cy="1160611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0" y="655532"/>
              <a:ext cx="3807480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Title or Position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283922" y="-38100"/>
              <a:ext cx="3239636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464666"/>
                  </a:solidFill>
                  <a:latin typeface="Garet Heavy"/>
                </a:rPr>
                <a:t>NAME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845668" y="362402"/>
            <a:ext cx="11079930" cy="9562196"/>
            <a:chOff x="0" y="0"/>
            <a:chExt cx="2918171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918171" cy="2518438"/>
            </a:xfrm>
            <a:custGeom>
              <a:avLst/>
              <a:gdLst/>
              <a:ahLst/>
              <a:cxnLst/>
              <a:rect r="r" b="b" t="t" l="l"/>
              <a:pathLst>
                <a:path h="2518438" w="2918171">
                  <a:moveTo>
                    <a:pt x="35635" y="0"/>
                  </a:moveTo>
                  <a:lnTo>
                    <a:pt x="2882535" y="0"/>
                  </a:lnTo>
                  <a:cubicBezTo>
                    <a:pt x="2891987" y="0"/>
                    <a:pt x="2901051" y="3754"/>
                    <a:pt x="2907734" y="10437"/>
                  </a:cubicBezTo>
                  <a:cubicBezTo>
                    <a:pt x="2914416" y="17120"/>
                    <a:pt x="2918171" y="26184"/>
                    <a:pt x="2918171" y="35635"/>
                  </a:cubicBezTo>
                  <a:lnTo>
                    <a:pt x="2918171" y="2482803"/>
                  </a:lnTo>
                  <a:cubicBezTo>
                    <a:pt x="2918171" y="2502484"/>
                    <a:pt x="2902216" y="2518438"/>
                    <a:pt x="2882535" y="2518438"/>
                  </a:cubicBezTo>
                  <a:lnTo>
                    <a:pt x="35635" y="2518438"/>
                  </a:lnTo>
                  <a:cubicBezTo>
                    <a:pt x="15955" y="2518438"/>
                    <a:pt x="0" y="2502484"/>
                    <a:pt x="0" y="2482803"/>
                  </a:cubicBezTo>
                  <a:lnTo>
                    <a:pt x="0" y="35635"/>
                  </a:lnTo>
                  <a:cubicBezTo>
                    <a:pt x="0" y="15955"/>
                    <a:pt x="15955" y="0"/>
                    <a:pt x="35635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7535259" y="1912192"/>
            <a:ext cx="9700748" cy="5089012"/>
            <a:chOff x="0" y="0"/>
            <a:chExt cx="6350000" cy="333121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3331210"/>
            </a:xfrm>
            <a:custGeom>
              <a:avLst/>
              <a:gdLst/>
              <a:ahLst/>
              <a:cxnLst/>
              <a:rect r="r" b="b" t="t" l="l"/>
              <a:pathLst>
                <a:path h="3331210" w="6350000">
                  <a:moveTo>
                    <a:pt x="6209030" y="0"/>
                  </a:moveTo>
                  <a:lnTo>
                    <a:pt x="140970" y="0"/>
                  </a:lnTo>
                  <a:cubicBezTo>
                    <a:pt x="63500" y="0"/>
                    <a:pt x="0" y="62230"/>
                    <a:pt x="0" y="138430"/>
                  </a:cubicBezTo>
                  <a:lnTo>
                    <a:pt x="0" y="3192780"/>
                  </a:lnTo>
                  <a:cubicBezTo>
                    <a:pt x="0" y="3268980"/>
                    <a:pt x="63500" y="3331210"/>
                    <a:pt x="140970" y="3331210"/>
                  </a:cubicBezTo>
                  <a:lnTo>
                    <a:pt x="6209030" y="3331210"/>
                  </a:lnTo>
                  <a:cubicBezTo>
                    <a:pt x="6286500" y="3331210"/>
                    <a:pt x="6350000" y="3268980"/>
                    <a:pt x="6350000" y="3192780"/>
                  </a:cubicBezTo>
                  <a:lnTo>
                    <a:pt x="6350000" y="138430"/>
                  </a:lnTo>
                  <a:cubicBezTo>
                    <a:pt x="6350000" y="62230"/>
                    <a:pt x="6286500" y="0"/>
                    <a:pt x="620903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72872" r="0" b="-17748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-1101373" y="2661018"/>
            <a:ext cx="6561609" cy="6561609"/>
          </a:xfrm>
          <a:custGeom>
            <a:avLst/>
            <a:gdLst/>
            <a:ahLst/>
            <a:cxnLst/>
            <a:rect r="r" b="b" t="t" l="l"/>
            <a:pathLst>
              <a:path h="6561609" w="6561609">
                <a:moveTo>
                  <a:pt x="0" y="0"/>
                </a:moveTo>
                <a:lnTo>
                  <a:pt x="6561610" y="0"/>
                </a:lnTo>
                <a:lnTo>
                  <a:pt x="6561610" y="6561610"/>
                </a:lnTo>
                <a:lnTo>
                  <a:pt x="0" y="6561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7173028" y="7348832"/>
            <a:ext cx="10425209" cy="2057945"/>
            <a:chOff x="0" y="0"/>
            <a:chExt cx="13900279" cy="2743927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357510"/>
              <a:ext cx="13900279" cy="13864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419"/>
                </a:lnSpc>
              </a:pPr>
              <a:r>
                <a:rPr lang="en-US" sz="2599" u="sng">
                  <a:solidFill>
                    <a:srgbClr val="464666"/>
                  </a:solidFill>
                  <a:latin typeface="Garet Bold"/>
                </a:rPr>
                <a:t>SlidesCarnival for the presentation template</a:t>
              </a:r>
            </a:p>
            <a:p>
              <a:pPr algn="ctr" marL="0" indent="0" lvl="1">
                <a:lnSpc>
                  <a:spcPts val="4419"/>
                </a:lnSpc>
              </a:pPr>
              <a:r>
                <a:rPr lang="en-US" sz="2599" u="sng">
                  <a:solidFill>
                    <a:srgbClr val="464666"/>
                  </a:solidFill>
                  <a:latin typeface="Garet Bold"/>
                </a:rPr>
                <a:t>Pexels for the photos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38100"/>
              <a:ext cx="13900279" cy="1275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3"/>
                </a:lnSpc>
                <a:spcBef>
                  <a:spcPct val="0"/>
                </a:spcBef>
              </a:pPr>
              <a:r>
                <a:rPr lang="en-US" sz="2900" u="none">
                  <a:solidFill>
                    <a:srgbClr val="1660D6"/>
                  </a:solidFill>
                  <a:latin typeface="Garet Heavy"/>
                </a:rPr>
                <a:t>THIS PRESENTATION TEMPLATE IS FREE FOR</a:t>
              </a:r>
            </a:p>
            <a:p>
              <a:pPr algn="ctr" marL="0" indent="0" lvl="0">
                <a:lnSpc>
                  <a:spcPts val="3973"/>
                </a:lnSpc>
                <a:spcBef>
                  <a:spcPct val="0"/>
                </a:spcBef>
              </a:pPr>
              <a:r>
                <a:rPr lang="en-US" sz="2900" u="none">
                  <a:solidFill>
                    <a:srgbClr val="1660D6"/>
                  </a:solidFill>
                  <a:latin typeface="Garet Heavy"/>
                </a:rPr>
                <a:t>EVERYONE TO USE THANKS TO THE FOLLOWING: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9112624" y="684483"/>
            <a:ext cx="6546017" cy="1075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467"/>
              </a:lnSpc>
              <a:spcBef>
                <a:spcPct val="0"/>
              </a:spcBef>
            </a:pPr>
            <a:r>
              <a:rPr lang="en-US" sz="7299" u="none">
                <a:solidFill>
                  <a:srgbClr val="EB5A49"/>
                </a:solidFill>
                <a:latin typeface="Garet Heavy"/>
              </a:rPr>
              <a:t>CREDITS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-1267734" y="-644667"/>
            <a:ext cx="3542416" cy="2589184"/>
          </a:xfrm>
          <a:custGeom>
            <a:avLst/>
            <a:gdLst/>
            <a:ahLst/>
            <a:cxnLst/>
            <a:rect r="r" b="b" t="t" l="l"/>
            <a:pathLst>
              <a:path h="2589184" w="3542416">
                <a:moveTo>
                  <a:pt x="0" y="0"/>
                </a:moveTo>
                <a:lnTo>
                  <a:pt x="3542416" y="0"/>
                </a:lnTo>
                <a:lnTo>
                  <a:pt x="3542416" y="2589185"/>
                </a:lnTo>
                <a:lnTo>
                  <a:pt x="0" y="25891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026248" y="8891176"/>
            <a:ext cx="3819420" cy="2791649"/>
          </a:xfrm>
          <a:custGeom>
            <a:avLst/>
            <a:gdLst/>
            <a:ahLst/>
            <a:cxnLst/>
            <a:rect r="r" b="b" t="t" l="l"/>
            <a:pathLst>
              <a:path h="2791649" w="3819420">
                <a:moveTo>
                  <a:pt x="0" y="0"/>
                </a:moveTo>
                <a:lnTo>
                  <a:pt x="3819420" y="0"/>
                </a:lnTo>
                <a:lnTo>
                  <a:pt x="3819420" y="2791648"/>
                </a:lnTo>
                <a:lnTo>
                  <a:pt x="0" y="27916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2426514">
            <a:off x="2148288" y="2664696"/>
            <a:ext cx="4685752" cy="1288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69"/>
              </a:lnSpc>
            </a:pPr>
            <a:r>
              <a:rPr lang="en-US" sz="3799" u="none">
                <a:solidFill>
                  <a:srgbClr val="FFFFFF"/>
                </a:solidFill>
                <a:latin typeface="Garet Ultra-Bold"/>
              </a:rPr>
              <a:t>HAPPY DESIGNING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166279"/>
            <a:ext cx="2383688" cy="4127598"/>
          </a:xfrm>
          <a:custGeom>
            <a:avLst/>
            <a:gdLst/>
            <a:ahLst/>
            <a:cxnLst/>
            <a:rect r="r" b="b" t="t" l="l"/>
            <a:pathLst>
              <a:path h="4127598" w="2383688">
                <a:moveTo>
                  <a:pt x="0" y="0"/>
                </a:moveTo>
                <a:lnTo>
                  <a:pt x="2383688" y="0"/>
                </a:lnTo>
                <a:lnTo>
                  <a:pt x="2383688" y="4127598"/>
                </a:lnTo>
                <a:lnTo>
                  <a:pt x="0" y="41275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570730" y="1111250"/>
            <a:ext cx="11146540" cy="2655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sz="9000" u="none">
                <a:solidFill>
                  <a:srgbClr val="EB5A49"/>
                </a:solidFill>
                <a:latin typeface="Garet Heavy"/>
              </a:rPr>
              <a:t>FONTS IN THIS PRESENTATION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670204" y="4542772"/>
            <a:ext cx="14947591" cy="3911161"/>
            <a:chOff x="0" y="0"/>
            <a:chExt cx="19930122" cy="5214882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19930122" cy="5214882"/>
              <a:chOff x="0" y="0"/>
              <a:chExt cx="3936814" cy="10301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3936814" cy="1030100"/>
              </a:xfrm>
              <a:custGeom>
                <a:avLst/>
                <a:gdLst/>
                <a:ahLst/>
                <a:cxnLst/>
                <a:rect r="r" b="b" t="t" l="l"/>
                <a:pathLst>
                  <a:path h="1030100" w="3936814">
                    <a:moveTo>
                      <a:pt x="26415" y="0"/>
                    </a:moveTo>
                    <a:lnTo>
                      <a:pt x="3910400" y="0"/>
                    </a:lnTo>
                    <a:cubicBezTo>
                      <a:pt x="3924988" y="0"/>
                      <a:pt x="3936814" y="11826"/>
                      <a:pt x="3936814" y="26415"/>
                    </a:cubicBezTo>
                    <a:lnTo>
                      <a:pt x="3936814" y="1003685"/>
                    </a:lnTo>
                    <a:cubicBezTo>
                      <a:pt x="3936814" y="1018274"/>
                      <a:pt x="3924988" y="1030100"/>
                      <a:pt x="3910400" y="1030100"/>
                    </a:cubicBezTo>
                    <a:lnTo>
                      <a:pt x="26415" y="1030100"/>
                    </a:lnTo>
                    <a:cubicBezTo>
                      <a:pt x="11826" y="1030100"/>
                      <a:pt x="0" y="1018274"/>
                      <a:pt x="0" y="1003685"/>
                    </a:cubicBezTo>
                    <a:lnTo>
                      <a:pt x="0" y="26415"/>
                    </a:lnTo>
                    <a:cubicBezTo>
                      <a:pt x="0" y="11826"/>
                      <a:pt x="11826" y="0"/>
                      <a:pt x="26415" y="0"/>
                    </a:cubicBezTo>
                    <a:close/>
                  </a:path>
                </a:pathLst>
              </a:custGeom>
              <a:solidFill>
                <a:srgbClr val="FDF5E5"/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5676696" y="2183320"/>
              <a:ext cx="8576730" cy="21495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460"/>
                </a:lnSpc>
                <a:spcBef>
                  <a:spcPct val="0"/>
                </a:spcBef>
              </a:pPr>
              <a:r>
                <a:rPr lang="en-US" sz="2623" u="none">
                  <a:solidFill>
                    <a:srgbClr val="1660D6"/>
                  </a:solidFill>
                  <a:latin typeface="Garet Bold"/>
                </a:rPr>
                <a:t>Titles: Garet Extra Bold</a:t>
              </a:r>
            </a:p>
            <a:p>
              <a:pPr algn="ctr" marL="0" indent="0" lvl="1">
                <a:lnSpc>
                  <a:spcPts val="4460"/>
                </a:lnSpc>
                <a:spcBef>
                  <a:spcPct val="0"/>
                </a:spcBef>
              </a:pPr>
              <a:r>
                <a:rPr lang="en-US" sz="2623" u="none">
                  <a:solidFill>
                    <a:srgbClr val="1660D6"/>
                  </a:solidFill>
                  <a:latin typeface="Garet Bold"/>
                </a:rPr>
                <a:t>Headers: Garet Extra Bold</a:t>
              </a:r>
            </a:p>
            <a:p>
              <a:pPr algn="ctr" marL="0" indent="0" lvl="1">
                <a:lnSpc>
                  <a:spcPts val="4460"/>
                </a:lnSpc>
                <a:spcBef>
                  <a:spcPct val="0"/>
                </a:spcBef>
              </a:pPr>
              <a:r>
                <a:rPr lang="en-US" sz="2623" u="none">
                  <a:solidFill>
                    <a:srgbClr val="1660D6"/>
                  </a:solidFill>
                  <a:latin typeface="Garet Bold"/>
                </a:rPr>
                <a:t>Body Copy: Garet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895267" y="865413"/>
              <a:ext cx="18139588" cy="6150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3"/>
                </a:lnSpc>
                <a:spcBef>
                  <a:spcPct val="0"/>
                </a:spcBef>
              </a:pPr>
              <a:r>
                <a:rPr lang="en-US" sz="2900" u="none">
                  <a:solidFill>
                    <a:srgbClr val="1660D6"/>
                  </a:solidFill>
                  <a:latin typeface="Garet Heavy"/>
                </a:rPr>
                <a:t>This presentation template uses the following free fonts: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1956948" y="7459068"/>
            <a:ext cx="5520644" cy="1989732"/>
          </a:xfrm>
          <a:custGeom>
            <a:avLst/>
            <a:gdLst/>
            <a:ahLst/>
            <a:cxnLst/>
            <a:rect r="r" b="b" t="t" l="l"/>
            <a:pathLst>
              <a:path h="1989732" w="5520644">
                <a:moveTo>
                  <a:pt x="0" y="0"/>
                </a:moveTo>
                <a:lnTo>
                  <a:pt x="5520644" y="0"/>
                </a:lnTo>
                <a:lnTo>
                  <a:pt x="5520644" y="1989732"/>
                </a:lnTo>
                <a:lnTo>
                  <a:pt x="0" y="19897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6573349" y="5411772"/>
            <a:ext cx="5141301" cy="310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Click on the "PowerPoint" button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below this presentation preview. 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Start editing your presentation.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Download and install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the fonts used in this presentation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as listed on the next page.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573349" y="4168457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Heavy"/>
              </a:rPr>
              <a:t>POWERPOINT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68227" y="5411772"/>
            <a:ext cx="5471747" cy="310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464666"/>
                </a:solidFill>
                <a:latin typeface="Garet Bold"/>
              </a:rPr>
              <a:t>Click on the "Google Slides" button</a:t>
            </a:r>
          </a:p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464666"/>
                </a:solidFill>
                <a:latin typeface="Garet Bold"/>
              </a:rPr>
              <a:t>below this presentation preview. </a:t>
            </a:r>
          </a:p>
          <a:p>
            <a:pPr algn="ctr">
              <a:lnSpc>
                <a:spcPts val="3080"/>
              </a:lnSpc>
            </a:pPr>
          </a:p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464666"/>
                </a:solidFill>
                <a:latin typeface="Garet Bold"/>
              </a:rPr>
              <a:t>Click on "Make a copy."</a:t>
            </a:r>
          </a:p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464666"/>
                </a:solidFill>
                <a:latin typeface="Garet Bold"/>
              </a:rPr>
              <a:t>Start editing your presentation.</a:t>
            </a:r>
          </a:p>
          <a:p>
            <a:pPr algn="ctr">
              <a:lnSpc>
                <a:spcPts val="3080"/>
              </a:lnSpc>
            </a:pPr>
          </a:p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464666"/>
                </a:solidFill>
                <a:latin typeface="Garet Bold"/>
              </a:rPr>
              <a:t>You need to sign in to</a:t>
            </a:r>
          </a:p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464666"/>
                </a:solidFill>
                <a:latin typeface="Garet Bold"/>
              </a:rPr>
              <a:t>your Google account.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33450" y="4168457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Heavy"/>
              </a:rPr>
              <a:t>GOOGLE SLIDES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895813" y="4168457"/>
            <a:ext cx="3679193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Heavy"/>
              </a:rPr>
              <a:t>CANVA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048026" y="5411772"/>
            <a:ext cx="5374767" cy="2715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Click on the "Canva" button under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this presentation preview. 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Start editing your presentation.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You need to sign in to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your Canva account.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2254903" y="881364"/>
            <a:ext cx="13778193" cy="2491557"/>
          </a:xfrm>
          <a:custGeom>
            <a:avLst/>
            <a:gdLst/>
            <a:ahLst/>
            <a:cxnLst/>
            <a:rect r="r" b="b" t="t" l="l"/>
            <a:pathLst>
              <a:path h="2491557" w="13778193">
                <a:moveTo>
                  <a:pt x="0" y="0"/>
                </a:moveTo>
                <a:lnTo>
                  <a:pt x="13778194" y="0"/>
                </a:lnTo>
                <a:lnTo>
                  <a:pt x="13778194" y="2491557"/>
                </a:lnTo>
                <a:lnTo>
                  <a:pt x="0" y="24915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973608" y="1349450"/>
            <a:ext cx="12340784" cy="1075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467"/>
              </a:lnSpc>
              <a:spcBef>
                <a:spcPct val="0"/>
              </a:spcBef>
            </a:pPr>
            <a:r>
              <a:rPr lang="en-US" sz="7299" u="none">
                <a:solidFill>
                  <a:srgbClr val="464666"/>
                </a:solidFill>
                <a:latin typeface="Garet Heavy"/>
              </a:rPr>
              <a:t>ADD A TIMELINE PAGE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2689371" y="6237802"/>
            <a:ext cx="836765" cy="1373793"/>
          </a:xfrm>
          <a:custGeom>
            <a:avLst/>
            <a:gdLst/>
            <a:ahLst/>
            <a:cxnLst/>
            <a:rect r="r" b="b" t="t" l="l"/>
            <a:pathLst>
              <a:path h="1373793" w="836765">
                <a:moveTo>
                  <a:pt x="0" y="0"/>
                </a:moveTo>
                <a:lnTo>
                  <a:pt x="836765" y="0"/>
                </a:lnTo>
                <a:lnTo>
                  <a:pt x="836765" y="1373793"/>
                </a:lnTo>
                <a:lnTo>
                  <a:pt x="0" y="13737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579517" y="171902"/>
            <a:ext cx="7216434" cy="5818250"/>
          </a:xfrm>
          <a:custGeom>
            <a:avLst/>
            <a:gdLst/>
            <a:ahLst/>
            <a:cxnLst/>
            <a:rect r="r" b="b" t="t" l="l"/>
            <a:pathLst>
              <a:path h="5818250" w="7216434">
                <a:moveTo>
                  <a:pt x="0" y="0"/>
                </a:moveTo>
                <a:lnTo>
                  <a:pt x="7216434" y="0"/>
                </a:lnTo>
                <a:lnTo>
                  <a:pt x="7216434" y="5818250"/>
                </a:lnTo>
                <a:lnTo>
                  <a:pt x="0" y="58182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157786" y="-1362324"/>
            <a:ext cx="7423110" cy="5984882"/>
          </a:xfrm>
          <a:custGeom>
            <a:avLst/>
            <a:gdLst/>
            <a:ahLst/>
            <a:cxnLst/>
            <a:rect r="r" b="b" t="t" l="l"/>
            <a:pathLst>
              <a:path h="5984882" w="7423110">
                <a:moveTo>
                  <a:pt x="0" y="0"/>
                </a:moveTo>
                <a:lnTo>
                  <a:pt x="7423110" y="0"/>
                </a:lnTo>
                <a:lnTo>
                  <a:pt x="7423110" y="5984882"/>
                </a:lnTo>
                <a:lnTo>
                  <a:pt x="0" y="59848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28700" y="7856586"/>
            <a:ext cx="4500256" cy="1382664"/>
            <a:chOff x="0" y="0"/>
            <a:chExt cx="6000341" cy="1843551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19050"/>
              <a:ext cx="6000341" cy="5854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Heavy"/>
                </a:rPr>
                <a:t>ADD A MAIN POINT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756888" y="805072"/>
              <a:ext cx="4486566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you want to discuss.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4863471" y="5593517"/>
            <a:ext cx="4500256" cy="1382664"/>
            <a:chOff x="0" y="0"/>
            <a:chExt cx="6000341" cy="1843551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19050"/>
              <a:ext cx="6000341" cy="5854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Heavy"/>
                </a:rPr>
                <a:t>ADD A MAIN POINT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756888" y="805072"/>
              <a:ext cx="4486566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you want to discuss.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731238" y="7666086"/>
            <a:ext cx="4500256" cy="1382664"/>
            <a:chOff x="0" y="0"/>
            <a:chExt cx="6000341" cy="1843551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19050"/>
              <a:ext cx="6000341" cy="5854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Heavy"/>
                </a:rPr>
                <a:t>ADD A MAIN POINT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756888" y="805072"/>
              <a:ext cx="4486566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you want to discuss.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645881" y="5593517"/>
            <a:ext cx="4500256" cy="1382664"/>
            <a:chOff x="0" y="0"/>
            <a:chExt cx="6000341" cy="1843551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19050"/>
              <a:ext cx="6000341" cy="5854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Heavy"/>
                </a:rPr>
                <a:t>ADD A MAIN POINT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756888" y="805072"/>
              <a:ext cx="4486566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you want to discuss.</a:t>
              </a: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6695216" y="3769707"/>
            <a:ext cx="836765" cy="1373793"/>
          </a:xfrm>
          <a:custGeom>
            <a:avLst/>
            <a:gdLst/>
            <a:ahLst/>
            <a:cxnLst/>
            <a:rect r="r" b="b" t="t" l="l"/>
            <a:pathLst>
              <a:path h="1373793" w="836765">
                <a:moveTo>
                  <a:pt x="0" y="0"/>
                </a:moveTo>
                <a:lnTo>
                  <a:pt x="836765" y="0"/>
                </a:lnTo>
                <a:lnTo>
                  <a:pt x="836765" y="1373793"/>
                </a:lnTo>
                <a:lnTo>
                  <a:pt x="0" y="13737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0468627" y="6040936"/>
            <a:ext cx="836765" cy="1373793"/>
          </a:xfrm>
          <a:custGeom>
            <a:avLst/>
            <a:gdLst/>
            <a:ahLst/>
            <a:cxnLst/>
            <a:rect r="r" b="b" t="t" l="l"/>
            <a:pathLst>
              <a:path h="1373793" w="836765">
                <a:moveTo>
                  <a:pt x="0" y="0"/>
                </a:moveTo>
                <a:lnTo>
                  <a:pt x="836765" y="0"/>
                </a:lnTo>
                <a:lnTo>
                  <a:pt x="836765" y="1373793"/>
                </a:lnTo>
                <a:lnTo>
                  <a:pt x="0" y="13737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4477627" y="3735391"/>
            <a:ext cx="836765" cy="1373793"/>
          </a:xfrm>
          <a:custGeom>
            <a:avLst/>
            <a:gdLst/>
            <a:ahLst/>
            <a:cxnLst/>
            <a:rect r="r" b="b" t="t" l="l"/>
            <a:pathLst>
              <a:path h="1373793" w="836765">
                <a:moveTo>
                  <a:pt x="0" y="0"/>
                </a:moveTo>
                <a:lnTo>
                  <a:pt x="836765" y="0"/>
                </a:lnTo>
                <a:lnTo>
                  <a:pt x="836765" y="1373793"/>
                </a:lnTo>
                <a:lnTo>
                  <a:pt x="0" y="13737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247229" y="6286500"/>
            <a:ext cx="6784040" cy="5757954"/>
          </a:xfrm>
          <a:custGeom>
            <a:avLst/>
            <a:gdLst/>
            <a:ahLst/>
            <a:cxnLst/>
            <a:rect r="r" b="b" t="t" l="l"/>
            <a:pathLst>
              <a:path h="5757954" w="6784040">
                <a:moveTo>
                  <a:pt x="0" y="0"/>
                </a:moveTo>
                <a:lnTo>
                  <a:pt x="6784040" y="0"/>
                </a:lnTo>
                <a:lnTo>
                  <a:pt x="6784040" y="5757954"/>
                </a:lnTo>
                <a:lnTo>
                  <a:pt x="0" y="5757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96368" y="1028700"/>
            <a:ext cx="4432285" cy="3594180"/>
          </a:xfrm>
          <a:custGeom>
            <a:avLst/>
            <a:gdLst/>
            <a:ahLst/>
            <a:cxnLst/>
            <a:rect r="r" b="b" t="t" l="l"/>
            <a:pathLst>
              <a:path h="3594180" w="4432285">
                <a:moveTo>
                  <a:pt x="0" y="0"/>
                </a:moveTo>
                <a:lnTo>
                  <a:pt x="4432285" y="0"/>
                </a:lnTo>
                <a:lnTo>
                  <a:pt x="4432285" y="3594180"/>
                </a:lnTo>
                <a:lnTo>
                  <a:pt x="0" y="35941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110623" y="1143389"/>
            <a:ext cx="4823100" cy="3270181"/>
            <a:chOff x="0" y="0"/>
            <a:chExt cx="6430800" cy="4360241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2323160" y="-133350"/>
              <a:ext cx="1784480" cy="1789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1660D6"/>
                  </a:solidFill>
                  <a:latin typeface="Garet Heavy"/>
                </a:rPr>
                <a:t>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077590" y="1721316"/>
              <a:ext cx="4275620" cy="6470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Heavy"/>
                </a:rPr>
                <a:t>STRENGTHS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2824091"/>
              <a:ext cx="6430800" cy="1536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What are you doing well? 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What sets you apart?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What are your good qualities?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818833" y="1143389"/>
            <a:ext cx="5894994" cy="3660706"/>
            <a:chOff x="0" y="0"/>
            <a:chExt cx="7859991" cy="488094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3037756" y="-133350"/>
              <a:ext cx="1784480" cy="1789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1660D6"/>
                  </a:solidFill>
                  <a:latin typeface="Garet Heavy"/>
                </a:rPr>
                <a:t>W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792186" y="1721316"/>
              <a:ext cx="4275620" cy="6470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Heavy"/>
                </a:rPr>
                <a:t>WEAKNESSES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2824091"/>
              <a:ext cx="7859991" cy="2056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Where do you need to improve? 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Are resources adequate?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What do others do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better than you?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504710" y="5207069"/>
            <a:ext cx="3888876" cy="3270181"/>
            <a:chOff x="0" y="0"/>
            <a:chExt cx="5185168" cy="4360241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1700344" y="-133350"/>
              <a:ext cx="1784480" cy="1789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1660D6"/>
                  </a:solidFill>
                  <a:latin typeface="Garet Heavy"/>
                </a:rPr>
                <a:t>O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1721316"/>
              <a:ext cx="5185168" cy="6470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Heavy"/>
                </a:rPr>
                <a:t>OPPORTUNITIES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2824091"/>
              <a:ext cx="5185168" cy="1536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What are your goals? 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Are demands shifting?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How can it be improved?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3010493" y="5207069"/>
            <a:ext cx="3926342" cy="3660706"/>
            <a:chOff x="0" y="0"/>
            <a:chExt cx="5235123" cy="4880941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2824091"/>
              <a:ext cx="5235123" cy="2056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What are the blockers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you're facing? 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What are factors outside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of your control?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1725321" y="-133350"/>
              <a:ext cx="1784480" cy="1789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1660D6"/>
                  </a:solidFill>
                  <a:latin typeface="Garet Heavy"/>
                </a:rPr>
                <a:t>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479751" y="1721316"/>
              <a:ext cx="4275620" cy="6470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Heavy"/>
                </a:rPr>
                <a:t>THREATS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831179" y="1155993"/>
            <a:ext cx="8329967" cy="8102307"/>
            <a:chOff x="0" y="0"/>
            <a:chExt cx="11106622" cy="1080307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817025" y="10176604"/>
              <a:ext cx="1531644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Bold"/>
                </a:rPr>
                <a:t>Item 1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2941693" y="10176604"/>
              <a:ext cx="1637713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Bold"/>
                </a:rPr>
                <a:t>Item 2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5124546" y="10176604"/>
              <a:ext cx="1627412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Bold"/>
                </a:rPr>
                <a:t>Item 3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7296357" y="10176604"/>
              <a:ext cx="1639198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Bold"/>
                </a:rPr>
                <a:t>Item 4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9480695" y="10176604"/>
              <a:ext cx="1625928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Bold"/>
                </a:rPr>
                <a:t>Item 5</a:t>
              </a:r>
            </a:p>
          </p:txBody>
        </p:sp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1022445" y="289423"/>
              <a:ext cx="9831616" cy="9689273"/>
              <a:chOff x="0" y="0"/>
              <a:chExt cx="10511781" cy="1035959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-6350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64666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2065568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64666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4137486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64666">
                  <a:alpha val="24706"/>
                </a:srgbClr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6209404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64666">
                  <a:alpha val="24706"/>
                </a:srgbClr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8281322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64666">
                  <a:alpha val="24706"/>
                </a:srgbClr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10353240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64666">
                  <a:alpha val="60000"/>
                </a:srgbClr>
              </a:solidFill>
            </p:spPr>
          </p:sp>
        </p:grpSp>
        <p:sp>
          <p:nvSpPr>
            <p:cNvPr name="TextBox 18" id="18"/>
            <p:cNvSpPr txBox="true"/>
            <p:nvPr/>
          </p:nvSpPr>
          <p:spPr>
            <a:xfrm rot="0">
              <a:off x="13270" y="-47625"/>
              <a:ext cx="763641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Bold"/>
                </a:rPr>
                <a:t>50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1890230"/>
              <a:ext cx="776912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Bold"/>
                </a:rPr>
                <a:t>40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11785" y="3828084"/>
              <a:ext cx="765126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Bold"/>
                </a:rPr>
                <a:t>30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1485" y="5765939"/>
              <a:ext cx="775427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Bold"/>
                </a:rPr>
                <a:t>20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107554" y="7703793"/>
              <a:ext cx="669358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Bold"/>
                </a:rPr>
                <a:t>10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17186" y="9641648"/>
              <a:ext cx="459725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Bold"/>
                </a:rPr>
                <a:t>0 </a:t>
              </a:r>
            </a:p>
          </p:txBody>
        </p:sp>
        <p:grpSp>
          <p:nvGrpSpPr>
            <p:cNvPr name="Group 24" id="24"/>
            <p:cNvGrpSpPr>
              <a:grpSpLocks noChangeAspect="true"/>
            </p:cNvGrpSpPr>
            <p:nvPr/>
          </p:nvGrpSpPr>
          <p:grpSpPr>
            <a:xfrm rot="0">
              <a:off x="1022445" y="283484"/>
              <a:ext cx="9831616" cy="9695212"/>
              <a:chOff x="0" y="-6350"/>
              <a:chExt cx="10511781" cy="10365940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8274972"/>
                <a:ext cx="1198343" cy="2084618"/>
              </a:xfrm>
              <a:custGeom>
                <a:avLst/>
                <a:gdLst/>
                <a:ahLst/>
                <a:cxnLst/>
                <a:rect r="r" b="b" t="t" l="l"/>
                <a:pathLst>
                  <a:path h="2084618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2084618"/>
                    </a:lnTo>
                    <a:lnTo>
                      <a:pt x="0" y="2084618"/>
                    </a:lnTo>
                    <a:close/>
                  </a:path>
                </a:pathLst>
              </a:custGeom>
              <a:solidFill>
                <a:srgbClr val="FDF5E5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 flipH="false" flipV="false" rot="0">
                <a:off x="2328359" y="6209404"/>
                <a:ext cx="1198343" cy="4150186"/>
              </a:xfrm>
              <a:custGeom>
                <a:avLst/>
                <a:gdLst/>
                <a:ahLst/>
                <a:cxnLst/>
                <a:rect r="r" b="b" t="t" l="l"/>
                <a:pathLst>
                  <a:path h="4150186" w="1198343">
                    <a:moveTo>
                      <a:pt x="0" y="0"/>
                    </a:moveTo>
                    <a:lnTo>
                      <a:pt x="1198344" y="0"/>
                    </a:lnTo>
                    <a:lnTo>
                      <a:pt x="1198344" y="4150186"/>
                    </a:lnTo>
                    <a:lnTo>
                      <a:pt x="0" y="4150186"/>
                    </a:lnTo>
                    <a:close/>
                  </a:path>
                </a:pathLst>
              </a:custGeom>
              <a:solidFill>
                <a:srgbClr val="FDF5E5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 flipH="false" flipV="false" rot="0">
                <a:off x="4656719" y="4137486"/>
                <a:ext cx="1198343" cy="6222104"/>
              </a:xfrm>
              <a:custGeom>
                <a:avLst/>
                <a:gdLst/>
                <a:ahLst/>
                <a:cxnLst/>
                <a:rect r="r" b="b" t="t" l="l"/>
                <a:pathLst>
                  <a:path h="6222104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6222104"/>
                    </a:lnTo>
                    <a:lnTo>
                      <a:pt x="0" y="6222104"/>
                    </a:lnTo>
                    <a:close/>
                  </a:path>
                </a:pathLst>
              </a:custGeom>
              <a:solidFill>
                <a:srgbClr val="FDF5E5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 flipH="false" flipV="false" rot="0">
                <a:off x="6985078" y="2065568"/>
                <a:ext cx="1198343" cy="8294022"/>
              </a:xfrm>
              <a:custGeom>
                <a:avLst/>
                <a:gdLst/>
                <a:ahLst/>
                <a:cxnLst/>
                <a:rect r="r" b="b" t="t" l="l"/>
                <a:pathLst>
                  <a:path h="8294022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8294022"/>
                    </a:lnTo>
                    <a:lnTo>
                      <a:pt x="0" y="8294022"/>
                    </a:lnTo>
                    <a:close/>
                  </a:path>
                </a:pathLst>
              </a:custGeom>
              <a:solidFill>
                <a:srgbClr val="FDF5E5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9313438" y="-6350"/>
                <a:ext cx="1198343" cy="10365940"/>
              </a:xfrm>
              <a:custGeom>
                <a:avLst/>
                <a:gdLst/>
                <a:ahLst/>
                <a:cxnLst/>
                <a:rect r="r" b="b" t="t" l="l"/>
                <a:pathLst>
                  <a:path h="10365940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10365940"/>
                    </a:lnTo>
                    <a:lnTo>
                      <a:pt x="0" y="10365940"/>
                    </a:lnTo>
                    <a:close/>
                  </a:path>
                </a:pathLst>
              </a:custGeom>
              <a:solidFill>
                <a:srgbClr val="FDF5E5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9317282"/>
                <a:ext cx="1198343" cy="1042308"/>
              </a:xfrm>
              <a:custGeom>
                <a:avLst/>
                <a:gdLst/>
                <a:ahLst/>
                <a:cxnLst/>
                <a:rect r="r" b="b" t="t" l="l"/>
                <a:pathLst>
                  <a:path h="1042308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1042308"/>
                    </a:lnTo>
                    <a:lnTo>
                      <a:pt x="0" y="1042308"/>
                    </a:lnTo>
                    <a:close/>
                  </a:path>
                </a:pathLst>
              </a:custGeom>
              <a:solidFill>
                <a:srgbClr val="EB5A49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 rot="0">
                <a:off x="2328359" y="7039442"/>
                <a:ext cx="1198343" cy="3320149"/>
              </a:xfrm>
              <a:custGeom>
                <a:avLst/>
                <a:gdLst/>
                <a:ahLst/>
                <a:cxnLst/>
                <a:rect r="r" b="b" t="t" l="l"/>
                <a:pathLst>
                  <a:path h="3320149" w="1198343">
                    <a:moveTo>
                      <a:pt x="0" y="0"/>
                    </a:moveTo>
                    <a:lnTo>
                      <a:pt x="1198344" y="0"/>
                    </a:lnTo>
                    <a:lnTo>
                      <a:pt x="1198344" y="3320148"/>
                    </a:lnTo>
                    <a:lnTo>
                      <a:pt x="0" y="3320148"/>
                    </a:lnTo>
                    <a:close/>
                  </a:path>
                </a:pathLst>
              </a:custGeom>
              <a:solidFill>
                <a:srgbClr val="EB5A49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 rot="0">
                <a:off x="4656719" y="5174504"/>
                <a:ext cx="1198343" cy="5185087"/>
              </a:xfrm>
              <a:custGeom>
                <a:avLst/>
                <a:gdLst/>
                <a:ahLst/>
                <a:cxnLst/>
                <a:rect r="r" b="b" t="t" l="l"/>
                <a:pathLst>
                  <a:path h="5185087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5185086"/>
                    </a:lnTo>
                    <a:lnTo>
                      <a:pt x="0" y="5185086"/>
                    </a:lnTo>
                    <a:close/>
                  </a:path>
                </a:pathLst>
              </a:custGeom>
              <a:solidFill>
                <a:srgbClr val="EB5A49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 rot="0">
                <a:off x="6985078" y="3724373"/>
                <a:ext cx="1198343" cy="6635217"/>
              </a:xfrm>
              <a:custGeom>
                <a:avLst/>
                <a:gdLst/>
                <a:ahLst/>
                <a:cxnLst/>
                <a:rect r="r" b="b" t="t" l="l"/>
                <a:pathLst>
                  <a:path h="6635217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6635217"/>
                    </a:lnTo>
                    <a:lnTo>
                      <a:pt x="0" y="6635217"/>
                    </a:lnTo>
                    <a:close/>
                  </a:path>
                </a:pathLst>
              </a:custGeom>
              <a:solidFill>
                <a:srgbClr val="EB5A49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 rot="0">
                <a:off x="9313438" y="1652201"/>
                <a:ext cx="1198343" cy="8707390"/>
              </a:xfrm>
              <a:custGeom>
                <a:avLst/>
                <a:gdLst/>
                <a:ahLst/>
                <a:cxnLst/>
                <a:rect r="r" b="b" t="t" l="l"/>
                <a:pathLst>
                  <a:path h="8707390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8707389"/>
                    </a:lnTo>
                    <a:lnTo>
                      <a:pt x="0" y="8707389"/>
                    </a:lnTo>
                    <a:close/>
                  </a:path>
                </a:pathLst>
              </a:custGeom>
              <a:solidFill>
                <a:srgbClr val="EB5A49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10359590"/>
                <a:ext cx="1198343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AC45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 flipH="false" flipV="false" rot="0">
                <a:off x="2328359" y="8699516"/>
                <a:ext cx="1198343" cy="1660074"/>
              </a:xfrm>
              <a:custGeom>
                <a:avLst/>
                <a:gdLst/>
                <a:ahLst/>
                <a:cxnLst/>
                <a:rect r="r" b="b" t="t" l="l"/>
                <a:pathLst>
                  <a:path h="1660074" w="1198343">
                    <a:moveTo>
                      <a:pt x="0" y="0"/>
                    </a:moveTo>
                    <a:lnTo>
                      <a:pt x="1198344" y="0"/>
                    </a:lnTo>
                    <a:lnTo>
                      <a:pt x="1198344" y="1660074"/>
                    </a:lnTo>
                    <a:lnTo>
                      <a:pt x="0" y="1660074"/>
                    </a:lnTo>
                    <a:close/>
                  </a:path>
                </a:pathLst>
              </a:custGeom>
              <a:solidFill>
                <a:srgbClr val="EDAC45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 flipH="false" flipV="false" rot="0">
                <a:off x="4656719" y="7248538"/>
                <a:ext cx="1198343" cy="3111052"/>
              </a:xfrm>
              <a:custGeom>
                <a:avLst/>
                <a:gdLst/>
                <a:ahLst/>
                <a:cxnLst/>
                <a:rect r="r" b="b" t="t" l="l"/>
                <a:pathLst>
                  <a:path h="3111052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3111052"/>
                    </a:lnTo>
                    <a:lnTo>
                      <a:pt x="0" y="3111052"/>
                    </a:lnTo>
                    <a:close/>
                  </a:path>
                </a:pathLst>
              </a:custGeom>
              <a:solidFill>
                <a:srgbClr val="EDAC45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 flipH="false" flipV="false" rot="0">
                <a:off x="6985078" y="6627281"/>
                <a:ext cx="1198343" cy="3732309"/>
              </a:xfrm>
              <a:custGeom>
                <a:avLst/>
                <a:gdLst/>
                <a:ahLst/>
                <a:cxnLst/>
                <a:rect r="r" b="b" t="t" l="l"/>
                <a:pathLst>
                  <a:path h="3732309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3732309"/>
                    </a:lnTo>
                    <a:lnTo>
                      <a:pt x="0" y="3732309"/>
                    </a:lnTo>
                    <a:close/>
                  </a:path>
                </a:pathLst>
              </a:custGeom>
              <a:solidFill>
                <a:srgbClr val="EDAC45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 flipH="false" flipV="false" rot="0">
                <a:off x="9313438" y="5798577"/>
                <a:ext cx="1198343" cy="4561013"/>
              </a:xfrm>
              <a:custGeom>
                <a:avLst/>
                <a:gdLst/>
                <a:ahLst/>
                <a:cxnLst/>
                <a:rect r="r" b="b" t="t" l="l"/>
                <a:pathLst>
                  <a:path h="4561013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4561013"/>
                    </a:lnTo>
                    <a:lnTo>
                      <a:pt x="0" y="4561013"/>
                    </a:lnTo>
                    <a:close/>
                  </a:path>
                </a:pathLst>
              </a:custGeom>
              <a:solidFill>
                <a:srgbClr val="EDAC45"/>
              </a:solidFill>
            </p:spPr>
          </p:sp>
        </p:grpSp>
      </p:grpSp>
      <p:grpSp>
        <p:nvGrpSpPr>
          <p:cNvPr name="Group 40" id="40"/>
          <p:cNvGrpSpPr/>
          <p:nvPr/>
        </p:nvGrpSpPr>
        <p:grpSpPr>
          <a:xfrm rot="0">
            <a:off x="1123950" y="3647866"/>
            <a:ext cx="6822504" cy="2681070"/>
            <a:chOff x="0" y="0"/>
            <a:chExt cx="9096672" cy="3574760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0" y="-95250"/>
              <a:ext cx="9096672" cy="278697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8493"/>
                </a:lnSpc>
                <a:spcBef>
                  <a:spcPct val="0"/>
                </a:spcBef>
              </a:pPr>
              <a:r>
                <a:rPr lang="en-US" sz="6199" u="none">
                  <a:solidFill>
                    <a:srgbClr val="EB5A49"/>
                  </a:solidFill>
                  <a:latin typeface="Garet Heavy"/>
                </a:rPr>
                <a:t>WRITE YOUR</a:t>
              </a:r>
            </a:p>
            <a:p>
              <a:pPr marL="0" indent="0" lvl="0">
                <a:lnSpc>
                  <a:spcPts val="8493"/>
                </a:lnSpc>
                <a:spcBef>
                  <a:spcPct val="0"/>
                </a:spcBef>
              </a:pPr>
              <a:r>
                <a:rPr lang="en-US" sz="6199" u="none">
                  <a:solidFill>
                    <a:srgbClr val="EB5A49"/>
                  </a:solidFill>
                  <a:latin typeface="Garet Heavy"/>
                </a:rPr>
                <a:t>TOPIC OR IDEA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0" y="3069681"/>
              <a:ext cx="9096672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Bold"/>
                </a:rPr>
                <a:t>Elaborate on what you want to discuss. </a:t>
              </a:r>
            </a:p>
          </p:txBody>
        </p:sp>
      </p:grpSp>
      <p:sp>
        <p:nvSpPr>
          <p:cNvPr name="Freeform 43" id="43"/>
          <p:cNvSpPr/>
          <p:nvPr/>
        </p:nvSpPr>
        <p:spPr>
          <a:xfrm flipH="false" flipV="false" rot="0">
            <a:off x="1028700" y="6996299"/>
            <a:ext cx="1721962" cy="11888554"/>
          </a:xfrm>
          <a:custGeom>
            <a:avLst/>
            <a:gdLst/>
            <a:ahLst/>
            <a:cxnLst/>
            <a:rect r="r" b="b" t="t" l="l"/>
            <a:pathLst>
              <a:path h="11888554" w="1721962">
                <a:moveTo>
                  <a:pt x="0" y="0"/>
                </a:moveTo>
                <a:lnTo>
                  <a:pt x="1721962" y="0"/>
                </a:lnTo>
                <a:lnTo>
                  <a:pt x="1721962" y="11888554"/>
                </a:lnTo>
                <a:lnTo>
                  <a:pt x="0" y="118885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5408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1590171" y="-9388898"/>
            <a:ext cx="6464401" cy="11888554"/>
          </a:xfrm>
          <a:custGeom>
            <a:avLst/>
            <a:gdLst/>
            <a:ahLst/>
            <a:cxnLst/>
            <a:rect r="r" b="b" t="t" l="l"/>
            <a:pathLst>
              <a:path h="11888554" w="6464401">
                <a:moveTo>
                  <a:pt x="0" y="0"/>
                </a:moveTo>
                <a:lnTo>
                  <a:pt x="6464402" y="0"/>
                </a:lnTo>
                <a:lnTo>
                  <a:pt x="6464402" y="11888555"/>
                </a:lnTo>
                <a:lnTo>
                  <a:pt x="0" y="118885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3250627" y="1204119"/>
            <a:ext cx="10074746" cy="4810691"/>
          </a:xfrm>
          <a:custGeom>
            <a:avLst/>
            <a:gdLst/>
            <a:ahLst/>
            <a:cxnLst/>
            <a:rect r="r" b="b" t="t" l="l"/>
            <a:pathLst>
              <a:path h="4810691" w="10074746">
                <a:moveTo>
                  <a:pt x="0" y="0"/>
                </a:moveTo>
                <a:lnTo>
                  <a:pt x="10074746" y="0"/>
                </a:lnTo>
                <a:lnTo>
                  <a:pt x="10074746" y="4810691"/>
                </a:lnTo>
                <a:lnTo>
                  <a:pt x="0" y="48106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1644680" y="5662385"/>
            <a:ext cx="3094542" cy="774284"/>
            <a:chOff x="0" y="0"/>
            <a:chExt cx="4126056" cy="1032379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773533" y="-38100"/>
              <a:ext cx="2578989" cy="582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64666"/>
                  </a:solidFill>
                  <a:latin typeface="Garet Bold"/>
                </a:rPr>
                <a:t>NAME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527300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"/>
                </a:rPr>
                <a:t>Title or Position</a:t>
              </a: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-5130347" y="3823545"/>
            <a:ext cx="7407229" cy="3536952"/>
          </a:xfrm>
          <a:custGeom>
            <a:avLst/>
            <a:gdLst/>
            <a:ahLst/>
            <a:cxnLst/>
            <a:rect r="r" b="b" t="t" l="l"/>
            <a:pathLst>
              <a:path h="3536952" w="7407229">
                <a:moveTo>
                  <a:pt x="0" y="0"/>
                </a:moveTo>
                <a:lnTo>
                  <a:pt x="7407230" y="0"/>
                </a:lnTo>
                <a:lnTo>
                  <a:pt x="7407230" y="3536952"/>
                </a:lnTo>
                <a:lnTo>
                  <a:pt x="0" y="35369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8361769" y="1303250"/>
            <a:ext cx="1564461" cy="1564461"/>
            <a:chOff x="0" y="0"/>
            <a:chExt cx="2085948" cy="2085948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2085948" cy="2085948"/>
              <a:chOff x="0" y="0"/>
              <a:chExt cx="812800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90205" y="90209"/>
              <a:ext cx="1905537" cy="1905530"/>
              <a:chOff x="0" y="0"/>
              <a:chExt cx="6350000" cy="6349975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26916" t="-8613" r="-38345" b="-139280"/>
                </a:stretch>
              </a:blipFill>
            </p:spPr>
          </p:sp>
        </p:grpSp>
      </p:grpSp>
      <p:grpSp>
        <p:nvGrpSpPr>
          <p:cNvPr name="Group 16" id="16"/>
          <p:cNvGrpSpPr/>
          <p:nvPr/>
        </p:nvGrpSpPr>
        <p:grpSpPr>
          <a:xfrm rot="0">
            <a:off x="4313818" y="3951317"/>
            <a:ext cx="1564461" cy="1564461"/>
            <a:chOff x="0" y="0"/>
            <a:chExt cx="2085948" cy="2085948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0" y="0"/>
              <a:ext cx="2085948" cy="2085948"/>
              <a:chOff x="0" y="0"/>
              <a:chExt cx="812800" cy="8128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20" id="20"/>
            <p:cNvGrpSpPr>
              <a:grpSpLocks noChangeAspect="true"/>
            </p:cNvGrpSpPr>
            <p:nvPr/>
          </p:nvGrpSpPr>
          <p:grpSpPr>
            <a:xfrm rot="0">
              <a:off x="90205" y="90209"/>
              <a:ext cx="1905537" cy="1905530"/>
              <a:chOff x="0" y="0"/>
              <a:chExt cx="6350000" cy="6349975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31265" t="-5361" r="-22156" b="-124916"/>
                </a:stretch>
              </a:blipFill>
            </p:spPr>
          </p:sp>
        </p:grpSp>
      </p:grpSp>
      <p:grpSp>
        <p:nvGrpSpPr>
          <p:cNvPr name="Group 22" id="22"/>
          <p:cNvGrpSpPr/>
          <p:nvPr/>
        </p:nvGrpSpPr>
        <p:grpSpPr>
          <a:xfrm rot="0">
            <a:off x="12409721" y="3951317"/>
            <a:ext cx="1564461" cy="1564461"/>
            <a:chOff x="0" y="0"/>
            <a:chExt cx="2085948" cy="2085948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0"/>
              <a:ext cx="2085948" cy="2085948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26" id="26"/>
            <p:cNvGrpSpPr>
              <a:grpSpLocks noChangeAspect="true"/>
            </p:cNvGrpSpPr>
            <p:nvPr/>
          </p:nvGrpSpPr>
          <p:grpSpPr>
            <a:xfrm rot="0">
              <a:off x="90205" y="90209"/>
              <a:ext cx="1905537" cy="1905530"/>
              <a:chOff x="0" y="0"/>
              <a:chExt cx="6350000" cy="6349975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65972" t="-52922" r="-293683" b="-153515"/>
                </a:stretch>
              </a:blipFill>
            </p:spPr>
          </p:sp>
        </p:grpSp>
      </p:grpSp>
      <p:grpSp>
        <p:nvGrpSpPr>
          <p:cNvPr name="Group 28" id="28"/>
          <p:cNvGrpSpPr/>
          <p:nvPr/>
        </p:nvGrpSpPr>
        <p:grpSpPr>
          <a:xfrm rot="0">
            <a:off x="2276883" y="6844110"/>
            <a:ext cx="1564461" cy="1564461"/>
            <a:chOff x="0" y="0"/>
            <a:chExt cx="2085948" cy="2085948"/>
          </a:xfrm>
        </p:grpSpPr>
        <p:grpSp>
          <p:nvGrpSpPr>
            <p:cNvPr name="Group 29" id="29"/>
            <p:cNvGrpSpPr/>
            <p:nvPr/>
          </p:nvGrpSpPr>
          <p:grpSpPr>
            <a:xfrm rot="0">
              <a:off x="0" y="0"/>
              <a:ext cx="2085948" cy="2085948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32" id="32"/>
            <p:cNvGrpSpPr>
              <a:grpSpLocks noChangeAspect="true"/>
            </p:cNvGrpSpPr>
            <p:nvPr/>
          </p:nvGrpSpPr>
          <p:grpSpPr>
            <a:xfrm rot="0">
              <a:off x="90205" y="90209"/>
              <a:ext cx="1905537" cy="1905530"/>
              <a:chOff x="0" y="0"/>
              <a:chExt cx="6350000" cy="6349975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52069" t="-3414" r="-27314" b="-75970"/>
                </a:stretch>
              </a:blipFill>
            </p:spPr>
          </p:sp>
        </p:grpSp>
      </p:grpSp>
      <p:grpSp>
        <p:nvGrpSpPr>
          <p:cNvPr name="Group 34" id="34"/>
          <p:cNvGrpSpPr/>
          <p:nvPr/>
        </p:nvGrpSpPr>
        <p:grpSpPr>
          <a:xfrm rot="0">
            <a:off x="6338249" y="6844110"/>
            <a:ext cx="1564461" cy="1564461"/>
            <a:chOff x="0" y="0"/>
            <a:chExt cx="2085948" cy="2085948"/>
          </a:xfrm>
        </p:grpSpPr>
        <p:grpSp>
          <p:nvGrpSpPr>
            <p:cNvPr name="Group 35" id="35"/>
            <p:cNvGrpSpPr/>
            <p:nvPr/>
          </p:nvGrpSpPr>
          <p:grpSpPr>
            <a:xfrm rot="0">
              <a:off x="0" y="0"/>
              <a:ext cx="2085948" cy="2085948"/>
              <a:chOff x="0" y="0"/>
              <a:chExt cx="812800" cy="812800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38" id="38"/>
            <p:cNvGrpSpPr>
              <a:grpSpLocks noChangeAspect="true"/>
            </p:cNvGrpSpPr>
            <p:nvPr/>
          </p:nvGrpSpPr>
          <p:grpSpPr>
            <a:xfrm rot="0">
              <a:off x="90205" y="90209"/>
              <a:ext cx="1905537" cy="1905530"/>
              <a:chOff x="0" y="0"/>
              <a:chExt cx="6350000" cy="6349975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110358" t="-25607" r="-272934" b="-196589"/>
                </a:stretch>
              </a:blipFill>
            </p:spPr>
          </p:sp>
        </p:grpSp>
      </p:grpSp>
      <p:grpSp>
        <p:nvGrpSpPr>
          <p:cNvPr name="Group 40" id="40"/>
          <p:cNvGrpSpPr/>
          <p:nvPr/>
        </p:nvGrpSpPr>
        <p:grpSpPr>
          <a:xfrm rot="0">
            <a:off x="10375320" y="6844110"/>
            <a:ext cx="1564461" cy="1564461"/>
            <a:chOff x="0" y="0"/>
            <a:chExt cx="2085948" cy="2085948"/>
          </a:xfrm>
        </p:grpSpPr>
        <p:grpSp>
          <p:nvGrpSpPr>
            <p:cNvPr name="Group 41" id="41"/>
            <p:cNvGrpSpPr/>
            <p:nvPr/>
          </p:nvGrpSpPr>
          <p:grpSpPr>
            <a:xfrm rot="0">
              <a:off x="0" y="0"/>
              <a:ext cx="2085948" cy="2085948"/>
              <a:chOff x="0" y="0"/>
              <a:chExt cx="812800" cy="812800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44" id="44"/>
            <p:cNvGrpSpPr>
              <a:grpSpLocks noChangeAspect="true"/>
            </p:cNvGrpSpPr>
            <p:nvPr/>
          </p:nvGrpSpPr>
          <p:grpSpPr>
            <a:xfrm rot="0">
              <a:off x="90205" y="90209"/>
              <a:ext cx="1905537" cy="1905530"/>
              <a:chOff x="0" y="0"/>
              <a:chExt cx="6350000" cy="6349975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81654" t="0" r="-50513" b="-54972"/>
                </a:stretch>
              </a:blipFill>
            </p:spPr>
          </p:sp>
        </p:grpSp>
      </p:grpSp>
      <p:grpSp>
        <p:nvGrpSpPr>
          <p:cNvPr name="Group 46" id="46"/>
          <p:cNvGrpSpPr/>
          <p:nvPr/>
        </p:nvGrpSpPr>
        <p:grpSpPr>
          <a:xfrm rot="0">
            <a:off x="14434151" y="6844110"/>
            <a:ext cx="1564461" cy="1564461"/>
            <a:chOff x="0" y="0"/>
            <a:chExt cx="2085948" cy="2085948"/>
          </a:xfrm>
        </p:grpSpPr>
        <p:grpSp>
          <p:nvGrpSpPr>
            <p:cNvPr name="Group 47" id="47"/>
            <p:cNvGrpSpPr/>
            <p:nvPr/>
          </p:nvGrpSpPr>
          <p:grpSpPr>
            <a:xfrm rot="0">
              <a:off x="0" y="0"/>
              <a:ext cx="2085948" cy="2085948"/>
              <a:chOff x="0" y="0"/>
              <a:chExt cx="812800" cy="812800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50" id="50"/>
            <p:cNvGrpSpPr>
              <a:grpSpLocks noChangeAspect="true"/>
            </p:cNvGrpSpPr>
            <p:nvPr/>
          </p:nvGrpSpPr>
          <p:grpSpPr>
            <a:xfrm rot="0">
              <a:off x="90205" y="90209"/>
              <a:ext cx="1905537" cy="1905530"/>
              <a:chOff x="0" y="0"/>
              <a:chExt cx="6350000" cy="6349975"/>
            </a:xfrm>
          </p:grpSpPr>
          <p:sp>
            <p:nvSpPr>
              <p:cNvPr name="Freeform 51" id="51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l="-331814" t="-85359" r="-110265" b="-176480"/>
                </a:stretch>
              </a:blipFill>
            </p:spPr>
          </p:sp>
        </p:grpSp>
      </p:grpSp>
      <p:sp>
        <p:nvSpPr>
          <p:cNvPr name="TextBox 52" id="52"/>
          <p:cNvSpPr txBox="true"/>
          <p:nvPr/>
        </p:nvSpPr>
        <p:spPr>
          <a:xfrm rot="0">
            <a:off x="1149119" y="1084339"/>
            <a:ext cx="6542860" cy="196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73"/>
              </a:lnSpc>
            </a:pPr>
            <a:r>
              <a:rPr lang="en-US" sz="6199" u="none">
                <a:solidFill>
                  <a:srgbClr val="EB5A49"/>
                </a:solidFill>
                <a:latin typeface="Garet Heavy"/>
              </a:rPr>
              <a:t>ADD A</a:t>
            </a:r>
          </a:p>
          <a:p>
            <a:pPr algn="l" marL="0" indent="0" lvl="0">
              <a:lnSpc>
                <a:spcPts val="7873"/>
              </a:lnSpc>
            </a:pPr>
            <a:r>
              <a:rPr lang="en-US" sz="6199" u="none">
                <a:solidFill>
                  <a:srgbClr val="EB5A49"/>
                </a:solidFill>
                <a:latin typeface="Garet Heavy"/>
              </a:rPr>
              <a:t>CHART PAGE</a:t>
            </a:r>
          </a:p>
        </p:txBody>
      </p:sp>
      <p:grpSp>
        <p:nvGrpSpPr>
          <p:cNvPr name="Group 53" id="53"/>
          <p:cNvGrpSpPr/>
          <p:nvPr/>
        </p:nvGrpSpPr>
        <p:grpSpPr>
          <a:xfrm rot="0">
            <a:off x="7596729" y="3049260"/>
            <a:ext cx="3094542" cy="774284"/>
            <a:chOff x="0" y="0"/>
            <a:chExt cx="4126056" cy="1032379"/>
          </a:xfrm>
        </p:grpSpPr>
        <p:sp>
          <p:nvSpPr>
            <p:cNvPr name="TextBox 54" id="54"/>
            <p:cNvSpPr txBox="true"/>
            <p:nvPr/>
          </p:nvSpPr>
          <p:spPr>
            <a:xfrm rot="0">
              <a:off x="773533" y="-38100"/>
              <a:ext cx="2578989" cy="582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64666"/>
                  </a:solidFill>
                  <a:latin typeface="Garet Bold"/>
                </a:rPr>
                <a:t>NAME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0" y="527300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"/>
                </a:rPr>
                <a:t>Title or Position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3548778" y="5662385"/>
            <a:ext cx="3094542" cy="774284"/>
            <a:chOff x="0" y="0"/>
            <a:chExt cx="4126056" cy="1032379"/>
          </a:xfrm>
        </p:grpSpPr>
        <p:sp>
          <p:nvSpPr>
            <p:cNvPr name="TextBox 57" id="57"/>
            <p:cNvSpPr txBox="true"/>
            <p:nvPr/>
          </p:nvSpPr>
          <p:spPr>
            <a:xfrm rot="0">
              <a:off x="773533" y="-38100"/>
              <a:ext cx="2578989" cy="582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64666"/>
                  </a:solidFill>
                  <a:latin typeface="Garet Bold"/>
                </a:rPr>
                <a:t>NAME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0" y="527300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"/>
                </a:rPr>
                <a:t>Title or Position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5573208" y="8589546"/>
            <a:ext cx="3094542" cy="774284"/>
            <a:chOff x="0" y="0"/>
            <a:chExt cx="4126056" cy="1032379"/>
          </a:xfrm>
        </p:grpSpPr>
        <p:sp>
          <p:nvSpPr>
            <p:cNvPr name="TextBox 60" id="60"/>
            <p:cNvSpPr txBox="true"/>
            <p:nvPr/>
          </p:nvSpPr>
          <p:spPr>
            <a:xfrm rot="0">
              <a:off x="773533" y="-38100"/>
              <a:ext cx="2578989" cy="582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64666"/>
                  </a:solidFill>
                  <a:latin typeface="Garet Bold"/>
                </a:rPr>
                <a:t>NAME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0" y="527300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"/>
                </a:rPr>
                <a:t>Title or Position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3669111" y="8589546"/>
            <a:ext cx="3094542" cy="774284"/>
            <a:chOff x="0" y="0"/>
            <a:chExt cx="4126056" cy="1032379"/>
          </a:xfrm>
        </p:grpSpPr>
        <p:sp>
          <p:nvSpPr>
            <p:cNvPr name="TextBox 63" id="63"/>
            <p:cNvSpPr txBox="true"/>
            <p:nvPr/>
          </p:nvSpPr>
          <p:spPr>
            <a:xfrm rot="0">
              <a:off x="773533" y="-38100"/>
              <a:ext cx="2578989" cy="582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64666"/>
                  </a:solidFill>
                  <a:latin typeface="Garet Bold"/>
                </a:rPr>
                <a:t>NAME</a:t>
              </a:r>
            </a:p>
          </p:txBody>
        </p:sp>
        <p:sp>
          <p:nvSpPr>
            <p:cNvPr name="TextBox 64" id="64"/>
            <p:cNvSpPr txBox="true"/>
            <p:nvPr/>
          </p:nvSpPr>
          <p:spPr>
            <a:xfrm rot="0">
              <a:off x="0" y="527300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"/>
                </a:rPr>
                <a:t>Title or Position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1524348" y="8589546"/>
            <a:ext cx="3094542" cy="774284"/>
            <a:chOff x="0" y="0"/>
            <a:chExt cx="4126056" cy="1032379"/>
          </a:xfrm>
        </p:grpSpPr>
        <p:sp>
          <p:nvSpPr>
            <p:cNvPr name="TextBox 66" id="66"/>
            <p:cNvSpPr txBox="true"/>
            <p:nvPr/>
          </p:nvSpPr>
          <p:spPr>
            <a:xfrm rot="0">
              <a:off x="0" y="527300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"/>
                </a:rPr>
                <a:t>Title or Position</a:t>
              </a:r>
            </a:p>
          </p:txBody>
        </p:sp>
        <p:sp>
          <p:nvSpPr>
            <p:cNvPr name="TextBox 67" id="67"/>
            <p:cNvSpPr txBox="true"/>
            <p:nvPr/>
          </p:nvSpPr>
          <p:spPr>
            <a:xfrm rot="0">
              <a:off x="773533" y="-38100"/>
              <a:ext cx="2578989" cy="582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64666"/>
                  </a:solidFill>
                  <a:latin typeface="Garet Bold"/>
                </a:rPr>
                <a:t>NAME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9620250" y="8597102"/>
            <a:ext cx="3094542" cy="766728"/>
            <a:chOff x="0" y="0"/>
            <a:chExt cx="4126056" cy="1022304"/>
          </a:xfrm>
        </p:grpSpPr>
        <p:sp>
          <p:nvSpPr>
            <p:cNvPr name="TextBox 69" id="69"/>
            <p:cNvSpPr txBox="true"/>
            <p:nvPr/>
          </p:nvSpPr>
          <p:spPr>
            <a:xfrm rot="0">
              <a:off x="773533" y="-38100"/>
              <a:ext cx="2578989" cy="582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64666"/>
                  </a:solidFill>
                  <a:latin typeface="Garet Bold"/>
                </a:rPr>
                <a:t>NAME</a:t>
              </a:r>
            </a:p>
          </p:txBody>
        </p:sp>
        <p:sp>
          <p:nvSpPr>
            <p:cNvPr name="TextBox 70" id="70"/>
            <p:cNvSpPr txBox="true"/>
            <p:nvPr/>
          </p:nvSpPr>
          <p:spPr>
            <a:xfrm rot="0">
              <a:off x="0" y="517225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19752" y="6674866"/>
            <a:ext cx="4726171" cy="2386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Bold"/>
              </a:rPr>
              <a:t>Use these design resources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Bold"/>
              </a:rPr>
              <a:t>in your Canva Presentation.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Bold"/>
              </a:rPr>
              <a:t>Happy designing! 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Bold"/>
              </a:rPr>
              <a:t>Don't forget to delete this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Bold"/>
              </a:rPr>
              <a:t>page before presenting.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03981" y="1253241"/>
            <a:ext cx="5253440" cy="2114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1660D6"/>
                </a:solidFill>
                <a:latin typeface="Garet Heavy"/>
              </a:rPr>
              <a:t>RESOURCE </a:t>
            </a:r>
          </a:p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1660D6"/>
                </a:solidFill>
                <a:latin typeface="Garet Heavy"/>
              </a:rPr>
              <a:t>PAGE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6839831" y="4316781"/>
            <a:ext cx="1549747" cy="739359"/>
          </a:xfrm>
          <a:custGeom>
            <a:avLst/>
            <a:gdLst/>
            <a:ahLst/>
            <a:cxnLst/>
            <a:rect r="r" b="b" t="t" l="l"/>
            <a:pathLst>
              <a:path h="739359" w="1549747">
                <a:moveTo>
                  <a:pt x="0" y="0"/>
                </a:moveTo>
                <a:lnTo>
                  <a:pt x="1549748" y="0"/>
                </a:lnTo>
                <a:lnTo>
                  <a:pt x="1549748" y="739358"/>
                </a:lnTo>
                <a:lnTo>
                  <a:pt x="0" y="739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734653" y="4395151"/>
            <a:ext cx="2058609" cy="508648"/>
          </a:xfrm>
          <a:custGeom>
            <a:avLst/>
            <a:gdLst/>
            <a:ahLst/>
            <a:cxnLst/>
            <a:rect r="r" b="b" t="t" l="l"/>
            <a:pathLst>
              <a:path h="508648" w="2058609">
                <a:moveTo>
                  <a:pt x="0" y="0"/>
                </a:moveTo>
                <a:lnTo>
                  <a:pt x="2058608" y="0"/>
                </a:lnTo>
                <a:lnTo>
                  <a:pt x="2058608" y="508647"/>
                </a:lnTo>
                <a:lnTo>
                  <a:pt x="0" y="5086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654015" y="2801458"/>
            <a:ext cx="1680600" cy="802486"/>
          </a:xfrm>
          <a:custGeom>
            <a:avLst/>
            <a:gdLst/>
            <a:ahLst/>
            <a:cxnLst/>
            <a:rect r="r" b="b" t="t" l="l"/>
            <a:pathLst>
              <a:path h="802486" w="1680600">
                <a:moveTo>
                  <a:pt x="0" y="0"/>
                </a:moveTo>
                <a:lnTo>
                  <a:pt x="1680600" y="0"/>
                </a:lnTo>
                <a:lnTo>
                  <a:pt x="1680600" y="802487"/>
                </a:lnTo>
                <a:lnTo>
                  <a:pt x="0" y="8024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212455" y="2455552"/>
            <a:ext cx="465330" cy="1243642"/>
          </a:xfrm>
          <a:custGeom>
            <a:avLst/>
            <a:gdLst/>
            <a:ahLst/>
            <a:cxnLst/>
            <a:rect r="r" b="b" t="t" l="l"/>
            <a:pathLst>
              <a:path h="1243642" w="465330">
                <a:moveTo>
                  <a:pt x="0" y="0"/>
                </a:moveTo>
                <a:lnTo>
                  <a:pt x="465330" y="0"/>
                </a:lnTo>
                <a:lnTo>
                  <a:pt x="465330" y="1243643"/>
                </a:lnTo>
                <a:lnTo>
                  <a:pt x="0" y="12436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624579" y="1394069"/>
            <a:ext cx="3750713" cy="678254"/>
          </a:xfrm>
          <a:custGeom>
            <a:avLst/>
            <a:gdLst/>
            <a:ahLst/>
            <a:cxnLst/>
            <a:rect r="r" b="b" t="t" l="l"/>
            <a:pathLst>
              <a:path h="678254" w="3750713">
                <a:moveTo>
                  <a:pt x="0" y="0"/>
                </a:moveTo>
                <a:lnTo>
                  <a:pt x="3750713" y="0"/>
                </a:lnTo>
                <a:lnTo>
                  <a:pt x="3750713" y="678254"/>
                </a:lnTo>
                <a:lnTo>
                  <a:pt x="0" y="6782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567917" y="1319916"/>
            <a:ext cx="3426093" cy="679508"/>
          </a:xfrm>
          <a:custGeom>
            <a:avLst/>
            <a:gdLst/>
            <a:ahLst/>
            <a:cxnLst/>
            <a:rect r="r" b="b" t="t" l="l"/>
            <a:pathLst>
              <a:path h="679508" w="3426093">
                <a:moveTo>
                  <a:pt x="0" y="0"/>
                </a:moveTo>
                <a:lnTo>
                  <a:pt x="3426094" y="0"/>
                </a:lnTo>
                <a:lnTo>
                  <a:pt x="3426094" y="679508"/>
                </a:lnTo>
                <a:lnTo>
                  <a:pt x="0" y="6795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false" rot="0">
            <a:off x="6963656" y="5797040"/>
            <a:ext cx="651937" cy="1263852"/>
          </a:xfrm>
          <a:custGeom>
            <a:avLst/>
            <a:gdLst/>
            <a:ahLst/>
            <a:cxnLst/>
            <a:rect r="r" b="b" t="t" l="l"/>
            <a:pathLst>
              <a:path h="1263852" w="651937">
                <a:moveTo>
                  <a:pt x="651938" y="0"/>
                </a:moveTo>
                <a:lnTo>
                  <a:pt x="0" y="0"/>
                </a:lnTo>
                <a:lnTo>
                  <a:pt x="0" y="1263853"/>
                </a:lnTo>
                <a:lnTo>
                  <a:pt x="651938" y="1263853"/>
                </a:lnTo>
                <a:lnTo>
                  <a:pt x="651938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839831" y="2822083"/>
            <a:ext cx="1310048" cy="699784"/>
          </a:xfrm>
          <a:custGeom>
            <a:avLst/>
            <a:gdLst/>
            <a:ahLst/>
            <a:cxnLst/>
            <a:rect r="r" b="b" t="t" l="l"/>
            <a:pathLst>
              <a:path h="699784" w="1310048">
                <a:moveTo>
                  <a:pt x="0" y="0"/>
                </a:moveTo>
                <a:lnTo>
                  <a:pt x="1310048" y="0"/>
                </a:lnTo>
                <a:lnTo>
                  <a:pt x="1310048" y="699783"/>
                </a:lnTo>
                <a:lnTo>
                  <a:pt x="0" y="69978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6345368" y="6431608"/>
            <a:ext cx="558422" cy="572628"/>
          </a:xfrm>
          <a:custGeom>
            <a:avLst/>
            <a:gdLst/>
            <a:ahLst/>
            <a:cxnLst/>
            <a:rect r="r" b="b" t="t" l="l"/>
            <a:pathLst>
              <a:path h="572628" w="558422">
                <a:moveTo>
                  <a:pt x="558422" y="0"/>
                </a:moveTo>
                <a:lnTo>
                  <a:pt x="0" y="0"/>
                </a:lnTo>
                <a:lnTo>
                  <a:pt x="0" y="572628"/>
                </a:lnTo>
                <a:lnTo>
                  <a:pt x="558422" y="572628"/>
                </a:lnTo>
                <a:lnTo>
                  <a:pt x="558422" y="0"/>
                </a:lnTo>
                <a:close/>
              </a:path>
            </a:pathLst>
          </a:custGeom>
          <a:blipFill>
            <a:blip r:embed="rId10"/>
            <a:stretch>
              <a:fillRect l="-473597" t="0" r="0" b="-175255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0338057" y="2684344"/>
            <a:ext cx="1231398" cy="946637"/>
          </a:xfrm>
          <a:custGeom>
            <a:avLst/>
            <a:gdLst/>
            <a:ahLst/>
            <a:cxnLst/>
            <a:rect r="r" b="b" t="t" l="l"/>
            <a:pathLst>
              <a:path h="946637" w="1231398">
                <a:moveTo>
                  <a:pt x="0" y="0"/>
                </a:moveTo>
                <a:lnTo>
                  <a:pt x="1231398" y="0"/>
                </a:lnTo>
                <a:lnTo>
                  <a:pt x="1231398" y="946637"/>
                </a:lnTo>
                <a:lnTo>
                  <a:pt x="0" y="94663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5271519" y="2455552"/>
            <a:ext cx="1643762" cy="2869113"/>
          </a:xfrm>
          <a:custGeom>
            <a:avLst/>
            <a:gdLst/>
            <a:ahLst/>
            <a:cxnLst/>
            <a:rect r="r" b="b" t="t" l="l"/>
            <a:pathLst>
              <a:path h="2869113" w="1643762">
                <a:moveTo>
                  <a:pt x="0" y="0"/>
                </a:moveTo>
                <a:lnTo>
                  <a:pt x="1643762" y="0"/>
                </a:lnTo>
                <a:lnTo>
                  <a:pt x="1643762" y="2869113"/>
                </a:lnTo>
                <a:lnTo>
                  <a:pt x="0" y="286911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4233036" y="1489319"/>
            <a:ext cx="2835764" cy="499803"/>
          </a:xfrm>
          <a:custGeom>
            <a:avLst/>
            <a:gdLst/>
            <a:ahLst/>
            <a:cxnLst/>
            <a:rect r="r" b="b" t="t" l="l"/>
            <a:pathLst>
              <a:path h="499803" w="2835764">
                <a:moveTo>
                  <a:pt x="0" y="0"/>
                </a:moveTo>
                <a:lnTo>
                  <a:pt x="2835764" y="0"/>
                </a:lnTo>
                <a:lnTo>
                  <a:pt x="2835764" y="499804"/>
                </a:lnTo>
                <a:lnTo>
                  <a:pt x="0" y="49980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160721" y="4558111"/>
            <a:ext cx="2194989" cy="296324"/>
          </a:xfrm>
          <a:custGeom>
            <a:avLst/>
            <a:gdLst/>
            <a:ahLst/>
            <a:cxnLst/>
            <a:rect r="r" b="b" t="t" l="l"/>
            <a:pathLst>
              <a:path h="296324" w="2194989">
                <a:moveTo>
                  <a:pt x="0" y="0"/>
                </a:moveTo>
                <a:lnTo>
                  <a:pt x="2194990" y="0"/>
                </a:lnTo>
                <a:lnTo>
                  <a:pt x="2194990" y="296324"/>
                </a:lnTo>
                <a:lnTo>
                  <a:pt x="0" y="29632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true" flipV="false" rot="0">
            <a:off x="8534973" y="2822083"/>
            <a:ext cx="1422084" cy="699784"/>
          </a:xfrm>
          <a:custGeom>
            <a:avLst/>
            <a:gdLst/>
            <a:ahLst/>
            <a:cxnLst/>
            <a:rect r="r" b="b" t="t" l="l"/>
            <a:pathLst>
              <a:path h="699784" w="1422084">
                <a:moveTo>
                  <a:pt x="1422084" y="0"/>
                </a:moveTo>
                <a:lnTo>
                  <a:pt x="0" y="0"/>
                </a:lnTo>
                <a:lnTo>
                  <a:pt x="0" y="699783"/>
                </a:lnTo>
                <a:lnTo>
                  <a:pt x="1422084" y="699783"/>
                </a:lnTo>
                <a:lnTo>
                  <a:pt x="1422084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4254620" y="7230466"/>
            <a:ext cx="2375672" cy="1915386"/>
          </a:xfrm>
          <a:custGeom>
            <a:avLst/>
            <a:gdLst/>
            <a:ahLst/>
            <a:cxnLst/>
            <a:rect r="r" b="b" t="t" l="l"/>
            <a:pathLst>
              <a:path h="1915386" w="2375672">
                <a:moveTo>
                  <a:pt x="0" y="0"/>
                </a:moveTo>
                <a:lnTo>
                  <a:pt x="2375672" y="0"/>
                </a:lnTo>
                <a:lnTo>
                  <a:pt x="2375672" y="1915385"/>
                </a:lnTo>
                <a:lnTo>
                  <a:pt x="0" y="191538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9822111" y="5727441"/>
            <a:ext cx="731433" cy="1345165"/>
          </a:xfrm>
          <a:custGeom>
            <a:avLst/>
            <a:gdLst/>
            <a:ahLst/>
            <a:cxnLst/>
            <a:rect r="r" b="b" t="t" l="l"/>
            <a:pathLst>
              <a:path h="1345165" w="731433">
                <a:moveTo>
                  <a:pt x="0" y="0"/>
                </a:moveTo>
                <a:lnTo>
                  <a:pt x="731434" y="0"/>
                </a:lnTo>
                <a:lnTo>
                  <a:pt x="731434" y="1345165"/>
                </a:lnTo>
                <a:lnTo>
                  <a:pt x="0" y="134516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1720690" y="7575057"/>
            <a:ext cx="1444717" cy="1226204"/>
          </a:xfrm>
          <a:custGeom>
            <a:avLst/>
            <a:gdLst/>
            <a:ahLst/>
            <a:cxnLst/>
            <a:rect r="r" b="b" t="t" l="l"/>
            <a:pathLst>
              <a:path h="1226204" w="1444717">
                <a:moveTo>
                  <a:pt x="0" y="0"/>
                </a:moveTo>
                <a:lnTo>
                  <a:pt x="1444718" y="0"/>
                </a:lnTo>
                <a:lnTo>
                  <a:pt x="1444718" y="1226203"/>
                </a:lnTo>
                <a:lnTo>
                  <a:pt x="0" y="122620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3495518" y="5797040"/>
            <a:ext cx="696446" cy="1205967"/>
          </a:xfrm>
          <a:custGeom>
            <a:avLst/>
            <a:gdLst/>
            <a:ahLst/>
            <a:cxnLst/>
            <a:rect r="r" b="b" t="t" l="l"/>
            <a:pathLst>
              <a:path h="1205967" w="696446">
                <a:moveTo>
                  <a:pt x="0" y="0"/>
                </a:moveTo>
                <a:lnTo>
                  <a:pt x="696445" y="0"/>
                </a:lnTo>
                <a:lnTo>
                  <a:pt x="696445" y="1205967"/>
                </a:lnTo>
                <a:lnTo>
                  <a:pt x="0" y="120596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058950" y="7655211"/>
            <a:ext cx="412894" cy="1104733"/>
          </a:xfrm>
          <a:custGeom>
            <a:avLst/>
            <a:gdLst/>
            <a:ahLst/>
            <a:cxnLst/>
            <a:rect r="r" b="b" t="t" l="l"/>
            <a:pathLst>
              <a:path h="1104733" w="412894">
                <a:moveTo>
                  <a:pt x="0" y="0"/>
                </a:moveTo>
                <a:lnTo>
                  <a:pt x="412894" y="0"/>
                </a:lnTo>
                <a:lnTo>
                  <a:pt x="412894" y="1104733"/>
                </a:lnTo>
                <a:lnTo>
                  <a:pt x="0" y="110473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9088775" y="7763282"/>
            <a:ext cx="354326" cy="888592"/>
          </a:xfrm>
          <a:custGeom>
            <a:avLst/>
            <a:gdLst/>
            <a:ahLst/>
            <a:cxnLst/>
            <a:rect r="r" b="b" t="t" l="l"/>
            <a:pathLst>
              <a:path h="888592" w="354326">
                <a:moveTo>
                  <a:pt x="0" y="0"/>
                </a:moveTo>
                <a:lnTo>
                  <a:pt x="354326" y="0"/>
                </a:lnTo>
                <a:lnTo>
                  <a:pt x="354326" y="888591"/>
                </a:lnTo>
                <a:lnTo>
                  <a:pt x="0" y="888591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0060031" y="7594845"/>
            <a:ext cx="1100691" cy="1225465"/>
          </a:xfrm>
          <a:custGeom>
            <a:avLst/>
            <a:gdLst/>
            <a:ahLst/>
            <a:cxnLst/>
            <a:rect r="r" b="b" t="t" l="l"/>
            <a:pathLst>
              <a:path h="1225465" w="1100691">
                <a:moveTo>
                  <a:pt x="0" y="0"/>
                </a:moveTo>
                <a:lnTo>
                  <a:pt x="1100690" y="0"/>
                </a:lnTo>
                <a:lnTo>
                  <a:pt x="1100690" y="1225465"/>
                </a:lnTo>
                <a:lnTo>
                  <a:pt x="0" y="122546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963656" y="7713028"/>
            <a:ext cx="478364" cy="989098"/>
          </a:xfrm>
          <a:custGeom>
            <a:avLst/>
            <a:gdLst/>
            <a:ahLst/>
            <a:cxnLst/>
            <a:rect r="r" b="b" t="t" l="l"/>
            <a:pathLst>
              <a:path h="989098" w="478364">
                <a:moveTo>
                  <a:pt x="0" y="0"/>
                </a:moveTo>
                <a:lnTo>
                  <a:pt x="478364" y="0"/>
                </a:lnTo>
                <a:lnTo>
                  <a:pt x="478364" y="989099"/>
                </a:lnTo>
                <a:lnTo>
                  <a:pt x="0" y="989099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8033187" y="5576922"/>
            <a:ext cx="1064465" cy="1508987"/>
          </a:xfrm>
          <a:custGeom>
            <a:avLst/>
            <a:gdLst/>
            <a:ahLst/>
            <a:cxnLst/>
            <a:rect r="r" b="b" t="t" l="l"/>
            <a:pathLst>
              <a:path h="1508987" w="1064465">
                <a:moveTo>
                  <a:pt x="0" y="0"/>
                </a:moveTo>
                <a:lnTo>
                  <a:pt x="1064465" y="0"/>
                </a:lnTo>
                <a:lnTo>
                  <a:pt x="1064465" y="1508988"/>
                </a:lnTo>
                <a:lnTo>
                  <a:pt x="0" y="1508988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1278004" y="6075663"/>
            <a:ext cx="1799920" cy="648721"/>
          </a:xfrm>
          <a:custGeom>
            <a:avLst/>
            <a:gdLst/>
            <a:ahLst/>
            <a:cxnLst/>
            <a:rect r="r" b="b" t="t" l="l"/>
            <a:pathLst>
              <a:path h="648721" w="1799920">
                <a:moveTo>
                  <a:pt x="0" y="0"/>
                </a:moveTo>
                <a:lnTo>
                  <a:pt x="1799920" y="0"/>
                </a:lnTo>
                <a:lnTo>
                  <a:pt x="1799920" y="648721"/>
                </a:lnTo>
                <a:lnTo>
                  <a:pt x="0" y="648721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6129666" y="6075663"/>
            <a:ext cx="690365" cy="690077"/>
          </a:xfrm>
          <a:custGeom>
            <a:avLst/>
            <a:gdLst/>
            <a:ahLst/>
            <a:cxnLst/>
            <a:rect r="r" b="b" t="t" l="l"/>
            <a:pathLst>
              <a:path h="690077" w="690365">
                <a:moveTo>
                  <a:pt x="0" y="0"/>
                </a:moveTo>
                <a:lnTo>
                  <a:pt x="690365" y="0"/>
                </a:lnTo>
                <a:lnTo>
                  <a:pt x="690365" y="690077"/>
                </a:lnTo>
                <a:lnTo>
                  <a:pt x="0" y="690077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true" flipV="false" rot="0">
            <a:off x="14609557" y="5931342"/>
            <a:ext cx="1102515" cy="1000533"/>
          </a:xfrm>
          <a:custGeom>
            <a:avLst/>
            <a:gdLst/>
            <a:ahLst/>
            <a:cxnLst/>
            <a:rect r="r" b="b" t="t" l="l"/>
            <a:pathLst>
              <a:path h="1000533" w="1102515">
                <a:moveTo>
                  <a:pt x="1102516" y="0"/>
                </a:moveTo>
                <a:lnTo>
                  <a:pt x="0" y="0"/>
                </a:lnTo>
                <a:lnTo>
                  <a:pt x="0" y="1000533"/>
                </a:lnTo>
                <a:lnTo>
                  <a:pt x="1102516" y="1000533"/>
                </a:lnTo>
                <a:lnTo>
                  <a:pt x="1102516" y="0"/>
                </a:lnTo>
                <a:close/>
              </a:path>
            </a:pathLst>
          </a:custGeom>
          <a:blipFill>
            <a:blip r:embed="rId28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3653693" y="4533896"/>
            <a:ext cx="1507121" cy="344754"/>
          </a:xfrm>
          <a:custGeom>
            <a:avLst/>
            <a:gdLst/>
            <a:ahLst/>
            <a:cxnLst/>
            <a:rect r="r" b="b" t="t" l="l"/>
            <a:pathLst>
              <a:path h="344754" w="1507121">
                <a:moveTo>
                  <a:pt x="0" y="0"/>
                </a:moveTo>
                <a:lnTo>
                  <a:pt x="1507122" y="0"/>
                </a:lnTo>
                <a:lnTo>
                  <a:pt x="1507122" y="344754"/>
                </a:lnTo>
                <a:lnTo>
                  <a:pt x="0" y="344754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156385" y="2975636"/>
            <a:ext cx="1583431" cy="1284018"/>
          </a:xfrm>
          <a:custGeom>
            <a:avLst/>
            <a:gdLst/>
            <a:ahLst/>
            <a:cxnLst/>
            <a:rect r="r" b="b" t="t" l="l"/>
            <a:pathLst>
              <a:path h="1284018" w="1583431">
                <a:moveTo>
                  <a:pt x="0" y="0"/>
                </a:moveTo>
                <a:lnTo>
                  <a:pt x="1583431" y="0"/>
                </a:lnTo>
                <a:lnTo>
                  <a:pt x="1583431" y="1284018"/>
                </a:lnTo>
                <a:lnTo>
                  <a:pt x="0" y="12840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08016" y="3043951"/>
            <a:ext cx="1395271" cy="1019816"/>
          </a:xfrm>
          <a:custGeom>
            <a:avLst/>
            <a:gdLst/>
            <a:ahLst/>
            <a:cxnLst/>
            <a:rect r="r" b="b" t="t" l="l"/>
            <a:pathLst>
              <a:path h="1019816" w="1395271">
                <a:moveTo>
                  <a:pt x="0" y="0"/>
                </a:moveTo>
                <a:lnTo>
                  <a:pt x="1395271" y="0"/>
                </a:lnTo>
                <a:lnTo>
                  <a:pt x="1395271" y="1019817"/>
                </a:lnTo>
                <a:lnTo>
                  <a:pt x="0" y="1019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676157" y="6288179"/>
            <a:ext cx="1349377" cy="1349377"/>
          </a:xfrm>
          <a:custGeom>
            <a:avLst/>
            <a:gdLst/>
            <a:ahLst/>
            <a:cxnLst/>
            <a:rect r="r" b="b" t="t" l="l"/>
            <a:pathLst>
              <a:path h="1349377" w="1349377">
                <a:moveTo>
                  <a:pt x="0" y="0"/>
                </a:moveTo>
                <a:lnTo>
                  <a:pt x="1349377" y="0"/>
                </a:lnTo>
                <a:lnTo>
                  <a:pt x="1349377" y="1349377"/>
                </a:lnTo>
                <a:lnTo>
                  <a:pt x="0" y="13493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263040" y="6413029"/>
            <a:ext cx="2819683" cy="1099676"/>
          </a:xfrm>
          <a:custGeom>
            <a:avLst/>
            <a:gdLst/>
            <a:ahLst/>
            <a:cxnLst/>
            <a:rect r="r" b="b" t="t" l="l"/>
            <a:pathLst>
              <a:path h="1099676" w="2819683">
                <a:moveTo>
                  <a:pt x="0" y="0"/>
                </a:moveTo>
                <a:lnTo>
                  <a:pt x="2819683" y="0"/>
                </a:lnTo>
                <a:lnTo>
                  <a:pt x="2819683" y="1099676"/>
                </a:lnTo>
                <a:lnTo>
                  <a:pt x="0" y="10996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560268" y="4582489"/>
            <a:ext cx="3161261" cy="1331681"/>
          </a:xfrm>
          <a:custGeom>
            <a:avLst/>
            <a:gdLst/>
            <a:ahLst/>
            <a:cxnLst/>
            <a:rect r="r" b="b" t="t" l="l"/>
            <a:pathLst>
              <a:path h="1331681" w="3161261">
                <a:moveTo>
                  <a:pt x="0" y="0"/>
                </a:moveTo>
                <a:lnTo>
                  <a:pt x="3161261" y="0"/>
                </a:lnTo>
                <a:lnTo>
                  <a:pt x="3161261" y="1331681"/>
                </a:lnTo>
                <a:lnTo>
                  <a:pt x="0" y="1331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885017" y="4770068"/>
            <a:ext cx="1140517" cy="994235"/>
          </a:xfrm>
          <a:custGeom>
            <a:avLst/>
            <a:gdLst/>
            <a:ahLst/>
            <a:cxnLst/>
            <a:rect r="r" b="b" t="t" l="l"/>
            <a:pathLst>
              <a:path h="994235" w="1140517">
                <a:moveTo>
                  <a:pt x="0" y="0"/>
                </a:moveTo>
                <a:lnTo>
                  <a:pt x="1140517" y="0"/>
                </a:lnTo>
                <a:lnTo>
                  <a:pt x="1140517" y="994236"/>
                </a:lnTo>
                <a:lnTo>
                  <a:pt x="0" y="99423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-3033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543672" y="6375306"/>
            <a:ext cx="1801210" cy="1411699"/>
          </a:xfrm>
          <a:custGeom>
            <a:avLst/>
            <a:gdLst/>
            <a:ahLst/>
            <a:cxnLst/>
            <a:rect r="r" b="b" t="t" l="l"/>
            <a:pathLst>
              <a:path h="1411699" w="1801210">
                <a:moveTo>
                  <a:pt x="0" y="0"/>
                </a:moveTo>
                <a:lnTo>
                  <a:pt x="1801210" y="0"/>
                </a:lnTo>
                <a:lnTo>
                  <a:pt x="1801210" y="1411699"/>
                </a:lnTo>
                <a:lnTo>
                  <a:pt x="0" y="141169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158916" y="2910917"/>
            <a:ext cx="1551698" cy="1413456"/>
          </a:xfrm>
          <a:custGeom>
            <a:avLst/>
            <a:gdLst/>
            <a:ahLst/>
            <a:cxnLst/>
            <a:rect r="r" b="b" t="t" l="l"/>
            <a:pathLst>
              <a:path h="1413456" w="1551698">
                <a:moveTo>
                  <a:pt x="0" y="0"/>
                </a:moveTo>
                <a:lnTo>
                  <a:pt x="1551698" y="0"/>
                </a:lnTo>
                <a:lnTo>
                  <a:pt x="1551698" y="1413456"/>
                </a:lnTo>
                <a:lnTo>
                  <a:pt x="0" y="141345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026624" y="8072066"/>
            <a:ext cx="977203" cy="1083592"/>
          </a:xfrm>
          <a:custGeom>
            <a:avLst/>
            <a:gdLst/>
            <a:ahLst/>
            <a:cxnLst/>
            <a:rect r="r" b="b" t="t" l="l"/>
            <a:pathLst>
              <a:path h="1083592" w="977203">
                <a:moveTo>
                  <a:pt x="0" y="0"/>
                </a:moveTo>
                <a:lnTo>
                  <a:pt x="977203" y="0"/>
                </a:lnTo>
                <a:lnTo>
                  <a:pt x="977203" y="1083591"/>
                </a:lnTo>
                <a:lnTo>
                  <a:pt x="0" y="108359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039236" y="4688611"/>
            <a:ext cx="1010322" cy="1036711"/>
          </a:xfrm>
          <a:custGeom>
            <a:avLst/>
            <a:gdLst/>
            <a:ahLst/>
            <a:cxnLst/>
            <a:rect r="r" b="b" t="t" l="l"/>
            <a:pathLst>
              <a:path h="1036711" w="1010322">
                <a:moveTo>
                  <a:pt x="0" y="0"/>
                </a:moveTo>
                <a:lnTo>
                  <a:pt x="1010321" y="0"/>
                </a:lnTo>
                <a:lnTo>
                  <a:pt x="1010321" y="1036711"/>
                </a:lnTo>
                <a:lnTo>
                  <a:pt x="0" y="103671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5400000">
            <a:off x="11467156" y="3923552"/>
            <a:ext cx="1119437" cy="2649554"/>
          </a:xfrm>
          <a:custGeom>
            <a:avLst/>
            <a:gdLst/>
            <a:ahLst/>
            <a:cxnLst/>
            <a:rect r="r" b="b" t="t" l="l"/>
            <a:pathLst>
              <a:path h="2649554" w="1119437">
                <a:moveTo>
                  <a:pt x="0" y="0"/>
                </a:moveTo>
                <a:lnTo>
                  <a:pt x="1119437" y="0"/>
                </a:lnTo>
                <a:lnTo>
                  <a:pt x="1119437" y="2649554"/>
                </a:lnTo>
                <a:lnTo>
                  <a:pt x="0" y="2649554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316225" y="6413029"/>
            <a:ext cx="2017333" cy="1217965"/>
          </a:xfrm>
          <a:custGeom>
            <a:avLst/>
            <a:gdLst/>
            <a:ahLst/>
            <a:cxnLst/>
            <a:rect r="r" b="b" t="t" l="l"/>
            <a:pathLst>
              <a:path h="1217965" w="2017333">
                <a:moveTo>
                  <a:pt x="0" y="0"/>
                </a:moveTo>
                <a:lnTo>
                  <a:pt x="2017333" y="0"/>
                </a:lnTo>
                <a:lnTo>
                  <a:pt x="2017333" y="1217965"/>
                </a:lnTo>
                <a:lnTo>
                  <a:pt x="0" y="1217965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248334" y="2929026"/>
            <a:ext cx="2427823" cy="1377238"/>
          </a:xfrm>
          <a:custGeom>
            <a:avLst/>
            <a:gdLst/>
            <a:ahLst/>
            <a:cxnLst/>
            <a:rect r="r" b="b" t="t" l="l"/>
            <a:pathLst>
              <a:path h="1377238" w="2427823">
                <a:moveTo>
                  <a:pt x="0" y="0"/>
                </a:moveTo>
                <a:lnTo>
                  <a:pt x="2427823" y="0"/>
                </a:lnTo>
                <a:lnTo>
                  <a:pt x="2427823" y="1377238"/>
                </a:lnTo>
                <a:lnTo>
                  <a:pt x="0" y="137723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8766406" y="1408547"/>
            <a:ext cx="633509" cy="1040089"/>
          </a:xfrm>
          <a:custGeom>
            <a:avLst/>
            <a:gdLst/>
            <a:ahLst/>
            <a:cxnLst/>
            <a:rect r="r" b="b" t="t" l="l"/>
            <a:pathLst>
              <a:path h="1040089" w="633509">
                <a:moveTo>
                  <a:pt x="0" y="0"/>
                </a:moveTo>
                <a:lnTo>
                  <a:pt x="633509" y="0"/>
                </a:lnTo>
                <a:lnTo>
                  <a:pt x="633509" y="1040089"/>
                </a:lnTo>
                <a:lnTo>
                  <a:pt x="0" y="1040089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2689871" y="1426031"/>
            <a:ext cx="913745" cy="1005120"/>
          </a:xfrm>
          <a:custGeom>
            <a:avLst/>
            <a:gdLst/>
            <a:ahLst/>
            <a:cxnLst/>
            <a:rect r="r" b="b" t="t" l="l"/>
            <a:pathLst>
              <a:path h="1005120" w="913745">
                <a:moveTo>
                  <a:pt x="0" y="0"/>
                </a:moveTo>
                <a:lnTo>
                  <a:pt x="913745" y="0"/>
                </a:lnTo>
                <a:lnTo>
                  <a:pt x="913745" y="1005120"/>
                </a:lnTo>
                <a:lnTo>
                  <a:pt x="0" y="100512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6080159" y="3039156"/>
            <a:ext cx="750233" cy="1267107"/>
          </a:xfrm>
          <a:custGeom>
            <a:avLst/>
            <a:gdLst/>
            <a:ahLst/>
            <a:cxnLst/>
            <a:rect r="r" b="b" t="t" l="l"/>
            <a:pathLst>
              <a:path h="1267107" w="750233">
                <a:moveTo>
                  <a:pt x="0" y="0"/>
                </a:moveTo>
                <a:lnTo>
                  <a:pt x="750233" y="0"/>
                </a:lnTo>
                <a:lnTo>
                  <a:pt x="750233" y="1267108"/>
                </a:lnTo>
                <a:lnTo>
                  <a:pt x="0" y="1267108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4552974" y="1403343"/>
            <a:ext cx="655127" cy="1050496"/>
          </a:xfrm>
          <a:custGeom>
            <a:avLst/>
            <a:gdLst/>
            <a:ahLst/>
            <a:cxnLst/>
            <a:rect r="r" b="b" t="t" l="l"/>
            <a:pathLst>
              <a:path h="1050496" w="655127">
                <a:moveTo>
                  <a:pt x="0" y="0"/>
                </a:moveTo>
                <a:lnTo>
                  <a:pt x="655128" y="0"/>
                </a:lnTo>
                <a:lnTo>
                  <a:pt x="655128" y="1050496"/>
                </a:lnTo>
                <a:lnTo>
                  <a:pt x="0" y="1050496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0349273" y="1202613"/>
            <a:ext cx="1391239" cy="1451958"/>
          </a:xfrm>
          <a:custGeom>
            <a:avLst/>
            <a:gdLst/>
            <a:ahLst/>
            <a:cxnLst/>
            <a:rect r="r" b="b" t="t" l="l"/>
            <a:pathLst>
              <a:path h="1451958" w="1391239">
                <a:moveTo>
                  <a:pt x="0" y="0"/>
                </a:moveTo>
                <a:lnTo>
                  <a:pt x="1391240" y="0"/>
                </a:lnTo>
                <a:lnTo>
                  <a:pt x="1391240" y="1451957"/>
                </a:lnTo>
                <a:lnTo>
                  <a:pt x="0" y="1451957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6702350" y="1411172"/>
            <a:ext cx="1114699" cy="1034840"/>
          </a:xfrm>
          <a:custGeom>
            <a:avLst/>
            <a:gdLst/>
            <a:ahLst/>
            <a:cxnLst/>
            <a:rect r="r" b="b" t="t" l="l"/>
            <a:pathLst>
              <a:path h="1034840" w="1114699">
                <a:moveTo>
                  <a:pt x="0" y="0"/>
                </a:moveTo>
                <a:lnTo>
                  <a:pt x="1114698" y="0"/>
                </a:lnTo>
                <a:lnTo>
                  <a:pt x="1114698" y="1034839"/>
                </a:lnTo>
                <a:lnTo>
                  <a:pt x="0" y="1034839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6157460" y="1366896"/>
            <a:ext cx="868074" cy="1123390"/>
          </a:xfrm>
          <a:custGeom>
            <a:avLst/>
            <a:gdLst/>
            <a:ahLst/>
            <a:cxnLst/>
            <a:rect r="r" b="b" t="t" l="l"/>
            <a:pathLst>
              <a:path h="1123390" w="868074">
                <a:moveTo>
                  <a:pt x="0" y="0"/>
                </a:moveTo>
                <a:lnTo>
                  <a:pt x="868074" y="0"/>
                </a:lnTo>
                <a:lnTo>
                  <a:pt x="868074" y="1123390"/>
                </a:lnTo>
                <a:lnTo>
                  <a:pt x="0" y="1123390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1715384" y="8098776"/>
            <a:ext cx="1053149" cy="1030171"/>
          </a:xfrm>
          <a:custGeom>
            <a:avLst/>
            <a:gdLst/>
            <a:ahLst/>
            <a:cxnLst/>
            <a:rect r="r" b="b" t="t" l="l"/>
            <a:pathLst>
              <a:path h="1030171" w="1053149">
                <a:moveTo>
                  <a:pt x="0" y="0"/>
                </a:moveTo>
                <a:lnTo>
                  <a:pt x="1053149" y="0"/>
                </a:lnTo>
                <a:lnTo>
                  <a:pt x="1053149" y="1030171"/>
                </a:lnTo>
                <a:lnTo>
                  <a:pt x="0" y="1030171"/>
                </a:lnTo>
                <a:lnTo>
                  <a:pt x="0" y="0"/>
                </a:lnTo>
                <a:close/>
              </a:path>
            </a:pathLst>
          </a:custGeom>
          <a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3480089" y="8184948"/>
            <a:ext cx="572342" cy="857827"/>
          </a:xfrm>
          <a:custGeom>
            <a:avLst/>
            <a:gdLst/>
            <a:ahLst/>
            <a:cxnLst/>
            <a:rect r="r" b="b" t="t" l="l"/>
            <a:pathLst>
              <a:path h="857827" w="572342">
                <a:moveTo>
                  <a:pt x="0" y="0"/>
                </a:moveTo>
                <a:lnTo>
                  <a:pt x="572342" y="0"/>
                </a:lnTo>
                <a:lnTo>
                  <a:pt x="572342" y="857827"/>
                </a:lnTo>
                <a:lnTo>
                  <a:pt x="0" y="857827"/>
                </a:lnTo>
                <a:lnTo>
                  <a:pt x="0" y="0"/>
                </a:lnTo>
                <a:close/>
              </a:path>
            </a:pathLst>
          </a:custGeom>
          <a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4763988" y="8167653"/>
            <a:ext cx="714987" cy="892417"/>
          </a:xfrm>
          <a:custGeom>
            <a:avLst/>
            <a:gdLst/>
            <a:ahLst/>
            <a:cxnLst/>
            <a:rect r="r" b="b" t="t" l="l"/>
            <a:pathLst>
              <a:path h="892417" w="714987">
                <a:moveTo>
                  <a:pt x="0" y="0"/>
                </a:moveTo>
                <a:lnTo>
                  <a:pt x="714987" y="0"/>
                </a:lnTo>
                <a:lnTo>
                  <a:pt x="714987" y="892417"/>
                </a:lnTo>
                <a:lnTo>
                  <a:pt x="0" y="892417"/>
                </a:lnTo>
                <a:lnTo>
                  <a:pt x="0" y="0"/>
                </a:lnTo>
                <a:close/>
              </a:path>
            </a:pathLst>
          </a:custGeom>
          <a:blipFill>
            <a:blip r:embed="rId45">
              <a:extLst>
                <a:ext uri="{96DAC541-7B7A-43D3-8B79-37D633B846F1}">
                  <asvg:svgBlip xmlns:asvg="http://schemas.microsoft.com/office/drawing/2016/SVG/main" r:embed="rId4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6190531" y="8164853"/>
            <a:ext cx="1046418" cy="898017"/>
          </a:xfrm>
          <a:custGeom>
            <a:avLst/>
            <a:gdLst/>
            <a:ahLst/>
            <a:cxnLst/>
            <a:rect r="r" b="b" t="t" l="l"/>
            <a:pathLst>
              <a:path h="898017" w="1046418">
                <a:moveTo>
                  <a:pt x="0" y="0"/>
                </a:moveTo>
                <a:lnTo>
                  <a:pt x="1046418" y="0"/>
                </a:lnTo>
                <a:lnTo>
                  <a:pt x="1046418" y="898017"/>
                </a:lnTo>
                <a:lnTo>
                  <a:pt x="0" y="898017"/>
                </a:lnTo>
                <a:lnTo>
                  <a:pt x="0" y="0"/>
                </a:lnTo>
                <a:close/>
              </a:path>
            </a:pathLst>
          </a:custGeom>
          <a:blipFill>
            <a:blip r:embed="rId47"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1119752" y="6674866"/>
            <a:ext cx="4726171" cy="2386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Bold"/>
              </a:rPr>
              <a:t>Use these design resources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Bold"/>
              </a:rPr>
              <a:t>in your Canva Presentation.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Bold"/>
              </a:rPr>
              <a:t>Happy designing! 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Bold"/>
              </a:rPr>
              <a:t>Don't forget to delete this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Bold"/>
              </a:rPr>
              <a:t>page before presenting.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03981" y="1253241"/>
            <a:ext cx="5253440" cy="2114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1660D6"/>
                </a:solidFill>
                <a:latin typeface="Garet Heavy"/>
              </a:rPr>
              <a:t>RESOURCE </a:t>
            </a:r>
          </a:p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1660D6"/>
                </a:solidFill>
                <a:latin typeface="Garet Heavy"/>
              </a:rPr>
              <a:t>PAGE</a:t>
            </a:r>
          </a:p>
        </p:txBody>
      </p:sp>
      <p:sp>
        <p:nvSpPr>
          <p:cNvPr name="Freeform 31" id="31"/>
          <p:cNvSpPr/>
          <p:nvPr/>
        </p:nvSpPr>
        <p:spPr>
          <a:xfrm flipH="false" flipV="false" rot="0">
            <a:off x="6190746" y="8453899"/>
            <a:ext cx="1366228" cy="319925"/>
          </a:xfrm>
          <a:custGeom>
            <a:avLst/>
            <a:gdLst/>
            <a:ahLst/>
            <a:cxnLst/>
            <a:rect r="r" b="b" t="t" l="l"/>
            <a:pathLst>
              <a:path h="319925" w="1366228">
                <a:moveTo>
                  <a:pt x="0" y="0"/>
                </a:moveTo>
                <a:lnTo>
                  <a:pt x="1366229" y="0"/>
                </a:lnTo>
                <a:lnTo>
                  <a:pt x="1366229" y="319925"/>
                </a:lnTo>
                <a:lnTo>
                  <a:pt x="0" y="319925"/>
                </a:lnTo>
                <a:lnTo>
                  <a:pt x="0" y="0"/>
                </a:lnTo>
                <a:close/>
              </a:path>
            </a:pathLst>
          </a:custGeom>
          <a:blipFill>
            <a:blip r:embed="rId49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8268531" y="8251379"/>
            <a:ext cx="1046537" cy="724965"/>
          </a:xfrm>
          <a:custGeom>
            <a:avLst/>
            <a:gdLst/>
            <a:ahLst/>
            <a:cxnLst/>
            <a:rect r="r" b="b" t="t" l="l"/>
            <a:pathLst>
              <a:path h="724965" w="1046537">
                <a:moveTo>
                  <a:pt x="0" y="0"/>
                </a:moveTo>
                <a:lnTo>
                  <a:pt x="1046537" y="0"/>
                </a:lnTo>
                <a:lnTo>
                  <a:pt x="1046537" y="724965"/>
                </a:lnTo>
                <a:lnTo>
                  <a:pt x="0" y="724965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167810" y="1377647"/>
            <a:ext cx="832459" cy="715915"/>
          </a:xfrm>
          <a:custGeom>
            <a:avLst/>
            <a:gdLst/>
            <a:ahLst/>
            <a:cxnLst/>
            <a:rect r="r" b="b" t="t" l="l"/>
            <a:pathLst>
              <a:path h="715915" w="832459">
                <a:moveTo>
                  <a:pt x="0" y="0"/>
                </a:moveTo>
                <a:lnTo>
                  <a:pt x="832459" y="0"/>
                </a:lnTo>
                <a:lnTo>
                  <a:pt x="832459" y="715915"/>
                </a:lnTo>
                <a:lnTo>
                  <a:pt x="0" y="715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517577" y="1304556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807197" y="1229591"/>
            <a:ext cx="704739" cy="1012027"/>
          </a:xfrm>
          <a:custGeom>
            <a:avLst/>
            <a:gdLst/>
            <a:ahLst/>
            <a:cxnLst/>
            <a:rect r="r" b="b" t="t" l="l"/>
            <a:pathLst>
              <a:path h="1012027" w="704739">
                <a:moveTo>
                  <a:pt x="0" y="0"/>
                </a:moveTo>
                <a:lnTo>
                  <a:pt x="704739" y="0"/>
                </a:lnTo>
                <a:lnTo>
                  <a:pt x="704739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983430" y="1377647"/>
            <a:ext cx="1164950" cy="715915"/>
          </a:xfrm>
          <a:custGeom>
            <a:avLst/>
            <a:gdLst/>
            <a:ahLst/>
            <a:cxnLst/>
            <a:rect r="r" b="b" t="t" l="l"/>
            <a:pathLst>
              <a:path h="715915" w="1164950">
                <a:moveTo>
                  <a:pt x="0" y="0"/>
                </a:moveTo>
                <a:lnTo>
                  <a:pt x="1164950" y="0"/>
                </a:lnTo>
                <a:lnTo>
                  <a:pt x="1164950" y="715915"/>
                </a:lnTo>
                <a:lnTo>
                  <a:pt x="0" y="7159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694839" y="1304556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12316" y="1229591"/>
            <a:ext cx="1119949" cy="1012027"/>
          </a:xfrm>
          <a:custGeom>
            <a:avLst/>
            <a:gdLst/>
            <a:ahLst/>
            <a:cxnLst/>
            <a:rect r="r" b="b" t="t" l="l"/>
            <a:pathLst>
              <a:path h="1012027" w="1119949">
                <a:moveTo>
                  <a:pt x="0" y="0"/>
                </a:moveTo>
                <a:lnTo>
                  <a:pt x="1119950" y="0"/>
                </a:lnTo>
                <a:lnTo>
                  <a:pt x="111995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984460" y="1229591"/>
            <a:ext cx="675298" cy="1012027"/>
          </a:xfrm>
          <a:custGeom>
            <a:avLst/>
            <a:gdLst/>
            <a:ahLst/>
            <a:cxnLst/>
            <a:rect r="r" b="b" t="t" l="l"/>
            <a:pathLst>
              <a:path h="1012027" w="675298">
                <a:moveTo>
                  <a:pt x="0" y="0"/>
                </a:moveTo>
                <a:lnTo>
                  <a:pt x="675298" y="0"/>
                </a:lnTo>
                <a:lnTo>
                  <a:pt x="675298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484824" y="1229591"/>
            <a:ext cx="732340" cy="1012027"/>
          </a:xfrm>
          <a:custGeom>
            <a:avLst/>
            <a:gdLst/>
            <a:ahLst/>
            <a:cxnLst/>
            <a:rect r="r" b="b" t="t" l="l"/>
            <a:pathLst>
              <a:path h="1012027" w="732340">
                <a:moveTo>
                  <a:pt x="0" y="0"/>
                </a:moveTo>
                <a:lnTo>
                  <a:pt x="732340" y="0"/>
                </a:lnTo>
                <a:lnTo>
                  <a:pt x="73234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152771" y="315063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7" y="0"/>
                </a:lnTo>
                <a:lnTo>
                  <a:pt x="862537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8466380" y="315063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6" y="0"/>
                </a:lnTo>
                <a:lnTo>
                  <a:pt x="862536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9779989" y="3150636"/>
            <a:ext cx="856263" cy="862536"/>
          </a:xfrm>
          <a:custGeom>
            <a:avLst/>
            <a:gdLst/>
            <a:ahLst/>
            <a:cxnLst/>
            <a:rect r="r" b="b" t="t" l="l"/>
            <a:pathLst>
              <a:path h="862536" w="856263">
                <a:moveTo>
                  <a:pt x="0" y="0"/>
                </a:moveTo>
                <a:lnTo>
                  <a:pt x="856263" y="0"/>
                </a:lnTo>
                <a:lnTo>
                  <a:pt x="856263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083927" y="3146493"/>
            <a:ext cx="714074" cy="870822"/>
          </a:xfrm>
          <a:custGeom>
            <a:avLst/>
            <a:gdLst/>
            <a:ahLst/>
            <a:cxnLst/>
            <a:rect r="r" b="b" t="t" l="l"/>
            <a:pathLst>
              <a:path h="870822" w="714074">
                <a:moveTo>
                  <a:pt x="0" y="0"/>
                </a:moveTo>
                <a:lnTo>
                  <a:pt x="714074" y="0"/>
                </a:lnTo>
                <a:lnTo>
                  <a:pt x="714074" y="870822"/>
                </a:lnTo>
                <a:lnTo>
                  <a:pt x="0" y="87082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2245676" y="3150636"/>
            <a:ext cx="903609" cy="862536"/>
          </a:xfrm>
          <a:custGeom>
            <a:avLst/>
            <a:gdLst/>
            <a:ahLst/>
            <a:cxnLst/>
            <a:rect r="r" b="b" t="t" l="l"/>
            <a:pathLst>
              <a:path h="862536" w="903609">
                <a:moveTo>
                  <a:pt x="0" y="0"/>
                </a:moveTo>
                <a:lnTo>
                  <a:pt x="903610" y="0"/>
                </a:lnTo>
                <a:lnTo>
                  <a:pt x="903610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600358" y="3150636"/>
            <a:ext cx="757464" cy="862536"/>
          </a:xfrm>
          <a:custGeom>
            <a:avLst/>
            <a:gdLst/>
            <a:ahLst/>
            <a:cxnLst/>
            <a:rect r="r" b="b" t="t" l="l"/>
            <a:pathLst>
              <a:path h="862536" w="757464">
                <a:moveTo>
                  <a:pt x="0" y="0"/>
                </a:moveTo>
                <a:lnTo>
                  <a:pt x="757464" y="0"/>
                </a:lnTo>
                <a:lnTo>
                  <a:pt x="757464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062672" y="3150636"/>
            <a:ext cx="857832" cy="862536"/>
          </a:xfrm>
          <a:custGeom>
            <a:avLst/>
            <a:gdLst/>
            <a:ahLst/>
            <a:cxnLst/>
            <a:rect r="r" b="b" t="t" l="l"/>
            <a:pathLst>
              <a:path h="862536" w="857832">
                <a:moveTo>
                  <a:pt x="0" y="0"/>
                </a:moveTo>
                <a:lnTo>
                  <a:pt x="857831" y="0"/>
                </a:lnTo>
                <a:lnTo>
                  <a:pt x="857831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6287683" y="3251641"/>
            <a:ext cx="1110978" cy="660527"/>
          </a:xfrm>
          <a:custGeom>
            <a:avLst/>
            <a:gdLst/>
            <a:ahLst/>
            <a:cxnLst/>
            <a:rect r="r" b="b" t="t" l="l"/>
            <a:pathLst>
              <a:path h="660527" w="1110978">
                <a:moveTo>
                  <a:pt x="0" y="0"/>
                </a:moveTo>
                <a:lnTo>
                  <a:pt x="1110979" y="0"/>
                </a:lnTo>
                <a:lnTo>
                  <a:pt x="1110979" y="660527"/>
                </a:lnTo>
                <a:lnTo>
                  <a:pt x="0" y="660527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7176667" y="5066154"/>
            <a:ext cx="885701" cy="761703"/>
          </a:xfrm>
          <a:custGeom>
            <a:avLst/>
            <a:gdLst/>
            <a:ahLst/>
            <a:cxnLst/>
            <a:rect r="r" b="b" t="t" l="l"/>
            <a:pathLst>
              <a:path h="761703" w="885701">
                <a:moveTo>
                  <a:pt x="0" y="0"/>
                </a:moveTo>
                <a:lnTo>
                  <a:pt x="885701" y="0"/>
                </a:lnTo>
                <a:lnTo>
                  <a:pt x="8857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8814767" y="506615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0328869" y="506615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1842971" y="5066154"/>
            <a:ext cx="760318" cy="761703"/>
          </a:xfrm>
          <a:custGeom>
            <a:avLst/>
            <a:gdLst/>
            <a:ahLst/>
            <a:cxnLst/>
            <a:rect r="r" b="b" t="t" l="l"/>
            <a:pathLst>
              <a:path h="761703" w="760318">
                <a:moveTo>
                  <a:pt x="0" y="0"/>
                </a:moveTo>
                <a:lnTo>
                  <a:pt x="760318" y="0"/>
                </a:lnTo>
                <a:lnTo>
                  <a:pt x="760318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3355689" y="5066154"/>
            <a:ext cx="827938" cy="761703"/>
          </a:xfrm>
          <a:custGeom>
            <a:avLst/>
            <a:gdLst/>
            <a:ahLst/>
            <a:cxnLst/>
            <a:rect r="r" b="b" t="t" l="l"/>
            <a:pathLst>
              <a:path h="761703" w="827938">
                <a:moveTo>
                  <a:pt x="0" y="0"/>
                </a:moveTo>
                <a:lnTo>
                  <a:pt x="827937" y="0"/>
                </a:lnTo>
                <a:lnTo>
                  <a:pt x="827937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4936026" y="5066154"/>
            <a:ext cx="614902" cy="761703"/>
          </a:xfrm>
          <a:custGeom>
            <a:avLst/>
            <a:gdLst/>
            <a:ahLst/>
            <a:cxnLst/>
            <a:rect r="r" b="b" t="t" l="l"/>
            <a:pathLst>
              <a:path h="761703" w="614902">
                <a:moveTo>
                  <a:pt x="0" y="0"/>
                </a:moveTo>
                <a:lnTo>
                  <a:pt x="614901" y="0"/>
                </a:lnTo>
                <a:lnTo>
                  <a:pt x="6149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6303327" y="5132346"/>
            <a:ext cx="1095335" cy="629320"/>
          </a:xfrm>
          <a:custGeom>
            <a:avLst/>
            <a:gdLst/>
            <a:ahLst/>
            <a:cxnLst/>
            <a:rect r="r" b="b" t="t" l="l"/>
            <a:pathLst>
              <a:path h="629320" w="1095335">
                <a:moveTo>
                  <a:pt x="0" y="0"/>
                </a:moveTo>
                <a:lnTo>
                  <a:pt x="1095335" y="0"/>
                </a:lnTo>
                <a:lnTo>
                  <a:pt x="1095335" y="629319"/>
                </a:lnTo>
                <a:lnTo>
                  <a:pt x="0" y="629319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7165425" y="6765381"/>
            <a:ext cx="914303" cy="816223"/>
          </a:xfrm>
          <a:custGeom>
            <a:avLst/>
            <a:gdLst/>
            <a:ahLst/>
            <a:cxnLst/>
            <a:rect r="r" b="b" t="t" l="l"/>
            <a:pathLst>
              <a:path h="816223" w="914303">
                <a:moveTo>
                  <a:pt x="0" y="0"/>
                </a:moveTo>
                <a:lnTo>
                  <a:pt x="914303" y="0"/>
                </a:lnTo>
                <a:lnTo>
                  <a:pt x="914303" y="816223"/>
                </a:lnTo>
                <a:lnTo>
                  <a:pt x="0" y="816223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8517113" y="6732732"/>
            <a:ext cx="642709" cy="881521"/>
          </a:xfrm>
          <a:custGeom>
            <a:avLst/>
            <a:gdLst/>
            <a:ahLst/>
            <a:cxnLst/>
            <a:rect r="r" b="b" t="t" l="l"/>
            <a:pathLst>
              <a:path h="881521" w="642709">
                <a:moveTo>
                  <a:pt x="0" y="0"/>
                </a:moveTo>
                <a:lnTo>
                  <a:pt x="642709" y="0"/>
                </a:lnTo>
                <a:lnTo>
                  <a:pt x="642709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9597207" y="6732732"/>
            <a:ext cx="827027" cy="881521"/>
          </a:xfrm>
          <a:custGeom>
            <a:avLst/>
            <a:gdLst/>
            <a:ahLst/>
            <a:cxnLst/>
            <a:rect r="r" b="b" t="t" l="l"/>
            <a:pathLst>
              <a:path h="881521" w="827027">
                <a:moveTo>
                  <a:pt x="0" y="0"/>
                </a:moveTo>
                <a:lnTo>
                  <a:pt x="827027" y="0"/>
                </a:lnTo>
                <a:lnTo>
                  <a:pt x="827027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0861619" y="6732732"/>
            <a:ext cx="644312" cy="881521"/>
          </a:xfrm>
          <a:custGeom>
            <a:avLst/>
            <a:gdLst/>
            <a:ahLst/>
            <a:cxnLst/>
            <a:rect r="r" b="b" t="t" l="l"/>
            <a:pathLst>
              <a:path h="881521" w="644312">
                <a:moveTo>
                  <a:pt x="0" y="0"/>
                </a:moveTo>
                <a:lnTo>
                  <a:pt x="644312" y="0"/>
                </a:lnTo>
                <a:lnTo>
                  <a:pt x="644312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1943316" y="6824910"/>
            <a:ext cx="1158432" cy="697166"/>
          </a:xfrm>
          <a:custGeom>
            <a:avLst/>
            <a:gdLst/>
            <a:ahLst/>
            <a:cxnLst/>
            <a:rect r="r" b="b" t="t" l="l"/>
            <a:pathLst>
              <a:path h="697166" w="1158432">
                <a:moveTo>
                  <a:pt x="0" y="0"/>
                </a:moveTo>
                <a:lnTo>
                  <a:pt x="1158432" y="0"/>
                </a:lnTo>
                <a:lnTo>
                  <a:pt x="1158432" y="697165"/>
                </a:lnTo>
                <a:lnTo>
                  <a:pt x="0" y="697165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3539133" y="6732732"/>
            <a:ext cx="1117135" cy="881521"/>
          </a:xfrm>
          <a:custGeom>
            <a:avLst/>
            <a:gdLst/>
            <a:ahLst/>
            <a:cxnLst/>
            <a:rect r="r" b="b" t="t" l="l"/>
            <a:pathLst>
              <a:path h="881521" w="1117135">
                <a:moveTo>
                  <a:pt x="0" y="0"/>
                </a:moveTo>
                <a:lnTo>
                  <a:pt x="1117135" y="0"/>
                </a:lnTo>
                <a:lnTo>
                  <a:pt x="1117135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5093653" y="673273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6412559" y="673273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7371917" y="8565257"/>
            <a:ext cx="424245" cy="788293"/>
          </a:xfrm>
          <a:custGeom>
            <a:avLst/>
            <a:gdLst/>
            <a:ahLst/>
            <a:cxnLst/>
            <a:rect r="r" b="b" t="t" l="l"/>
            <a:pathLst>
              <a:path h="788293" w="424245">
                <a:moveTo>
                  <a:pt x="0" y="0"/>
                </a:moveTo>
                <a:lnTo>
                  <a:pt x="424245" y="0"/>
                </a:lnTo>
                <a:lnTo>
                  <a:pt x="424245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8415791" y="8565257"/>
            <a:ext cx="610569" cy="788293"/>
          </a:xfrm>
          <a:custGeom>
            <a:avLst/>
            <a:gdLst/>
            <a:ahLst/>
            <a:cxnLst/>
            <a:rect r="r" b="b" t="t" l="l"/>
            <a:pathLst>
              <a:path h="788293" w="610569">
                <a:moveTo>
                  <a:pt x="0" y="0"/>
                </a:moveTo>
                <a:lnTo>
                  <a:pt x="610569" y="0"/>
                </a:lnTo>
                <a:lnTo>
                  <a:pt x="610569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9645988" y="8565257"/>
            <a:ext cx="680799" cy="788293"/>
          </a:xfrm>
          <a:custGeom>
            <a:avLst/>
            <a:gdLst/>
            <a:ahLst/>
            <a:cxnLst/>
            <a:rect r="r" b="b" t="t" l="l"/>
            <a:pathLst>
              <a:path h="788293" w="680799">
                <a:moveTo>
                  <a:pt x="0" y="0"/>
                </a:moveTo>
                <a:lnTo>
                  <a:pt x="680799" y="0"/>
                </a:lnTo>
                <a:lnTo>
                  <a:pt x="680799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0946415" y="8565257"/>
            <a:ext cx="397013" cy="788293"/>
          </a:xfrm>
          <a:custGeom>
            <a:avLst/>
            <a:gdLst/>
            <a:ahLst/>
            <a:cxnLst/>
            <a:rect r="r" b="b" t="t" l="l"/>
            <a:pathLst>
              <a:path h="788293" w="397013">
                <a:moveTo>
                  <a:pt x="0" y="0"/>
                </a:moveTo>
                <a:lnTo>
                  <a:pt x="397014" y="0"/>
                </a:lnTo>
                <a:lnTo>
                  <a:pt x="397014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1963057" y="8565257"/>
            <a:ext cx="788293" cy="788293"/>
          </a:xfrm>
          <a:custGeom>
            <a:avLst/>
            <a:gdLst/>
            <a:ahLst/>
            <a:cxnLst/>
            <a:rect r="r" b="b" t="t" l="l"/>
            <a:pathLst>
              <a:path h="788293" w="788293">
                <a:moveTo>
                  <a:pt x="0" y="0"/>
                </a:moveTo>
                <a:lnTo>
                  <a:pt x="788293" y="0"/>
                </a:lnTo>
                <a:lnTo>
                  <a:pt x="788293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3370979" y="8565257"/>
            <a:ext cx="963470" cy="788293"/>
          </a:xfrm>
          <a:custGeom>
            <a:avLst/>
            <a:gdLst/>
            <a:ahLst/>
            <a:cxnLst/>
            <a:rect r="r" b="b" t="t" l="l"/>
            <a:pathLst>
              <a:path h="788293" w="963470">
                <a:moveTo>
                  <a:pt x="0" y="0"/>
                </a:moveTo>
                <a:lnTo>
                  <a:pt x="963470" y="0"/>
                </a:lnTo>
                <a:lnTo>
                  <a:pt x="963470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4954077" y="8665805"/>
            <a:ext cx="838854" cy="587198"/>
          </a:xfrm>
          <a:custGeom>
            <a:avLst/>
            <a:gdLst/>
            <a:ahLst/>
            <a:cxnLst/>
            <a:rect r="r" b="b" t="t" l="l"/>
            <a:pathLst>
              <a:path h="587198" w="838854">
                <a:moveTo>
                  <a:pt x="0" y="0"/>
                </a:moveTo>
                <a:lnTo>
                  <a:pt x="838854" y="0"/>
                </a:lnTo>
                <a:lnTo>
                  <a:pt x="838854" y="587197"/>
                </a:lnTo>
                <a:lnTo>
                  <a:pt x="0" y="587197"/>
                </a:lnTo>
                <a:lnTo>
                  <a:pt x="0" y="0"/>
                </a:lnTo>
                <a:close/>
              </a:path>
            </a:pathLst>
          </a:custGeom>
          <a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16506295" y="8565257"/>
            <a:ext cx="689398" cy="788293"/>
          </a:xfrm>
          <a:custGeom>
            <a:avLst/>
            <a:gdLst/>
            <a:ahLst/>
            <a:cxnLst/>
            <a:rect r="r" b="b" t="t" l="l"/>
            <a:pathLst>
              <a:path h="788293" w="689398">
                <a:moveTo>
                  <a:pt x="0" y="0"/>
                </a:moveTo>
                <a:lnTo>
                  <a:pt x="689398" y="0"/>
                </a:lnTo>
                <a:lnTo>
                  <a:pt x="689398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4" id="44"/>
          <p:cNvSpPr txBox="true"/>
          <p:nvPr/>
        </p:nvSpPr>
        <p:spPr>
          <a:xfrm rot="0">
            <a:off x="1119752" y="6674866"/>
            <a:ext cx="4726171" cy="2386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Bold"/>
              </a:rPr>
              <a:t>Use these design resources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Bold"/>
              </a:rPr>
              <a:t>in your Canva Presentation.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Bold"/>
              </a:rPr>
              <a:t>Happy designing! 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Bold"/>
              </a:rPr>
              <a:t>Don't forget to delete this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Bold"/>
              </a:rPr>
              <a:t>page before presenting. 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003981" y="1253241"/>
            <a:ext cx="5253440" cy="2114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1660D6"/>
                </a:solidFill>
                <a:latin typeface="Garet Heavy"/>
              </a:rPr>
              <a:t>RESOURCE </a:t>
            </a:r>
          </a:p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1660D6"/>
                </a:solidFill>
                <a:latin typeface="Garet Heavy"/>
              </a:rPr>
              <a:t>PAGE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894353" y="2325924"/>
            <a:ext cx="6276840" cy="1469827"/>
          </a:xfrm>
          <a:custGeom>
            <a:avLst/>
            <a:gdLst/>
            <a:ahLst/>
            <a:cxnLst/>
            <a:rect r="r" b="b" t="t" l="l"/>
            <a:pathLst>
              <a:path h="1469827" w="6276840">
                <a:moveTo>
                  <a:pt x="0" y="0"/>
                </a:moveTo>
                <a:lnTo>
                  <a:pt x="6276841" y="0"/>
                </a:lnTo>
                <a:lnTo>
                  <a:pt x="6276841" y="1469827"/>
                </a:lnTo>
                <a:lnTo>
                  <a:pt x="0" y="1469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082911" y="1311954"/>
            <a:ext cx="4058350" cy="1014588"/>
          </a:xfrm>
          <a:custGeom>
            <a:avLst/>
            <a:gdLst/>
            <a:ahLst/>
            <a:cxnLst/>
            <a:rect r="r" b="b" t="t" l="l"/>
            <a:pathLst>
              <a:path h="1014588" w="4058350">
                <a:moveTo>
                  <a:pt x="0" y="0"/>
                </a:moveTo>
                <a:lnTo>
                  <a:pt x="4058350" y="0"/>
                </a:lnTo>
                <a:lnTo>
                  <a:pt x="4058350" y="1014587"/>
                </a:lnTo>
                <a:lnTo>
                  <a:pt x="0" y="10145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18515" y="4479019"/>
            <a:ext cx="9628517" cy="3053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114"/>
              </a:lnSpc>
              <a:spcBef>
                <a:spcPct val="0"/>
              </a:spcBef>
            </a:pPr>
            <a:r>
              <a:rPr lang="en-US" sz="5922" u="none">
                <a:solidFill>
                  <a:srgbClr val="EB5A49"/>
                </a:solidFill>
                <a:latin typeface="Garet Heavy"/>
              </a:rPr>
              <a:t>FREE TEMPLATES</a:t>
            </a:r>
          </a:p>
          <a:p>
            <a:pPr algn="ctr" marL="0" indent="0" lvl="0">
              <a:lnSpc>
                <a:spcPts val="8114"/>
              </a:lnSpc>
              <a:spcBef>
                <a:spcPct val="0"/>
              </a:spcBef>
            </a:pPr>
            <a:r>
              <a:rPr lang="en-US" sz="5922" u="none">
                <a:solidFill>
                  <a:srgbClr val="EB5A49"/>
                </a:solidFill>
                <a:latin typeface="Garet Heavy"/>
              </a:rPr>
              <a:t>FOR ALL YOUR</a:t>
            </a:r>
          </a:p>
          <a:p>
            <a:pPr algn="ctr" marL="0" indent="0" lvl="0">
              <a:lnSpc>
                <a:spcPts val="8114"/>
              </a:lnSpc>
              <a:spcBef>
                <a:spcPct val="0"/>
              </a:spcBef>
            </a:pPr>
            <a:r>
              <a:rPr lang="en-US" sz="5922" u="none">
                <a:solidFill>
                  <a:srgbClr val="EB5A49"/>
                </a:solidFill>
                <a:latin typeface="Garet Heavy"/>
              </a:rPr>
              <a:t>PRESENTATION NEEDS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555963" y="2887224"/>
            <a:ext cx="5112246" cy="907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Bold"/>
              </a:rPr>
              <a:t>For PowerPoint,</a:t>
            </a:r>
          </a:p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Bold"/>
              </a:rPr>
              <a:t>Google Slides, and Canva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900726" y="4556700"/>
            <a:ext cx="4422720" cy="907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Bold"/>
              </a:rPr>
              <a:t>100% free for personal</a:t>
            </a:r>
          </a:p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Bold"/>
              </a:rPr>
              <a:t>or commercial use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555963" y="6226176"/>
            <a:ext cx="5112246" cy="907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Bold"/>
              </a:rPr>
              <a:t>Ready to use, professional,</a:t>
            </a:r>
          </a:p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Bold"/>
              </a:rPr>
              <a:t>and customizable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555963" y="7895652"/>
            <a:ext cx="5112246" cy="907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Bold"/>
              </a:rPr>
              <a:t>Blow your audience away</a:t>
            </a:r>
          </a:p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Bold"/>
              </a:rPr>
              <a:t>with attractive visuals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264656" y="1036331"/>
            <a:ext cx="11758689" cy="1370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1660D6"/>
                </a:solidFill>
                <a:latin typeface="Garet Heavy"/>
              </a:rPr>
              <a:t>DOWNLOAD THIS PRESENTATION AS</a:t>
            </a:r>
          </a:p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1660D6"/>
                </a:solidFill>
                <a:latin typeface="Garet Heavy"/>
              </a:rPr>
              <a:t>A POWERPOINT TEMPLATE IN 3 STEPS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136007" y="2909884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Heavy"/>
              </a:rPr>
              <a:t>03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444941" y="3761737"/>
            <a:ext cx="4523435" cy="1153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Enter "PowerPoint" in the search bar and click on the PowerPoint icon to download.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01507" y="3761737"/>
            <a:ext cx="4907033" cy="1934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84373" y="2909884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Heavy"/>
              </a:rPr>
              <a:t>01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830898" y="3761737"/>
            <a:ext cx="4626203" cy="1544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573349" y="2909884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Heavy"/>
              </a:rPr>
              <a:t>02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2014544" y="6028922"/>
            <a:ext cx="3080960" cy="3107368"/>
          </a:xfrm>
          <a:custGeom>
            <a:avLst/>
            <a:gdLst/>
            <a:ahLst/>
            <a:cxnLst/>
            <a:rect r="r" b="b" t="t" l="l"/>
            <a:pathLst>
              <a:path h="3107368" w="3080960">
                <a:moveTo>
                  <a:pt x="0" y="0"/>
                </a:moveTo>
                <a:lnTo>
                  <a:pt x="3080960" y="0"/>
                </a:lnTo>
                <a:lnTo>
                  <a:pt x="3080960" y="3107368"/>
                </a:lnTo>
                <a:lnTo>
                  <a:pt x="0" y="3107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879551" y="5897464"/>
            <a:ext cx="2528899" cy="3941784"/>
          </a:xfrm>
          <a:custGeom>
            <a:avLst/>
            <a:gdLst/>
            <a:ahLst/>
            <a:cxnLst/>
            <a:rect r="r" b="b" t="t" l="l"/>
            <a:pathLst>
              <a:path h="3941784" w="2528899">
                <a:moveTo>
                  <a:pt x="0" y="0"/>
                </a:moveTo>
                <a:lnTo>
                  <a:pt x="2528898" y="0"/>
                </a:lnTo>
                <a:lnTo>
                  <a:pt x="2528898" y="3941783"/>
                </a:lnTo>
                <a:lnTo>
                  <a:pt x="0" y="39417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205350" y="5897464"/>
            <a:ext cx="3002615" cy="1736997"/>
          </a:xfrm>
          <a:custGeom>
            <a:avLst/>
            <a:gdLst/>
            <a:ahLst/>
            <a:cxnLst/>
            <a:rect r="r" b="b" t="t" l="l"/>
            <a:pathLst>
              <a:path h="1736997" w="3002615">
                <a:moveTo>
                  <a:pt x="0" y="0"/>
                </a:moveTo>
                <a:lnTo>
                  <a:pt x="3002616" y="0"/>
                </a:lnTo>
                <a:lnTo>
                  <a:pt x="3002616" y="1736997"/>
                </a:lnTo>
                <a:lnTo>
                  <a:pt x="0" y="17369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-7202207" y="788438"/>
            <a:ext cx="9700345" cy="1923902"/>
          </a:xfrm>
          <a:custGeom>
            <a:avLst/>
            <a:gdLst/>
            <a:ahLst/>
            <a:cxnLst/>
            <a:rect r="r" b="b" t="t" l="l"/>
            <a:pathLst>
              <a:path h="1923902" w="9700345">
                <a:moveTo>
                  <a:pt x="0" y="0"/>
                </a:moveTo>
                <a:lnTo>
                  <a:pt x="9700345" y="0"/>
                </a:lnTo>
                <a:lnTo>
                  <a:pt x="9700345" y="1923902"/>
                </a:lnTo>
                <a:lnTo>
                  <a:pt x="0" y="19239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023344" y="650715"/>
            <a:ext cx="9700345" cy="1923902"/>
          </a:xfrm>
          <a:custGeom>
            <a:avLst/>
            <a:gdLst/>
            <a:ahLst/>
            <a:cxnLst/>
            <a:rect r="r" b="b" t="t" l="l"/>
            <a:pathLst>
              <a:path h="1923902" w="9700345">
                <a:moveTo>
                  <a:pt x="0" y="0"/>
                </a:moveTo>
                <a:lnTo>
                  <a:pt x="9700346" y="0"/>
                </a:lnTo>
                <a:lnTo>
                  <a:pt x="9700346" y="1923902"/>
                </a:lnTo>
                <a:lnTo>
                  <a:pt x="0" y="19239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581342" y="1036331"/>
            <a:ext cx="11125316" cy="1370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Heavy"/>
              </a:rPr>
              <a:t>USE THIS PRESENTATION AS A</a:t>
            </a:r>
          </a:p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Heavy"/>
              </a:rPr>
              <a:t>GOOGLE SLIDE TEMPLATE IN 3 STEPS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2014544" y="5741280"/>
            <a:ext cx="3080960" cy="3107368"/>
          </a:xfrm>
          <a:custGeom>
            <a:avLst/>
            <a:gdLst/>
            <a:ahLst/>
            <a:cxnLst/>
            <a:rect r="r" b="b" t="t" l="l"/>
            <a:pathLst>
              <a:path h="3107368" w="3080960">
                <a:moveTo>
                  <a:pt x="0" y="0"/>
                </a:moveTo>
                <a:lnTo>
                  <a:pt x="3080960" y="0"/>
                </a:lnTo>
                <a:lnTo>
                  <a:pt x="3080960" y="3107367"/>
                </a:lnTo>
                <a:lnTo>
                  <a:pt x="0" y="31073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879551" y="5609822"/>
            <a:ext cx="2528899" cy="3941784"/>
          </a:xfrm>
          <a:custGeom>
            <a:avLst/>
            <a:gdLst/>
            <a:ahLst/>
            <a:cxnLst/>
            <a:rect r="r" b="b" t="t" l="l"/>
            <a:pathLst>
              <a:path h="3941784" w="2528899">
                <a:moveTo>
                  <a:pt x="0" y="0"/>
                </a:moveTo>
                <a:lnTo>
                  <a:pt x="2528898" y="0"/>
                </a:lnTo>
                <a:lnTo>
                  <a:pt x="2528898" y="3941783"/>
                </a:lnTo>
                <a:lnTo>
                  <a:pt x="0" y="39417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189749" y="6209897"/>
            <a:ext cx="3066913" cy="1681313"/>
          </a:xfrm>
          <a:custGeom>
            <a:avLst/>
            <a:gdLst/>
            <a:ahLst/>
            <a:cxnLst/>
            <a:rect r="r" b="b" t="t" l="l"/>
            <a:pathLst>
              <a:path h="1681313" w="3066913">
                <a:moveTo>
                  <a:pt x="0" y="0"/>
                </a:moveTo>
                <a:lnTo>
                  <a:pt x="3066914" y="0"/>
                </a:lnTo>
                <a:lnTo>
                  <a:pt x="3066914" y="1681313"/>
                </a:lnTo>
                <a:lnTo>
                  <a:pt x="0" y="16813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866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101507" y="3467967"/>
            <a:ext cx="4907033" cy="1934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84373" y="2669867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1660D6"/>
                </a:solidFill>
                <a:latin typeface="Garet Heavy"/>
              </a:rPr>
              <a:t>01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959673" y="3467967"/>
            <a:ext cx="4368654" cy="1544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573349" y="2669867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1660D6"/>
                </a:solidFill>
                <a:latin typeface="Garet Heavy"/>
              </a:rPr>
              <a:t>02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136007" y="3458442"/>
            <a:ext cx="5141301" cy="2325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Bold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136007" y="2669867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1660D6"/>
                </a:solidFill>
                <a:latin typeface="Garet Heavy"/>
              </a:rPr>
              <a:t>03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-13201386" y="782341"/>
            <a:ext cx="16756410" cy="3030117"/>
          </a:xfrm>
          <a:custGeom>
            <a:avLst/>
            <a:gdLst/>
            <a:ahLst/>
            <a:cxnLst/>
            <a:rect r="r" b="b" t="t" l="l"/>
            <a:pathLst>
              <a:path h="3030117" w="16756410">
                <a:moveTo>
                  <a:pt x="0" y="0"/>
                </a:moveTo>
                <a:lnTo>
                  <a:pt x="16756410" y="0"/>
                </a:lnTo>
                <a:lnTo>
                  <a:pt x="16756410" y="3030118"/>
                </a:lnTo>
                <a:lnTo>
                  <a:pt x="0" y="30301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734076" y="591841"/>
            <a:ext cx="16756410" cy="3030117"/>
          </a:xfrm>
          <a:custGeom>
            <a:avLst/>
            <a:gdLst/>
            <a:ahLst/>
            <a:cxnLst/>
            <a:rect r="r" b="b" t="t" l="l"/>
            <a:pathLst>
              <a:path h="3030117" w="16756410">
                <a:moveTo>
                  <a:pt x="0" y="0"/>
                </a:moveTo>
                <a:lnTo>
                  <a:pt x="16756409" y="0"/>
                </a:lnTo>
                <a:lnTo>
                  <a:pt x="16756409" y="3030118"/>
                </a:lnTo>
                <a:lnTo>
                  <a:pt x="0" y="30301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2059259" y="2631201"/>
            <a:ext cx="6194389" cy="6194364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0" t="-15483" r="-33444" b="-17961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732923" y="5605938"/>
            <a:ext cx="2188384" cy="5848687"/>
          </a:xfrm>
          <a:custGeom>
            <a:avLst/>
            <a:gdLst/>
            <a:ahLst/>
            <a:cxnLst/>
            <a:rect r="r" b="b" t="t" l="l"/>
            <a:pathLst>
              <a:path h="5848687" w="2188384">
                <a:moveTo>
                  <a:pt x="0" y="0"/>
                </a:moveTo>
                <a:lnTo>
                  <a:pt x="2188383" y="0"/>
                </a:lnTo>
                <a:lnTo>
                  <a:pt x="2188383" y="5848687"/>
                </a:lnTo>
                <a:lnTo>
                  <a:pt x="0" y="58486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132343" y="648152"/>
            <a:ext cx="15452824" cy="7378723"/>
          </a:xfrm>
          <a:custGeom>
            <a:avLst/>
            <a:gdLst/>
            <a:ahLst/>
            <a:cxnLst/>
            <a:rect r="r" b="b" t="t" l="l"/>
            <a:pathLst>
              <a:path h="7378723" w="15452824">
                <a:moveTo>
                  <a:pt x="0" y="0"/>
                </a:moveTo>
                <a:lnTo>
                  <a:pt x="15452823" y="0"/>
                </a:lnTo>
                <a:lnTo>
                  <a:pt x="15452823" y="7378724"/>
                </a:lnTo>
                <a:lnTo>
                  <a:pt x="0" y="73787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155657" y="1045671"/>
            <a:ext cx="11976685" cy="1097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05"/>
              </a:lnSpc>
              <a:spcBef>
                <a:spcPct val="0"/>
              </a:spcBef>
            </a:pPr>
            <a:r>
              <a:rPr lang="en-US" sz="6500" u="none">
                <a:solidFill>
                  <a:srgbClr val="464666"/>
                </a:solidFill>
                <a:latin typeface="Garet Heavy"/>
              </a:rPr>
              <a:t>ADD AN AGENDA PAGE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643821" y="3782110"/>
            <a:ext cx="7103930" cy="4447581"/>
            <a:chOff x="0" y="0"/>
            <a:chExt cx="9471907" cy="5930108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1680423" y="-304800"/>
              <a:ext cx="7791485" cy="62349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693"/>
                </a:lnSpc>
              </a:pPr>
              <a:r>
                <a:rPr lang="en-US" sz="3698">
                  <a:solidFill>
                    <a:srgbClr val="464666"/>
                  </a:solidFill>
                  <a:latin typeface="Garet Bold"/>
                </a:rPr>
                <a:t>Write an agenda here.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>
                  <a:solidFill>
                    <a:srgbClr val="464666"/>
                  </a:solidFill>
                  <a:latin typeface="Garet Bold"/>
                </a:rPr>
                <a:t>Write an agenda here.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 u="none">
                  <a:solidFill>
                    <a:srgbClr val="464666"/>
                  </a:solidFill>
                  <a:latin typeface="Garet Bold"/>
                </a:rPr>
                <a:t>Write an agenda here.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 u="none">
                  <a:solidFill>
                    <a:srgbClr val="464666"/>
                  </a:solidFill>
                  <a:latin typeface="Garet Bold"/>
                </a:rPr>
                <a:t>Write an agenda here.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 u="none">
                  <a:solidFill>
                    <a:srgbClr val="464666"/>
                  </a:solidFill>
                  <a:latin typeface="Garet Bold"/>
                </a:rPr>
                <a:t>Write an agenda here.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-304800"/>
              <a:ext cx="1416571" cy="62349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693"/>
                </a:lnSpc>
              </a:pPr>
              <a:r>
                <a:rPr lang="en-US" sz="3698">
                  <a:solidFill>
                    <a:srgbClr val="EB5A49"/>
                  </a:solidFill>
                  <a:latin typeface="Garet Heavy"/>
                </a:rPr>
                <a:t>01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>
                  <a:solidFill>
                    <a:srgbClr val="EB5A49"/>
                  </a:solidFill>
                  <a:latin typeface="Garet Heavy"/>
                </a:rPr>
                <a:t>02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>
                  <a:solidFill>
                    <a:srgbClr val="EB5A49"/>
                  </a:solidFill>
                  <a:latin typeface="Garet Heavy"/>
                </a:rPr>
                <a:t>03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>
                  <a:solidFill>
                    <a:srgbClr val="EB5A49"/>
                  </a:solidFill>
                  <a:latin typeface="Garet Heavy"/>
                </a:rPr>
                <a:t>04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>
                  <a:solidFill>
                    <a:srgbClr val="EB5A49"/>
                  </a:solidFill>
                  <a:latin typeface="Garet Heavy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2929500" y="2534439"/>
            <a:ext cx="4996098" cy="1234453"/>
          </a:xfrm>
          <a:custGeom>
            <a:avLst/>
            <a:gdLst/>
            <a:ahLst/>
            <a:cxnLst/>
            <a:rect r="r" b="b" t="t" l="l"/>
            <a:pathLst>
              <a:path h="1234453" w="4996098">
                <a:moveTo>
                  <a:pt x="0" y="0"/>
                </a:moveTo>
                <a:lnTo>
                  <a:pt x="4996098" y="0"/>
                </a:lnTo>
                <a:lnTo>
                  <a:pt x="4996098" y="1234452"/>
                </a:lnTo>
                <a:lnTo>
                  <a:pt x="0" y="12344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105542" y="3377293"/>
            <a:ext cx="4996098" cy="1234453"/>
          </a:xfrm>
          <a:custGeom>
            <a:avLst/>
            <a:gdLst/>
            <a:ahLst/>
            <a:cxnLst/>
            <a:rect r="r" b="b" t="t" l="l"/>
            <a:pathLst>
              <a:path h="1234453" w="4996098">
                <a:moveTo>
                  <a:pt x="0" y="0"/>
                </a:moveTo>
                <a:lnTo>
                  <a:pt x="4996098" y="0"/>
                </a:lnTo>
                <a:lnTo>
                  <a:pt x="4996098" y="1234452"/>
                </a:lnTo>
                <a:lnTo>
                  <a:pt x="0" y="12344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62402" y="6581555"/>
            <a:ext cx="5167906" cy="2465522"/>
          </a:xfrm>
          <a:custGeom>
            <a:avLst/>
            <a:gdLst/>
            <a:ahLst/>
            <a:cxnLst/>
            <a:rect r="r" b="b" t="t" l="l"/>
            <a:pathLst>
              <a:path h="2465522" w="5167906">
                <a:moveTo>
                  <a:pt x="0" y="0"/>
                </a:moveTo>
                <a:lnTo>
                  <a:pt x="5167907" y="0"/>
                </a:lnTo>
                <a:lnTo>
                  <a:pt x="5167907" y="2465522"/>
                </a:lnTo>
                <a:lnTo>
                  <a:pt x="0" y="24655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1232193"/>
            <a:ext cx="4329800" cy="2343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204"/>
              </a:lnSpc>
            </a:pPr>
            <a:r>
              <a:rPr lang="en-US" sz="7800" u="none">
                <a:solidFill>
                  <a:srgbClr val="1660D6"/>
                </a:solidFill>
                <a:latin typeface="Garet Heavy"/>
              </a:rPr>
              <a:t>HELLO</a:t>
            </a:r>
          </a:p>
          <a:p>
            <a:pPr marL="0" indent="0" lvl="0">
              <a:lnSpc>
                <a:spcPts val="9204"/>
              </a:lnSpc>
            </a:pPr>
            <a:r>
              <a:rPr lang="en-US" sz="7800" u="none">
                <a:solidFill>
                  <a:srgbClr val="1660D6"/>
                </a:solidFill>
                <a:latin typeface="Garet Heavy"/>
              </a:rPr>
              <a:t>THERE!</a:t>
            </a:r>
          </a:p>
        </p:txBody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5358500" y="1222668"/>
            <a:ext cx="7571000" cy="7824409"/>
            <a:chOff x="0" y="0"/>
            <a:chExt cx="6362700" cy="657566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6350" y="6350"/>
              <a:ext cx="6350012" cy="6562979"/>
            </a:xfrm>
            <a:custGeom>
              <a:avLst/>
              <a:gdLst/>
              <a:ahLst/>
              <a:cxnLst/>
              <a:rect r="r" b="b" t="t" l="l"/>
              <a:pathLst>
                <a:path h="6562979" w="6350012">
                  <a:moveTo>
                    <a:pt x="6350000" y="5480583"/>
                  </a:moveTo>
                  <a:cubicBezTo>
                    <a:pt x="6350000" y="6078372"/>
                    <a:pt x="5865419" y="6562979"/>
                    <a:pt x="5267617" y="6562979"/>
                  </a:cubicBezTo>
                  <a:lnTo>
                    <a:pt x="1082383" y="6562979"/>
                  </a:lnTo>
                  <a:cubicBezTo>
                    <a:pt x="484594" y="6562979"/>
                    <a:pt x="0" y="6078385"/>
                    <a:pt x="0" y="5480583"/>
                  </a:cubicBezTo>
                  <a:lnTo>
                    <a:pt x="0" y="1082383"/>
                  </a:lnTo>
                  <a:cubicBezTo>
                    <a:pt x="0" y="484594"/>
                    <a:pt x="484581" y="0"/>
                    <a:pt x="1082383" y="0"/>
                  </a:cubicBezTo>
                  <a:lnTo>
                    <a:pt x="5267630" y="0"/>
                  </a:lnTo>
                  <a:cubicBezTo>
                    <a:pt x="5865419" y="0"/>
                    <a:pt x="6350012" y="484594"/>
                    <a:pt x="6350012" y="1082383"/>
                  </a:cubicBezTo>
                  <a:lnTo>
                    <a:pt x="6350012" y="5480583"/>
                  </a:lnTo>
                  <a:close/>
                </a:path>
              </a:pathLst>
            </a:custGeom>
            <a:blipFill>
              <a:blip r:embed="rId4"/>
              <a:stretch>
                <a:fillRect l="-1676" t="0" r="-1676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3853835" y="5802479"/>
            <a:ext cx="3376890" cy="3134964"/>
          </a:xfrm>
          <a:custGeom>
            <a:avLst/>
            <a:gdLst/>
            <a:ahLst/>
            <a:cxnLst/>
            <a:rect r="r" b="b" t="t" l="l"/>
            <a:pathLst>
              <a:path h="3134964" w="3376890">
                <a:moveTo>
                  <a:pt x="0" y="0"/>
                </a:moveTo>
                <a:lnTo>
                  <a:pt x="3376890" y="0"/>
                </a:lnTo>
                <a:lnTo>
                  <a:pt x="3376890" y="3134963"/>
                </a:lnTo>
                <a:lnTo>
                  <a:pt x="0" y="31349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834354" y="5678654"/>
            <a:ext cx="3376890" cy="3134964"/>
          </a:xfrm>
          <a:custGeom>
            <a:avLst/>
            <a:gdLst/>
            <a:ahLst/>
            <a:cxnLst/>
            <a:rect r="r" b="b" t="t" l="l"/>
            <a:pathLst>
              <a:path h="3134964" w="3376890">
                <a:moveTo>
                  <a:pt x="0" y="0"/>
                </a:moveTo>
                <a:lnTo>
                  <a:pt x="3376890" y="0"/>
                </a:lnTo>
                <a:lnTo>
                  <a:pt x="3376890" y="3134963"/>
                </a:lnTo>
                <a:lnTo>
                  <a:pt x="0" y="313496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876060" y="1339920"/>
            <a:ext cx="12535880" cy="938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502"/>
              </a:lnSpc>
            </a:pPr>
            <a:r>
              <a:rPr lang="en-US" sz="5907" u="none">
                <a:solidFill>
                  <a:srgbClr val="EB5A49"/>
                </a:solidFill>
                <a:latin typeface="Garet Heavy"/>
              </a:rPr>
              <a:t>WRITE YOUR TOPIC OR IDEA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2610473">
            <a:off x="-4699557" y="3869041"/>
            <a:ext cx="8875582" cy="1564321"/>
          </a:xfrm>
          <a:custGeom>
            <a:avLst/>
            <a:gdLst/>
            <a:ahLst/>
            <a:cxnLst/>
            <a:rect r="r" b="b" t="t" l="l"/>
            <a:pathLst>
              <a:path h="1564321" w="8875582">
                <a:moveTo>
                  <a:pt x="0" y="0"/>
                </a:moveTo>
                <a:lnTo>
                  <a:pt x="8875582" y="0"/>
                </a:lnTo>
                <a:lnTo>
                  <a:pt x="8875582" y="1564322"/>
                </a:lnTo>
                <a:lnTo>
                  <a:pt x="0" y="15643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610473">
            <a:off x="14530524" y="4865533"/>
            <a:ext cx="8974481" cy="1581752"/>
          </a:xfrm>
          <a:custGeom>
            <a:avLst/>
            <a:gdLst/>
            <a:ahLst/>
            <a:cxnLst/>
            <a:rect r="r" b="b" t="t" l="l"/>
            <a:pathLst>
              <a:path h="1581752" w="8974481">
                <a:moveTo>
                  <a:pt x="0" y="0"/>
                </a:moveTo>
                <a:lnTo>
                  <a:pt x="8974481" y="0"/>
                </a:lnTo>
                <a:lnTo>
                  <a:pt x="8974481" y="1581752"/>
                </a:lnTo>
                <a:lnTo>
                  <a:pt x="0" y="1581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75832" y="7210053"/>
            <a:ext cx="1919523" cy="1918723"/>
          </a:xfrm>
          <a:custGeom>
            <a:avLst/>
            <a:gdLst/>
            <a:ahLst/>
            <a:cxnLst/>
            <a:rect r="r" b="b" t="t" l="l"/>
            <a:pathLst>
              <a:path h="1918723" w="1919523">
                <a:moveTo>
                  <a:pt x="0" y="0"/>
                </a:moveTo>
                <a:lnTo>
                  <a:pt x="1919524" y="0"/>
                </a:lnTo>
                <a:lnTo>
                  <a:pt x="1919524" y="1918723"/>
                </a:lnTo>
                <a:lnTo>
                  <a:pt x="0" y="19187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4314869" y="2954631"/>
            <a:ext cx="2693439" cy="2692317"/>
            <a:chOff x="0" y="0"/>
            <a:chExt cx="3591252" cy="358975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591252" cy="3589756"/>
            </a:xfrm>
            <a:custGeom>
              <a:avLst/>
              <a:gdLst/>
              <a:ahLst/>
              <a:cxnLst/>
              <a:rect r="r" b="b" t="t" l="l"/>
              <a:pathLst>
                <a:path h="3589756" w="3591252">
                  <a:moveTo>
                    <a:pt x="0" y="0"/>
                  </a:moveTo>
                  <a:lnTo>
                    <a:pt x="3591252" y="0"/>
                  </a:lnTo>
                  <a:lnTo>
                    <a:pt x="3591252" y="3589756"/>
                  </a:lnTo>
                  <a:lnTo>
                    <a:pt x="0" y="35897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-5400000">
              <a:off x="976508" y="1622105"/>
              <a:ext cx="1630657" cy="348754"/>
              <a:chOff x="0" y="0"/>
              <a:chExt cx="286773" cy="61333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286773" cy="61333"/>
              </a:xfrm>
              <a:custGeom>
                <a:avLst/>
                <a:gdLst/>
                <a:ahLst/>
                <a:cxnLst/>
                <a:rect r="r" b="b" t="t" l="l"/>
                <a:pathLst>
                  <a:path h="61333" w="286773">
                    <a:moveTo>
                      <a:pt x="0" y="0"/>
                    </a:moveTo>
                    <a:lnTo>
                      <a:pt x="286773" y="0"/>
                    </a:lnTo>
                    <a:lnTo>
                      <a:pt x="286773" y="61333"/>
                    </a:lnTo>
                    <a:lnTo>
                      <a:pt x="0" y="61333"/>
                    </a:lnTo>
                    <a:close/>
                  </a:path>
                </a:pathLst>
              </a:custGeom>
              <a:solidFill>
                <a:srgbClr val="464666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15"/>
                  </a:lnSpc>
                </a:pPr>
              </a:p>
            </p:txBody>
          </p:sp>
        </p:grpSp>
      </p:grpSp>
      <p:sp>
        <p:nvSpPr>
          <p:cNvPr name="Freeform 14" id="14"/>
          <p:cNvSpPr/>
          <p:nvPr/>
        </p:nvSpPr>
        <p:spPr>
          <a:xfrm flipH="false" flipV="false" rot="0">
            <a:off x="4910084" y="2777593"/>
            <a:ext cx="8467832" cy="5112454"/>
          </a:xfrm>
          <a:custGeom>
            <a:avLst/>
            <a:gdLst/>
            <a:ahLst/>
            <a:cxnLst/>
            <a:rect r="r" b="b" t="t" l="l"/>
            <a:pathLst>
              <a:path h="5112454" w="8467832">
                <a:moveTo>
                  <a:pt x="0" y="0"/>
                </a:moveTo>
                <a:lnTo>
                  <a:pt x="8467832" y="0"/>
                </a:lnTo>
                <a:lnTo>
                  <a:pt x="8467832" y="5112454"/>
                </a:lnTo>
                <a:lnTo>
                  <a:pt x="0" y="51124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544567" y="8389636"/>
            <a:ext cx="11198866" cy="567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4830"/>
              </a:lnSpc>
              <a:spcBef>
                <a:spcPct val="0"/>
              </a:spcBef>
            </a:pPr>
            <a:r>
              <a:rPr lang="en-US" sz="3000" u="none">
                <a:solidFill>
                  <a:srgbClr val="1660D6"/>
                </a:solidFill>
                <a:latin typeface="Garet Bold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AD8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EDAC4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794837" y="2965767"/>
            <a:ext cx="10698326" cy="4189610"/>
            <a:chOff x="0" y="0"/>
            <a:chExt cx="14264434" cy="558614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600753" y="4981838"/>
              <a:ext cx="13062928" cy="6043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024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464666"/>
                  </a:solidFill>
                  <a:latin typeface="Garet Bold"/>
                </a:rPr>
                <a:t>Include a credit, citation, or supporting message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114300"/>
              <a:ext cx="14264434" cy="47514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589"/>
                </a:lnSpc>
                <a:spcBef>
                  <a:spcPct val="0"/>
                </a:spcBef>
              </a:pPr>
              <a:r>
                <a:rPr lang="en-US" sz="6999" u="none">
                  <a:solidFill>
                    <a:srgbClr val="FDF5E5"/>
                  </a:solidFill>
                  <a:latin typeface="Garet Heavy"/>
                </a:rPr>
                <a:t>WRITE AN ORIGINAL</a:t>
              </a:r>
            </a:p>
            <a:p>
              <a:pPr algn="ctr" marL="0" indent="0" lvl="0">
                <a:lnSpc>
                  <a:spcPts val="9589"/>
                </a:lnSpc>
                <a:spcBef>
                  <a:spcPct val="0"/>
                </a:spcBef>
              </a:pPr>
              <a:r>
                <a:rPr lang="en-US" sz="6999" u="none">
                  <a:solidFill>
                    <a:srgbClr val="FDF5E5"/>
                  </a:solidFill>
                  <a:latin typeface="Garet Heavy"/>
                </a:rPr>
                <a:t>STATEMENT OR</a:t>
              </a:r>
            </a:p>
            <a:p>
              <a:pPr algn="ctr" marL="0" indent="0" lvl="0">
                <a:lnSpc>
                  <a:spcPts val="9589"/>
                </a:lnSpc>
                <a:spcBef>
                  <a:spcPct val="0"/>
                </a:spcBef>
              </a:pPr>
              <a:r>
                <a:rPr lang="en-US" sz="6999" u="none">
                  <a:solidFill>
                    <a:srgbClr val="FDF5E5"/>
                  </a:solidFill>
                  <a:latin typeface="Garet Heavy"/>
                </a:rPr>
                <a:t>INSPIRING QUOTE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924814" y="842488"/>
            <a:ext cx="3320588" cy="3465509"/>
          </a:xfrm>
          <a:custGeom>
            <a:avLst/>
            <a:gdLst/>
            <a:ahLst/>
            <a:cxnLst/>
            <a:rect r="r" b="b" t="t" l="l"/>
            <a:pathLst>
              <a:path h="3465509" w="3320588">
                <a:moveTo>
                  <a:pt x="0" y="0"/>
                </a:moveTo>
                <a:lnTo>
                  <a:pt x="3320588" y="0"/>
                </a:lnTo>
                <a:lnTo>
                  <a:pt x="3320588" y="3465509"/>
                </a:lnTo>
                <a:lnTo>
                  <a:pt x="0" y="34655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720339" y="3527742"/>
            <a:ext cx="5764341" cy="10061396"/>
          </a:xfrm>
          <a:custGeom>
            <a:avLst/>
            <a:gdLst/>
            <a:ahLst/>
            <a:cxnLst/>
            <a:rect r="r" b="b" t="t" l="l"/>
            <a:pathLst>
              <a:path h="10061396" w="5764341">
                <a:moveTo>
                  <a:pt x="0" y="0"/>
                </a:moveTo>
                <a:lnTo>
                  <a:pt x="5764342" y="0"/>
                </a:lnTo>
                <a:lnTo>
                  <a:pt x="5764342" y="10061396"/>
                </a:lnTo>
                <a:lnTo>
                  <a:pt x="0" y="100613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0">
            <a:off x="14397796" y="851540"/>
            <a:ext cx="5085496" cy="4615088"/>
          </a:xfrm>
          <a:custGeom>
            <a:avLst/>
            <a:gdLst/>
            <a:ahLst/>
            <a:cxnLst/>
            <a:rect r="r" b="b" t="t" l="l"/>
            <a:pathLst>
              <a:path h="4615088" w="5085496">
                <a:moveTo>
                  <a:pt x="5085496" y="0"/>
                </a:moveTo>
                <a:lnTo>
                  <a:pt x="0" y="0"/>
                </a:lnTo>
                <a:lnTo>
                  <a:pt x="0" y="4615087"/>
                </a:lnTo>
                <a:lnTo>
                  <a:pt x="5085496" y="4615087"/>
                </a:lnTo>
                <a:lnTo>
                  <a:pt x="5085496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397962" y="6267450"/>
            <a:ext cx="5138467" cy="4409739"/>
          </a:xfrm>
          <a:custGeom>
            <a:avLst/>
            <a:gdLst/>
            <a:ahLst/>
            <a:cxnLst/>
            <a:rect r="r" b="b" t="t" l="l"/>
            <a:pathLst>
              <a:path h="4409739" w="5138467">
                <a:moveTo>
                  <a:pt x="0" y="0"/>
                </a:moveTo>
                <a:lnTo>
                  <a:pt x="5138467" y="0"/>
                </a:lnTo>
                <a:lnTo>
                  <a:pt x="5138467" y="4409739"/>
                </a:lnTo>
                <a:lnTo>
                  <a:pt x="0" y="44097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495541" y="3392556"/>
            <a:ext cx="3691050" cy="3691035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3101409" y="3392556"/>
            <a:ext cx="3691050" cy="3691035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7298475" y="3392556"/>
            <a:ext cx="3691050" cy="3691035"/>
            <a:chOff x="0" y="0"/>
            <a:chExt cx="6350000" cy="634997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24999" t="0" r="-24999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-182773" y="-348301"/>
            <a:ext cx="6088803" cy="4217880"/>
          </a:xfrm>
          <a:custGeom>
            <a:avLst/>
            <a:gdLst/>
            <a:ahLst/>
            <a:cxnLst/>
            <a:rect r="r" b="b" t="t" l="l"/>
            <a:pathLst>
              <a:path h="4217880" w="6088803">
                <a:moveTo>
                  <a:pt x="0" y="0"/>
                </a:moveTo>
                <a:lnTo>
                  <a:pt x="6088803" y="0"/>
                </a:lnTo>
                <a:lnTo>
                  <a:pt x="6088803" y="4217880"/>
                </a:lnTo>
                <a:lnTo>
                  <a:pt x="0" y="4217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657199" y="1429464"/>
            <a:ext cx="12611635" cy="977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8087"/>
              </a:lnSpc>
              <a:spcBef>
                <a:spcPct val="0"/>
              </a:spcBef>
            </a:pPr>
            <a:r>
              <a:rPr lang="en-US" sz="5903" u="none">
                <a:solidFill>
                  <a:srgbClr val="EB5A49"/>
                </a:solidFill>
                <a:latin typeface="Garet Heavy"/>
              </a:rPr>
              <a:t>WRITE YOUR TOPIC OR IDEA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049003" y="7562259"/>
            <a:ext cx="4584125" cy="1412640"/>
            <a:chOff x="0" y="0"/>
            <a:chExt cx="6112166" cy="188352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-57150"/>
              <a:ext cx="6112166" cy="7241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4521"/>
                </a:lnSpc>
                <a:spcBef>
                  <a:spcPct val="0"/>
                </a:spcBef>
              </a:pPr>
              <a:r>
                <a:rPr lang="en-US" sz="3300" u="none">
                  <a:solidFill>
                    <a:srgbClr val="1660D6"/>
                  </a:solidFill>
                  <a:latin typeface="Garet Heavy"/>
                </a:rPr>
                <a:t>ADD A MAIN POINT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825483"/>
              <a:ext cx="6112166" cy="1058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43"/>
                </a:lnSpc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Briefly elaborate on</a:t>
              </a:r>
            </a:p>
            <a:p>
              <a:pPr algn="ctr" marL="0" indent="0" lvl="1">
                <a:lnSpc>
                  <a:spcPts val="3243"/>
                </a:lnSpc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what you want to discuss.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2654872" y="7562259"/>
            <a:ext cx="4584125" cy="1403115"/>
            <a:chOff x="0" y="0"/>
            <a:chExt cx="6112166" cy="187082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-57150"/>
              <a:ext cx="6112166" cy="7241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4521"/>
                </a:lnSpc>
                <a:spcBef>
                  <a:spcPct val="0"/>
                </a:spcBef>
              </a:pPr>
              <a:r>
                <a:rPr lang="en-US" sz="3300" u="none">
                  <a:solidFill>
                    <a:srgbClr val="1660D6"/>
                  </a:solidFill>
                  <a:latin typeface="Garet Heavy"/>
                </a:rPr>
                <a:t>ADD A MAIN 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812783"/>
              <a:ext cx="6112166" cy="1058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43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Briefly elaborate on</a:t>
              </a:r>
            </a:p>
            <a:p>
              <a:pPr algn="ctr" marL="0" indent="0" lvl="1">
                <a:lnSpc>
                  <a:spcPts val="3243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what you want to discuss.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851938" y="7562259"/>
            <a:ext cx="4584125" cy="1403115"/>
            <a:chOff x="0" y="0"/>
            <a:chExt cx="6112166" cy="1870820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-57150"/>
              <a:ext cx="6112166" cy="7241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4521"/>
                </a:lnSpc>
                <a:spcBef>
                  <a:spcPct val="0"/>
                </a:spcBef>
              </a:pPr>
              <a:r>
                <a:rPr lang="en-US" sz="3300" u="none">
                  <a:solidFill>
                    <a:srgbClr val="1660D6"/>
                  </a:solidFill>
                  <a:latin typeface="Garet Heavy"/>
                </a:rPr>
                <a:t>ADD A MAIN POINT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812783"/>
              <a:ext cx="6112166" cy="1058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43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Briefly elaborate on</a:t>
              </a:r>
            </a:p>
            <a:p>
              <a:pPr algn="ctr" marL="0" indent="0" lvl="1">
                <a:lnSpc>
                  <a:spcPts val="3243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Bold"/>
                </a:rPr>
                <a:t>what you want to discuss.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DAFrI1QZPas</dc:identifier>
  <dcterms:modified xsi:type="dcterms:W3CDTF">2011-08-01T06:04:30Z</dcterms:modified>
  <cp:revision>1</cp:revision>
  <dc:title>Copia de Light Blue and Orange Vintage Illustrative Science Subject for Elementary School Electricity Presentation</dc:title>
</cp:coreProperties>
</file>