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SK Primo" charset="1" panose="00000000000000000000"/>
      <p:regular r:id="rId10"/>
    </p:embeddedFont>
    <p:embeddedFont>
      <p:font typeface="Garet" charset="1" panose="00000000000000000000"/>
      <p:regular r:id="rId11"/>
    </p:embeddedFont>
    <p:embeddedFont>
      <p:font typeface="Garet Bold" charset="1" panose="00000000000000000000"/>
      <p:regular r:id="rId12"/>
    </p:embeddedFont>
    <p:embeddedFont>
      <p:font typeface="Garet Italics" charset="1" panose="00000000000000000000"/>
      <p:regular r:id="rId13"/>
    </p:embeddedFont>
    <p:embeddedFont>
      <p:font typeface="Garet Bold Italics" charset="1" panose="00000000000000000000"/>
      <p:regular r:id="rId14"/>
    </p:embeddedFont>
    <p:embeddedFont>
      <p:font typeface="Garet Light" charset="1" panose="00000000000000000000"/>
      <p:regular r:id="rId15"/>
    </p:embeddedFont>
    <p:embeddedFont>
      <p:font typeface="Garet Ultra-Bold" charset="1" panose="00000000000000000000"/>
      <p:regular r:id="rId16"/>
    </p:embeddedFont>
    <p:embeddedFont>
      <p:font typeface="Garet Ultra-Bold Italics" charset="1" panose="00000000000000000000"/>
      <p:regular r:id="rId17"/>
    </p:embeddedFont>
    <p:embeddedFont>
      <p:font typeface="Garet Heavy" charset="1" panose="00000000000000000000"/>
      <p:regular r:id="rId18"/>
    </p:embeddedFont>
    <p:embeddedFont>
      <p:font typeface="Garet Heavy Italics" charset="1" panose="000000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24" Target="slides/slide5.xml" Type="http://schemas.openxmlformats.org/officeDocument/2006/relationships/slide"/><Relationship Id="rId25" Target="slides/slide6.xml" Type="http://schemas.openxmlformats.org/officeDocument/2006/relationships/slide"/><Relationship Id="rId26" Target="slides/slide7.xml" Type="http://schemas.openxmlformats.org/officeDocument/2006/relationships/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slides/slide10.xml" Type="http://schemas.openxmlformats.org/officeDocument/2006/relationships/slide"/><Relationship Id="rId3" Target="viewProps.xml" Type="http://schemas.openxmlformats.org/officeDocument/2006/relationships/viewProps"/><Relationship Id="rId30" Target="slides/slide11.xml" Type="http://schemas.openxmlformats.org/officeDocument/2006/relationships/slide"/><Relationship Id="rId31" Target="slides/slide12.xml" Type="http://schemas.openxmlformats.org/officeDocument/2006/relationships/slide"/><Relationship Id="rId32" Target="slides/slide13.xml" Type="http://schemas.openxmlformats.org/officeDocument/2006/relationships/slide"/><Relationship Id="rId33" Target="slides/slide14.xml" Type="http://schemas.openxmlformats.org/officeDocument/2006/relationships/slide"/><Relationship Id="rId34" Target="slides/slide15.xml" Type="http://schemas.openxmlformats.org/officeDocument/2006/relationships/slide"/><Relationship Id="rId35" Target="slides/slide16.xml" Type="http://schemas.openxmlformats.org/officeDocument/2006/relationships/slide"/><Relationship Id="rId36" Target="slides/slide17.xml" Type="http://schemas.openxmlformats.org/officeDocument/2006/relationships/slide"/><Relationship Id="rId37" Target="slides/slide18.xml" Type="http://schemas.openxmlformats.org/officeDocument/2006/relationships/slide"/><Relationship Id="rId38" Target="slides/slide19.xml" Type="http://schemas.openxmlformats.org/officeDocument/2006/relationships/slide"/><Relationship Id="rId39" Target="slides/slide20.xml" Type="http://schemas.openxmlformats.org/officeDocument/2006/relationships/slide"/><Relationship Id="rId4" Target="theme/theme1.xml" Type="http://schemas.openxmlformats.org/officeDocument/2006/relationships/theme"/><Relationship Id="rId40" Target="slides/slide21.xml" Type="http://schemas.openxmlformats.org/officeDocument/2006/relationships/slide"/><Relationship Id="rId41" Target="slides/slide22.xml" Type="http://schemas.openxmlformats.org/officeDocument/2006/relationships/slide"/><Relationship Id="rId42" Target="slides/slide23.xml" Type="http://schemas.openxmlformats.org/officeDocument/2006/relationships/slide"/><Relationship Id="rId43" Target="slides/slide24.xml" Type="http://schemas.openxmlformats.org/officeDocument/2006/relationships/slide"/><Relationship Id="rId44" Target="slides/slide25.xml" Type="http://schemas.openxmlformats.org/officeDocument/2006/relationships/slide"/><Relationship Id="rId45" Target="slides/slide26.xml" Type="http://schemas.openxmlformats.org/officeDocument/2006/relationships/slide"/><Relationship Id="rId46" Target="slides/slide27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0.png" Type="http://schemas.openxmlformats.org/officeDocument/2006/relationships/image"/><Relationship Id="rId4" Target="../media/image61.sv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png" Type="http://schemas.openxmlformats.org/officeDocument/2006/relationships/image"/><Relationship Id="rId3" Target="../media/image73.svg" Type="http://schemas.openxmlformats.org/officeDocument/2006/relationships/image"/><Relationship Id="rId4" Target="../media/image74.png" Type="http://schemas.openxmlformats.org/officeDocument/2006/relationships/image"/><Relationship Id="rId5" Target="../media/image75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Relationship Id="rId3" Target="../media/image77.svg" Type="http://schemas.openxmlformats.org/officeDocument/2006/relationships/image"/><Relationship Id="rId4" Target="../media/image78.png" Type="http://schemas.openxmlformats.org/officeDocument/2006/relationships/image"/><Relationship Id="rId5" Target="../media/image79.png" Type="http://schemas.openxmlformats.org/officeDocument/2006/relationships/image"/><Relationship Id="rId6" Target="../media/image80.svg" Type="http://schemas.openxmlformats.org/officeDocument/2006/relationships/image"/><Relationship Id="rId7" Target="../media/image81.png" Type="http://schemas.openxmlformats.org/officeDocument/2006/relationships/image"/><Relationship Id="rId8" Target="../media/image82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svg" Type="http://schemas.openxmlformats.org/officeDocument/2006/relationships/image"/><Relationship Id="rId2" Target="../media/image83.png" Type="http://schemas.openxmlformats.org/officeDocument/2006/relationships/image"/><Relationship Id="rId3" Target="../media/image84.svg" Type="http://schemas.openxmlformats.org/officeDocument/2006/relationships/image"/><Relationship Id="rId4" Target="../media/image85.png" Type="http://schemas.openxmlformats.org/officeDocument/2006/relationships/image"/><Relationship Id="rId5" Target="../media/image86.svg" Type="http://schemas.openxmlformats.org/officeDocument/2006/relationships/image"/><Relationship Id="rId6" Target="../media/image87.png" Type="http://schemas.openxmlformats.org/officeDocument/2006/relationships/image"/><Relationship Id="rId7" Target="../media/image88.svg" Type="http://schemas.openxmlformats.org/officeDocument/2006/relationships/image"/><Relationship Id="rId8" Target="../media/image89.png" Type="http://schemas.openxmlformats.org/officeDocument/2006/relationships/image"/><Relationship Id="rId9" Target="../media/image90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Relationship Id="rId3" Target="../media/image94.svg" Type="http://schemas.openxmlformats.org/officeDocument/2006/relationships/image"/><Relationship Id="rId4" Target="../media/image95.png" Type="http://schemas.openxmlformats.org/officeDocument/2006/relationships/image"/><Relationship Id="rId5" Target="../media/image96.svg" Type="http://schemas.openxmlformats.org/officeDocument/2006/relationships/image"/><Relationship Id="rId6" Target="../media/image97.png" Type="http://schemas.openxmlformats.org/officeDocument/2006/relationships/image"/><Relationship Id="rId7" Target="../media/image98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5.svg" Type="http://schemas.openxmlformats.org/officeDocument/2006/relationships/image"/><Relationship Id="rId11" Target="../media/image106.png" Type="http://schemas.openxmlformats.org/officeDocument/2006/relationships/image"/><Relationship Id="rId12" Target="../media/image107.svg" Type="http://schemas.openxmlformats.org/officeDocument/2006/relationships/image"/><Relationship Id="rId13" Target="../media/image108.png" Type="http://schemas.openxmlformats.org/officeDocument/2006/relationships/image"/><Relationship Id="rId14" Target="../media/image109.svg" Type="http://schemas.openxmlformats.org/officeDocument/2006/relationships/image"/><Relationship Id="rId2" Target="../media/image85.png" Type="http://schemas.openxmlformats.org/officeDocument/2006/relationships/image"/><Relationship Id="rId3" Target="../media/image86.svg" Type="http://schemas.openxmlformats.org/officeDocument/2006/relationships/image"/><Relationship Id="rId4" Target="../media/image99.jpeg" Type="http://schemas.openxmlformats.org/officeDocument/2006/relationships/image"/><Relationship Id="rId5" Target="../media/image100.jpeg" Type="http://schemas.openxmlformats.org/officeDocument/2006/relationships/image"/><Relationship Id="rId6" Target="../media/image101.jpeg" Type="http://schemas.openxmlformats.org/officeDocument/2006/relationships/image"/><Relationship Id="rId7" Target="../media/image102.png" Type="http://schemas.openxmlformats.org/officeDocument/2006/relationships/image"/><Relationship Id="rId8" Target="../media/image103.svg" Type="http://schemas.openxmlformats.org/officeDocument/2006/relationships/image"/><Relationship Id="rId9" Target="../media/image104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0.png" Type="http://schemas.openxmlformats.org/officeDocument/2006/relationships/image"/><Relationship Id="rId3" Target="../media/image111.svg" Type="http://schemas.openxmlformats.org/officeDocument/2006/relationships/image"/><Relationship Id="rId4" Target="../media/image112.png" Type="http://schemas.openxmlformats.org/officeDocument/2006/relationships/image"/><Relationship Id="rId5" Target="../media/image113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4.png" Type="http://schemas.openxmlformats.org/officeDocument/2006/relationships/image"/><Relationship Id="rId3" Target="../media/image115.svg" Type="http://schemas.openxmlformats.org/officeDocument/2006/relationships/image"/><Relationship Id="rId4" Target="../media/image116.png" Type="http://schemas.openxmlformats.org/officeDocument/2006/relationships/image"/><Relationship Id="rId5" Target="../media/image117.svg" Type="http://schemas.openxmlformats.org/officeDocument/2006/relationships/image"/><Relationship Id="rId6" Target="../media/image118.png" Type="http://schemas.openxmlformats.org/officeDocument/2006/relationships/image"/><Relationship Id="rId7" Target="../media/image119.svg" Type="http://schemas.openxmlformats.org/officeDocument/2006/relationships/image"/><Relationship Id="rId8" Target="../media/image120.png" Type="http://schemas.openxmlformats.org/officeDocument/2006/relationships/image"/><Relationship Id="rId9" Target="../media/image121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svg" Type="http://schemas.openxmlformats.org/officeDocument/2006/relationships/image"/><Relationship Id="rId4" Target="../media/image124.png" Type="http://schemas.openxmlformats.org/officeDocument/2006/relationships/image"/><Relationship Id="rId5" Target="../media/image125.svg" Type="http://schemas.openxmlformats.org/officeDocument/2006/relationships/image"/><Relationship Id="rId6" Target="../media/image126.png" Type="http://schemas.openxmlformats.org/officeDocument/2006/relationships/image"/><Relationship Id="rId7" Target="../media/image127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4.png" Type="http://schemas.openxmlformats.org/officeDocument/2006/relationships/image"/><Relationship Id="rId11" Target="../media/image135.svg" Type="http://schemas.openxmlformats.org/officeDocument/2006/relationships/image"/><Relationship Id="rId2" Target="../media/image128.png" Type="http://schemas.openxmlformats.org/officeDocument/2006/relationships/image"/><Relationship Id="rId3" Target="../media/image129.svg" Type="http://schemas.openxmlformats.org/officeDocument/2006/relationships/image"/><Relationship Id="rId4" Target="../media/image130.png" Type="http://schemas.openxmlformats.org/officeDocument/2006/relationships/image"/><Relationship Id="rId5" Target="../media/image131.svg" Type="http://schemas.openxmlformats.org/officeDocument/2006/relationships/image"/><Relationship Id="rId6" Target="../media/image132.png" Type="http://schemas.openxmlformats.org/officeDocument/2006/relationships/image"/><Relationship Id="rId7" Target="../media/image133.svg" Type="http://schemas.openxmlformats.org/officeDocument/2006/relationships/image"/><Relationship Id="rId8" Target="../media/image1.png" Type="http://schemas.openxmlformats.org/officeDocument/2006/relationships/image"/><Relationship Id="rId9" Target="../media/image2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6.png" Type="http://schemas.openxmlformats.org/officeDocument/2006/relationships/image"/><Relationship Id="rId3" Target="../media/image137.svg" Type="http://schemas.openxmlformats.org/officeDocument/2006/relationships/image"/><Relationship Id="rId4" Target="../media/image138.png" Type="http://schemas.openxmlformats.org/officeDocument/2006/relationships/image"/><Relationship Id="rId5" Target="../media/image139.svg" Type="http://schemas.openxmlformats.org/officeDocument/2006/relationships/image"/><Relationship Id="rId6" Target="../media/image140.png" Type="http://schemas.openxmlformats.org/officeDocument/2006/relationships/image"/><Relationship Id="rId7" Target="../media/image141.svg" Type="http://schemas.openxmlformats.org/officeDocument/2006/relationships/image"/><Relationship Id="rId8" Target="../media/image142.png" Type="http://schemas.openxmlformats.org/officeDocument/2006/relationships/image"/><Relationship Id="rId9" Target="../media/image143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jpeg" Type="http://schemas.openxmlformats.org/officeDocument/2006/relationships/image"/><Relationship Id="rId11" Target="../media/image153.jpeg" Type="http://schemas.openxmlformats.org/officeDocument/2006/relationships/image"/><Relationship Id="rId12" Target="../media/image101.jpeg" Type="http://schemas.openxmlformats.org/officeDocument/2006/relationships/image"/><Relationship Id="rId13" Target="../media/image100.jpeg" Type="http://schemas.openxmlformats.org/officeDocument/2006/relationships/image"/><Relationship Id="rId14" Target="../media/image154.jpeg" Type="http://schemas.openxmlformats.org/officeDocument/2006/relationships/image"/><Relationship Id="rId2" Target="../media/image144.png" Type="http://schemas.openxmlformats.org/officeDocument/2006/relationships/image"/><Relationship Id="rId3" Target="../media/image145.svg" Type="http://schemas.openxmlformats.org/officeDocument/2006/relationships/image"/><Relationship Id="rId4" Target="../media/image146.png" Type="http://schemas.openxmlformats.org/officeDocument/2006/relationships/image"/><Relationship Id="rId5" Target="../media/image147.svg" Type="http://schemas.openxmlformats.org/officeDocument/2006/relationships/image"/><Relationship Id="rId6" Target="../media/image148.png" Type="http://schemas.openxmlformats.org/officeDocument/2006/relationships/image"/><Relationship Id="rId7" Target="../media/image149.svg" Type="http://schemas.openxmlformats.org/officeDocument/2006/relationships/image"/><Relationship Id="rId8" Target="../media/image150.jpeg" Type="http://schemas.openxmlformats.org/officeDocument/2006/relationships/image"/><Relationship Id="rId9" Target="../media/image151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png" Type="http://schemas.openxmlformats.org/officeDocument/2006/relationships/image"/><Relationship Id="rId11" Target="../media/image121.svg" Type="http://schemas.openxmlformats.org/officeDocument/2006/relationships/image"/><Relationship Id="rId12" Target="../media/image83.png" Type="http://schemas.openxmlformats.org/officeDocument/2006/relationships/image"/><Relationship Id="rId13" Target="../media/image84.svg" Type="http://schemas.openxmlformats.org/officeDocument/2006/relationships/image"/><Relationship Id="rId14" Target="../media/image89.png" Type="http://schemas.openxmlformats.org/officeDocument/2006/relationships/image"/><Relationship Id="rId15" Target="../media/image90.svg" Type="http://schemas.openxmlformats.org/officeDocument/2006/relationships/image"/><Relationship Id="rId16" Target="../media/image79.png" Type="http://schemas.openxmlformats.org/officeDocument/2006/relationships/image"/><Relationship Id="rId17" Target="../media/image80.svg" Type="http://schemas.openxmlformats.org/officeDocument/2006/relationships/image"/><Relationship Id="rId18" Target="../media/image74.png" Type="http://schemas.openxmlformats.org/officeDocument/2006/relationships/image"/><Relationship Id="rId19" Target="../media/image75.svg" Type="http://schemas.openxmlformats.org/officeDocument/2006/relationships/image"/><Relationship Id="rId2" Target="../media/image132.png" Type="http://schemas.openxmlformats.org/officeDocument/2006/relationships/image"/><Relationship Id="rId20" Target="../media/image70.png" Type="http://schemas.openxmlformats.org/officeDocument/2006/relationships/image"/><Relationship Id="rId21" Target="../media/image71.svg" Type="http://schemas.openxmlformats.org/officeDocument/2006/relationships/image"/><Relationship Id="rId22" Target="../media/image66.png" Type="http://schemas.openxmlformats.org/officeDocument/2006/relationships/image"/><Relationship Id="rId23" Target="../media/image67.svg" Type="http://schemas.openxmlformats.org/officeDocument/2006/relationships/image"/><Relationship Id="rId24" Target="../media/image68.png" Type="http://schemas.openxmlformats.org/officeDocument/2006/relationships/image"/><Relationship Id="rId25" Target="../media/image69.svg" Type="http://schemas.openxmlformats.org/officeDocument/2006/relationships/image"/><Relationship Id="rId26" Target="../media/image62.png" Type="http://schemas.openxmlformats.org/officeDocument/2006/relationships/image"/><Relationship Id="rId27" Target="../media/image63.svg" Type="http://schemas.openxmlformats.org/officeDocument/2006/relationships/image"/><Relationship Id="rId28" Target="../media/image53.png" Type="http://schemas.openxmlformats.org/officeDocument/2006/relationships/image"/><Relationship Id="rId29" Target="../media/image54.svg" Type="http://schemas.openxmlformats.org/officeDocument/2006/relationships/image"/><Relationship Id="rId3" Target="../media/image133.svg" Type="http://schemas.openxmlformats.org/officeDocument/2006/relationships/image"/><Relationship Id="rId30" Target="../media/image51.png" Type="http://schemas.openxmlformats.org/officeDocument/2006/relationships/image"/><Relationship Id="rId31" Target="../media/image52.svg" Type="http://schemas.openxmlformats.org/officeDocument/2006/relationships/image"/><Relationship Id="rId32" Target="../media/image49.png" Type="http://schemas.openxmlformats.org/officeDocument/2006/relationships/image"/><Relationship Id="rId33" Target="../media/image50.svg" Type="http://schemas.openxmlformats.org/officeDocument/2006/relationships/image"/><Relationship Id="rId34" Target="../media/image47.png" Type="http://schemas.openxmlformats.org/officeDocument/2006/relationships/image"/><Relationship Id="rId35" Target="../media/image48.svg" Type="http://schemas.openxmlformats.org/officeDocument/2006/relationships/image"/><Relationship Id="rId36" Target="../media/image155.png" Type="http://schemas.openxmlformats.org/officeDocument/2006/relationships/image"/><Relationship Id="rId37" Target="../media/image156.svg" Type="http://schemas.openxmlformats.org/officeDocument/2006/relationships/image"/><Relationship Id="rId38" Target="../media/image39.png" Type="http://schemas.openxmlformats.org/officeDocument/2006/relationships/image"/><Relationship Id="rId39" Target="../media/image40.svg" Type="http://schemas.openxmlformats.org/officeDocument/2006/relationships/image"/><Relationship Id="rId4" Target="../media/image122.png" Type="http://schemas.openxmlformats.org/officeDocument/2006/relationships/image"/><Relationship Id="rId40" Target="../media/image41.png" Type="http://schemas.openxmlformats.org/officeDocument/2006/relationships/image"/><Relationship Id="rId41" Target="../media/image42.svg" Type="http://schemas.openxmlformats.org/officeDocument/2006/relationships/image"/><Relationship Id="rId42" Target="../media/image34.png" Type="http://schemas.openxmlformats.org/officeDocument/2006/relationships/image"/><Relationship Id="rId43" Target="../media/image35.svg" Type="http://schemas.openxmlformats.org/officeDocument/2006/relationships/image"/><Relationship Id="rId44" Target="../media/image31.png" Type="http://schemas.openxmlformats.org/officeDocument/2006/relationships/image"/><Relationship Id="rId45" Target="../media/image32.svg" Type="http://schemas.openxmlformats.org/officeDocument/2006/relationships/image"/><Relationship Id="rId46" Target="../media/image28.png" Type="http://schemas.openxmlformats.org/officeDocument/2006/relationships/image"/><Relationship Id="rId47" Target="../media/image29.svg" Type="http://schemas.openxmlformats.org/officeDocument/2006/relationships/image"/><Relationship Id="rId48" Target="../media/image24.png" Type="http://schemas.openxmlformats.org/officeDocument/2006/relationships/image"/><Relationship Id="rId49" Target="../media/image25.svg" Type="http://schemas.openxmlformats.org/officeDocument/2006/relationships/image"/><Relationship Id="rId5" Target="../media/image123.svg" Type="http://schemas.openxmlformats.org/officeDocument/2006/relationships/image"/><Relationship Id="rId50" Target="../media/image26.png" Type="http://schemas.openxmlformats.org/officeDocument/2006/relationships/image"/><Relationship Id="rId51" Target="../media/image27.svg" Type="http://schemas.openxmlformats.org/officeDocument/2006/relationships/image"/><Relationship Id="rId52" Target="../media/image22.png" Type="http://schemas.openxmlformats.org/officeDocument/2006/relationships/image"/><Relationship Id="rId53" Target="../media/image23.svg" Type="http://schemas.openxmlformats.org/officeDocument/2006/relationships/image"/><Relationship Id="rId54" Target="../media/image17.png" Type="http://schemas.openxmlformats.org/officeDocument/2006/relationships/image"/><Relationship Id="rId55" Target="../media/image18.svg" Type="http://schemas.openxmlformats.org/officeDocument/2006/relationships/image"/><Relationship Id="rId56" Target="../media/image1.png" Type="http://schemas.openxmlformats.org/officeDocument/2006/relationships/image"/><Relationship Id="rId57" Target="../media/image2.svg" Type="http://schemas.openxmlformats.org/officeDocument/2006/relationships/image"/><Relationship Id="rId58" Target="../media/image3.png" Type="http://schemas.openxmlformats.org/officeDocument/2006/relationships/image"/><Relationship Id="rId59" Target="../media/image4.svg" Type="http://schemas.openxmlformats.org/officeDocument/2006/relationships/image"/><Relationship Id="rId6" Target="../media/image116.png" Type="http://schemas.openxmlformats.org/officeDocument/2006/relationships/image"/><Relationship Id="rId60" Target="../media/image5.png" Type="http://schemas.openxmlformats.org/officeDocument/2006/relationships/image"/><Relationship Id="rId61" Target="../media/image6.svg" Type="http://schemas.openxmlformats.org/officeDocument/2006/relationships/image"/><Relationship Id="rId62" Target="../media/image11.png" Type="http://schemas.openxmlformats.org/officeDocument/2006/relationships/image"/><Relationship Id="rId63" Target="../media/image12.svg" Type="http://schemas.openxmlformats.org/officeDocument/2006/relationships/image"/><Relationship Id="rId64" Target="../media/image110.png" Type="http://schemas.openxmlformats.org/officeDocument/2006/relationships/image"/><Relationship Id="rId65" Target="../media/image111.svg" Type="http://schemas.openxmlformats.org/officeDocument/2006/relationships/image"/><Relationship Id="rId66" Target="../media/image128.png" Type="http://schemas.openxmlformats.org/officeDocument/2006/relationships/image"/><Relationship Id="rId67" Target="../media/image129.svg" Type="http://schemas.openxmlformats.org/officeDocument/2006/relationships/image"/><Relationship Id="rId68" Target="../media/image130.png" Type="http://schemas.openxmlformats.org/officeDocument/2006/relationships/image"/><Relationship Id="rId69" Target="../media/image131.svg" Type="http://schemas.openxmlformats.org/officeDocument/2006/relationships/image"/><Relationship Id="rId7" Target="../media/image117.svg" Type="http://schemas.openxmlformats.org/officeDocument/2006/relationships/image"/><Relationship Id="rId70" Target="../media/image146.png" Type="http://schemas.openxmlformats.org/officeDocument/2006/relationships/image"/><Relationship Id="rId71" Target="../media/image147.svg" Type="http://schemas.openxmlformats.org/officeDocument/2006/relationships/image"/><Relationship Id="rId8" Target="../media/image118.png" Type="http://schemas.openxmlformats.org/officeDocument/2006/relationships/image"/><Relationship Id="rId9" Target="../media/image119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png" Type="http://schemas.openxmlformats.org/officeDocument/2006/relationships/image"/><Relationship Id="rId11" Target="../media/image82.sv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72.png" Type="http://schemas.openxmlformats.org/officeDocument/2006/relationships/image"/><Relationship Id="rId15" Target="../media/image73.svg" Type="http://schemas.openxmlformats.org/officeDocument/2006/relationships/image"/><Relationship Id="rId16" Target="../media/image60.png" Type="http://schemas.openxmlformats.org/officeDocument/2006/relationships/image"/><Relationship Id="rId17" Target="../media/image61.svg" Type="http://schemas.openxmlformats.org/officeDocument/2006/relationships/image"/><Relationship Id="rId18" Target="../media/image57.png" Type="http://schemas.openxmlformats.org/officeDocument/2006/relationships/image"/><Relationship Id="rId19" Target="../media/image58.svg" Type="http://schemas.openxmlformats.org/officeDocument/2006/relationships/image"/><Relationship Id="rId2" Target="../media/image124.png" Type="http://schemas.openxmlformats.org/officeDocument/2006/relationships/image"/><Relationship Id="rId20" Target="../media/image55.png" Type="http://schemas.openxmlformats.org/officeDocument/2006/relationships/image"/><Relationship Id="rId21" Target="../media/image56.svg" Type="http://schemas.openxmlformats.org/officeDocument/2006/relationships/image"/><Relationship Id="rId22" Target="../media/image36.png" Type="http://schemas.openxmlformats.org/officeDocument/2006/relationships/image"/><Relationship Id="rId23" Target="../media/image37.svg" Type="http://schemas.openxmlformats.org/officeDocument/2006/relationships/image"/><Relationship Id="rId24" Target="../media/image15.png" Type="http://schemas.openxmlformats.org/officeDocument/2006/relationships/image"/><Relationship Id="rId25" Target="../media/image16.svg" Type="http://schemas.openxmlformats.org/officeDocument/2006/relationships/image"/><Relationship Id="rId26" Target="../media/image93.png" Type="http://schemas.openxmlformats.org/officeDocument/2006/relationships/image"/><Relationship Id="rId27" Target="../media/image94.svg" Type="http://schemas.openxmlformats.org/officeDocument/2006/relationships/image"/><Relationship Id="rId28" Target="../media/image95.png" Type="http://schemas.openxmlformats.org/officeDocument/2006/relationships/image"/><Relationship Id="rId29" Target="../media/image96.svg" Type="http://schemas.openxmlformats.org/officeDocument/2006/relationships/image"/><Relationship Id="rId3" Target="../media/image125.svg" Type="http://schemas.openxmlformats.org/officeDocument/2006/relationships/image"/><Relationship Id="rId30" Target="../media/image97.png" Type="http://schemas.openxmlformats.org/officeDocument/2006/relationships/image"/><Relationship Id="rId31" Target="../media/image98.svg" Type="http://schemas.openxmlformats.org/officeDocument/2006/relationships/image"/><Relationship Id="rId32" Target="../media/image102.png" Type="http://schemas.openxmlformats.org/officeDocument/2006/relationships/image"/><Relationship Id="rId33" Target="../media/image103.svg" Type="http://schemas.openxmlformats.org/officeDocument/2006/relationships/image"/><Relationship Id="rId34" Target="../media/image157.png" Type="http://schemas.openxmlformats.org/officeDocument/2006/relationships/image"/><Relationship Id="rId35" Target="../media/image158.svg" Type="http://schemas.openxmlformats.org/officeDocument/2006/relationships/image"/><Relationship Id="rId36" Target="../media/image106.png" Type="http://schemas.openxmlformats.org/officeDocument/2006/relationships/image"/><Relationship Id="rId37" Target="../media/image107.svg" Type="http://schemas.openxmlformats.org/officeDocument/2006/relationships/image"/><Relationship Id="rId38" Target="../media/image108.png" Type="http://schemas.openxmlformats.org/officeDocument/2006/relationships/image"/><Relationship Id="rId39" Target="../media/image109.svg" Type="http://schemas.openxmlformats.org/officeDocument/2006/relationships/image"/><Relationship Id="rId4" Target="../media/image114.png" Type="http://schemas.openxmlformats.org/officeDocument/2006/relationships/image"/><Relationship Id="rId40" Target="../media/image112.png" Type="http://schemas.openxmlformats.org/officeDocument/2006/relationships/image"/><Relationship Id="rId41" Target="../media/image113.svg" Type="http://schemas.openxmlformats.org/officeDocument/2006/relationships/image"/><Relationship Id="rId42" Target="../media/image136.png" Type="http://schemas.openxmlformats.org/officeDocument/2006/relationships/image"/><Relationship Id="rId43" Target="../media/image137.svg" Type="http://schemas.openxmlformats.org/officeDocument/2006/relationships/image"/><Relationship Id="rId44" Target="../media/image138.png" Type="http://schemas.openxmlformats.org/officeDocument/2006/relationships/image"/><Relationship Id="rId45" Target="../media/image139.svg" Type="http://schemas.openxmlformats.org/officeDocument/2006/relationships/image"/><Relationship Id="rId46" Target="../media/image140.png" Type="http://schemas.openxmlformats.org/officeDocument/2006/relationships/image"/><Relationship Id="rId47" Target="../media/image141.svg" Type="http://schemas.openxmlformats.org/officeDocument/2006/relationships/image"/><Relationship Id="rId48" Target="../media/image142.png" Type="http://schemas.openxmlformats.org/officeDocument/2006/relationships/image"/><Relationship Id="rId49" Target="../media/image143.svg" Type="http://schemas.openxmlformats.org/officeDocument/2006/relationships/image"/><Relationship Id="rId5" Target="../media/image115.svg" Type="http://schemas.openxmlformats.org/officeDocument/2006/relationships/image"/><Relationship Id="rId50" Target="../media/image144.png" Type="http://schemas.openxmlformats.org/officeDocument/2006/relationships/image"/><Relationship Id="rId51" Target="../media/image145.svg" Type="http://schemas.openxmlformats.org/officeDocument/2006/relationships/image"/><Relationship Id="rId52" Target="../media/image159.png" Type="http://schemas.openxmlformats.org/officeDocument/2006/relationships/image"/><Relationship Id="rId53" Target="../media/image160.svg" Type="http://schemas.openxmlformats.org/officeDocument/2006/relationships/image"/><Relationship Id="rId54" Target="../media/image161.png" Type="http://schemas.openxmlformats.org/officeDocument/2006/relationships/image"/><Relationship Id="rId55" Target="../media/image162.svg" Type="http://schemas.openxmlformats.org/officeDocument/2006/relationships/image"/><Relationship Id="rId56" Target="../media/image163.png" Type="http://schemas.openxmlformats.org/officeDocument/2006/relationships/image"/><Relationship Id="rId57" Target="../media/image164.svg" Type="http://schemas.openxmlformats.org/officeDocument/2006/relationships/image"/><Relationship Id="rId58" Target="../media/image165.png" Type="http://schemas.openxmlformats.org/officeDocument/2006/relationships/image"/><Relationship Id="rId59" Target="../media/image166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87.png" Type="http://schemas.openxmlformats.org/officeDocument/2006/relationships/image"/><Relationship Id="rId9" Target="../media/image88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5.png" Type="http://schemas.openxmlformats.org/officeDocument/2006/relationships/image"/><Relationship Id="rId11" Target="../media/image176.svg" Type="http://schemas.openxmlformats.org/officeDocument/2006/relationships/image"/><Relationship Id="rId12" Target="../media/image177.png" Type="http://schemas.openxmlformats.org/officeDocument/2006/relationships/image"/><Relationship Id="rId13" Target="../media/image178.svg" Type="http://schemas.openxmlformats.org/officeDocument/2006/relationships/image"/><Relationship Id="rId14" Target="../media/image179.png" Type="http://schemas.openxmlformats.org/officeDocument/2006/relationships/image"/><Relationship Id="rId15" Target="../media/image180.svg" Type="http://schemas.openxmlformats.org/officeDocument/2006/relationships/image"/><Relationship Id="rId16" Target="../media/image181.png" Type="http://schemas.openxmlformats.org/officeDocument/2006/relationships/image"/><Relationship Id="rId17" Target="../media/image182.svg" Type="http://schemas.openxmlformats.org/officeDocument/2006/relationships/image"/><Relationship Id="rId18" Target="../media/image183.png" Type="http://schemas.openxmlformats.org/officeDocument/2006/relationships/image"/><Relationship Id="rId19" Target="../media/image184.svg" Type="http://schemas.openxmlformats.org/officeDocument/2006/relationships/image"/><Relationship Id="rId2" Target="../media/image167.png" Type="http://schemas.openxmlformats.org/officeDocument/2006/relationships/image"/><Relationship Id="rId20" Target="../media/image185.png" Type="http://schemas.openxmlformats.org/officeDocument/2006/relationships/image"/><Relationship Id="rId21" Target="../media/image186.svg" Type="http://schemas.openxmlformats.org/officeDocument/2006/relationships/image"/><Relationship Id="rId22" Target="../media/image187.png" Type="http://schemas.openxmlformats.org/officeDocument/2006/relationships/image"/><Relationship Id="rId23" Target="../media/image188.svg" Type="http://schemas.openxmlformats.org/officeDocument/2006/relationships/image"/><Relationship Id="rId24" Target="../media/image189.png" Type="http://schemas.openxmlformats.org/officeDocument/2006/relationships/image"/><Relationship Id="rId25" Target="../media/image190.svg" Type="http://schemas.openxmlformats.org/officeDocument/2006/relationships/image"/><Relationship Id="rId26" Target="../media/image191.png" Type="http://schemas.openxmlformats.org/officeDocument/2006/relationships/image"/><Relationship Id="rId27" Target="../media/image192.svg" Type="http://schemas.openxmlformats.org/officeDocument/2006/relationships/image"/><Relationship Id="rId28" Target="../media/image193.png" Type="http://schemas.openxmlformats.org/officeDocument/2006/relationships/image"/><Relationship Id="rId29" Target="../media/image194.svg" Type="http://schemas.openxmlformats.org/officeDocument/2006/relationships/image"/><Relationship Id="rId3" Target="../media/image168.svg" Type="http://schemas.openxmlformats.org/officeDocument/2006/relationships/image"/><Relationship Id="rId30" Target="../media/image195.png" Type="http://schemas.openxmlformats.org/officeDocument/2006/relationships/image"/><Relationship Id="rId31" Target="../media/image196.svg" Type="http://schemas.openxmlformats.org/officeDocument/2006/relationships/image"/><Relationship Id="rId32" Target="../media/image197.png" Type="http://schemas.openxmlformats.org/officeDocument/2006/relationships/image"/><Relationship Id="rId33" Target="../media/image198.svg" Type="http://schemas.openxmlformats.org/officeDocument/2006/relationships/image"/><Relationship Id="rId34" Target="../media/image199.png" Type="http://schemas.openxmlformats.org/officeDocument/2006/relationships/image"/><Relationship Id="rId35" Target="../media/image200.svg" Type="http://schemas.openxmlformats.org/officeDocument/2006/relationships/image"/><Relationship Id="rId36" Target="../media/image201.png" Type="http://schemas.openxmlformats.org/officeDocument/2006/relationships/image"/><Relationship Id="rId37" Target="../media/image202.svg" Type="http://schemas.openxmlformats.org/officeDocument/2006/relationships/image"/><Relationship Id="rId38" Target="../media/image203.png" Type="http://schemas.openxmlformats.org/officeDocument/2006/relationships/image"/><Relationship Id="rId39" Target="../media/image204.svg" Type="http://schemas.openxmlformats.org/officeDocument/2006/relationships/image"/><Relationship Id="rId4" Target="../media/image169.png" Type="http://schemas.openxmlformats.org/officeDocument/2006/relationships/image"/><Relationship Id="rId40" Target="../media/image205.png" Type="http://schemas.openxmlformats.org/officeDocument/2006/relationships/image"/><Relationship Id="rId41" Target="../media/image206.svg" Type="http://schemas.openxmlformats.org/officeDocument/2006/relationships/image"/><Relationship Id="rId42" Target="../media/image207.png" Type="http://schemas.openxmlformats.org/officeDocument/2006/relationships/image"/><Relationship Id="rId43" Target="../media/image208.svg" Type="http://schemas.openxmlformats.org/officeDocument/2006/relationships/image"/><Relationship Id="rId44" Target="../media/image209.png" Type="http://schemas.openxmlformats.org/officeDocument/2006/relationships/image"/><Relationship Id="rId45" Target="../media/image210.svg" Type="http://schemas.openxmlformats.org/officeDocument/2006/relationships/image"/><Relationship Id="rId46" Target="../media/image211.png" Type="http://schemas.openxmlformats.org/officeDocument/2006/relationships/image"/><Relationship Id="rId47" Target="../media/image212.svg" Type="http://schemas.openxmlformats.org/officeDocument/2006/relationships/image"/><Relationship Id="rId48" Target="../media/image213.png" Type="http://schemas.openxmlformats.org/officeDocument/2006/relationships/image"/><Relationship Id="rId49" Target="../media/image214.svg" Type="http://schemas.openxmlformats.org/officeDocument/2006/relationships/image"/><Relationship Id="rId5" Target="../media/image170.svg" Type="http://schemas.openxmlformats.org/officeDocument/2006/relationships/image"/><Relationship Id="rId50" Target="../media/image215.png" Type="http://schemas.openxmlformats.org/officeDocument/2006/relationships/image"/><Relationship Id="rId51" Target="../media/image216.svg" Type="http://schemas.openxmlformats.org/officeDocument/2006/relationships/image"/><Relationship Id="rId52" Target="../media/image217.png" Type="http://schemas.openxmlformats.org/officeDocument/2006/relationships/image"/><Relationship Id="rId53" Target="../media/image218.svg" Type="http://schemas.openxmlformats.org/officeDocument/2006/relationships/image"/><Relationship Id="rId54" Target="../media/image219.png" Type="http://schemas.openxmlformats.org/officeDocument/2006/relationships/image"/><Relationship Id="rId55" Target="../media/image220.svg" Type="http://schemas.openxmlformats.org/officeDocument/2006/relationships/image"/><Relationship Id="rId56" Target="../media/image221.png" Type="http://schemas.openxmlformats.org/officeDocument/2006/relationships/image"/><Relationship Id="rId57" Target="../media/image222.svg" Type="http://schemas.openxmlformats.org/officeDocument/2006/relationships/image"/><Relationship Id="rId58" Target="../media/image223.png" Type="http://schemas.openxmlformats.org/officeDocument/2006/relationships/image"/><Relationship Id="rId59" Target="../media/image224.svg" Type="http://schemas.openxmlformats.org/officeDocument/2006/relationships/image"/><Relationship Id="rId6" Target="../media/image171.png" Type="http://schemas.openxmlformats.org/officeDocument/2006/relationships/image"/><Relationship Id="rId60" Target="../media/image225.png" Type="http://schemas.openxmlformats.org/officeDocument/2006/relationships/image"/><Relationship Id="rId61" Target="../media/image226.svg" Type="http://schemas.openxmlformats.org/officeDocument/2006/relationships/image"/><Relationship Id="rId62" Target="../media/image227.png" Type="http://schemas.openxmlformats.org/officeDocument/2006/relationships/image"/><Relationship Id="rId63" Target="../media/image228.svg" Type="http://schemas.openxmlformats.org/officeDocument/2006/relationships/image"/><Relationship Id="rId64" Target="../media/image229.png" Type="http://schemas.openxmlformats.org/officeDocument/2006/relationships/image"/><Relationship Id="rId65" Target="../media/image230.svg" Type="http://schemas.openxmlformats.org/officeDocument/2006/relationships/image"/><Relationship Id="rId66" Target="../media/image231.png" Type="http://schemas.openxmlformats.org/officeDocument/2006/relationships/image"/><Relationship Id="rId67" Target="../media/image232.svg" Type="http://schemas.openxmlformats.org/officeDocument/2006/relationships/image"/><Relationship Id="rId68" Target="../media/image233.png" Type="http://schemas.openxmlformats.org/officeDocument/2006/relationships/image"/><Relationship Id="rId69" Target="../media/image234.svg" Type="http://schemas.openxmlformats.org/officeDocument/2006/relationships/image"/><Relationship Id="rId7" Target="../media/image172.svg" Type="http://schemas.openxmlformats.org/officeDocument/2006/relationships/image"/><Relationship Id="rId70" Target="../media/image235.png" Type="http://schemas.openxmlformats.org/officeDocument/2006/relationships/image"/><Relationship Id="rId71" Target="../media/image236.svg" Type="http://schemas.openxmlformats.org/officeDocument/2006/relationships/image"/><Relationship Id="rId72" Target="../media/image237.png" Type="http://schemas.openxmlformats.org/officeDocument/2006/relationships/image"/><Relationship Id="rId73" Target="../media/image238.svg" Type="http://schemas.openxmlformats.org/officeDocument/2006/relationships/image"/><Relationship Id="rId74" Target="../media/image239.png" Type="http://schemas.openxmlformats.org/officeDocument/2006/relationships/image"/><Relationship Id="rId75" Target="../media/image240.svg" Type="http://schemas.openxmlformats.org/officeDocument/2006/relationships/image"/><Relationship Id="rId76" Target="../media/image241.png" Type="http://schemas.openxmlformats.org/officeDocument/2006/relationships/image"/><Relationship Id="rId77" Target="../media/image242.svg" Type="http://schemas.openxmlformats.org/officeDocument/2006/relationships/image"/><Relationship Id="rId78" Target="../media/image243.png" Type="http://schemas.openxmlformats.org/officeDocument/2006/relationships/image"/><Relationship Id="rId79" Target="../media/image244.svg" Type="http://schemas.openxmlformats.org/officeDocument/2006/relationships/image"/><Relationship Id="rId8" Target="../media/image173.png" Type="http://schemas.openxmlformats.org/officeDocument/2006/relationships/image"/><Relationship Id="rId9" Target="../media/image174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1.png" Type="http://schemas.openxmlformats.org/officeDocument/2006/relationships/image"/><Relationship Id="rId3" Target="../media/image162.svg" Type="http://schemas.openxmlformats.org/officeDocument/2006/relationships/image"/><Relationship Id="rId4" Target="../media/image163.png" Type="http://schemas.openxmlformats.org/officeDocument/2006/relationships/image"/><Relationship Id="rId5" Target="../media/image164.svg" Type="http://schemas.openxmlformats.org/officeDocument/2006/relationships/image"/><Relationship Id="rId6" Target="../media/image165.png" Type="http://schemas.openxmlformats.org/officeDocument/2006/relationships/image"/><Relationship Id="rId7" Target="../media/image166.svg" Type="http://schemas.openxmlformats.org/officeDocument/2006/relationships/image"/><Relationship Id="rId8" Target="../media/image245.png" Type="http://schemas.openxmlformats.org/officeDocument/2006/relationships/image"/><Relationship Id="rId9" Target="../media/image246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30.pn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016254"/>
            <a:ext cx="18288000" cy="6270746"/>
            <a:chOff x="0" y="0"/>
            <a:chExt cx="4816593" cy="16515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651555"/>
            </a:xfrm>
            <a:custGeom>
              <a:avLst/>
              <a:gdLst/>
              <a:ahLst/>
              <a:cxnLst/>
              <a:rect r="r" b="b" t="t" l="l"/>
              <a:pathLst>
                <a:path h="165155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651555"/>
                  </a:lnTo>
                  <a:lnTo>
                    <a:pt x="0" y="1651555"/>
                  </a:lnTo>
                  <a:close/>
                </a:path>
              </a:pathLst>
            </a:custGeom>
            <a:solidFill>
              <a:srgbClr val="F480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801784" y="5334156"/>
            <a:ext cx="16684432" cy="4758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467"/>
              </a:lnSpc>
            </a:pPr>
            <a:r>
              <a:rPr lang="en-US" sz="16634" spc="698">
                <a:solidFill>
                  <a:srgbClr val="000000"/>
                </a:solidFill>
                <a:latin typeface="SK Primo"/>
              </a:rPr>
              <a:t>SIMPLE MACHINES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761262" y="3931854"/>
            <a:ext cx="5240333" cy="228669"/>
          </a:xfrm>
          <a:custGeom>
            <a:avLst/>
            <a:gdLst/>
            <a:ahLst/>
            <a:cxnLst/>
            <a:rect r="r" b="b" t="t" l="l"/>
            <a:pathLst>
              <a:path h="228669" w="5240333">
                <a:moveTo>
                  <a:pt x="0" y="0"/>
                </a:moveTo>
                <a:lnTo>
                  <a:pt x="5240333" y="0"/>
                </a:lnTo>
                <a:lnTo>
                  <a:pt x="5240333" y="228669"/>
                </a:lnTo>
                <a:lnTo>
                  <a:pt x="0" y="228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805426" y="663096"/>
            <a:ext cx="5214420" cy="6488531"/>
          </a:xfrm>
          <a:custGeom>
            <a:avLst/>
            <a:gdLst/>
            <a:ahLst/>
            <a:cxnLst/>
            <a:rect r="r" b="b" t="t" l="l"/>
            <a:pathLst>
              <a:path h="6488531" w="5214420">
                <a:moveTo>
                  <a:pt x="0" y="0"/>
                </a:moveTo>
                <a:lnTo>
                  <a:pt x="5214420" y="0"/>
                </a:lnTo>
                <a:lnTo>
                  <a:pt x="5214420" y="6488531"/>
                </a:lnTo>
                <a:lnTo>
                  <a:pt x="0" y="648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15495440" y="2102263"/>
            <a:ext cx="2137473" cy="3945001"/>
          </a:xfrm>
          <a:custGeom>
            <a:avLst/>
            <a:gdLst/>
            <a:ahLst/>
            <a:cxnLst/>
            <a:rect r="r" b="b" t="t" l="l"/>
            <a:pathLst>
              <a:path h="3945001" w="2137473">
                <a:moveTo>
                  <a:pt x="0" y="0"/>
                </a:moveTo>
                <a:lnTo>
                  <a:pt x="2137473" y="0"/>
                </a:lnTo>
                <a:lnTo>
                  <a:pt x="2137473" y="3945001"/>
                </a:lnTo>
                <a:lnTo>
                  <a:pt x="0" y="3945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01583" y="3302668"/>
            <a:ext cx="1468385" cy="1544191"/>
          </a:xfrm>
          <a:custGeom>
            <a:avLst/>
            <a:gdLst/>
            <a:ahLst/>
            <a:cxnLst/>
            <a:rect r="r" b="b" t="t" l="l"/>
            <a:pathLst>
              <a:path h="1544191" w="1468385">
                <a:moveTo>
                  <a:pt x="0" y="0"/>
                </a:moveTo>
                <a:lnTo>
                  <a:pt x="1468385" y="0"/>
                </a:lnTo>
                <a:lnTo>
                  <a:pt x="1468385" y="1544191"/>
                </a:lnTo>
                <a:lnTo>
                  <a:pt x="0" y="15441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12029" y="3302668"/>
            <a:ext cx="1468385" cy="1544191"/>
          </a:xfrm>
          <a:custGeom>
            <a:avLst/>
            <a:gdLst/>
            <a:ahLst/>
            <a:cxnLst/>
            <a:rect r="r" b="b" t="t" l="l"/>
            <a:pathLst>
              <a:path h="1544191" w="1468385">
                <a:moveTo>
                  <a:pt x="0" y="0"/>
                </a:moveTo>
                <a:lnTo>
                  <a:pt x="1468385" y="0"/>
                </a:lnTo>
                <a:lnTo>
                  <a:pt x="1468385" y="1544191"/>
                </a:lnTo>
                <a:lnTo>
                  <a:pt x="0" y="15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22476" y="3302668"/>
            <a:ext cx="1468385" cy="1544191"/>
          </a:xfrm>
          <a:custGeom>
            <a:avLst/>
            <a:gdLst/>
            <a:ahLst/>
            <a:cxnLst/>
            <a:rect r="r" b="b" t="t" l="l"/>
            <a:pathLst>
              <a:path h="1544191" w="1468385">
                <a:moveTo>
                  <a:pt x="0" y="0"/>
                </a:moveTo>
                <a:lnTo>
                  <a:pt x="1468385" y="0"/>
                </a:lnTo>
                <a:lnTo>
                  <a:pt x="1468385" y="1544191"/>
                </a:lnTo>
                <a:lnTo>
                  <a:pt x="0" y="15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29964" y="923925"/>
            <a:ext cx="11228073" cy="1864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36"/>
              </a:lnSpc>
            </a:pPr>
            <a:r>
              <a:rPr lang="en-US" sz="3800">
                <a:solidFill>
                  <a:srgbClr val="000000"/>
                </a:solidFill>
                <a:latin typeface="Garet Bold"/>
              </a:rPr>
              <a:t>SCIENCE SUBJECT FOR ELEMENTARY SCHOOL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1A4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0" y="4918863"/>
          <a:ext cx="18288000" cy="5421544"/>
        </p:xfrm>
        <a:graphic>
          <a:graphicData uri="http://schemas.openxmlformats.org/drawingml/2006/table">
            <a:tbl>
              <a:tblPr/>
              <a:tblGrid>
                <a:gridCol w="6096000"/>
                <a:gridCol w="6096000"/>
                <a:gridCol w="6096000"/>
              </a:tblGrid>
              <a:tr h="12150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SK Primo"/>
                        </a:rPr>
                        <a:t>Add a main point</a:t>
                      </a:r>
                      <a:endParaRPr lang="en-US" sz="1100"/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C6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SK Primo"/>
                        </a:rPr>
                        <a:t>Add a main point</a:t>
                      </a:r>
                      <a:endParaRPr lang="en-US" sz="1100"/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C6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SK Primo"/>
                        </a:rPr>
                        <a:t>Add a main point</a:t>
                      </a:r>
                      <a:endParaRPr lang="en-US" sz="1100"/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C61"/>
                    </a:solidFill>
                  </a:tcPr>
                </a:tc>
              </a:tr>
              <a:tr h="21032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Elaborate on what</a:t>
                      </a:r>
                      <a:endParaRPr lang="en-US" sz="110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you want to discuss.</a:t>
                      </a:r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Elaborate on what</a:t>
                      </a:r>
                      <a:endParaRPr lang="en-US" sz="110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you want to discuss.</a:t>
                      </a:r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Elaborate on what</a:t>
                      </a:r>
                      <a:endParaRPr lang="en-US" sz="110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you want to discuss.</a:t>
                      </a:r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</a:tr>
              <a:tr h="210326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Elaborate on what</a:t>
                      </a:r>
                      <a:endParaRPr lang="en-US" sz="110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you want to discuss.</a:t>
                      </a:r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Elaborate on what</a:t>
                      </a:r>
                      <a:endParaRPr lang="en-US" sz="110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you want to discuss.</a:t>
                      </a:r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Elaborate on what</a:t>
                      </a:r>
                      <a:endParaRPr lang="en-US" sz="1100"/>
                    </a:p>
                    <a:p>
                      <a:pPr algn="ctr">
                        <a:lnSpc>
                          <a:spcPts val="3220"/>
                        </a:lnSpc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you want to discuss.</a:t>
                      </a:r>
                    </a:p>
                  </a:txBody>
                  <a:tcPr marL="254458" marR="254458" marT="254458" marB="25445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-1104071" y="559232"/>
            <a:ext cx="4557425" cy="3629368"/>
          </a:xfrm>
          <a:custGeom>
            <a:avLst/>
            <a:gdLst/>
            <a:ahLst/>
            <a:cxnLst/>
            <a:rect r="r" b="b" t="t" l="l"/>
            <a:pathLst>
              <a:path h="3629368" w="4557425">
                <a:moveTo>
                  <a:pt x="0" y="0"/>
                </a:moveTo>
                <a:lnTo>
                  <a:pt x="4557425" y="0"/>
                </a:lnTo>
                <a:lnTo>
                  <a:pt x="4557425" y="3629368"/>
                </a:lnTo>
                <a:lnTo>
                  <a:pt x="0" y="362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839561">
            <a:off x="14677961" y="214925"/>
            <a:ext cx="4294428" cy="4317981"/>
          </a:xfrm>
          <a:custGeom>
            <a:avLst/>
            <a:gdLst/>
            <a:ahLst/>
            <a:cxnLst/>
            <a:rect r="r" b="b" t="t" l="l"/>
            <a:pathLst>
              <a:path h="4317981" w="4294428">
                <a:moveTo>
                  <a:pt x="0" y="0"/>
                </a:moveTo>
                <a:lnTo>
                  <a:pt x="4294428" y="0"/>
                </a:lnTo>
                <a:lnTo>
                  <a:pt x="4294428" y="4317981"/>
                </a:lnTo>
                <a:lnTo>
                  <a:pt x="0" y="4317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39653" y="1241940"/>
            <a:ext cx="9808695" cy="240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05"/>
              </a:lnSpc>
              <a:spcBef>
                <a:spcPct val="0"/>
              </a:spcBef>
            </a:pPr>
            <a:r>
              <a:rPr lang="en-US" sz="6500" u="none">
                <a:solidFill>
                  <a:srgbClr val="000000"/>
                </a:solidFill>
                <a:latin typeface="SK Primo"/>
              </a:rPr>
              <a:t>WRITE YOUR</a:t>
            </a:r>
          </a:p>
          <a:p>
            <a:pPr algn="ctr" marL="0" indent="0" lvl="0">
              <a:lnSpc>
                <a:spcPts val="8905"/>
              </a:lnSpc>
              <a:spcBef>
                <a:spcPct val="0"/>
              </a:spcBef>
            </a:pPr>
            <a:r>
              <a:rPr lang="en-US" sz="6500" u="none">
                <a:solidFill>
                  <a:srgbClr val="000000"/>
                </a:solidFill>
                <a:latin typeface="SK Primo"/>
              </a:rPr>
              <a:t>TOPIC OR IDEA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36078" y="5664771"/>
            <a:ext cx="14015844" cy="1184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19"/>
              </a:lnSpc>
              <a:spcBef>
                <a:spcPct val="0"/>
              </a:spcBef>
            </a:pPr>
            <a:r>
              <a:rPr lang="en-US" sz="5999" u="none">
                <a:solidFill>
                  <a:srgbClr val="000000"/>
                </a:solidFill>
                <a:latin typeface="SK Primo"/>
              </a:rPr>
              <a:t>WRITE YOUR TOPIC OR IDEA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23238" y="7288741"/>
            <a:ext cx="5550325" cy="2424261"/>
            <a:chOff x="0" y="0"/>
            <a:chExt cx="7400433" cy="323234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7400433" cy="3232348"/>
              <a:chOff x="0" y="0"/>
              <a:chExt cx="1461814" cy="638489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61814" cy="638489"/>
              </a:xfrm>
              <a:custGeom>
                <a:avLst/>
                <a:gdLst/>
                <a:ahLst/>
                <a:cxnLst/>
                <a:rect r="r" b="b" t="t" l="l"/>
                <a:pathLst>
                  <a:path h="638489" w="1461814">
                    <a:moveTo>
                      <a:pt x="71138" y="0"/>
                    </a:moveTo>
                    <a:lnTo>
                      <a:pt x="1390676" y="0"/>
                    </a:lnTo>
                    <a:cubicBezTo>
                      <a:pt x="1409543" y="0"/>
                      <a:pt x="1427637" y="7495"/>
                      <a:pt x="1440978" y="20836"/>
                    </a:cubicBezTo>
                    <a:cubicBezTo>
                      <a:pt x="1454319" y="34177"/>
                      <a:pt x="1461814" y="52271"/>
                      <a:pt x="1461814" y="71138"/>
                    </a:cubicBezTo>
                    <a:lnTo>
                      <a:pt x="1461814" y="567351"/>
                    </a:lnTo>
                    <a:cubicBezTo>
                      <a:pt x="1461814" y="606639"/>
                      <a:pt x="1429964" y="638489"/>
                      <a:pt x="1390676" y="638489"/>
                    </a:cubicBezTo>
                    <a:lnTo>
                      <a:pt x="71138" y="638489"/>
                    </a:lnTo>
                    <a:cubicBezTo>
                      <a:pt x="52271" y="638489"/>
                      <a:pt x="34177" y="630994"/>
                      <a:pt x="20836" y="617653"/>
                    </a:cubicBezTo>
                    <a:cubicBezTo>
                      <a:pt x="7495" y="604312"/>
                      <a:pt x="0" y="586218"/>
                      <a:pt x="0" y="567351"/>
                    </a:cubicBezTo>
                    <a:lnTo>
                      <a:pt x="0" y="71138"/>
                    </a:lnTo>
                    <a:cubicBezTo>
                      <a:pt x="0" y="52271"/>
                      <a:pt x="7495" y="34177"/>
                      <a:pt x="20836" y="20836"/>
                    </a:cubicBezTo>
                    <a:cubicBezTo>
                      <a:pt x="34177" y="7495"/>
                      <a:pt x="52271" y="0"/>
                      <a:pt x="71138" y="0"/>
                    </a:cubicBezTo>
                    <a:close/>
                  </a:path>
                </a:pathLst>
              </a:custGeom>
              <a:solidFill>
                <a:srgbClr val="61A436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332475" y="598565"/>
              <a:ext cx="6735482" cy="732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10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168515" y="1587599"/>
              <a:ext cx="5063404" cy="1038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Elaborate on what</a:t>
              </a:r>
            </a:p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you want to discuss.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368838" y="7288741"/>
            <a:ext cx="5550325" cy="2424261"/>
            <a:chOff x="0" y="0"/>
            <a:chExt cx="7400433" cy="3232348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7400433" cy="3232348"/>
              <a:chOff x="0" y="0"/>
              <a:chExt cx="1461814" cy="63848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461814" cy="638489"/>
              </a:xfrm>
              <a:custGeom>
                <a:avLst/>
                <a:gdLst/>
                <a:ahLst/>
                <a:cxnLst/>
                <a:rect r="r" b="b" t="t" l="l"/>
                <a:pathLst>
                  <a:path h="638489" w="1461814">
                    <a:moveTo>
                      <a:pt x="71138" y="0"/>
                    </a:moveTo>
                    <a:lnTo>
                      <a:pt x="1390676" y="0"/>
                    </a:lnTo>
                    <a:cubicBezTo>
                      <a:pt x="1409543" y="0"/>
                      <a:pt x="1427637" y="7495"/>
                      <a:pt x="1440978" y="20836"/>
                    </a:cubicBezTo>
                    <a:cubicBezTo>
                      <a:pt x="1454319" y="34177"/>
                      <a:pt x="1461814" y="52271"/>
                      <a:pt x="1461814" y="71138"/>
                    </a:cubicBezTo>
                    <a:lnTo>
                      <a:pt x="1461814" y="567351"/>
                    </a:lnTo>
                    <a:cubicBezTo>
                      <a:pt x="1461814" y="606639"/>
                      <a:pt x="1429964" y="638489"/>
                      <a:pt x="1390676" y="638489"/>
                    </a:cubicBezTo>
                    <a:lnTo>
                      <a:pt x="71138" y="638489"/>
                    </a:lnTo>
                    <a:cubicBezTo>
                      <a:pt x="52271" y="638489"/>
                      <a:pt x="34177" y="630994"/>
                      <a:pt x="20836" y="617653"/>
                    </a:cubicBezTo>
                    <a:cubicBezTo>
                      <a:pt x="7495" y="604312"/>
                      <a:pt x="0" y="586218"/>
                      <a:pt x="0" y="567351"/>
                    </a:cubicBezTo>
                    <a:lnTo>
                      <a:pt x="0" y="71138"/>
                    </a:lnTo>
                    <a:cubicBezTo>
                      <a:pt x="0" y="52271"/>
                      <a:pt x="7495" y="34177"/>
                      <a:pt x="20836" y="20836"/>
                    </a:cubicBezTo>
                    <a:cubicBezTo>
                      <a:pt x="34177" y="7495"/>
                      <a:pt x="52271" y="0"/>
                      <a:pt x="71138" y="0"/>
                    </a:cubicBezTo>
                    <a:close/>
                  </a:path>
                </a:pathLst>
              </a:custGeom>
              <a:solidFill>
                <a:srgbClr val="61A436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562736" y="598565"/>
              <a:ext cx="6274960" cy="732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10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168515" y="1587599"/>
              <a:ext cx="5063404" cy="1038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Elaborate on what</a:t>
              </a:r>
            </a:p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you want to discuss.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215981" y="7288741"/>
            <a:ext cx="5550325" cy="2424261"/>
            <a:chOff x="0" y="0"/>
            <a:chExt cx="7400433" cy="3232348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7400433" cy="3232348"/>
              <a:chOff x="0" y="0"/>
              <a:chExt cx="1461814" cy="638489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461814" cy="638489"/>
              </a:xfrm>
              <a:custGeom>
                <a:avLst/>
                <a:gdLst/>
                <a:ahLst/>
                <a:cxnLst/>
                <a:rect r="r" b="b" t="t" l="l"/>
                <a:pathLst>
                  <a:path h="638489" w="1461814">
                    <a:moveTo>
                      <a:pt x="71138" y="0"/>
                    </a:moveTo>
                    <a:lnTo>
                      <a:pt x="1390676" y="0"/>
                    </a:lnTo>
                    <a:cubicBezTo>
                      <a:pt x="1409543" y="0"/>
                      <a:pt x="1427637" y="7495"/>
                      <a:pt x="1440978" y="20836"/>
                    </a:cubicBezTo>
                    <a:cubicBezTo>
                      <a:pt x="1454319" y="34177"/>
                      <a:pt x="1461814" y="52271"/>
                      <a:pt x="1461814" y="71138"/>
                    </a:cubicBezTo>
                    <a:lnTo>
                      <a:pt x="1461814" y="567351"/>
                    </a:lnTo>
                    <a:cubicBezTo>
                      <a:pt x="1461814" y="606639"/>
                      <a:pt x="1429964" y="638489"/>
                      <a:pt x="1390676" y="638489"/>
                    </a:cubicBezTo>
                    <a:lnTo>
                      <a:pt x="71138" y="638489"/>
                    </a:lnTo>
                    <a:cubicBezTo>
                      <a:pt x="52271" y="638489"/>
                      <a:pt x="34177" y="630994"/>
                      <a:pt x="20836" y="617653"/>
                    </a:cubicBezTo>
                    <a:cubicBezTo>
                      <a:pt x="7495" y="604312"/>
                      <a:pt x="0" y="586218"/>
                      <a:pt x="0" y="567351"/>
                    </a:cubicBezTo>
                    <a:lnTo>
                      <a:pt x="0" y="71138"/>
                    </a:lnTo>
                    <a:cubicBezTo>
                      <a:pt x="0" y="52271"/>
                      <a:pt x="7495" y="34177"/>
                      <a:pt x="20836" y="20836"/>
                    </a:cubicBezTo>
                    <a:cubicBezTo>
                      <a:pt x="34177" y="7495"/>
                      <a:pt x="52271" y="0"/>
                      <a:pt x="71138" y="0"/>
                    </a:cubicBezTo>
                    <a:close/>
                  </a:path>
                </a:pathLst>
              </a:custGeom>
              <a:solidFill>
                <a:srgbClr val="61A436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178968" y="598565"/>
              <a:ext cx="7042497" cy="732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10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168515" y="1587599"/>
              <a:ext cx="5063404" cy="1038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Elaborate on what</a:t>
              </a:r>
            </a:p>
            <a:p>
              <a:pPr algn="ctr" marL="0" indent="0" lvl="1">
                <a:lnSpc>
                  <a:spcPts val="3216"/>
                </a:lnSpc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you want to discuss.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0" y="0"/>
            <a:ext cx="18288000" cy="5143500"/>
            <a:chOff x="0" y="0"/>
            <a:chExt cx="24384000" cy="6858000"/>
          </a:xfrm>
        </p:grpSpPr>
        <p:pic>
          <p:nvPicPr>
            <p:cNvPr name="Picture 22" id="22"/>
            <p:cNvPicPr>
              <a:picLocks noChangeAspect="true"/>
            </p:cNvPicPr>
            <p:nvPr/>
          </p:nvPicPr>
          <p:blipFill>
            <a:blip r:embed="rId2"/>
            <a:srcRect l="0" t="28906" r="0" b="28906"/>
            <a:stretch>
              <a:fillRect/>
            </a:stretch>
          </p:blipFill>
          <p:spPr>
            <a:xfrm flipH="false" flipV="false"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name="Freeform 23" id="23"/>
          <p:cNvSpPr/>
          <p:nvPr/>
        </p:nvSpPr>
        <p:spPr>
          <a:xfrm flipH="false" flipV="false" rot="0">
            <a:off x="16756244" y="3253257"/>
            <a:ext cx="1751671" cy="3478048"/>
          </a:xfrm>
          <a:custGeom>
            <a:avLst/>
            <a:gdLst/>
            <a:ahLst/>
            <a:cxnLst/>
            <a:rect r="r" b="b" t="t" l="l"/>
            <a:pathLst>
              <a:path h="3478048" w="1751671">
                <a:moveTo>
                  <a:pt x="0" y="0"/>
                </a:moveTo>
                <a:lnTo>
                  <a:pt x="1751672" y="0"/>
                </a:lnTo>
                <a:lnTo>
                  <a:pt x="1751672" y="3478048"/>
                </a:lnTo>
                <a:lnTo>
                  <a:pt x="0" y="3478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-608584" y="3680509"/>
            <a:ext cx="2762357" cy="3050796"/>
          </a:xfrm>
          <a:custGeom>
            <a:avLst/>
            <a:gdLst/>
            <a:ahLst/>
            <a:cxnLst/>
            <a:rect r="r" b="b" t="t" l="l"/>
            <a:pathLst>
              <a:path h="3050796" w="2762357">
                <a:moveTo>
                  <a:pt x="0" y="0"/>
                </a:moveTo>
                <a:lnTo>
                  <a:pt x="2762357" y="0"/>
                </a:lnTo>
                <a:lnTo>
                  <a:pt x="2762357" y="3050796"/>
                </a:lnTo>
                <a:lnTo>
                  <a:pt x="0" y="3050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80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149449" y="-508154"/>
            <a:ext cx="37070403" cy="22107440"/>
          </a:xfrm>
          <a:custGeom>
            <a:avLst/>
            <a:gdLst/>
            <a:ahLst/>
            <a:cxnLst/>
            <a:rect r="r" b="b" t="t" l="l"/>
            <a:pathLst>
              <a:path h="22107440" w="37070403">
                <a:moveTo>
                  <a:pt x="0" y="0"/>
                </a:moveTo>
                <a:lnTo>
                  <a:pt x="37070402" y="0"/>
                </a:lnTo>
                <a:lnTo>
                  <a:pt x="37070402" y="22107440"/>
                </a:lnTo>
                <a:lnTo>
                  <a:pt x="0" y="22107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011854" y="4171465"/>
            <a:ext cx="3323306" cy="3184332"/>
          </a:xfrm>
          <a:custGeom>
            <a:avLst/>
            <a:gdLst/>
            <a:ahLst/>
            <a:cxnLst/>
            <a:rect r="r" b="b" t="t" l="l"/>
            <a:pathLst>
              <a:path h="3184332" w="3323306">
                <a:moveTo>
                  <a:pt x="3323307" y="0"/>
                </a:moveTo>
                <a:lnTo>
                  <a:pt x="0" y="0"/>
                </a:lnTo>
                <a:lnTo>
                  <a:pt x="0" y="3184332"/>
                </a:lnTo>
                <a:lnTo>
                  <a:pt x="3323307" y="3184332"/>
                </a:lnTo>
                <a:lnTo>
                  <a:pt x="332330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51822" y="-1209589"/>
            <a:ext cx="2804677" cy="3174017"/>
          </a:xfrm>
          <a:custGeom>
            <a:avLst/>
            <a:gdLst/>
            <a:ahLst/>
            <a:cxnLst/>
            <a:rect r="r" b="b" t="t" l="l"/>
            <a:pathLst>
              <a:path h="3174017" w="2804677">
                <a:moveTo>
                  <a:pt x="0" y="0"/>
                </a:moveTo>
                <a:lnTo>
                  <a:pt x="2804677" y="0"/>
                </a:lnTo>
                <a:lnTo>
                  <a:pt x="2804677" y="3174017"/>
                </a:lnTo>
                <a:lnTo>
                  <a:pt x="0" y="317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49058" y="4757165"/>
            <a:ext cx="4590900" cy="6975124"/>
          </a:xfrm>
          <a:custGeom>
            <a:avLst/>
            <a:gdLst/>
            <a:ahLst/>
            <a:cxnLst/>
            <a:rect r="r" b="b" t="t" l="l"/>
            <a:pathLst>
              <a:path h="6975124" w="4590900">
                <a:moveTo>
                  <a:pt x="0" y="0"/>
                </a:moveTo>
                <a:lnTo>
                  <a:pt x="4590900" y="0"/>
                </a:lnTo>
                <a:lnTo>
                  <a:pt x="4590900" y="6975125"/>
                </a:lnTo>
                <a:lnTo>
                  <a:pt x="0" y="6975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360481" y="2457703"/>
            <a:ext cx="6459952" cy="2879075"/>
            <a:chOff x="0" y="0"/>
            <a:chExt cx="8613269" cy="3838767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8613269" cy="3838767"/>
              <a:chOff x="0" y="0"/>
              <a:chExt cx="1701387" cy="75827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1386" cy="758275"/>
              </a:xfrm>
              <a:custGeom>
                <a:avLst/>
                <a:gdLst/>
                <a:ahLst/>
                <a:cxnLst/>
                <a:rect r="r" b="b" t="t" l="l"/>
                <a:pathLst>
                  <a:path h="758275" w="1701386">
                    <a:moveTo>
                      <a:pt x="61121" y="0"/>
                    </a:moveTo>
                    <a:lnTo>
                      <a:pt x="1640266" y="0"/>
                    </a:lnTo>
                    <a:cubicBezTo>
                      <a:pt x="1674022" y="0"/>
                      <a:pt x="1701386" y="27365"/>
                      <a:pt x="1701386" y="61121"/>
                    </a:cubicBezTo>
                    <a:lnTo>
                      <a:pt x="1701386" y="697154"/>
                    </a:lnTo>
                    <a:cubicBezTo>
                      <a:pt x="1701386" y="730910"/>
                      <a:pt x="1674022" y="758275"/>
                      <a:pt x="1640266" y="758275"/>
                    </a:cubicBezTo>
                    <a:lnTo>
                      <a:pt x="61121" y="758275"/>
                    </a:lnTo>
                    <a:cubicBezTo>
                      <a:pt x="27365" y="758275"/>
                      <a:pt x="0" y="730910"/>
                      <a:pt x="0" y="697154"/>
                    </a:cubicBezTo>
                    <a:lnTo>
                      <a:pt x="0" y="61121"/>
                    </a:lnTo>
                    <a:cubicBezTo>
                      <a:pt x="0" y="27365"/>
                      <a:pt x="27365" y="0"/>
                      <a:pt x="611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1522498" y="468862"/>
              <a:ext cx="5568273" cy="1272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124"/>
                </a:lnSpc>
                <a:spcBef>
                  <a:spcPct val="0"/>
                </a:spcBef>
              </a:pPr>
              <a:r>
                <a:rPr lang="en-US" sz="5200" u="none">
                  <a:solidFill>
                    <a:srgbClr val="000000"/>
                  </a:solidFill>
                  <a:latin typeface="SK Primo"/>
                </a:rPr>
                <a:t>70%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522498" y="2050501"/>
              <a:ext cx="5568273" cy="1015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82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Elaborate on the</a:t>
              </a:r>
            </a:p>
            <a:p>
              <a:pPr algn="ctr" marL="0" indent="0" lvl="1">
                <a:lnSpc>
                  <a:spcPts val="3082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featured statistic.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467567" y="5663131"/>
            <a:ext cx="6459952" cy="2879075"/>
            <a:chOff x="0" y="0"/>
            <a:chExt cx="8613269" cy="383876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8613269" cy="3838767"/>
              <a:chOff x="0" y="0"/>
              <a:chExt cx="1701387" cy="75827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01386" cy="758275"/>
              </a:xfrm>
              <a:custGeom>
                <a:avLst/>
                <a:gdLst/>
                <a:ahLst/>
                <a:cxnLst/>
                <a:rect r="r" b="b" t="t" l="l"/>
                <a:pathLst>
                  <a:path h="758275" w="1701386">
                    <a:moveTo>
                      <a:pt x="61121" y="0"/>
                    </a:moveTo>
                    <a:lnTo>
                      <a:pt x="1640266" y="0"/>
                    </a:lnTo>
                    <a:cubicBezTo>
                      <a:pt x="1674022" y="0"/>
                      <a:pt x="1701386" y="27365"/>
                      <a:pt x="1701386" y="61121"/>
                    </a:cubicBezTo>
                    <a:lnTo>
                      <a:pt x="1701386" y="697154"/>
                    </a:lnTo>
                    <a:cubicBezTo>
                      <a:pt x="1701386" y="730910"/>
                      <a:pt x="1674022" y="758275"/>
                      <a:pt x="1640266" y="758275"/>
                    </a:cubicBezTo>
                    <a:lnTo>
                      <a:pt x="61121" y="758275"/>
                    </a:lnTo>
                    <a:cubicBezTo>
                      <a:pt x="27365" y="758275"/>
                      <a:pt x="0" y="730910"/>
                      <a:pt x="0" y="697154"/>
                    </a:cubicBezTo>
                    <a:lnTo>
                      <a:pt x="0" y="61121"/>
                    </a:lnTo>
                    <a:cubicBezTo>
                      <a:pt x="0" y="27365"/>
                      <a:pt x="27365" y="0"/>
                      <a:pt x="611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1053099" y="646675"/>
              <a:ext cx="6507072" cy="1272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124"/>
                </a:lnSpc>
                <a:spcBef>
                  <a:spcPct val="0"/>
                </a:spcBef>
              </a:pPr>
              <a:r>
                <a:rPr lang="en-US" sz="5200" u="none">
                  <a:solidFill>
                    <a:srgbClr val="000000"/>
                  </a:solidFill>
                  <a:latin typeface="SK Primo"/>
                </a:rPr>
                <a:t>2 OUT OF 5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895043" y="2228313"/>
              <a:ext cx="6665128" cy="1015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82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Elaborate on the</a:t>
              </a:r>
            </a:p>
            <a:p>
              <a:pPr algn="ctr" marL="0" indent="0" lvl="1">
                <a:lnSpc>
                  <a:spcPts val="3082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featured statistic.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360481" y="5663131"/>
            <a:ext cx="6459952" cy="2879075"/>
            <a:chOff x="0" y="0"/>
            <a:chExt cx="8613269" cy="3838767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8613269" cy="3838767"/>
              <a:chOff x="0" y="0"/>
              <a:chExt cx="1701387" cy="75827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701386" cy="758275"/>
              </a:xfrm>
              <a:custGeom>
                <a:avLst/>
                <a:gdLst/>
                <a:ahLst/>
                <a:cxnLst/>
                <a:rect r="r" b="b" t="t" l="l"/>
                <a:pathLst>
                  <a:path h="758275" w="1701386">
                    <a:moveTo>
                      <a:pt x="61121" y="0"/>
                    </a:moveTo>
                    <a:lnTo>
                      <a:pt x="1640266" y="0"/>
                    </a:lnTo>
                    <a:cubicBezTo>
                      <a:pt x="1674022" y="0"/>
                      <a:pt x="1701386" y="27365"/>
                      <a:pt x="1701386" y="61121"/>
                    </a:cubicBezTo>
                    <a:lnTo>
                      <a:pt x="1701386" y="697154"/>
                    </a:lnTo>
                    <a:cubicBezTo>
                      <a:pt x="1701386" y="730910"/>
                      <a:pt x="1674022" y="758275"/>
                      <a:pt x="1640266" y="758275"/>
                    </a:cubicBezTo>
                    <a:lnTo>
                      <a:pt x="61121" y="758275"/>
                    </a:lnTo>
                    <a:cubicBezTo>
                      <a:pt x="27365" y="758275"/>
                      <a:pt x="0" y="730910"/>
                      <a:pt x="0" y="697154"/>
                    </a:cubicBezTo>
                    <a:lnTo>
                      <a:pt x="0" y="61121"/>
                    </a:lnTo>
                    <a:cubicBezTo>
                      <a:pt x="0" y="27365"/>
                      <a:pt x="27365" y="0"/>
                      <a:pt x="611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1132126" y="646675"/>
              <a:ext cx="6507072" cy="1272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124"/>
                </a:lnSpc>
                <a:spcBef>
                  <a:spcPct val="0"/>
                </a:spcBef>
              </a:pPr>
              <a:r>
                <a:rPr lang="en-US" sz="5200">
                  <a:solidFill>
                    <a:srgbClr val="000000"/>
                  </a:solidFill>
                  <a:latin typeface="SK Primo"/>
                </a:rPr>
                <a:t>123,456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74071" y="2228313"/>
              <a:ext cx="6665128" cy="1015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82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Elaborate on the</a:t>
              </a:r>
            </a:p>
            <a:p>
              <a:pPr algn="ctr" marL="0" indent="0" lvl="1">
                <a:lnSpc>
                  <a:spcPts val="3082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featured statistic.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467567" y="2457703"/>
            <a:ext cx="6459952" cy="2879075"/>
            <a:chOff x="0" y="0"/>
            <a:chExt cx="8613269" cy="3838767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8613269" cy="3838767"/>
              <a:chOff x="0" y="0"/>
              <a:chExt cx="1701387" cy="75827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701386" cy="758275"/>
              </a:xfrm>
              <a:custGeom>
                <a:avLst/>
                <a:gdLst/>
                <a:ahLst/>
                <a:cxnLst/>
                <a:rect r="r" b="b" t="t" l="l"/>
                <a:pathLst>
                  <a:path h="758275" w="1701386">
                    <a:moveTo>
                      <a:pt x="61121" y="0"/>
                    </a:moveTo>
                    <a:lnTo>
                      <a:pt x="1640266" y="0"/>
                    </a:lnTo>
                    <a:cubicBezTo>
                      <a:pt x="1674022" y="0"/>
                      <a:pt x="1701386" y="27365"/>
                      <a:pt x="1701386" y="61121"/>
                    </a:cubicBezTo>
                    <a:lnTo>
                      <a:pt x="1701386" y="697154"/>
                    </a:lnTo>
                    <a:cubicBezTo>
                      <a:pt x="1701386" y="730910"/>
                      <a:pt x="1674022" y="758275"/>
                      <a:pt x="1640266" y="758275"/>
                    </a:cubicBezTo>
                    <a:lnTo>
                      <a:pt x="61121" y="758275"/>
                    </a:lnTo>
                    <a:cubicBezTo>
                      <a:pt x="27365" y="758275"/>
                      <a:pt x="0" y="730910"/>
                      <a:pt x="0" y="697154"/>
                    </a:cubicBezTo>
                    <a:lnTo>
                      <a:pt x="0" y="61121"/>
                    </a:lnTo>
                    <a:cubicBezTo>
                      <a:pt x="0" y="27365"/>
                      <a:pt x="27365" y="0"/>
                      <a:pt x="611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1085630" y="2050501"/>
              <a:ext cx="6283955" cy="1015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82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Elaborate on the</a:t>
              </a:r>
            </a:p>
            <a:p>
              <a:pPr algn="ctr" marL="0" indent="0" lvl="1">
                <a:lnSpc>
                  <a:spcPts val="3082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featured statistic.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1085630" y="468862"/>
              <a:ext cx="6283955" cy="1272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124"/>
                </a:lnSpc>
                <a:spcBef>
                  <a:spcPct val="0"/>
                </a:spcBef>
              </a:pPr>
              <a:r>
                <a:rPr lang="en-US" sz="5200" u="none">
                  <a:solidFill>
                    <a:srgbClr val="000000"/>
                  </a:solidFill>
                  <a:latin typeface="SK Primo"/>
                </a:rPr>
                <a:t>12 MILLION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66656" y="-344371"/>
            <a:ext cx="9883035" cy="5893883"/>
          </a:xfrm>
          <a:custGeom>
            <a:avLst/>
            <a:gdLst/>
            <a:ahLst/>
            <a:cxnLst/>
            <a:rect r="r" b="b" t="t" l="l"/>
            <a:pathLst>
              <a:path h="5893883" w="9883035">
                <a:moveTo>
                  <a:pt x="0" y="0"/>
                </a:moveTo>
                <a:lnTo>
                  <a:pt x="9883035" y="0"/>
                </a:lnTo>
                <a:lnTo>
                  <a:pt x="9883035" y="5893883"/>
                </a:lnTo>
                <a:lnTo>
                  <a:pt x="0" y="5893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5551" y="267375"/>
            <a:ext cx="4530328" cy="2833514"/>
          </a:xfrm>
          <a:custGeom>
            <a:avLst/>
            <a:gdLst/>
            <a:ahLst/>
            <a:cxnLst/>
            <a:rect r="r" b="b" t="t" l="l"/>
            <a:pathLst>
              <a:path h="2833514" w="4530328">
                <a:moveTo>
                  <a:pt x="0" y="0"/>
                </a:moveTo>
                <a:lnTo>
                  <a:pt x="4530328" y="0"/>
                </a:lnTo>
                <a:lnTo>
                  <a:pt x="4530328" y="2833514"/>
                </a:lnTo>
                <a:lnTo>
                  <a:pt x="0" y="2833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3319890"/>
            <a:ext cx="18288000" cy="6967110"/>
            <a:chOff x="0" y="0"/>
            <a:chExt cx="4816593" cy="18349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34959"/>
            </a:xfrm>
            <a:custGeom>
              <a:avLst/>
              <a:gdLst/>
              <a:ahLst/>
              <a:cxnLst/>
              <a:rect r="r" b="b" t="t" l="l"/>
              <a:pathLst>
                <a:path h="18349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34959"/>
                  </a:lnTo>
                  <a:lnTo>
                    <a:pt x="0" y="1834959"/>
                  </a:lnTo>
                  <a:close/>
                </a:path>
              </a:pathLst>
            </a:custGeom>
            <a:solidFill>
              <a:srgbClr val="61A43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0" y="3230913"/>
          <a:ext cx="18288000" cy="7070375"/>
        </p:xfrm>
        <a:graphic>
          <a:graphicData uri="http://schemas.openxmlformats.org/drawingml/2006/table">
            <a:tbl>
              <a:tblPr/>
              <a:tblGrid>
                <a:gridCol w="4346706"/>
                <a:gridCol w="4745672"/>
                <a:gridCol w="4745672"/>
                <a:gridCol w="4449950"/>
              </a:tblGrid>
              <a:tr h="108243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6CC61"/>
                          </a:solidFill>
                          <a:latin typeface="Garet Heavy"/>
                        </a:rPr>
                        <a:t>1ST QUARTER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71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6CC61"/>
                          </a:solidFill>
                          <a:latin typeface="Garet Heavy"/>
                        </a:rPr>
                        <a:t>2ND QUARTER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71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6CC61"/>
                          </a:solidFill>
                          <a:latin typeface="Garet Heavy"/>
                        </a:rPr>
                        <a:t>3RD QUARTER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71F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F6CC61"/>
                          </a:solidFill>
                          <a:latin typeface="Garet Heavy"/>
                        </a:rPr>
                        <a:t>4TH QUARTER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71F8"/>
                    </a:solidFill>
                  </a:tcPr>
                </a:tc>
              </a:tr>
              <a:tr h="109395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aret Heavy"/>
                        </a:rPr>
                        <a:t>January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aret Heavy"/>
                        </a:rPr>
                        <a:t>April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aret Heavy"/>
                        </a:rPr>
                        <a:t>July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Garet Heavy"/>
                        </a:rPr>
                        <a:t>October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</a:tr>
              <a:tr h="90970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43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Garet Heavy"/>
                        </a:rPr>
                        <a:t>February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Garet Heavy"/>
                        </a:rPr>
                        <a:t>May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Garet Heavy"/>
                        </a:rPr>
                        <a:t>August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Garet Heavy"/>
                        </a:rPr>
                        <a:t>November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</a:tr>
              <a:tr h="90970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43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Garet Heavy"/>
                        </a:rPr>
                        <a:t>March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Garet Heavy"/>
                        </a:rPr>
                        <a:t>June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Garet Heavy"/>
                        </a:rPr>
                        <a:t>September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Garet Heavy"/>
                        </a:rPr>
                        <a:t>December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048"/>
                    </a:solidFill>
                  </a:tcPr>
                </a:tc>
              </a:tr>
              <a:tr h="90970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Garet Bold"/>
                        </a:rPr>
                        <a:t>Double click to add task</a:t>
                      </a:r>
                      <a:endParaRPr lang="en-US" sz="1100"/>
                    </a:p>
                  </a:txBody>
                  <a:tcPr marL="137668" marR="137668" marT="137668" marB="137668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8" id="8"/>
          <p:cNvSpPr txBox="true"/>
          <p:nvPr/>
        </p:nvSpPr>
        <p:spPr>
          <a:xfrm rot="0">
            <a:off x="4993175" y="1159291"/>
            <a:ext cx="12599273" cy="1059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389"/>
              </a:lnSpc>
              <a:spcBef>
                <a:spcPct val="0"/>
              </a:spcBef>
            </a:pPr>
            <a:r>
              <a:rPr lang="en-US" sz="5393" u="none">
                <a:solidFill>
                  <a:srgbClr val="000000"/>
                </a:solidFill>
                <a:latin typeface="SK Primo"/>
              </a:rPr>
              <a:t>WRITE YOUR TOPIC OR IDEA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81793" y="-976814"/>
            <a:ext cx="2967035" cy="4813773"/>
          </a:xfrm>
          <a:custGeom>
            <a:avLst/>
            <a:gdLst/>
            <a:ahLst/>
            <a:cxnLst/>
            <a:rect r="r" b="b" t="t" l="l"/>
            <a:pathLst>
              <a:path h="4813773" w="2967035">
                <a:moveTo>
                  <a:pt x="0" y="0"/>
                </a:moveTo>
                <a:lnTo>
                  <a:pt x="2967034" y="0"/>
                </a:lnTo>
                <a:lnTo>
                  <a:pt x="2967034" y="4813773"/>
                </a:lnTo>
                <a:lnTo>
                  <a:pt x="0" y="4813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83743"/>
            <a:ext cx="8300621" cy="10605588"/>
            <a:chOff x="0" y="0"/>
            <a:chExt cx="2238845" cy="28605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8845" cy="2860541"/>
            </a:xfrm>
            <a:custGeom>
              <a:avLst/>
              <a:gdLst/>
              <a:ahLst/>
              <a:cxnLst/>
              <a:rect r="r" b="b" t="t" l="l"/>
              <a:pathLst>
                <a:path h="2860541" w="2238845">
                  <a:moveTo>
                    <a:pt x="0" y="0"/>
                  </a:moveTo>
                  <a:lnTo>
                    <a:pt x="2238845" y="0"/>
                  </a:lnTo>
                  <a:lnTo>
                    <a:pt x="2238845" y="2860541"/>
                  </a:lnTo>
                  <a:lnTo>
                    <a:pt x="0" y="2860541"/>
                  </a:lnTo>
                  <a:close/>
                </a:path>
              </a:pathLst>
            </a:custGeom>
            <a:solidFill>
              <a:srgbClr val="4C71F8"/>
            </a:solidFill>
            <a:ln>
              <a:noFill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04629" y="612726"/>
            <a:ext cx="7291363" cy="9061547"/>
            <a:chOff x="0" y="0"/>
            <a:chExt cx="5108702" cy="634898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08702" cy="6348984"/>
            </a:xfrm>
            <a:custGeom>
              <a:avLst/>
              <a:gdLst/>
              <a:ahLst/>
              <a:cxnLst/>
              <a:rect r="r" b="b" t="t" l="l"/>
              <a:pathLst>
                <a:path h="6348984" w="5108702">
                  <a:moveTo>
                    <a:pt x="5108702" y="2554351"/>
                  </a:moveTo>
                  <a:lnTo>
                    <a:pt x="5108702" y="3794506"/>
                  </a:lnTo>
                  <a:cubicBezTo>
                    <a:pt x="5108702" y="5205222"/>
                    <a:pt x="3965067" y="6348857"/>
                    <a:pt x="2554351" y="6348857"/>
                  </a:cubicBezTo>
                  <a:lnTo>
                    <a:pt x="2554351" y="6348857"/>
                  </a:lnTo>
                  <a:cubicBezTo>
                    <a:pt x="1143635" y="6348984"/>
                    <a:pt x="0" y="5205349"/>
                    <a:pt x="0" y="3794506"/>
                  </a:cubicBezTo>
                  <a:lnTo>
                    <a:pt x="0" y="2554351"/>
                  </a:lnTo>
                  <a:cubicBezTo>
                    <a:pt x="0" y="1143635"/>
                    <a:pt x="1143635" y="0"/>
                    <a:pt x="2554351" y="0"/>
                  </a:cubicBezTo>
                  <a:lnTo>
                    <a:pt x="2554351" y="0"/>
                  </a:lnTo>
                  <a:cubicBezTo>
                    <a:pt x="3965067" y="0"/>
                    <a:pt x="5108702" y="1143635"/>
                    <a:pt x="5108702" y="2554351"/>
                  </a:cubicBezTo>
                  <a:close/>
                </a:path>
              </a:pathLst>
            </a:custGeom>
            <a:blipFill>
              <a:blip r:embed="rId4"/>
              <a:stretch>
                <a:fillRect l="-12137" t="0" r="-12137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473638" y="1430072"/>
            <a:ext cx="7861348" cy="5145610"/>
          </a:xfrm>
          <a:custGeom>
            <a:avLst/>
            <a:gdLst/>
            <a:ahLst/>
            <a:cxnLst/>
            <a:rect r="r" b="b" t="t" l="l"/>
            <a:pathLst>
              <a:path h="5145610" w="7861348">
                <a:moveTo>
                  <a:pt x="0" y="0"/>
                </a:moveTo>
                <a:lnTo>
                  <a:pt x="7861348" y="0"/>
                </a:lnTo>
                <a:lnTo>
                  <a:pt x="7861348" y="5145610"/>
                </a:lnTo>
                <a:lnTo>
                  <a:pt x="0" y="5145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73638" y="-3606959"/>
            <a:ext cx="5403575" cy="6517470"/>
          </a:xfrm>
          <a:custGeom>
            <a:avLst/>
            <a:gdLst/>
            <a:ahLst/>
            <a:cxnLst/>
            <a:rect r="r" b="b" t="t" l="l"/>
            <a:pathLst>
              <a:path h="6517470" w="5403575">
                <a:moveTo>
                  <a:pt x="0" y="0"/>
                </a:moveTo>
                <a:lnTo>
                  <a:pt x="5403575" y="0"/>
                </a:lnTo>
                <a:lnTo>
                  <a:pt x="5403575" y="6517470"/>
                </a:lnTo>
                <a:lnTo>
                  <a:pt x="0" y="6517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505054" y="6950124"/>
            <a:ext cx="9569210" cy="263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</a:pPr>
            <a:r>
              <a:rPr lang="en-US" sz="7500" u="none">
                <a:solidFill>
                  <a:srgbClr val="000000"/>
                </a:solidFill>
                <a:latin typeface="SK Primo"/>
              </a:rPr>
              <a:t>WRITE A</a:t>
            </a:r>
          </a:p>
          <a:p>
            <a:pPr algn="ctr" marL="0" indent="0" lvl="0">
              <a:lnSpc>
                <a:spcPts val="9600"/>
              </a:lnSpc>
            </a:pPr>
            <a:r>
              <a:rPr lang="en-US" sz="7500" u="none">
                <a:solidFill>
                  <a:srgbClr val="000000"/>
                </a:solidFill>
                <a:latin typeface="SK Primo"/>
              </a:rPr>
              <a:t>HEADING HERE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80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02981" y="-5709954"/>
            <a:ext cx="6062204" cy="8987096"/>
          </a:xfrm>
          <a:custGeom>
            <a:avLst/>
            <a:gdLst/>
            <a:ahLst/>
            <a:cxnLst/>
            <a:rect r="r" b="b" t="t" l="l"/>
            <a:pathLst>
              <a:path h="8987096" w="6062204">
                <a:moveTo>
                  <a:pt x="0" y="0"/>
                </a:moveTo>
                <a:lnTo>
                  <a:pt x="6062205" y="0"/>
                </a:lnTo>
                <a:lnTo>
                  <a:pt x="6062205" y="8987095"/>
                </a:lnTo>
                <a:lnTo>
                  <a:pt x="0" y="8987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2505217" y="2160596"/>
            <a:ext cx="37070403" cy="22107440"/>
          </a:xfrm>
          <a:custGeom>
            <a:avLst/>
            <a:gdLst/>
            <a:ahLst/>
            <a:cxnLst/>
            <a:rect r="r" b="b" t="t" l="l"/>
            <a:pathLst>
              <a:path h="22107440" w="37070403">
                <a:moveTo>
                  <a:pt x="0" y="0"/>
                </a:moveTo>
                <a:lnTo>
                  <a:pt x="37070403" y="0"/>
                </a:lnTo>
                <a:lnTo>
                  <a:pt x="37070403" y="22107440"/>
                </a:lnTo>
                <a:lnTo>
                  <a:pt x="0" y="22107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11411" y="3134266"/>
            <a:ext cx="13265178" cy="3208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40"/>
              </a:lnSpc>
              <a:spcBef>
                <a:spcPct val="0"/>
              </a:spcBef>
            </a:pPr>
            <a:r>
              <a:rPr lang="en-US" sz="6000" u="none">
                <a:solidFill>
                  <a:srgbClr val="000000"/>
                </a:solidFill>
                <a:latin typeface="SK Primo"/>
              </a:rPr>
              <a:t>Write a closing statement or</a:t>
            </a:r>
          </a:p>
          <a:p>
            <a:pPr algn="ctr" marL="0" indent="0" lvl="1">
              <a:lnSpc>
                <a:spcPts val="8040"/>
              </a:lnSpc>
              <a:spcBef>
                <a:spcPct val="0"/>
              </a:spcBef>
            </a:pPr>
            <a:r>
              <a:rPr lang="en-US" sz="6000" u="none">
                <a:solidFill>
                  <a:srgbClr val="000000"/>
                </a:solidFill>
                <a:latin typeface="SK Primo"/>
              </a:rPr>
              <a:t>call-to-action here.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865207" y="5675457"/>
            <a:ext cx="6446256" cy="4406895"/>
          </a:xfrm>
          <a:custGeom>
            <a:avLst/>
            <a:gdLst/>
            <a:ahLst/>
            <a:cxnLst/>
            <a:rect r="r" b="b" t="t" l="l"/>
            <a:pathLst>
              <a:path h="4406895" w="6446256">
                <a:moveTo>
                  <a:pt x="0" y="0"/>
                </a:moveTo>
                <a:lnTo>
                  <a:pt x="6446256" y="0"/>
                </a:lnTo>
                <a:lnTo>
                  <a:pt x="6446256" y="4406895"/>
                </a:lnTo>
                <a:lnTo>
                  <a:pt x="0" y="4406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65186" y="7044011"/>
            <a:ext cx="4291938" cy="3886155"/>
          </a:xfrm>
          <a:custGeom>
            <a:avLst/>
            <a:gdLst/>
            <a:ahLst/>
            <a:cxnLst/>
            <a:rect r="r" b="b" t="t" l="l"/>
            <a:pathLst>
              <a:path h="3886155" w="4291938">
                <a:moveTo>
                  <a:pt x="0" y="0"/>
                </a:moveTo>
                <a:lnTo>
                  <a:pt x="4291938" y="0"/>
                </a:lnTo>
                <a:lnTo>
                  <a:pt x="4291938" y="3886155"/>
                </a:lnTo>
                <a:lnTo>
                  <a:pt x="0" y="3886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117269" y="-1439169"/>
            <a:ext cx="4291938" cy="3886155"/>
          </a:xfrm>
          <a:custGeom>
            <a:avLst/>
            <a:gdLst/>
            <a:ahLst/>
            <a:cxnLst/>
            <a:rect r="r" b="b" t="t" l="l"/>
            <a:pathLst>
              <a:path h="3886155" w="4291938">
                <a:moveTo>
                  <a:pt x="0" y="0"/>
                </a:moveTo>
                <a:lnTo>
                  <a:pt x="4291938" y="0"/>
                </a:lnTo>
                <a:lnTo>
                  <a:pt x="4291938" y="3886155"/>
                </a:lnTo>
                <a:lnTo>
                  <a:pt x="0" y="3886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65178" y="-622516"/>
            <a:ext cx="5022822" cy="6139004"/>
          </a:xfrm>
          <a:custGeom>
            <a:avLst/>
            <a:gdLst/>
            <a:ahLst/>
            <a:cxnLst/>
            <a:rect r="r" b="b" t="t" l="l"/>
            <a:pathLst>
              <a:path h="6139004" w="5022822">
                <a:moveTo>
                  <a:pt x="0" y="0"/>
                </a:moveTo>
                <a:lnTo>
                  <a:pt x="5022822" y="0"/>
                </a:lnTo>
                <a:lnTo>
                  <a:pt x="5022822" y="6139004"/>
                </a:lnTo>
                <a:lnTo>
                  <a:pt x="0" y="6139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461868"/>
            <a:ext cx="18288000" cy="5510004"/>
            <a:chOff x="0" y="0"/>
            <a:chExt cx="4816593" cy="14511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451195"/>
            </a:xfrm>
            <a:custGeom>
              <a:avLst/>
              <a:gdLst/>
              <a:ahLst/>
              <a:cxnLst/>
              <a:rect r="r" b="b" t="t" l="l"/>
              <a:pathLst>
                <a:path h="145119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51195"/>
                  </a:lnTo>
                  <a:lnTo>
                    <a:pt x="0" y="1451195"/>
                  </a:lnTo>
                  <a:close/>
                </a:path>
              </a:pathLst>
            </a:custGeom>
            <a:solidFill>
              <a:srgbClr val="61A43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983705"/>
            <a:ext cx="4168712" cy="4455112"/>
          </a:xfrm>
          <a:custGeom>
            <a:avLst/>
            <a:gdLst/>
            <a:ahLst/>
            <a:cxnLst/>
            <a:rect r="r" b="b" t="t" l="l"/>
            <a:pathLst>
              <a:path h="4455112" w="4168712">
                <a:moveTo>
                  <a:pt x="0" y="0"/>
                </a:moveTo>
                <a:lnTo>
                  <a:pt x="4168712" y="0"/>
                </a:lnTo>
                <a:lnTo>
                  <a:pt x="4168712" y="4455112"/>
                </a:lnTo>
                <a:lnTo>
                  <a:pt x="0" y="445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2292298" y="3404892"/>
            <a:ext cx="5760449" cy="3477216"/>
          </a:xfrm>
          <a:custGeom>
            <a:avLst/>
            <a:gdLst/>
            <a:ahLst/>
            <a:cxnLst/>
            <a:rect r="r" b="b" t="t" l="l"/>
            <a:pathLst>
              <a:path h="3477216" w="5760449">
                <a:moveTo>
                  <a:pt x="5760449" y="0"/>
                </a:moveTo>
                <a:lnTo>
                  <a:pt x="0" y="0"/>
                </a:lnTo>
                <a:lnTo>
                  <a:pt x="0" y="3477216"/>
                </a:lnTo>
                <a:lnTo>
                  <a:pt x="5760449" y="3477216"/>
                </a:lnTo>
                <a:lnTo>
                  <a:pt x="57604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42142" y="2848183"/>
            <a:ext cx="3313604" cy="4590635"/>
          </a:xfrm>
          <a:custGeom>
            <a:avLst/>
            <a:gdLst/>
            <a:ahLst/>
            <a:cxnLst/>
            <a:rect r="r" b="b" t="t" l="l"/>
            <a:pathLst>
              <a:path h="4590635" w="3313604">
                <a:moveTo>
                  <a:pt x="0" y="0"/>
                </a:moveTo>
                <a:lnTo>
                  <a:pt x="3313604" y="0"/>
                </a:lnTo>
                <a:lnTo>
                  <a:pt x="3313604" y="4590634"/>
                </a:lnTo>
                <a:lnTo>
                  <a:pt x="0" y="4590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375164" y="527707"/>
            <a:ext cx="9537672" cy="1474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0181"/>
              </a:lnSpc>
              <a:spcBef>
                <a:spcPct val="0"/>
              </a:spcBef>
            </a:pPr>
            <a:r>
              <a:rPr lang="en-US" sz="7598" u="none">
                <a:solidFill>
                  <a:srgbClr val="000000"/>
                </a:solidFill>
                <a:latin typeface="SK Primo"/>
              </a:rPr>
              <a:t>Get In Touch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62528" y="8610688"/>
            <a:ext cx="4434483" cy="967599"/>
            <a:chOff x="0" y="0"/>
            <a:chExt cx="5912644" cy="1290133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38100"/>
              <a:ext cx="5564741" cy="6150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72"/>
                </a:lnSpc>
                <a:spcBef>
                  <a:spcPct val="0"/>
                </a:spcBef>
              </a:pPr>
              <a:r>
                <a:rPr lang="en-US" sz="2899" u="none">
                  <a:solidFill>
                    <a:srgbClr val="000000"/>
                  </a:solidFill>
                  <a:latin typeface="Garet Heavy"/>
                </a:rPr>
                <a:t>EMAIL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85054"/>
              <a:ext cx="5912644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hello@reallygreatsite.com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057222" y="8606668"/>
            <a:ext cx="4173556" cy="971619"/>
            <a:chOff x="0" y="0"/>
            <a:chExt cx="5564741" cy="1295492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38100"/>
              <a:ext cx="5564741" cy="6150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72"/>
                </a:lnSpc>
                <a:spcBef>
                  <a:spcPct val="0"/>
                </a:spcBef>
              </a:pPr>
              <a:r>
                <a:rPr lang="en-US" sz="2899" u="none">
                  <a:solidFill>
                    <a:srgbClr val="000000"/>
                  </a:solidFill>
                  <a:latin typeface="Garet Heavy"/>
                </a:rPr>
                <a:t>SOCIAL MEDIA 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790413"/>
              <a:ext cx="5564741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@reallygreatsite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085744" y="8606668"/>
            <a:ext cx="4173556" cy="971619"/>
            <a:chOff x="0" y="0"/>
            <a:chExt cx="5564741" cy="1295492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38100"/>
              <a:ext cx="5564741" cy="6150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72"/>
                </a:lnSpc>
                <a:spcBef>
                  <a:spcPct val="0"/>
                </a:spcBef>
              </a:pPr>
              <a:r>
                <a:rPr lang="en-US" sz="2899" u="none">
                  <a:solidFill>
                    <a:srgbClr val="000000"/>
                  </a:solidFill>
                  <a:latin typeface="Garet Heavy"/>
                </a:rPr>
                <a:t>CALL US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790413"/>
              <a:ext cx="5564741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123-456-7890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80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518969"/>
            <a:ext cx="18288000" cy="5768031"/>
            <a:chOff x="0" y="0"/>
            <a:chExt cx="4816593" cy="15191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519152"/>
            </a:xfrm>
            <a:custGeom>
              <a:avLst/>
              <a:gdLst/>
              <a:ahLst/>
              <a:cxnLst/>
              <a:rect r="r" b="b" t="t" l="l"/>
              <a:pathLst>
                <a:path h="151915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19152"/>
                  </a:lnTo>
                  <a:lnTo>
                    <a:pt x="0" y="1519152"/>
                  </a:lnTo>
                  <a:close/>
                </a:path>
              </a:pathLst>
            </a:custGeom>
            <a:solidFill>
              <a:srgbClr val="61A43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23004799" y="3865544"/>
            <a:ext cx="37070403" cy="22107440"/>
          </a:xfrm>
          <a:custGeom>
            <a:avLst/>
            <a:gdLst/>
            <a:ahLst/>
            <a:cxnLst/>
            <a:rect r="r" b="b" t="t" l="l"/>
            <a:pathLst>
              <a:path h="22107440" w="37070403">
                <a:moveTo>
                  <a:pt x="0" y="0"/>
                </a:moveTo>
                <a:lnTo>
                  <a:pt x="37070403" y="0"/>
                </a:lnTo>
                <a:lnTo>
                  <a:pt x="37070403" y="22107440"/>
                </a:lnTo>
                <a:lnTo>
                  <a:pt x="0" y="22107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220670" y="5969798"/>
            <a:ext cx="2941684" cy="2941684"/>
            <a:chOff x="0" y="0"/>
            <a:chExt cx="3922246" cy="3922246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3922246" cy="3922246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57383" y="57390"/>
              <a:ext cx="3807480" cy="3807465"/>
              <a:chOff x="0" y="0"/>
              <a:chExt cx="6350000" cy="634997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39526" t="-41508" r="-213388" b="-93768"/>
                </a:stretch>
              </a:blipFill>
            </p:spPr>
          </p:sp>
        </p:grpSp>
      </p:grpSp>
      <p:grpSp>
        <p:nvGrpSpPr>
          <p:cNvPr name="Group 12" id="12"/>
          <p:cNvGrpSpPr/>
          <p:nvPr/>
        </p:nvGrpSpPr>
        <p:grpSpPr>
          <a:xfrm rot="0">
            <a:off x="10311729" y="5969798"/>
            <a:ext cx="2941684" cy="2941684"/>
            <a:chOff x="0" y="0"/>
            <a:chExt cx="3922246" cy="3922246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922246" cy="3922246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57383" y="57390"/>
              <a:ext cx="3807480" cy="3807465"/>
              <a:chOff x="0" y="0"/>
              <a:chExt cx="6350000" cy="634997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81801" t="-22575" r="-216523" b="-142975"/>
                </a:stretch>
              </a:blipFill>
            </p:spPr>
          </p:sp>
        </p:grpSp>
      </p:grpSp>
      <p:grpSp>
        <p:nvGrpSpPr>
          <p:cNvPr name="Group 18" id="18"/>
          <p:cNvGrpSpPr/>
          <p:nvPr/>
        </p:nvGrpSpPr>
        <p:grpSpPr>
          <a:xfrm rot="0">
            <a:off x="14402788" y="5969798"/>
            <a:ext cx="2941684" cy="2941684"/>
            <a:chOff x="0" y="0"/>
            <a:chExt cx="3922246" cy="3922246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922246" cy="3922246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57383" y="57390"/>
              <a:ext cx="3807480" cy="3807465"/>
              <a:chOff x="0" y="0"/>
              <a:chExt cx="6350000" cy="634997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55410" t="0" r="-34444" b="-26729"/>
                </a:stretch>
              </a:blipFill>
            </p:spPr>
          </p:sp>
        </p:grpSp>
      </p:grpSp>
      <p:sp>
        <p:nvSpPr>
          <p:cNvPr name="Freeform 24" id="24"/>
          <p:cNvSpPr/>
          <p:nvPr/>
        </p:nvSpPr>
        <p:spPr>
          <a:xfrm flipH="false" flipV="false" rot="0">
            <a:off x="-1207174" y="5225923"/>
            <a:ext cx="4686112" cy="3552925"/>
          </a:xfrm>
          <a:custGeom>
            <a:avLst/>
            <a:gdLst/>
            <a:ahLst/>
            <a:cxnLst/>
            <a:rect r="r" b="b" t="t" l="l"/>
            <a:pathLst>
              <a:path h="3552925" w="4686112">
                <a:moveTo>
                  <a:pt x="0" y="0"/>
                </a:moveTo>
                <a:lnTo>
                  <a:pt x="4686112" y="0"/>
                </a:lnTo>
                <a:lnTo>
                  <a:pt x="4686112" y="3552924"/>
                </a:lnTo>
                <a:lnTo>
                  <a:pt x="0" y="3552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35228" y="6561005"/>
            <a:ext cx="3156938" cy="2307435"/>
          </a:xfrm>
          <a:custGeom>
            <a:avLst/>
            <a:gdLst/>
            <a:ahLst/>
            <a:cxnLst/>
            <a:rect r="r" b="b" t="t" l="l"/>
            <a:pathLst>
              <a:path h="2307435" w="3156938">
                <a:moveTo>
                  <a:pt x="0" y="0"/>
                </a:moveTo>
                <a:lnTo>
                  <a:pt x="3156938" y="0"/>
                </a:lnTo>
                <a:lnTo>
                  <a:pt x="3156938" y="2307435"/>
                </a:lnTo>
                <a:lnTo>
                  <a:pt x="0" y="23074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502587" y="1219200"/>
            <a:ext cx="4000677" cy="2836844"/>
          </a:xfrm>
          <a:custGeom>
            <a:avLst/>
            <a:gdLst/>
            <a:ahLst/>
            <a:cxnLst/>
            <a:rect r="r" b="b" t="t" l="l"/>
            <a:pathLst>
              <a:path h="2836844" w="4000677">
                <a:moveTo>
                  <a:pt x="0" y="0"/>
                </a:moveTo>
                <a:lnTo>
                  <a:pt x="4000677" y="0"/>
                </a:lnTo>
                <a:lnTo>
                  <a:pt x="4000677" y="2836844"/>
                </a:lnTo>
                <a:lnTo>
                  <a:pt x="0" y="28368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645029" y="-5269866"/>
            <a:ext cx="2650650" cy="6844401"/>
          </a:xfrm>
          <a:custGeom>
            <a:avLst/>
            <a:gdLst/>
            <a:ahLst/>
            <a:cxnLst/>
            <a:rect r="r" b="b" t="t" l="l"/>
            <a:pathLst>
              <a:path h="6844401" w="2650650">
                <a:moveTo>
                  <a:pt x="0" y="0"/>
                </a:moveTo>
                <a:lnTo>
                  <a:pt x="2650650" y="0"/>
                </a:lnTo>
                <a:lnTo>
                  <a:pt x="2650650" y="6844401"/>
                </a:lnTo>
                <a:lnTo>
                  <a:pt x="0" y="68444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6066482" y="9033220"/>
            <a:ext cx="3250059" cy="385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Title or Position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354766" y="9033220"/>
            <a:ext cx="2855610" cy="385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Title or Position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476648" y="5262971"/>
            <a:ext cx="2429727" cy="556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2"/>
              </a:lnSpc>
              <a:spcBef>
                <a:spcPct val="0"/>
              </a:spcBef>
            </a:pPr>
            <a:r>
              <a:rPr lang="en-US" sz="2899" u="none">
                <a:solidFill>
                  <a:srgbClr val="000000"/>
                </a:solidFill>
                <a:latin typeface="SK Primo"/>
              </a:rPr>
              <a:t>NAME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09007" y="885565"/>
            <a:ext cx="12453969" cy="2731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741"/>
              </a:lnSpc>
              <a:spcBef>
                <a:spcPct val="0"/>
              </a:spcBef>
            </a:pPr>
            <a:r>
              <a:rPr lang="en-US" sz="8397" u="none">
                <a:solidFill>
                  <a:srgbClr val="000000"/>
                </a:solidFill>
                <a:latin typeface="SK Primo"/>
              </a:rPr>
              <a:t>ADD A TEAM</a:t>
            </a:r>
          </a:p>
          <a:p>
            <a:pPr marL="0" indent="0" lvl="0">
              <a:lnSpc>
                <a:spcPts val="9741"/>
              </a:lnSpc>
              <a:spcBef>
                <a:spcPct val="0"/>
              </a:spcBef>
            </a:pPr>
            <a:r>
              <a:rPr lang="en-US" sz="8397" u="none">
                <a:solidFill>
                  <a:srgbClr val="000000"/>
                </a:solidFill>
                <a:latin typeface="SK Primo"/>
              </a:rPr>
              <a:t>MEMBERS PAGE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567708" y="5262971"/>
            <a:ext cx="2429727" cy="556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2"/>
              </a:lnSpc>
              <a:spcBef>
                <a:spcPct val="0"/>
              </a:spcBef>
            </a:pPr>
            <a:r>
              <a:rPr lang="en-US" sz="2899" u="none">
                <a:solidFill>
                  <a:srgbClr val="000000"/>
                </a:solidFill>
                <a:latin typeface="SK Primo"/>
              </a:rPr>
              <a:t>NAME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658767" y="5262971"/>
            <a:ext cx="2429727" cy="556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2"/>
              </a:lnSpc>
              <a:spcBef>
                <a:spcPct val="0"/>
              </a:spcBef>
            </a:pPr>
            <a:r>
              <a:rPr lang="en-US" sz="2899" u="none">
                <a:solidFill>
                  <a:srgbClr val="000000"/>
                </a:solidFill>
                <a:latin typeface="SK Primo"/>
              </a:rPr>
              <a:t>NAME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243997" y="9033220"/>
            <a:ext cx="3259267" cy="385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Title or Position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928367">
            <a:off x="7168653" y="6932504"/>
            <a:ext cx="18288000" cy="5768031"/>
            <a:chOff x="0" y="0"/>
            <a:chExt cx="4816593" cy="15191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519152"/>
            </a:xfrm>
            <a:custGeom>
              <a:avLst/>
              <a:gdLst/>
              <a:ahLst/>
              <a:cxnLst/>
              <a:rect r="r" b="b" t="t" l="l"/>
              <a:pathLst>
                <a:path h="151915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19152"/>
                  </a:lnTo>
                  <a:lnTo>
                    <a:pt x="0" y="1519152"/>
                  </a:lnTo>
                  <a:close/>
                </a:path>
              </a:pathLst>
            </a:custGeom>
            <a:solidFill>
              <a:srgbClr val="61A436"/>
            </a:solidFill>
            <a:ln w="66675">
              <a:solidFill>
                <a:srgbClr val="000000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57702" y="1238634"/>
            <a:ext cx="4243072" cy="5691926"/>
          </a:xfrm>
          <a:custGeom>
            <a:avLst/>
            <a:gdLst/>
            <a:ahLst/>
            <a:cxnLst/>
            <a:rect r="r" b="b" t="t" l="l"/>
            <a:pathLst>
              <a:path h="5691926" w="4243072">
                <a:moveTo>
                  <a:pt x="0" y="0"/>
                </a:moveTo>
                <a:lnTo>
                  <a:pt x="4243073" y="0"/>
                </a:lnTo>
                <a:lnTo>
                  <a:pt x="4243073" y="5691926"/>
                </a:lnTo>
                <a:lnTo>
                  <a:pt x="0" y="5691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481730" y="5765271"/>
            <a:ext cx="3806270" cy="4834754"/>
          </a:xfrm>
          <a:custGeom>
            <a:avLst/>
            <a:gdLst/>
            <a:ahLst/>
            <a:cxnLst/>
            <a:rect r="r" b="b" t="t" l="l"/>
            <a:pathLst>
              <a:path h="4834754" w="3806270">
                <a:moveTo>
                  <a:pt x="3806270" y="0"/>
                </a:moveTo>
                <a:lnTo>
                  <a:pt x="0" y="0"/>
                </a:lnTo>
                <a:lnTo>
                  <a:pt x="0" y="4834754"/>
                </a:lnTo>
                <a:lnTo>
                  <a:pt x="3806270" y="4834754"/>
                </a:lnTo>
                <a:lnTo>
                  <a:pt x="38062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32493" y="4287575"/>
            <a:ext cx="10425209" cy="3895073"/>
            <a:chOff x="0" y="0"/>
            <a:chExt cx="13900279" cy="519343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3696947"/>
              <a:ext cx="13900279" cy="14964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1">
                <a:lnSpc>
                  <a:spcPts val="4759"/>
                </a:lnSpc>
              </a:pPr>
              <a:r>
                <a:rPr lang="en-US" sz="2799" u="sng">
                  <a:solidFill>
                    <a:srgbClr val="000000"/>
                  </a:solidFill>
                  <a:latin typeface="Garet Bold"/>
                </a:rPr>
                <a:t>SlidesCarnival for the presentation template</a:t>
              </a:r>
            </a:p>
            <a:p>
              <a:pPr marL="0" indent="0" lvl="1">
                <a:lnSpc>
                  <a:spcPts val="4759"/>
                </a:lnSpc>
              </a:pPr>
              <a:r>
                <a:rPr lang="en-US" sz="2799" u="sng">
                  <a:solidFill>
                    <a:srgbClr val="000000"/>
                  </a:solidFill>
                  <a:latin typeface="Garet Bold"/>
                </a:rPr>
                <a:t>Pexels for the photos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161925"/>
              <a:ext cx="12186779" cy="32776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838"/>
                </a:lnSpc>
                <a:spcBef>
                  <a:spcPct val="0"/>
                </a:spcBef>
              </a:pPr>
              <a:r>
                <a:rPr lang="en-US" sz="3532" u="none">
                  <a:solidFill>
                    <a:srgbClr val="000000"/>
                  </a:solidFill>
                  <a:latin typeface="SK Primo"/>
                </a:rPr>
                <a:t>THIS PRESENTATION</a:t>
              </a:r>
            </a:p>
            <a:p>
              <a:pPr marL="0" indent="0" lvl="0">
                <a:lnSpc>
                  <a:spcPts val="4838"/>
                </a:lnSpc>
                <a:spcBef>
                  <a:spcPct val="0"/>
                </a:spcBef>
              </a:pPr>
              <a:r>
                <a:rPr lang="en-US" sz="3532" u="none">
                  <a:solidFill>
                    <a:srgbClr val="000000"/>
                  </a:solidFill>
                  <a:latin typeface="SK Primo"/>
                </a:rPr>
                <a:t>TEMPLATE IS FREE FOR</a:t>
              </a:r>
            </a:p>
            <a:p>
              <a:pPr marL="0" indent="0" lvl="0">
                <a:lnSpc>
                  <a:spcPts val="4838"/>
                </a:lnSpc>
                <a:spcBef>
                  <a:spcPct val="0"/>
                </a:spcBef>
              </a:pPr>
              <a:r>
                <a:rPr lang="en-US" sz="3532" u="none">
                  <a:solidFill>
                    <a:srgbClr val="000000"/>
                  </a:solidFill>
                  <a:latin typeface="SK Primo"/>
                </a:rPr>
                <a:t>EVERYONE TO USE THANKS</a:t>
              </a:r>
            </a:p>
            <a:p>
              <a:pPr marL="0" indent="0" lvl="0">
                <a:lnSpc>
                  <a:spcPts val="4838"/>
                </a:lnSpc>
                <a:spcBef>
                  <a:spcPct val="0"/>
                </a:spcBef>
              </a:pPr>
              <a:r>
                <a:rPr lang="en-US" sz="3532" u="none">
                  <a:solidFill>
                    <a:srgbClr val="000000"/>
                  </a:solidFill>
                  <a:latin typeface="SK Primo"/>
                </a:rPr>
                <a:t>TO THE FOLLOWING: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232493" y="1019559"/>
            <a:ext cx="9431453" cy="1490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741"/>
              </a:lnSpc>
              <a:spcBef>
                <a:spcPct val="0"/>
              </a:spcBef>
            </a:pPr>
            <a:r>
              <a:rPr lang="en-US" sz="8397" u="none">
                <a:solidFill>
                  <a:srgbClr val="000000"/>
                </a:solidFill>
                <a:latin typeface="SK Primo"/>
              </a:rPr>
              <a:t>CREDITS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1A4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5161" y="7489981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90677" y="1442401"/>
            <a:ext cx="4797323" cy="3480240"/>
          </a:xfrm>
          <a:custGeom>
            <a:avLst/>
            <a:gdLst/>
            <a:ahLst/>
            <a:cxnLst/>
            <a:rect r="r" b="b" t="t" l="l"/>
            <a:pathLst>
              <a:path h="3480240" w="4797323">
                <a:moveTo>
                  <a:pt x="0" y="0"/>
                </a:moveTo>
                <a:lnTo>
                  <a:pt x="4797323" y="0"/>
                </a:lnTo>
                <a:lnTo>
                  <a:pt x="4797323" y="3480240"/>
                </a:lnTo>
                <a:lnTo>
                  <a:pt x="0" y="3480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570730" y="4176742"/>
            <a:ext cx="11146540" cy="4349172"/>
            <a:chOff x="0" y="0"/>
            <a:chExt cx="14862053" cy="5798896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4862053" cy="5798896"/>
              <a:chOff x="0" y="0"/>
              <a:chExt cx="2935714" cy="1145461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935714" cy="1145461"/>
              </a:xfrm>
              <a:custGeom>
                <a:avLst/>
                <a:gdLst/>
                <a:ahLst/>
                <a:cxnLst/>
                <a:rect r="r" b="b" t="t" l="l"/>
                <a:pathLst>
                  <a:path h="1145461" w="2935714">
                    <a:moveTo>
                      <a:pt x="35422" y="0"/>
                    </a:moveTo>
                    <a:lnTo>
                      <a:pt x="2900292" y="0"/>
                    </a:lnTo>
                    <a:cubicBezTo>
                      <a:pt x="2919855" y="0"/>
                      <a:pt x="2935714" y="15859"/>
                      <a:pt x="2935714" y="35422"/>
                    </a:cubicBezTo>
                    <a:lnTo>
                      <a:pt x="2935714" y="1110039"/>
                    </a:lnTo>
                    <a:cubicBezTo>
                      <a:pt x="2935714" y="1119433"/>
                      <a:pt x="2931982" y="1128443"/>
                      <a:pt x="2925339" y="1135086"/>
                    </a:cubicBezTo>
                    <a:cubicBezTo>
                      <a:pt x="2918696" y="1141729"/>
                      <a:pt x="2909686" y="1145461"/>
                      <a:pt x="2900292" y="1145461"/>
                    </a:cubicBezTo>
                    <a:lnTo>
                      <a:pt x="35422" y="1145461"/>
                    </a:lnTo>
                    <a:cubicBezTo>
                      <a:pt x="26028" y="1145461"/>
                      <a:pt x="17018" y="1141729"/>
                      <a:pt x="10375" y="1135086"/>
                    </a:cubicBezTo>
                    <a:cubicBezTo>
                      <a:pt x="3732" y="1128443"/>
                      <a:pt x="0" y="1119433"/>
                      <a:pt x="0" y="1110039"/>
                    </a:cubicBezTo>
                    <a:lnTo>
                      <a:pt x="0" y="35422"/>
                    </a:lnTo>
                    <a:cubicBezTo>
                      <a:pt x="0" y="26028"/>
                      <a:pt x="3732" y="17018"/>
                      <a:pt x="10375" y="10375"/>
                    </a:cubicBezTo>
                    <a:cubicBezTo>
                      <a:pt x="17018" y="3732"/>
                      <a:pt x="26028" y="0"/>
                      <a:pt x="35422" y="0"/>
                    </a:cubicBezTo>
                    <a:close/>
                  </a:path>
                </a:pathLst>
              </a:custGeom>
              <a:solidFill>
                <a:srgbClr val="F6CC61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3142661" y="2671361"/>
              <a:ext cx="8576730" cy="2149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4460"/>
                </a:lnSpc>
                <a:spcBef>
                  <a:spcPct val="0"/>
                </a:spcBef>
              </a:pPr>
              <a:r>
                <a:rPr lang="en-US" sz="2623" u="none">
                  <a:solidFill>
                    <a:srgbClr val="000000"/>
                  </a:solidFill>
                  <a:latin typeface="Garet Bold"/>
                </a:rPr>
                <a:t>Titles: SK Primo</a:t>
              </a:r>
            </a:p>
            <a:p>
              <a:pPr algn="ctr" marL="0" indent="0" lvl="1">
                <a:lnSpc>
                  <a:spcPts val="4460"/>
                </a:lnSpc>
                <a:spcBef>
                  <a:spcPct val="0"/>
                </a:spcBef>
              </a:pPr>
              <a:r>
                <a:rPr lang="en-US" sz="2623" u="none">
                  <a:solidFill>
                    <a:srgbClr val="000000"/>
                  </a:solidFill>
                  <a:latin typeface="Garet Bold"/>
                </a:rPr>
                <a:t>Headers: Garet</a:t>
              </a:r>
            </a:p>
            <a:p>
              <a:pPr algn="ctr" marL="0" indent="0" lvl="1">
                <a:lnSpc>
                  <a:spcPts val="4460"/>
                </a:lnSpc>
                <a:spcBef>
                  <a:spcPct val="0"/>
                </a:spcBef>
              </a:pPr>
              <a:r>
                <a:rPr lang="en-US" sz="2623" u="none">
                  <a:solidFill>
                    <a:srgbClr val="000000"/>
                  </a:solidFill>
                  <a:latin typeface="Garet Bold"/>
                </a:rPr>
                <a:t>Body Copy: Garet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385212" y="851658"/>
              <a:ext cx="14091629" cy="15138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02"/>
                </a:lnSpc>
                <a:spcBef>
                  <a:spcPct val="0"/>
                </a:spcBef>
              </a:pPr>
              <a:r>
                <a:rPr lang="en-US" sz="3213" u="none">
                  <a:solidFill>
                    <a:srgbClr val="000000"/>
                  </a:solidFill>
                  <a:latin typeface="SK Primo"/>
                </a:rPr>
                <a:t>This presentation template</a:t>
              </a:r>
            </a:p>
            <a:p>
              <a:pPr algn="ctr" marL="0" indent="0" lvl="0">
                <a:lnSpc>
                  <a:spcPts val="4402"/>
                </a:lnSpc>
                <a:spcBef>
                  <a:spcPct val="0"/>
                </a:spcBef>
              </a:pPr>
              <a:r>
                <a:rPr lang="en-US" sz="3213" u="none">
                  <a:solidFill>
                    <a:srgbClr val="000000"/>
                  </a:solidFill>
                  <a:latin typeface="SK Primo"/>
                </a:rPr>
                <a:t>uses the following free fonts: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583837" y="5436752"/>
            <a:ext cx="5128361" cy="4466337"/>
          </a:xfrm>
          <a:custGeom>
            <a:avLst/>
            <a:gdLst/>
            <a:ahLst/>
            <a:cxnLst/>
            <a:rect r="r" b="b" t="t" l="l"/>
            <a:pathLst>
              <a:path h="4466337" w="5128361">
                <a:moveTo>
                  <a:pt x="0" y="0"/>
                </a:moveTo>
                <a:lnTo>
                  <a:pt x="5128361" y="0"/>
                </a:lnTo>
                <a:lnTo>
                  <a:pt x="5128361" y="4466336"/>
                </a:lnTo>
                <a:lnTo>
                  <a:pt x="0" y="4466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5325" y="949070"/>
            <a:ext cx="2456184" cy="3701099"/>
          </a:xfrm>
          <a:custGeom>
            <a:avLst/>
            <a:gdLst/>
            <a:ahLst/>
            <a:cxnLst/>
            <a:rect r="r" b="b" t="t" l="l"/>
            <a:pathLst>
              <a:path h="3701099" w="2456184">
                <a:moveTo>
                  <a:pt x="0" y="0"/>
                </a:moveTo>
                <a:lnTo>
                  <a:pt x="2456183" y="0"/>
                </a:lnTo>
                <a:lnTo>
                  <a:pt x="2456183" y="3701099"/>
                </a:lnTo>
                <a:lnTo>
                  <a:pt x="0" y="37010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70730" y="950854"/>
            <a:ext cx="11146540" cy="2719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741"/>
              </a:lnSpc>
              <a:spcBef>
                <a:spcPct val="0"/>
              </a:spcBef>
            </a:pPr>
            <a:r>
              <a:rPr lang="en-US" sz="8397" u="none">
                <a:solidFill>
                  <a:srgbClr val="000000"/>
                </a:solidFill>
                <a:latin typeface="SK Primo"/>
              </a:rPr>
              <a:t>FONTS IN THIS PRESENTATION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47314" y="1725157"/>
            <a:ext cx="5240333" cy="228669"/>
          </a:xfrm>
          <a:custGeom>
            <a:avLst/>
            <a:gdLst/>
            <a:ahLst/>
            <a:cxnLst/>
            <a:rect r="r" b="b" t="t" l="l"/>
            <a:pathLst>
              <a:path h="228669" w="5240333">
                <a:moveTo>
                  <a:pt x="0" y="0"/>
                </a:moveTo>
                <a:lnTo>
                  <a:pt x="5240333" y="0"/>
                </a:lnTo>
                <a:lnTo>
                  <a:pt x="5240333" y="228669"/>
                </a:lnTo>
                <a:lnTo>
                  <a:pt x="0" y="228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20167" y="1725157"/>
            <a:ext cx="5240333" cy="228669"/>
          </a:xfrm>
          <a:custGeom>
            <a:avLst/>
            <a:gdLst/>
            <a:ahLst/>
            <a:cxnLst/>
            <a:rect r="r" b="b" t="t" l="l"/>
            <a:pathLst>
              <a:path h="228669" w="5240333">
                <a:moveTo>
                  <a:pt x="0" y="0"/>
                </a:moveTo>
                <a:lnTo>
                  <a:pt x="5240334" y="0"/>
                </a:lnTo>
                <a:lnTo>
                  <a:pt x="5240334" y="228669"/>
                </a:lnTo>
                <a:lnTo>
                  <a:pt x="0" y="228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03561" y="1725157"/>
            <a:ext cx="5240333" cy="228669"/>
          </a:xfrm>
          <a:custGeom>
            <a:avLst/>
            <a:gdLst/>
            <a:ahLst/>
            <a:cxnLst/>
            <a:rect r="r" b="b" t="t" l="l"/>
            <a:pathLst>
              <a:path h="228669" w="5240333">
                <a:moveTo>
                  <a:pt x="0" y="0"/>
                </a:moveTo>
                <a:lnTo>
                  <a:pt x="5240333" y="0"/>
                </a:lnTo>
                <a:lnTo>
                  <a:pt x="5240333" y="228669"/>
                </a:lnTo>
                <a:lnTo>
                  <a:pt x="0" y="228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31696" y="838200"/>
            <a:ext cx="4627817" cy="2002582"/>
          </a:xfrm>
          <a:custGeom>
            <a:avLst/>
            <a:gdLst/>
            <a:ahLst/>
            <a:cxnLst/>
            <a:rect r="r" b="b" t="t" l="l"/>
            <a:pathLst>
              <a:path h="2002582" w="4627817">
                <a:moveTo>
                  <a:pt x="0" y="0"/>
                </a:moveTo>
                <a:lnTo>
                  <a:pt x="4627816" y="0"/>
                </a:lnTo>
                <a:lnTo>
                  <a:pt x="4627816" y="2002582"/>
                </a:lnTo>
                <a:lnTo>
                  <a:pt x="0" y="2002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83590" y="4016254"/>
            <a:ext cx="18855180" cy="6611054"/>
            <a:chOff x="0" y="0"/>
            <a:chExt cx="4965973" cy="17411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65973" cy="1741183"/>
            </a:xfrm>
            <a:custGeom>
              <a:avLst/>
              <a:gdLst/>
              <a:ahLst/>
              <a:cxnLst/>
              <a:rect r="r" b="b" t="t" l="l"/>
              <a:pathLst>
                <a:path h="1741183" w="4965973">
                  <a:moveTo>
                    <a:pt x="0" y="0"/>
                  </a:moveTo>
                  <a:lnTo>
                    <a:pt x="4965973" y="0"/>
                  </a:lnTo>
                  <a:lnTo>
                    <a:pt x="4965973" y="1741183"/>
                  </a:lnTo>
                  <a:lnTo>
                    <a:pt x="0" y="1741183"/>
                  </a:lnTo>
                  <a:close/>
                </a:path>
              </a:pathLst>
            </a:custGeom>
            <a:solidFill>
              <a:srgbClr val="4C71F8"/>
            </a:solidFill>
            <a:ln w="47625">
              <a:solidFill>
                <a:srgbClr val="000000"/>
              </a:solidFill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573349" y="4926806"/>
            <a:ext cx="5141301" cy="4157805"/>
            <a:chOff x="0" y="0"/>
            <a:chExt cx="6855068" cy="554374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1701144"/>
              <a:ext cx="6855068" cy="38425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Click on the "PowerPoint" button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below this presentation preview. 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Start editing your presentation.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Download and install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the fonts used in this presentation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as listed on the next page.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38100"/>
              <a:ext cx="6855068" cy="840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59"/>
                </a:lnSpc>
                <a:spcBef>
                  <a:spcPct val="0"/>
                </a:spcBef>
              </a:pPr>
              <a:r>
                <a:rPr lang="en-US" sz="3999" u="none">
                  <a:solidFill>
                    <a:srgbClr val="F6CC61"/>
                  </a:solidFill>
                  <a:latin typeface="SK Primo"/>
                </a:rPr>
                <a:t>POWERPOINT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68227" y="4926806"/>
            <a:ext cx="5471747" cy="4157805"/>
            <a:chOff x="0" y="0"/>
            <a:chExt cx="7295663" cy="554374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701144"/>
              <a:ext cx="7295663" cy="38425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>
                  <a:solidFill>
                    <a:srgbClr val="000000"/>
                  </a:solidFill>
                  <a:latin typeface="Garet Bold"/>
                </a:rPr>
                <a:t>Click on the "Google Slides" button</a:t>
              </a:r>
            </a:p>
            <a:p>
              <a:pPr algn="ctr">
                <a:lnSpc>
                  <a:spcPts val="2860"/>
                </a:lnSpc>
              </a:pPr>
              <a:r>
                <a:rPr lang="en-US" sz="2200">
                  <a:solidFill>
                    <a:srgbClr val="000000"/>
                  </a:solidFill>
                  <a:latin typeface="Garet Bold"/>
                </a:rPr>
                <a:t>below this presentation preview. </a:t>
              </a:r>
            </a:p>
            <a:p>
              <a:pPr algn="ctr">
                <a:lnSpc>
                  <a:spcPts val="2860"/>
                </a:lnSpc>
              </a:pPr>
            </a:p>
            <a:p>
              <a:pPr algn="ctr">
                <a:lnSpc>
                  <a:spcPts val="2860"/>
                </a:lnSpc>
              </a:pPr>
              <a:r>
                <a:rPr lang="en-US" sz="2200">
                  <a:solidFill>
                    <a:srgbClr val="000000"/>
                  </a:solidFill>
                  <a:latin typeface="Garet Bold"/>
                </a:rPr>
                <a:t>Click on "Make a copy."</a:t>
              </a:r>
            </a:p>
            <a:p>
              <a:pPr algn="ctr">
                <a:lnSpc>
                  <a:spcPts val="2860"/>
                </a:lnSpc>
              </a:pPr>
              <a:r>
                <a:rPr lang="en-US" sz="2200">
                  <a:solidFill>
                    <a:srgbClr val="000000"/>
                  </a:solidFill>
                  <a:latin typeface="Garet Bold"/>
                </a:rPr>
                <a:t>Start editing your presentation.</a:t>
              </a:r>
            </a:p>
            <a:p>
              <a:pPr algn="ctr">
                <a:lnSpc>
                  <a:spcPts val="2860"/>
                </a:lnSpc>
              </a:pPr>
            </a:p>
            <a:p>
              <a:pPr algn="ctr">
                <a:lnSpc>
                  <a:spcPts val="2860"/>
                </a:lnSpc>
              </a:pPr>
              <a:r>
                <a:rPr lang="en-US" sz="2200">
                  <a:solidFill>
                    <a:srgbClr val="000000"/>
                  </a:solidFill>
                  <a:latin typeface="Garet Bold"/>
                </a:rPr>
                <a:t>You need to sign in to</a:t>
              </a:r>
            </a:p>
            <a:p>
              <a:pPr algn="ctr">
                <a:lnSpc>
                  <a:spcPts val="2860"/>
                </a:lnSpc>
              </a:pPr>
              <a:r>
                <a:rPr lang="en-US" sz="2200">
                  <a:solidFill>
                    <a:srgbClr val="000000"/>
                  </a:solidFill>
                  <a:latin typeface="Garet Bold"/>
                </a:rPr>
                <a:t>your Google account.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38100"/>
              <a:ext cx="7295663" cy="840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59"/>
                </a:lnSpc>
                <a:spcBef>
                  <a:spcPct val="0"/>
                </a:spcBef>
              </a:pPr>
              <a:r>
                <a:rPr lang="en-US" sz="3999" u="none">
                  <a:solidFill>
                    <a:srgbClr val="F6CC61"/>
                  </a:solidFill>
                  <a:latin typeface="SK Primo"/>
                </a:rPr>
                <a:t>GOOGLE SLIDES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048026" y="4926806"/>
            <a:ext cx="5374767" cy="3781568"/>
            <a:chOff x="0" y="0"/>
            <a:chExt cx="7166356" cy="5042090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130383" y="-38100"/>
              <a:ext cx="4905590" cy="840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59"/>
                </a:lnSpc>
                <a:spcBef>
                  <a:spcPct val="0"/>
                </a:spcBef>
              </a:pPr>
              <a:r>
                <a:rPr lang="en-US" sz="3999" u="none">
                  <a:solidFill>
                    <a:srgbClr val="F6CC61"/>
                  </a:solidFill>
                  <a:latin typeface="SK Primo"/>
                </a:rPr>
                <a:t>CANVA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682094"/>
              <a:ext cx="7166356" cy="3359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Click on the "Canva" button under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this presentation preview. 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Start editing your presentation.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You need to sign in to</a:t>
              </a:r>
            </a:p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your Canva account.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true" flipV="false" rot="0">
            <a:off x="2878210" y="477609"/>
            <a:ext cx="2353911" cy="3134748"/>
          </a:xfrm>
          <a:custGeom>
            <a:avLst/>
            <a:gdLst/>
            <a:ahLst/>
            <a:cxnLst/>
            <a:rect r="r" b="b" t="t" l="l"/>
            <a:pathLst>
              <a:path h="3134748" w="2353911">
                <a:moveTo>
                  <a:pt x="2353911" y="0"/>
                </a:moveTo>
                <a:lnTo>
                  <a:pt x="0" y="0"/>
                </a:lnTo>
                <a:lnTo>
                  <a:pt x="0" y="3134747"/>
                </a:lnTo>
                <a:lnTo>
                  <a:pt x="2353911" y="3134747"/>
                </a:lnTo>
                <a:lnTo>
                  <a:pt x="23539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80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6362" y="2642689"/>
            <a:ext cx="3769513" cy="2200025"/>
          </a:xfrm>
          <a:custGeom>
            <a:avLst/>
            <a:gdLst/>
            <a:ahLst/>
            <a:cxnLst/>
            <a:rect r="r" b="b" t="t" l="l"/>
            <a:pathLst>
              <a:path h="2200025" w="3769513">
                <a:moveTo>
                  <a:pt x="0" y="0"/>
                </a:moveTo>
                <a:lnTo>
                  <a:pt x="3769513" y="0"/>
                </a:lnTo>
                <a:lnTo>
                  <a:pt x="3769513" y="2200025"/>
                </a:lnTo>
                <a:lnTo>
                  <a:pt x="0" y="220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327387">
            <a:off x="16868590" y="6870724"/>
            <a:ext cx="3126229" cy="3046652"/>
          </a:xfrm>
          <a:custGeom>
            <a:avLst/>
            <a:gdLst/>
            <a:ahLst/>
            <a:cxnLst/>
            <a:rect r="r" b="b" t="t" l="l"/>
            <a:pathLst>
              <a:path h="3046652" w="3126229">
                <a:moveTo>
                  <a:pt x="3126229" y="0"/>
                </a:moveTo>
                <a:lnTo>
                  <a:pt x="0" y="0"/>
                </a:lnTo>
                <a:lnTo>
                  <a:pt x="0" y="3046653"/>
                </a:lnTo>
                <a:lnTo>
                  <a:pt x="3126229" y="3046653"/>
                </a:lnTo>
                <a:lnTo>
                  <a:pt x="31262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6682195">
            <a:off x="15117311" y="8813489"/>
            <a:ext cx="2690308" cy="2621827"/>
          </a:xfrm>
          <a:custGeom>
            <a:avLst/>
            <a:gdLst/>
            <a:ahLst/>
            <a:cxnLst/>
            <a:rect r="r" b="b" t="t" l="l"/>
            <a:pathLst>
              <a:path h="2621827" w="2690308">
                <a:moveTo>
                  <a:pt x="2690308" y="0"/>
                </a:moveTo>
                <a:lnTo>
                  <a:pt x="0" y="0"/>
                </a:lnTo>
                <a:lnTo>
                  <a:pt x="0" y="2621828"/>
                </a:lnTo>
                <a:lnTo>
                  <a:pt x="2690308" y="2621828"/>
                </a:lnTo>
                <a:lnTo>
                  <a:pt x="269030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flipV="true">
            <a:off x="3939081" y="4478171"/>
            <a:ext cx="2334773" cy="1586838"/>
          </a:xfrm>
          <a:prstGeom prst="line">
            <a:avLst/>
          </a:prstGeom>
          <a:ln cap="flat" w="666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7873062" y="4480617"/>
            <a:ext cx="2732729" cy="1566290"/>
          </a:xfrm>
          <a:prstGeom prst="line">
            <a:avLst/>
          </a:prstGeom>
          <a:ln cap="flat" w="666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11715829" y="4509092"/>
            <a:ext cx="2334773" cy="1586838"/>
          </a:xfrm>
          <a:prstGeom prst="line">
            <a:avLst/>
          </a:prstGeom>
          <a:ln cap="flat" w="666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709528" y="847725"/>
            <a:ext cx="14868943" cy="1284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67"/>
              </a:lnSpc>
              <a:spcBef>
                <a:spcPct val="0"/>
              </a:spcBef>
            </a:pPr>
            <a:r>
              <a:rPr lang="en-US" sz="7299" u="none">
                <a:solidFill>
                  <a:srgbClr val="000000"/>
                </a:solidFill>
                <a:latin typeface="SK Primo"/>
              </a:rPr>
              <a:t>ADD A TIMELINE PAGE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356910" y="5675548"/>
            <a:ext cx="1843836" cy="1843836"/>
            <a:chOff x="0" y="0"/>
            <a:chExt cx="2458448" cy="2458448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2458448" cy="2458448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6CC61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373873" y="554392"/>
              <a:ext cx="1710703" cy="1436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338"/>
                </a:lnSpc>
                <a:spcBef>
                  <a:spcPct val="0"/>
                </a:spcBef>
              </a:pPr>
              <a:r>
                <a:rPr lang="en-US" sz="6326">
                  <a:solidFill>
                    <a:srgbClr val="000000"/>
                  </a:solidFill>
                  <a:latin typeface="SK Primo"/>
                </a:rPr>
                <a:t>01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000815" y="5675548"/>
            <a:ext cx="1902470" cy="1843836"/>
            <a:chOff x="0" y="0"/>
            <a:chExt cx="2536627" cy="2458448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78178" y="0"/>
              <a:ext cx="2458448" cy="2458448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6CC61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554392"/>
              <a:ext cx="2536627" cy="1436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338"/>
                </a:lnSpc>
                <a:spcBef>
                  <a:spcPct val="0"/>
                </a:spcBef>
              </a:pPr>
              <a:r>
                <a:rPr lang="en-US" sz="6326">
                  <a:solidFill>
                    <a:srgbClr val="000000"/>
                  </a:solidFill>
                  <a:latin typeface="SK Primo"/>
                </a:rPr>
                <a:t>03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6191681" y="3299664"/>
            <a:ext cx="1843836" cy="1843836"/>
            <a:chOff x="0" y="0"/>
            <a:chExt cx="2458448" cy="2458448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2458448" cy="2458448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6CC61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134551" y="531756"/>
              <a:ext cx="2085188" cy="1436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338"/>
                </a:lnSpc>
                <a:spcBef>
                  <a:spcPct val="0"/>
                </a:spcBef>
              </a:pPr>
              <a:r>
                <a:rPr lang="en-US" sz="6326">
                  <a:solidFill>
                    <a:srgbClr val="000000"/>
                  </a:solidFill>
                  <a:latin typeface="SK Primo"/>
                </a:rPr>
                <a:t>02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974091" y="3299664"/>
            <a:ext cx="1843836" cy="1843836"/>
            <a:chOff x="0" y="0"/>
            <a:chExt cx="2458448" cy="2458448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2458448" cy="2458448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6CC61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0" y="531756"/>
              <a:ext cx="2458448" cy="1436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338"/>
                </a:lnSpc>
                <a:spcBef>
                  <a:spcPct val="0"/>
                </a:spcBef>
              </a:pPr>
              <a:r>
                <a:rPr lang="en-US" sz="6326">
                  <a:solidFill>
                    <a:srgbClr val="000000"/>
                  </a:solidFill>
                  <a:latin typeface="SK Primo"/>
                </a:rPr>
                <a:t>04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682166" y="7856586"/>
            <a:ext cx="5193324" cy="1382664"/>
            <a:chOff x="0" y="0"/>
            <a:chExt cx="6924432" cy="1843551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0" y="-66675"/>
              <a:ext cx="6924432" cy="671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79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1218933" y="805072"/>
              <a:ext cx="4486566" cy="1038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Elaborate on what</a:t>
              </a:r>
            </a:p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you want to discuss.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4730188" y="5593517"/>
            <a:ext cx="4766821" cy="1382664"/>
            <a:chOff x="0" y="0"/>
            <a:chExt cx="6355761" cy="1843551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0" y="-66675"/>
              <a:ext cx="6355761" cy="671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79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934597" y="805072"/>
              <a:ext cx="4486566" cy="1038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Elaborate on what</a:t>
              </a:r>
            </a:p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you want to discuss.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8411361" y="7666086"/>
            <a:ext cx="5140011" cy="1382664"/>
            <a:chOff x="0" y="0"/>
            <a:chExt cx="6853348" cy="1843551"/>
          </a:xfrm>
        </p:grpSpPr>
        <p:sp>
          <p:nvSpPr>
            <p:cNvPr name="TextBox 36" id="36"/>
            <p:cNvSpPr txBox="true"/>
            <p:nvPr/>
          </p:nvSpPr>
          <p:spPr>
            <a:xfrm rot="0">
              <a:off x="0" y="-66675"/>
              <a:ext cx="6853348" cy="671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79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1183391" y="805072"/>
              <a:ext cx="4486566" cy="1038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Elaborate on what</a:t>
              </a:r>
            </a:p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you want to discuss.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2326004" y="5593517"/>
            <a:ext cx="5140011" cy="1382664"/>
            <a:chOff x="0" y="0"/>
            <a:chExt cx="6853348" cy="1843551"/>
          </a:xfrm>
        </p:grpSpPr>
        <p:sp>
          <p:nvSpPr>
            <p:cNvPr name="TextBox 39" id="39"/>
            <p:cNvSpPr txBox="true"/>
            <p:nvPr/>
          </p:nvSpPr>
          <p:spPr>
            <a:xfrm rot="0">
              <a:off x="1183391" y="805072"/>
              <a:ext cx="4486566" cy="1038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Elaborate on what</a:t>
              </a:r>
            </a:p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Garet Bold"/>
                </a:rPr>
                <a:t>you want to discuss.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0" y="-66675"/>
              <a:ext cx="6853348" cy="671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79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5400000">
            <a:off x="2347848" y="5734952"/>
            <a:ext cx="1803804" cy="4571854"/>
          </a:xfrm>
          <a:custGeom>
            <a:avLst/>
            <a:gdLst/>
            <a:ahLst/>
            <a:cxnLst/>
            <a:rect r="r" b="b" t="t" l="l"/>
            <a:pathLst>
              <a:path h="4571854" w="1803804">
                <a:moveTo>
                  <a:pt x="0" y="4571853"/>
                </a:moveTo>
                <a:lnTo>
                  <a:pt x="1803804" y="4571853"/>
                </a:lnTo>
                <a:lnTo>
                  <a:pt x="1803804" y="0"/>
                </a:lnTo>
                <a:lnTo>
                  <a:pt x="0" y="0"/>
                </a:lnTo>
                <a:lnTo>
                  <a:pt x="0" y="457185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69330" y="6354353"/>
            <a:ext cx="3087036" cy="1313393"/>
          </a:xfrm>
          <a:custGeom>
            <a:avLst/>
            <a:gdLst/>
            <a:ahLst/>
            <a:cxnLst/>
            <a:rect r="r" b="b" t="t" l="l"/>
            <a:pathLst>
              <a:path h="1313393" w="3087036">
                <a:moveTo>
                  <a:pt x="0" y="0"/>
                </a:moveTo>
                <a:lnTo>
                  <a:pt x="3087036" y="0"/>
                </a:lnTo>
                <a:lnTo>
                  <a:pt x="3087036" y="1313393"/>
                </a:lnTo>
                <a:lnTo>
                  <a:pt x="0" y="1313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984941" y="6018825"/>
            <a:ext cx="303920" cy="1479481"/>
            <a:chOff x="0" y="0"/>
            <a:chExt cx="80045" cy="3896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0045" cy="389657"/>
            </a:xfrm>
            <a:custGeom>
              <a:avLst/>
              <a:gdLst/>
              <a:ahLst/>
              <a:cxnLst/>
              <a:rect r="r" b="b" t="t" l="l"/>
              <a:pathLst>
                <a:path h="389657" w="80045">
                  <a:moveTo>
                    <a:pt x="40022" y="0"/>
                  </a:moveTo>
                  <a:lnTo>
                    <a:pt x="40022" y="0"/>
                  </a:lnTo>
                  <a:cubicBezTo>
                    <a:pt x="62126" y="0"/>
                    <a:pt x="80045" y="17919"/>
                    <a:pt x="80045" y="40022"/>
                  </a:cubicBezTo>
                  <a:lnTo>
                    <a:pt x="80045" y="349635"/>
                  </a:lnTo>
                  <a:cubicBezTo>
                    <a:pt x="80045" y="360250"/>
                    <a:pt x="75828" y="370430"/>
                    <a:pt x="68323" y="377935"/>
                  </a:cubicBezTo>
                  <a:cubicBezTo>
                    <a:pt x="60817" y="385441"/>
                    <a:pt x="50637" y="389657"/>
                    <a:pt x="40022" y="389657"/>
                  </a:cubicBezTo>
                  <a:lnTo>
                    <a:pt x="40022" y="389657"/>
                  </a:lnTo>
                  <a:cubicBezTo>
                    <a:pt x="29408" y="389657"/>
                    <a:pt x="19228" y="385441"/>
                    <a:pt x="11722" y="377935"/>
                  </a:cubicBezTo>
                  <a:cubicBezTo>
                    <a:pt x="4217" y="370430"/>
                    <a:pt x="0" y="360250"/>
                    <a:pt x="0" y="349635"/>
                  </a:cubicBezTo>
                  <a:lnTo>
                    <a:pt x="0" y="40022"/>
                  </a:lnTo>
                  <a:cubicBezTo>
                    <a:pt x="0" y="29408"/>
                    <a:pt x="4217" y="19228"/>
                    <a:pt x="11722" y="11722"/>
                  </a:cubicBezTo>
                  <a:cubicBezTo>
                    <a:pt x="19228" y="4217"/>
                    <a:pt x="29408" y="0"/>
                    <a:pt x="40022" y="0"/>
                  </a:cubicBezTo>
                  <a:close/>
                </a:path>
              </a:pathLst>
            </a:custGeom>
            <a:solidFill>
              <a:srgbClr val="61A436"/>
            </a:solidFill>
            <a:ln w="38100">
              <a:solidFill>
                <a:srgbClr val="000000"/>
              </a:solidFill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508260" y="6073830"/>
            <a:ext cx="303920" cy="1479481"/>
            <a:chOff x="0" y="0"/>
            <a:chExt cx="80045" cy="3896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0045" cy="389657"/>
            </a:xfrm>
            <a:custGeom>
              <a:avLst/>
              <a:gdLst/>
              <a:ahLst/>
              <a:cxnLst/>
              <a:rect r="r" b="b" t="t" l="l"/>
              <a:pathLst>
                <a:path h="389657" w="80045">
                  <a:moveTo>
                    <a:pt x="40022" y="0"/>
                  </a:moveTo>
                  <a:lnTo>
                    <a:pt x="40022" y="0"/>
                  </a:lnTo>
                  <a:cubicBezTo>
                    <a:pt x="62126" y="0"/>
                    <a:pt x="80045" y="17919"/>
                    <a:pt x="80045" y="40022"/>
                  </a:cubicBezTo>
                  <a:lnTo>
                    <a:pt x="80045" y="349635"/>
                  </a:lnTo>
                  <a:cubicBezTo>
                    <a:pt x="80045" y="360250"/>
                    <a:pt x="75828" y="370430"/>
                    <a:pt x="68323" y="377935"/>
                  </a:cubicBezTo>
                  <a:cubicBezTo>
                    <a:pt x="60817" y="385441"/>
                    <a:pt x="50637" y="389657"/>
                    <a:pt x="40022" y="389657"/>
                  </a:cubicBezTo>
                  <a:lnTo>
                    <a:pt x="40022" y="389657"/>
                  </a:lnTo>
                  <a:cubicBezTo>
                    <a:pt x="29408" y="389657"/>
                    <a:pt x="19228" y="385441"/>
                    <a:pt x="11722" y="377935"/>
                  </a:cubicBezTo>
                  <a:cubicBezTo>
                    <a:pt x="4217" y="370430"/>
                    <a:pt x="0" y="360250"/>
                    <a:pt x="0" y="349635"/>
                  </a:cubicBezTo>
                  <a:lnTo>
                    <a:pt x="0" y="40022"/>
                  </a:lnTo>
                  <a:cubicBezTo>
                    <a:pt x="0" y="29408"/>
                    <a:pt x="4217" y="19228"/>
                    <a:pt x="11722" y="11722"/>
                  </a:cubicBezTo>
                  <a:cubicBezTo>
                    <a:pt x="19228" y="4217"/>
                    <a:pt x="29408" y="0"/>
                    <a:pt x="40022" y="0"/>
                  </a:cubicBezTo>
                  <a:close/>
                </a:path>
              </a:pathLst>
            </a:custGeom>
            <a:solidFill>
              <a:srgbClr val="61A436"/>
            </a:solidFill>
            <a:ln w="38100">
              <a:solidFill>
                <a:srgbClr val="000000"/>
              </a:solidFill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540934" y="1680889"/>
            <a:ext cx="4632595" cy="1979382"/>
          </a:xfrm>
          <a:custGeom>
            <a:avLst/>
            <a:gdLst/>
            <a:ahLst/>
            <a:cxnLst/>
            <a:rect r="r" b="b" t="t" l="l"/>
            <a:pathLst>
              <a:path h="1979382" w="4632595">
                <a:moveTo>
                  <a:pt x="0" y="0"/>
                </a:moveTo>
                <a:lnTo>
                  <a:pt x="4632595" y="0"/>
                </a:lnTo>
                <a:lnTo>
                  <a:pt x="4632595" y="1979382"/>
                </a:lnTo>
                <a:lnTo>
                  <a:pt x="0" y="1979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433965" y="4369296"/>
            <a:ext cx="4327576" cy="188840"/>
          </a:xfrm>
          <a:custGeom>
            <a:avLst/>
            <a:gdLst/>
            <a:ahLst/>
            <a:cxnLst/>
            <a:rect r="r" b="b" t="t" l="l"/>
            <a:pathLst>
              <a:path h="188840" w="4327576">
                <a:moveTo>
                  <a:pt x="0" y="0"/>
                </a:moveTo>
                <a:lnTo>
                  <a:pt x="4327576" y="0"/>
                </a:lnTo>
                <a:lnTo>
                  <a:pt x="4327576" y="188840"/>
                </a:lnTo>
                <a:lnTo>
                  <a:pt x="0" y="1888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327435" y="9404748"/>
            <a:ext cx="3657600" cy="246057"/>
          </a:xfrm>
          <a:custGeom>
            <a:avLst/>
            <a:gdLst/>
            <a:ahLst/>
            <a:cxnLst/>
            <a:rect r="r" b="b" t="t" l="l"/>
            <a:pathLst>
              <a:path h="246057" w="3657600">
                <a:moveTo>
                  <a:pt x="0" y="0"/>
                </a:moveTo>
                <a:lnTo>
                  <a:pt x="3657600" y="0"/>
                </a:lnTo>
                <a:lnTo>
                  <a:pt x="3657600" y="246057"/>
                </a:lnTo>
                <a:lnTo>
                  <a:pt x="0" y="246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77432" y="636195"/>
            <a:ext cx="5135136" cy="4383644"/>
            <a:chOff x="0" y="0"/>
            <a:chExt cx="6846848" cy="5844859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6846848" cy="5844859"/>
              <a:chOff x="0" y="0"/>
              <a:chExt cx="1352464" cy="115454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352464" cy="1154540"/>
              </a:xfrm>
              <a:custGeom>
                <a:avLst/>
                <a:gdLst/>
                <a:ahLst/>
                <a:cxnLst/>
                <a:rect r="r" b="b" t="t" l="l"/>
                <a:pathLst>
                  <a:path h="1154540" w="1352464">
                    <a:moveTo>
                      <a:pt x="76889" y="0"/>
                    </a:moveTo>
                    <a:lnTo>
                      <a:pt x="1275574" y="0"/>
                    </a:lnTo>
                    <a:cubicBezTo>
                      <a:pt x="1295967" y="0"/>
                      <a:pt x="1315524" y="8101"/>
                      <a:pt x="1329943" y="22520"/>
                    </a:cubicBezTo>
                    <a:cubicBezTo>
                      <a:pt x="1344363" y="36940"/>
                      <a:pt x="1352464" y="56497"/>
                      <a:pt x="1352464" y="76889"/>
                    </a:cubicBezTo>
                    <a:lnTo>
                      <a:pt x="1352464" y="1077651"/>
                    </a:lnTo>
                    <a:cubicBezTo>
                      <a:pt x="1352464" y="1098043"/>
                      <a:pt x="1344363" y="1117600"/>
                      <a:pt x="1329943" y="1132020"/>
                    </a:cubicBezTo>
                    <a:cubicBezTo>
                      <a:pt x="1315524" y="1146439"/>
                      <a:pt x="1295967" y="1154540"/>
                      <a:pt x="1275574" y="1154540"/>
                    </a:cubicBezTo>
                    <a:lnTo>
                      <a:pt x="76889" y="1154540"/>
                    </a:lnTo>
                    <a:cubicBezTo>
                      <a:pt x="56497" y="1154540"/>
                      <a:pt x="36940" y="1146439"/>
                      <a:pt x="22520" y="1132020"/>
                    </a:cubicBezTo>
                    <a:cubicBezTo>
                      <a:pt x="8101" y="1117600"/>
                      <a:pt x="0" y="1098043"/>
                      <a:pt x="0" y="1077651"/>
                    </a:cubicBezTo>
                    <a:lnTo>
                      <a:pt x="0" y="76889"/>
                    </a:lnTo>
                    <a:cubicBezTo>
                      <a:pt x="0" y="56497"/>
                      <a:pt x="8101" y="36940"/>
                      <a:pt x="22520" y="22520"/>
                    </a:cubicBezTo>
                    <a:cubicBezTo>
                      <a:pt x="36940" y="8101"/>
                      <a:pt x="56497" y="0"/>
                      <a:pt x="76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2531184" y="265665"/>
              <a:ext cx="1784480" cy="20277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233"/>
                </a:lnSpc>
                <a:spcBef>
                  <a:spcPct val="0"/>
                </a:spcBef>
              </a:pPr>
              <a:r>
                <a:rPr lang="en-US" sz="8199" u="none">
                  <a:solidFill>
                    <a:srgbClr val="000000"/>
                  </a:solidFill>
                  <a:latin typeface="SK Primo"/>
                </a:rPr>
                <a:t>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285614" y="2272731"/>
              <a:ext cx="4275620" cy="732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10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STRENGTHS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08024" y="3461231"/>
              <a:ext cx="6430800" cy="14623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What are you doing well? 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What sets you apart?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What are your good qualities?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396147" y="636195"/>
            <a:ext cx="5135136" cy="4383644"/>
            <a:chOff x="0" y="0"/>
            <a:chExt cx="6846848" cy="5844859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6846848" cy="5844859"/>
              <a:chOff x="0" y="0"/>
              <a:chExt cx="1352464" cy="115454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352464" cy="1154540"/>
              </a:xfrm>
              <a:custGeom>
                <a:avLst/>
                <a:gdLst/>
                <a:ahLst/>
                <a:cxnLst/>
                <a:rect r="r" b="b" t="t" l="l"/>
                <a:pathLst>
                  <a:path h="1154540" w="1352464">
                    <a:moveTo>
                      <a:pt x="76889" y="0"/>
                    </a:moveTo>
                    <a:lnTo>
                      <a:pt x="1275574" y="0"/>
                    </a:lnTo>
                    <a:cubicBezTo>
                      <a:pt x="1295967" y="0"/>
                      <a:pt x="1315524" y="8101"/>
                      <a:pt x="1329943" y="22520"/>
                    </a:cubicBezTo>
                    <a:cubicBezTo>
                      <a:pt x="1344363" y="36940"/>
                      <a:pt x="1352464" y="56497"/>
                      <a:pt x="1352464" y="76889"/>
                    </a:cubicBezTo>
                    <a:lnTo>
                      <a:pt x="1352464" y="1077651"/>
                    </a:lnTo>
                    <a:cubicBezTo>
                      <a:pt x="1352464" y="1098043"/>
                      <a:pt x="1344363" y="1117600"/>
                      <a:pt x="1329943" y="1132020"/>
                    </a:cubicBezTo>
                    <a:cubicBezTo>
                      <a:pt x="1315524" y="1146439"/>
                      <a:pt x="1295967" y="1154540"/>
                      <a:pt x="1275574" y="1154540"/>
                    </a:cubicBezTo>
                    <a:lnTo>
                      <a:pt x="76889" y="1154540"/>
                    </a:lnTo>
                    <a:cubicBezTo>
                      <a:pt x="56497" y="1154540"/>
                      <a:pt x="36940" y="1146439"/>
                      <a:pt x="22520" y="1132020"/>
                    </a:cubicBezTo>
                    <a:cubicBezTo>
                      <a:pt x="8101" y="1117600"/>
                      <a:pt x="0" y="1098043"/>
                      <a:pt x="0" y="1077651"/>
                    </a:cubicBezTo>
                    <a:lnTo>
                      <a:pt x="0" y="76889"/>
                    </a:lnTo>
                    <a:cubicBezTo>
                      <a:pt x="0" y="56497"/>
                      <a:pt x="8101" y="36940"/>
                      <a:pt x="22520" y="22520"/>
                    </a:cubicBezTo>
                    <a:cubicBezTo>
                      <a:pt x="36940" y="8101"/>
                      <a:pt x="56497" y="0"/>
                      <a:pt x="76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2098428" y="255745"/>
              <a:ext cx="2719457" cy="20277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233"/>
                </a:lnSpc>
                <a:spcBef>
                  <a:spcPct val="0"/>
                </a:spcBef>
              </a:pPr>
              <a:r>
                <a:rPr lang="en-US" sz="8199" u="none">
                  <a:solidFill>
                    <a:srgbClr val="000000"/>
                  </a:solidFill>
                  <a:latin typeface="SK Primo"/>
                </a:rPr>
                <a:t>W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685815" y="2262811"/>
              <a:ext cx="5475218" cy="732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10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WEAKNESSES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3309926"/>
              <a:ext cx="6846848" cy="1957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Where do you need to improve? 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Are resources adequate?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What do others do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better than you?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6396147" y="5267160"/>
            <a:ext cx="5135136" cy="4383644"/>
            <a:chOff x="0" y="0"/>
            <a:chExt cx="6846848" cy="5844859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6846848" cy="5844859"/>
              <a:chOff x="0" y="0"/>
              <a:chExt cx="1352464" cy="115454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352464" cy="1154540"/>
              </a:xfrm>
              <a:custGeom>
                <a:avLst/>
                <a:gdLst/>
                <a:ahLst/>
                <a:cxnLst/>
                <a:rect r="r" b="b" t="t" l="l"/>
                <a:pathLst>
                  <a:path h="1154540" w="1352464">
                    <a:moveTo>
                      <a:pt x="76889" y="0"/>
                    </a:moveTo>
                    <a:lnTo>
                      <a:pt x="1275574" y="0"/>
                    </a:lnTo>
                    <a:cubicBezTo>
                      <a:pt x="1295967" y="0"/>
                      <a:pt x="1315524" y="8101"/>
                      <a:pt x="1329943" y="22520"/>
                    </a:cubicBezTo>
                    <a:cubicBezTo>
                      <a:pt x="1344363" y="36940"/>
                      <a:pt x="1352464" y="56497"/>
                      <a:pt x="1352464" y="76889"/>
                    </a:cubicBezTo>
                    <a:lnTo>
                      <a:pt x="1352464" y="1077651"/>
                    </a:lnTo>
                    <a:cubicBezTo>
                      <a:pt x="1352464" y="1098043"/>
                      <a:pt x="1344363" y="1117600"/>
                      <a:pt x="1329943" y="1132020"/>
                    </a:cubicBezTo>
                    <a:cubicBezTo>
                      <a:pt x="1315524" y="1146439"/>
                      <a:pt x="1295967" y="1154540"/>
                      <a:pt x="1275574" y="1154540"/>
                    </a:cubicBezTo>
                    <a:lnTo>
                      <a:pt x="76889" y="1154540"/>
                    </a:lnTo>
                    <a:cubicBezTo>
                      <a:pt x="56497" y="1154540"/>
                      <a:pt x="36940" y="1146439"/>
                      <a:pt x="22520" y="1132020"/>
                    </a:cubicBezTo>
                    <a:cubicBezTo>
                      <a:pt x="8101" y="1117600"/>
                      <a:pt x="0" y="1098043"/>
                      <a:pt x="0" y="1077651"/>
                    </a:cubicBezTo>
                    <a:lnTo>
                      <a:pt x="0" y="76889"/>
                    </a:lnTo>
                    <a:cubicBezTo>
                      <a:pt x="0" y="56497"/>
                      <a:pt x="8101" y="36940"/>
                      <a:pt x="22520" y="22520"/>
                    </a:cubicBezTo>
                    <a:cubicBezTo>
                      <a:pt x="36940" y="8101"/>
                      <a:pt x="56497" y="0"/>
                      <a:pt x="76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2531184" y="265665"/>
              <a:ext cx="1784480" cy="20277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233"/>
                </a:lnSpc>
                <a:spcBef>
                  <a:spcPct val="0"/>
                </a:spcBef>
              </a:pPr>
              <a:r>
                <a:rPr lang="en-US" sz="8199" u="none">
                  <a:solidFill>
                    <a:srgbClr val="000000"/>
                  </a:solidFill>
                  <a:latin typeface="SK Primo"/>
                </a:rPr>
                <a:t>O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830840" y="2272731"/>
              <a:ext cx="5185168" cy="732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10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OPPORTUNITIES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830840" y="3461231"/>
              <a:ext cx="5185168" cy="14623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What are your goals? 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Are demands shifting?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How can it be improved?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2028914" y="5267160"/>
            <a:ext cx="5135136" cy="4383644"/>
            <a:chOff x="0" y="0"/>
            <a:chExt cx="6846848" cy="5844859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6846848" cy="5844859"/>
              <a:chOff x="0" y="0"/>
              <a:chExt cx="1352464" cy="115454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352464" cy="1154540"/>
              </a:xfrm>
              <a:custGeom>
                <a:avLst/>
                <a:gdLst/>
                <a:ahLst/>
                <a:cxnLst/>
                <a:rect r="r" b="b" t="t" l="l"/>
                <a:pathLst>
                  <a:path h="1154540" w="1352464">
                    <a:moveTo>
                      <a:pt x="76889" y="0"/>
                    </a:moveTo>
                    <a:lnTo>
                      <a:pt x="1275574" y="0"/>
                    </a:lnTo>
                    <a:cubicBezTo>
                      <a:pt x="1295967" y="0"/>
                      <a:pt x="1315524" y="8101"/>
                      <a:pt x="1329943" y="22520"/>
                    </a:cubicBezTo>
                    <a:cubicBezTo>
                      <a:pt x="1344363" y="36940"/>
                      <a:pt x="1352464" y="56497"/>
                      <a:pt x="1352464" y="76889"/>
                    </a:cubicBezTo>
                    <a:lnTo>
                      <a:pt x="1352464" y="1077651"/>
                    </a:lnTo>
                    <a:cubicBezTo>
                      <a:pt x="1352464" y="1098043"/>
                      <a:pt x="1344363" y="1117600"/>
                      <a:pt x="1329943" y="1132020"/>
                    </a:cubicBezTo>
                    <a:cubicBezTo>
                      <a:pt x="1315524" y="1146439"/>
                      <a:pt x="1295967" y="1154540"/>
                      <a:pt x="1275574" y="1154540"/>
                    </a:cubicBezTo>
                    <a:lnTo>
                      <a:pt x="76889" y="1154540"/>
                    </a:lnTo>
                    <a:cubicBezTo>
                      <a:pt x="56497" y="1154540"/>
                      <a:pt x="36940" y="1146439"/>
                      <a:pt x="22520" y="1132020"/>
                    </a:cubicBezTo>
                    <a:cubicBezTo>
                      <a:pt x="8101" y="1117600"/>
                      <a:pt x="0" y="1098043"/>
                      <a:pt x="0" y="1077651"/>
                    </a:cubicBezTo>
                    <a:lnTo>
                      <a:pt x="0" y="76889"/>
                    </a:lnTo>
                    <a:cubicBezTo>
                      <a:pt x="0" y="56497"/>
                      <a:pt x="8101" y="36940"/>
                      <a:pt x="22520" y="22520"/>
                    </a:cubicBezTo>
                    <a:cubicBezTo>
                      <a:pt x="36940" y="8101"/>
                      <a:pt x="56497" y="0"/>
                      <a:pt x="76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805863" y="3309926"/>
              <a:ext cx="5235123" cy="1957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What are the blockers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you're facing? 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What are factors outside</a:t>
              </a:r>
            </a:p>
            <a:p>
              <a:pPr algn="ctr" marL="0" indent="0" lvl="1">
                <a:lnSpc>
                  <a:spcPts val="2948"/>
                </a:lnSpc>
                <a:spcBef>
                  <a:spcPct val="0"/>
                </a:spcBef>
              </a:pPr>
              <a:r>
                <a:rPr lang="en-US" sz="2200" spc="-79" u="none">
                  <a:solidFill>
                    <a:srgbClr val="000000"/>
                  </a:solidFill>
                  <a:latin typeface="Garet Bold"/>
                </a:rPr>
                <a:t>of your control?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2531184" y="255745"/>
              <a:ext cx="1784480" cy="20277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233"/>
                </a:lnSpc>
                <a:spcBef>
                  <a:spcPct val="0"/>
                </a:spcBef>
              </a:pPr>
              <a:r>
                <a:rPr lang="en-US" sz="8199" u="none">
                  <a:solidFill>
                    <a:srgbClr val="000000"/>
                  </a:solidFill>
                  <a:latin typeface="SK Primo"/>
                </a:rPr>
                <a:t>T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1285614" y="2262811"/>
              <a:ext cx="4275620" cy="732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10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000000"/>
                  </a:solidFill>
                  <a:latin typeface="SK Primo"/>
                </a:rPr>
                <a:t>THREATS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1A4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1008" y="3689310"/>
            <a:ext cx="7738792" cy="5919534"/>
            <a:chOff x="0" y="0"/>
            <a:chExt cx="10318390" cy="7892712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148829" y="7342311"/>
              <a:ext cx="1486804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Item 1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2937284" y="7342311"/>
              <a:ext cx="1654854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Item 2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4809763" y="7342311"/>
              <a:ext cx="1654854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Item 3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6678541" y="7342311"/>
              <a:ext cx="1662259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Item 4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8550659" y="7342311"/>
              <a:ext cx="1662982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Item 5</a:t>
              </a:r>
            </a:p>
          </p:txBody>
        </p: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955992" y="222813"/>
              <a:ext cx="9362398" cy="7038006"/>
              <a:chOff x="0" y="0"/>
              <a:chExt cx="10287000" cy="773305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-635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1926914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3860179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5793443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7726707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-104775"/>
              <a:ext cx="769725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40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7405" y="1654726"/>
              <a:ext cx="762320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30 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7405" y="3414228"/>
              <a:ext cx="762320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20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75455" y="5173729"/>
              <a:ext cx="594270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10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315150" y="6933231"/>
              <a:ext cx="454575" cy="550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SK Primo"/>
                </a:rPr>
                <a:t>0 </a:t>
              </a:r>
            </a:p>
          </p:txBody>
        </p: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1822876" y="857258"/>
              <a:ext cx="7628629" cy="3305813"/>
              <a:chOff x="952496" y="697101"/>
              <a:chExt cx="8382010" cy="3632286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942854" y="2620603"/>
                <a:ext cx="2229091" cy="1718546"/>
              </a:xfrm>
              <a:custGeom>
                <a:avLst/>
                <a:gdLst/>
                <a:ahLst/>
                <a:cxnLst/>
                <a:rect r="r" b="b" t="t" l="l"/>
                <a:pathLst>
                  <a:path h="1718546" w="2229091">
                    <a:moveTo>
                      <a:pt x="149346" y="1632579"/>
                    </a:moveTo>
                    <a:cubicBezTo>
                      <a:pt x="149190" y="1597620"/>
                      <a:pt x="120806" y="1569362"/>
                      <a:pt x="85846" y="1569362"/>
                    </a:cubicBezTo>
                    <a:cubicBezTo>
                      <a:pt x="50886" y="1569362"/>
                      <a:pt x="22502" y="1597620"/>
                      <a:pt x="22346" y="1632579"/>
                    </a:cubicBezTo>
                    <a:cubicBezTo>
                      <a:pt x="22502" y="1667538"/>
                      <a:pt x="50886" y="1695796"/>
                      <a:pt x="85846" y="1695796"/>
                    </a:cubicBezTo>
                    <a:cubicBezTo>
                      <a:pt x="120806" y="1695796"/>
                      <a:pt x="149190" y="1667538"/>
                      <a:pt x="149346" y="1632579"/>
                    </a:cubicBezTo>
                    <a:close/>
                    <a:moveTo>
                      <a:pt x="40059" y="1571669"/>
                    </a:moveTo>
                    <a:cubicBezTo>
                      <a:pt x="6638" y="1597027"/>
                      <a:pt x="0" y="1644629"/>
                      <a:pt x="25209" y="1678162"/>
                    </a:cubicBezTo>
                    <a:cubicBezTo>
                      <a:pt x="50417" y="1711695"/>
                      <a:pt x="97988" y="1718546"/>
                      <a:pt x="131633" y="1693488"/>
                    </a:cubicBezTo>
                    <a:lnTo>
                      <a:pt x="2189034" y="146877"/>
                    </a:lnTo>
                    <a:cubicBezTo>
                      <a:pt x="2222454" y="121519"/>
                      <a:pt x="2229092" y="73917"/>
                      <a:pt x="2203884" y="40384"/>
                    </a:cubicBezTo>
                    <a:cubicBezTo>
                      <a:pt x="2178675" y="6851"/>
                      <a:pt x="2131104" y="0"/>
                      <a:pt x="2097458" y="2505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001703" y="2622027"/>
                <a:ext cx="2226194" cy="749066"/>
              </a:xfrm>
              <a:custGeom>
                <a:avLst/>
                <a:gdLst/>
                <a:ahLst/>
                <a:cxnLst/>
                <a:rect r="r" b="b" t="t" l="l"/>
                <a:pathLst>
                  <a:path h="749066" w="2226194">
                    <a:moveTo>
                      <a:pt x="147897" y="84543"/>
                    </a:moveTo>
                    <a:cubicBezTo>
                      <a:pt x="147741" y="49584"/>
                      <a:pt x="119356" y="21327"/>
                      <a:pt x="84397" y="21327"/>
                    </a:cubicBezTo>
                    <a:cubicBezTo>
                      <a:pt x="49438" y="21327"/>
                      <a:pt x="21053" y="49584"/>
                      <a:pt x="20897" y="84543"/>
                    </a:cubicBezTo>
                    <a:cubicBezTo>
                      <a:pt x="21053" y="119503"/>
                      <a:pt x="49438" y="147760"/>
                      <a:pt x="84397" y="147760"/>
                    </a:cubicBezTo>
                    <a:cubicBezTo>
                      <a:pt x="119356" y="147760"/>
                      <a:pt x="147741" y="119503"/>
                      <a:pt x="147897" y="84543"/>
                    </a:cubicBezTo>
                    <a:close/>
                    <a:moveTo>
                      <a:pt x="105072" y="11202"/>
                    </a:moveTo>
                    <a:cubicBezTo>
                      <a:pt x="64644" y="0"/>
                      <a:pt x="22765" y="23583"/>
                      <a:pt x="11383" y="63961"/>
                    </a:cubicBezTo>
                    <a:cubicBezTo>
                      <a:pt x="0" y="104338"/>
                      <a:pt x="23396" y="146322"/>
                      <a:pt x="63722" y="157885"/>
                    </a:cubicBezTo>
                    <a:lnTo>
                      <a:pt x="2121122" y="737864"/>
                    </a:lnTo>
                    <a:cubicBezTo>
                      <a:pt x="2161550" y="749066"/>
                      <a:pt x="2203429" y="725483"/>
                      <a:pt x="2214811" y="685105"/>
                    </a:cubicBezTo>
                    <a:cubicBezTo>
                      <a:pt x="2226194" y="644727"/>
                      <a:pt x="2202799" y="602744"/>
                      <a:pt x="2162472" y="59118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5058795" y="882041"/>
                <a:ext cx="2226810" cy="2489100"/>
              </a:xfrm>
              <a:custGeom>
                <a:avLst/>
                <a:gdLst/>
                <a:ahLst/>
                <a:cxnLst/>
                <a:rect r="r" b="b" t="t" l="l"/>
                <a:pathLst>
                  <a:path h="2489100" w="2226810">
                    <a:moveTo>
                      <a:pt x="148205" y="2404508"/>
                    </a:moveTo>
                    <a:cubicBezTo>
                      <a:pt x="148049" y="2369549"/>
                      <a:pt x="119664" y="2341292"/>
                      <a:pt x="84705" y="2341292"/>
                    </a:cubicBezTo>
                    <a:cubicBezTo>
                      <a:pt x="49746" y="2341292"/>
                      <a:pt x="21361" y="2369549"/>
                      <a:pt x="21205" y="2404508"/>
                    </a:cubicBezTo>
                    <a:cubicBezTo>
                      <a:pt x="21361" y="2439467"/>
                      <a:pt x="49746" y="2467725"/>
                      <a:pt x="84705" y="2467725"/>
                    </a:cubicBezTo>
                    <a:cubicBezTo>
                      <a:pt x="119664" y="2467725"/>
                      <a:pt x="148049" y="2439467"/>
                      <a:pt x="148205" y="2404508"/>
                    </a:cubicBezTo>
                    <a:close/>
                    <a:moveTo>
                      <a:pt x="27695" y="2353949"/>
                    </a:moveTo>
                    <a:cubicBezTo>
                      <a:pt x="0" y="2385460"/>
                      <a:pt x="2984" y="2433429"/>
                      <a:pt x="34371" y="2461265"/>
                    </a:cubicBezTo>
                    <a:cubicBezTo>
                      <a:pt x="65758" y="2489100"/>
                      <a:pt x="113740" y="2486330"/>
                      <a:pt x="141715" y="2455068"/>
                    </a:cubicBezTo>
                    <a:lnTo>
                      <a:pt x="2199115" y="135150"/>
                    </a:lnTo>
                    <a:cubicBezTo>
                      <a:pt x="2226810" y="103640"/>
                      <a:pt x="2223826" y="55670"/>
                      <a:pt x="2192438" y="27835"/>
                    </a:cubicBezTo>
                    <a:cubicBezTo>
                      <a:pt x="2161052" y="0"/>
                      <a:pt x="2113070" y="2770"/>
                      <a:pt x="2085095" y="3403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7121447" y="693702"/>
                <a:ext cx="2216304" cy="352534"/>
              </a:xfrm>
              <a:custGeom>
                <a:avLst/>
                <a:gdLst/>
                <a:ahLst/>
                <a:cxnLst/>
                <a:rect r="r" b="b" t="t" l="l"/>
                <a:pathLst>
                  <a:path h="352534" w="2216304">
                    <a:moveTo>
                      <a:pt x="142953" y="272930"/>
                    </a:moveTo>
                    <a:cubicBezTo>
                      <a:pt x="142796" y="237971"/>
                      <a:pt x="114413" y="209713"/>
                      <a:pt x="79453" y="209713"/>
                    </a:cubicBezTo>
                    <a:cubicBezTo>
                      <a:pt x="44493" y="209713"/>
                      <a:pt x="16110" y="237971"/>
                      <a:pt x="15953" y="272930"/>
                    </a:cubicBezTo>
                    <a:cubicBezTo>
                      <a:pt x="16110" y="307889"/>
                      <a:pt x="44493" y="336147"/>
                      <a:pt x="79453" y="336147"/>
                    </a:cubicBezTo>
                    <a:cubicBezTo>
                      <a:pt x="114413" y="336147"/>
                      <a:pt x="142796" y="307889"/>
                      <a:pt x="142953" y="272930"/>
                    </a:cubicBezTo>
                    <a:close/>
                    <a:moveTo>
                      <a:pt x="72324" y="197064"/>
                    </a:moveTo>
                    <a:cubicBezTo>
                      <a:pt x="30575" y="201176"/>
                      <a:pt x="0" y="238260"/>
                      <a:pt x="3926" y="280027"/>
                    </a:cubicBezTo>
                    <a:cubicBezTo>
                      <a:pt x="7850" y="321795"/>
                      <a:pt x="44798" y="352534"/>
                      <a:pt x="86582" y="348796"/>
                    </a:cubicBezTo>
                    <a:lnTo>
                      <a:pt x="2143982" y="155470"/>
                    </a:lnTo>
                    <a:cubicBezTo>
                      <a:pt x="2185731" y="151358"/>
                      <a:pt x="2216305" y="114274"/>
                      <a:pt x="2212380" y="72507"/>
                    </a:cubicBezTo>
                    <a:cubicBezTo>
                      <a:pt x="2208456" y="30739"/>
                      <a:pt x="2171508" y="0"/>
                      <a:pt x="2129724" y="3738"/>
                    </a:cubicBezTo>
                    <a:close/>
                    <a:moveTo>
                      <a:pt x="2200353" y="79604"/>
                    </a:moveTo>
                    <a:cubicBezTo>
                      <a:pt x="2200196" y="44645"/>
                      <a:pt x="2171813" y="16387"/>
                      <a:pt x="2136853" y="16387"/>
                    </a:cubicBezTo>
                    <a:cubicBezTo>
                      <a:pt x="2101893" y="16387"/>
                      <a:pt x="2073510" y="44645"/>
                      <a:pt x="2073353" y="79604"/>
                    </a:cubicBezTo>
                    <a:cubicBezTo>
                      <a:pt x="2073510" y="114563"/>
                      <a:pt x="2101893" y="142820"/>
                      <a:pt x="2136853" y="142820"/>
                    </a:cubicBezTo>
                    <a:cubicBezTo>
                      <a:pt x="2171813" y="142820"/>
                      <a:pt x="2200196" y="114563"/>
                      <a:pt x="2200353" y="7960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24" id="24"/>
          <p:cNvSpPr/>
          <p:nvPr/>
        </p:nvSpPr>
        <p:spPr>
          <a:xfrm flipH="false" flipV="false" rot="689356">
            <a:off x="10237493" y="1080631"/>
            <a:ext cx="4144945" cy="4114800"/>
          </a:xfrm>
          <a:custGeom>
            <a:avLst/>
            <a:gdLst/>
            <a:ahLst/>
            <a:cxnLst/>
            <a:rect r="r" b="b" t="t" l="l"/>
            <a:pathLst>
              <a:path h="4114800" w="4144945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689356">
            <a:off x="14240627" y="5039032"/>
            <a:ext cx="3211223" cy="3211223"/>
          </a:xfrm>
          <a:custGeom>
            <a:avLst/>
            <a:gdLst/>
            <a:ahLst/>
            <a:cxnLst/>
            <a:rect r="r" b="b" t="t" l="l"/>
            <a:pathLst>
              <a:path h="3211223" w="3211223">
                <a:moveTo>
                  <a:pt x="0" y="0"/>
                </a:moveTo>
                <a:lnTo>
                  <a:pt x="3211222" y="0"/>
                </a:lnTo>
                <a:lnTo>
                  <a:pt x="3211222" y="3211223"/>
                </a:lnTo>
                <a:lnTo>
                  <a:pt x="0" y="3211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689356">
            <a:off x="14880094" y="2133819"/>
            <a:ext cx="2192355" cy="2192355"/>
          </a:xfrm>
          <a:custGeom>
            <a:avLst/>
            <a:gdLst/>
            <a:ahLst/>
            <a:cxnLst/>
            <a:rect r="r" b="b" t="t" l="l"/>
            <a:pathLst>
              <a:path h="2192355" w="2192355">
                <a:moveTo>
                  <a:pt x="0" y="0"/>
                </a:moveTo>
                <a:lnTo>
                  <a:pt x="2192355" y="0"/>
                </a:lnTo>
                <a:lnTo>
                  <a:pt x="2192355" y="2192355"/>
                </a:lnTo>
                <a:lnTo>
                  <a:pt x="0" y="2192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028700" y="752475"/>
            <a:ext cx="7882737" cy="229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493"/>
              </a:lnSpc>
              <a:spcBef>
                <a:spcPct val="0"/>
              </a:spcBef>
            </a:pPr>
            <a:r>
              <a:rPr lang="en-US" sz="6199" u="none">
                <a:solidFill>
                  <a:srgbClr val="000000"/>
                </a:solidFill>
                <a:latin typeface="SK Primo"/>
              </a:rPr>
              <a:t>WRITE YOUR</a:t>
            </a:r>
          </a:p>
          <a:p>
            <a:pPr marL="0" indent="0" lvl="0">
              <a:lnSpc>
                <a:spcPts val="8493"/>
              </a:lnSpc>
              <a:spcBef>
                <a:spcPct val="0"/>
              </a:spcBef>
            </a:pPr>
            <a:r>
              <a:rPr lang="en-US" sz="6199" u="none">
                <a:solidFill>
                  <a:srgbClr val="000000"/>
                </a:solidFill>
                <a:latin typeface="SK Primo"/>
              </a:rPr>
              <a:t>TOPIC OR IDEA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541735" y="9241536"/>
            <a:ext cx="6822504" cy="385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Elaborate on what you want to discuss. 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769837" y="5732584"/>
            <a:ext cx="2760222" cy="2770296"/>
          </a:xfrm>
          <a:custGeom>
            <a:avLst/>
            <a:gdLst/>
            <a:ahLst/>
            <a:cxnLst/>
            <a:rect r="r" b="b" t="t" l="l"/>
            <a:pathLst>
              <a:path h="2770296" w="2760222">
                <a:moveTo>
                  <a:pt x="0" y="0"/>
                </a:moveTo>
                <a:lnTo>
                  <a:pt x="2760221" y="0"/>
                </a:lnTo>
                <a:lnTo>
                  <a:pt x="2760221" y="2770296"/>
                </a:lnTo>
                <a:lnTo>
                  <a:pt x="0" y="2770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80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60396" y="-291255"/>
            <a:ext cx="1406513" cy="4114800"/>
          </a:xfrm>
          <a:custGeom>
            <a:avLst/>
            <a:gdLst/>
            <a:ahLst/>
            <a:cxnLst/>
            <a:rect r="r" b="b" t="t" l="l"/>
            <a:pathLst>
              <a:path h="4114800" w="1406513">
                <a:moveTo>
                  <a:pt x="0" y="0"/>
                </a:moveTo>
                <a:lnTo>
                  <a:pt x="1406513" y="0"/>
                </a:lnTo>
                <a:lnTo>
                  <a:pt x="1406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1848" y="514409"/>
            <a:ext cx="7937266" cy="819031"/>
            <a:chOff x="0" y="0"/>
            <a:chExt cx="2090473" cy="2157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90473" cy="215712"/>
            </a:xfrm>
            <a:custGeom>
              <a:avLst/>
              <a:gdLst/>
              <a:ahLst/>
              <a:cxnLst/>
              <a:rect r="r" b="b" t="t" l="l"/>
              <a:pathLst>
                <a:path h="215712" w="2090473">
                  <a:moveTo>
                    <a:pt x="0" y="0"/>
                  </a:moveTo>
                  <a:lnTo>
                    <a:pt x="2090473" y="0"/>
                  </a:lnTo>
                  <a:lnTo>
                    <a:pt x="2090473" y="215712"/>
                  </a:lnTo>
                  <a:lnTo>
                    <a:pt x="0" y="215712"/>
                  </a:lnTo>
                  <a:close/>
                </a:path>
              </a:pathLst>
            </a:custGeom>
            <a:solidFill>
              <a:srgbClr val="61A436"/>
            </a:solidFill>
            <a:ln w="47625">
              <a:solidFill>
                <a:srgbClr val="000000"/>
              </a:solidFill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-5424645" y="4728001"/>
            <a:ext cx="10804661" cy="766149"/>
          </a:xfrm>
          <a:custGeom>
            <a:avLst/>
            <a:gdLst/>
            <a:ahLst/>
            <a:cxnLst/>
            <a:rect r="r" b="b" t="t" l="l"/>
            <a:pathLst>
              <a:path h="766149" w="10804661">
                <a:moveTo>
                  <a:pt x="0" y="0"/>
                </a:moveTo>
                <a:lnTo>
                  <a:pt x="10804661" y="0"/>
                </a:lnTo>
                <a:lnTo>
                  <a:pt x="10804661" y="766148"/>
                </a:lnTo>
                <a:lnTo>
                  <a:pt x="0" y="7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596729" y="1691934"/>
            <a:ext cx="3094542" cy="2526271"/>
            <a:chOff x="0" y="0"/>
            <a:chExt cx="4126056" cy="336836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0" y="0"/>
              <a:ext cx="4126056" cy="3368362"/>
            </a:xfrm>
            <a:custGeom>
              <a:avLst/>
              <a:gdLst/>
              <a:ahLst/>
              <a:cxnLst/>
              <a:rect r="r" b="b" t="t" l="l"/>
              <a:pathLst>
                <a:path h="3368362" w="4126056">
                  <a:moveTo>
                    <a:pt x="0" y="0"/>
                  </a:moveTo>
                  <a:lnTo>
                    <a:pt x="4126056" y="0"/>
                  </a:lnTo>
                  <a:lnTo>
                    <a:pt x="4126056" y="3368362"/>
                  </a:lnTo>
                  <a:lnTo>
                    <a:pt x="0" y="33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773533" y="1655968"/>
              <a:ext cx="2578989" cy="6588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99"/>
                </a:lnSpc>
                <a:spcBef>
                  <a:spcPct val="0"/>
                </a:spcBef>
              </a:pPr>
              <a:r>
                <a:rPr lang="en-US" sz="2700" u="none">
                  <a:solidFill>
                    <a:srgbClr val="000000"/>
                  </a:solidFill>
                  <a:latin typeface="SK Primo"/>
                </a:rPr>
                <a:t>NAME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235469"/>
              <a:ext cx="4126056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spc="-108" u="none">
                  <a:solidFill>
                    <a:srgbClr val="000000"/>
                  </a:solidFill>
                  <a:latin typeface="Garet Bold"/>
                </a:rPr>
                <a:t>Title or Position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3197948" y="4021999"/>
            <a:ext cx="3094542" cy="2526271"/>
            <a:chOff x="0" y="0"/>
            <a:chExt cx="4126056" cy="3368362"/>
          </a:xfrm>
        </p:grpSpPr>
        <p:sp>
          <p:nvSpPr>
            <p:cNvPr name="Freeform 12" id="12"/>
            <p:cNvSpPr/>
            <p:nvPr/>
          </p:nvSpPr>
          <p:spPr>
            <a:xfrm flipH="false" flipV="false" rot="-10800000">
              <a:off x="0" y="0"/>
              <a:ext cx="4126056" cy="3368362"/>
            </a:xfrm>
            <a:custGeom>
              <a:avLst/>
              <a:gdLst/>
              <a:ahLst/>
              <a:cxnLst/>
              <a:rect r="r" b="b" t="t" l="l"/>
              <a:pathLst>
                <a:path h="3368362" w="4126056">
                  <a:moveTo>
                    <a:pt x="0" y="0"/>
                  </a:moveTo>
                  <a:lnTo>
                    <a:pt x="4126056" y="0"/>
                  </a:lnTo>
                  <a:lnTo>
                    <a:pt x="4126056" y="3368362"/>
                  </a:lnTo>
                  <a:lnTo>
                    <a:pt x="0" y="33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773533" y="1614366"/>
              <a:ext cx="2578989" cy="6588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99"/>
                </a:lnSpc>
                <a:spcBef>
                  <a:spcPct val="0"/>
                </a:spcBef>
              </a:pPr>
              <a:r>
                <a:rPr lang="en-US" sz="2700" u="none">
                  <a:solidFill>
                    <a:srgbClr val="000000"/>
                  </a:solidFill>
                  <a:latin typeface="SK Primo"/>
                </a:rPr>
                <a:t>NAME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193866"/>
              <a:ext cx="4126056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spc="-108" u="none">
                  <a:solidFill>
                    <a:srgbClr val="000000"/>
                  </a:solidFill>
                  <a:latin typeface="Garet Bold"/>
                </a:rPr>
                <a:t>Title or Position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180850" y="4021999"/>
            <a:ext cx="3094542" cy="2526271"/>
            <a:chOff x="0" y="0"/>
            <a:chExt cx="4126056" cy="3368362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4126056" cy="3368362"/>
            </a:xfrm>
            <a:custGeom>
              <a:avLst/>
              <a:gdLst/>
              <a:ahLst/>
              <a:cxnLst/>
              <a:rect r="r" b="b" t="t" l="l"/>
              <a:pathLst>
                <a:path h="3368362" w="4126056">
                  <a:moveTo>
                    <a:pt x="0" y="0"/>
                  </a:moveTo>
                  <a:lnTo>
                    <a:pt x="4126056" y="0"/>
                  </a:lnTo>
                  <a:lnTo>
                    <a:pt x="4126056" y="3368362"/>
                  </a:lnTo>
                  <a:lnTo>
                    <a:pt x="0" y="33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773533" y="1614366"/>
              <a:ext cx="2578989" cy="6588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99"/>
                </a:lnSpc>
                <a:spcBef>
                  <a:spcPct val="0"/>
                </a:spcBef>
              </a:pPr>
              <a:r>
                <a:rPr lang="en-US" sz="2700" u="none">
                  <a:solidFill>
                    <a:srgbClr val="000000"/>
                  </a:solidFill>
                  <a:latin typeface="SK Primo"/>
                </a:rPr>
                <a:t>NAME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2193866"/>
              <a:ext cx="4126056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spc="-108" u="none">
                  <a:solidFill>
                    <a:srgbClr val="000000"/>
                  </a:solidFill>
                  <a:latin typeface="Garet Bold"/>
                </a:rPr>
                <a:t>Title or Position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61147" y="7211504"/>
            <a:ext cx="3094542" cy="2526271"/>
            <a:chOff x="0" y="0"/>
            <a:chExt cx="4126056" cy="3368362"/>
          </a:xfrm>
        </p:grpSpPr>
        <p:sp>
          <p:nvSpPr>
            <p:cNvPr name="Freeform 20" id="20"/>
            <p:cNvSpPr/>
            <p:nvPr/>
          </p:nvSpPr>
          <p:spPr>
            <a:xfrm flipH="false" flipV="false" rot="-10800000">
              <a:off x="0" y="0"/>
              <a:ext cx="4126056" cy="3368362"/>
            </a:xfrm>
            <a:custGeom>
              <a:avLst/>
              <a:gdLst/>
              <a:ahLst/>
              <a:cxnLst/>
              <a:rect r="r" b="b" t="t" l="l"/>
              <a:pathLst>
                <a:path h="3368362" w="4126056">
                  <a:moveTo>
                    <a:pt x="0" y="0"/>
                  </a:moveTo>
                  <a:lnTo>
                    <a:pt x="4126056" y="0"/>
                  </a:lnTo>
                  <a:lnTo>
                    <a:pt x="4126056" y="3368362"/>
                  </a:lnTo>
                  <a:lnTo>
                    <a:pt x="0" y="33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773533" y="1644482"/>
              <a:ext cx="2578989" cy="6588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99"/>
                </a:lnSpc>
                <a:spcBef>
                  <a:spcPct val="0"/>
                </a:spcBef>
              </a:pPr>
              <a:r>
                <a:rPr lang="en-US" sz="2700" u="none">
                  <a:solidFill>
                    <a:srgbClr val="000000"/>
                  </a:solidFill>
                  <a:latin typeface="SK Primo"/>
                </a:rPr>
                <a:t>NAME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2223983"/>
              <a:ext cx="4126056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spc="-108" u="none">
                  <a:solidFill>
                    <a:srgbClr val="000000"/>
                  </a:solidFill>
                  <a:latin typeface="Garet Bold"/>
                </a:rPr>
                <a:t>Title or Position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544050" y="7211504"/>
            <a:ext cx="3094542" cy="2526271"/>
            <a:chOff x="0" y="0"/>
            <a:chExt cx="4126056" cy="3368362"/>
          </a:xfrm>
        </p:grpSpPr>
        <p:sp>
          <p:nvSpPr>
            <p:cNvPr name="Freeform 24" id="24"/>
            <p:cNvSpPr/>
            <p:nvPr/>
          </p:nvSpPr>
          <p:spPr>
            <a:xfrm flipH="false" flipV="false" rot="-10800000">
              <a:off x="0" y="0"/>
              <a:ext cx="4126056" cy="3368362"/>
            </a:xfrm>
            <a:custGeom>
              <a:avLst/>
              <a:gdLst/>
              <a:ahLst/>
              <a:cxnLst/>
              <a:rect r="r" b="b" t="t" l="l"/>
              <a:pathLst>
                <a:path h="3368362" w="4126056">
                  <a:moveTo>
                    <a:pt x="0" y="0"/>
                  </a:moveTo>
                  <a:lnTo>
                    <a:pt x="4126056" y="0"/>
                  </a:lnTo>
                  <a:lnTo>
                    <a:pt x="4126056" y="3368362"/>
                  </a:lnTo>
                  <a:lnTo>
                    <a:pt x="0" y="33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773533" y="1644482"/>
              <a:ext cx="2578989" cy="6588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99"/>
                </a:lnSpc>
                <a:spcBef>
                  <a:spcPct val="0"/>
                </a:spcBef>
              </a:pPr>
              <a:r>
                <a:rPr lang="en-US" sz="2700" u="none">
                  <a:solidFill>
                    <a:srgbClr val="000000"/>
                  </a:solidFill>
                  <a:latin typeface="SK Primo"/>
                </a:rPr>
                <a:t>NAME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2223983"/>
              <a:ext cx="4126056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spc="-108" u="none">
                  <a:solidFill>
                    <a:srgbClr val="000000"/>
                  </a:solidFill>
                  <a:latin typeface="Garet Bold"/>
                </a:rPr>
                <a:t>Title or Position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5649408" y="7211504"/>
            <a:ext cx="3094542" cy="2526271"/>
            <a:chOff x="0" y="0"/>
            <a:chExt cx="4126056" cy="3368362"/>
          </a:xfrm>
        </p:grpSpPr>
        <p:sp>
          <p:nvSpPr>
            <p:cNvPr name="Freeform 28" id="28"/>
            <p:cNvSpPr/>
            <p:nvPr/>
          </p:nvSpPr>
          <p:spPr>
            <a:xfrm flipH="false" flipV="false" rot="-10800000">
              <a:off x="0" y="0"/>
              <a:ext cx="4126056" cy="3368362"/>
            </a:xfrm>
            <a:custGeom>
              <a:avLst/>
              <a:gdLst/>
              <a:ahLst/>
              <a:cxnLst/>
              <a:rect r="r" b="b" t="t" l="l"/>
              <a:pathLst>
                <a:path h="3368362" w="4126056">
                  <a:moveTo>
                    <a:pt x="0" y="0"/>
                  </a:moveTo>
                  <a:lnTo>
                    <a:pt x="4126056" y="0"/>
                  </a:lnTo>
                  <a:lnTo>
                    <a:pt x="4126056" y="3368362"/>
                  </a:lnTo>
                  <a:lnTo>
                    <a:pt x="0" y="33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0">
              <a:off x="773533" y="1644482"/>
              <a:ext cx="2578989" cy="6588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99"/>
                </a:lnSpc>
                <a:spcBef>
                  <a:spcPct val="0"/>
                </a:spcBef>
              </a:pPr>
              <a:r>
                <a:rPr lang="en-US" sz="2700" u="none">
                  <a:solidFill>
                    <a:srgbClr val="000000"/>
                  </a:solidFill>
                  <a:latin typeface="SK Primo"/>
                </a:rPr>
                <a:t>NAME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2223983"/>
              <a:ext cx="4126056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spc="-108" u="none">
                  <a:solidFill>
                    <a:srgbClr val="000000"/>
                  </a:solidFill>
                  <a:latin typeface="Garet Bold"/>
                </a:rPr>
                <a:t>Title or Position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4632311" y="7211504"/>
            <a:ext cx="3094542" cy="2526271"/>
            <a:chOff x="0" y="0"/>
            <a:chExt cx="4126056" cy="3368362"/>
          </a:xfrm>
        </p:grpSpPr>
        <p:sp>
          <p:nvSpPr>
            <p:cNvPr name="Freeform 32" id="32"/>
            <p:cNvSpPr/>
            <p:nvPr/>
          </p:nvSpPr>
          <p:spPr>
            <a:xfrm flipH="false" flipV="false" rot="-10800000">
              <a:off x="0" y="0"/>
              <a:ext cx="4126056" cy="3368362"/>
            </a:xfrm>
            <a:custGeom>
              <a:avLst/>
              <a:gdLst/>
              <a:ahLst/>
              <a:cxnLst/>
              <a:rect r="r" b="b" t="t" l="l"/>
              <a:pathLst>
                <a:path h="3368362" w="4126056">
                  <a:moveTo>
                    <a:pt x="0" y="0"/>
                  </a:moveTo>
                  <a:lnTo>
                    <a:pt x="4126056" y="0"/>
                  </a:lnTo>
                  <a:lnTo>
                    <a:pt x="4126056" y="3368362"/>
                  </a:lnTo>
                  <a:lnTo>
                    <a:pt x="0" y="336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773533" y="1644482"/>
              <a:ext cx="2578989" cy="6588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99"/>
                </a:lnSpc>
                <a:spcBef>
                  <a:spcPct val="0"/>
                </a:spcBef>
              </a:pPr>
              <a:r>
                <a:rPr lang="en-US" sz="2700" u="none">
                  <a:solidFill>
                    <a:srgbClr val="000000"/>
                  </a:solidFill>
                  <a:latin typeface="SK Primo"/>
                </a:rPr>
                <a:t>NAME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2223983"/>
              <a:ext cx="4126056" cy="5050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16"/>
                </a:lnSpc>
                <a:spcBef>
                  <a:spcPct val="0"/>
                </a:spcBef>
              </a:pPr>
              <a:r>
                <a:rPr lang="en-US" sz="2400" spc="-108" u="none">
                  <a:solidFill>
                    <a:srgbClr val="000000"/>
                  </a:solidFill>
                  <a:latin typeface="Garet Bold"/>
                </a:rPr>
                <a:t>Title or Position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8239810" y="1028700"/>
            <a:ext cx="1808380" cy="1808380"/>
            <a:chOff x="0" y="0"/>
            <a:chExt cx="2411173" cy="2411173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2411173" cy="2411173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7058" lIns="37058" bIns="37058" rIns="37058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0">
              <a:off x="42408" y="42413"/>
              <a:ext cx="2326357" cy="2326347"/>
              <a:chOff x="0" y="0"/>
              <a:chExt cx="6350000" cy="6349975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6916" t="-8613" r="-38345" b="-139280"/>
                </a:stretch>
              </a:blipFill>
            </p:spPr>
          </p:sp>
        </p:grpSp>
      </p:grpSp>
      <p:grpSp>
        <p:nvGrpSpPr>
          <p:cNvPr name="Group 41" id="41"/>
          <p:cNvGrpSpPr/>
          <p:nvPr/>
        </p:nvGrpSpPr>
        <p:grpSpPr>
          <a:xfrm rot="0">
            <a:off x="3841028" y="3358765"/>
            <a:ext cx="1808380" cy="1808380"/>
            <a:chOff x="0" y="0"/>
            <a:chExt cx="2411173" cy="2411173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0"/>
              <a:ext cx="2411173" cy="2411173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7058" lIns="37058" bIns="37058" rIns="37058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0">
              <a:off x="42408" y="42413"/>
              <a:ext cx="2326357" cy="2326347"/>
              <a:chOff x="0" y="0"/>
              <a:chExt cx="6350000" cy="6349975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38835" t="-3009" r="-23732" b="-140996"/>
                </a:stretch>
              </a:blipFill>
            </p:spPr>
          </p:sp>
        </p:grpSp>
      </p:grpSp>
      <p:grpSp>
        <p:nvGrpSpPr>
          <p:cNvPr name="Group 47" id="47"/>
          <p:cNvGrpSpPr/>
          <p:nvPr/>
        </p:nvGrpSpPr>
        <p:grpSpPr>
          <a:xfrm rot="0">
            <a:off x="12823931" y="3358765"/>
            <a:ext cx="1808380" cy="1808380"/>
            <a:chOff x="0" y="0"/>
            <a:chExt cx="2411173" cy="2411173"/>
          </a:xfrm>
        </p:grpSpPr>
        <p:grpSp>
          <p:nvGrpSpPr>
            <p:cNvPr name="Group 48" id="48"/>
            <p:cNvGrpSpPr/>
            <p:nvPr/>
          </p:nvGrpSpPr>
          <p:grpSpPr>
            <a:xfrm rot="0">
              <a:off x="0" y="0"/>
              <a:ext cx="2411173" cy="2411173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7058" lIns="37058" bIns="37058" rIns="37058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0">
              <a:off x="42408" y="42413"/>
              <a:ext cx="2326357" cy="2326347"/>
              <a:chOff x="0" y="0"/>
              <a:chExt cx="6350000" cy="6349975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52383" t="-37294" r="-247198" b="-129094"/>
                </a:stretch>
              </a:blipFill>
            </p:spPr>
          </p:sp>
        </p:grpSp>
      </p:grpSp>
      <p:grpSp>
        <p:nvGrpSpPr>
          <p:cNvPr name="Group 53" id="53"/>
          <p:cNvGrpSpPr/>
          <p:nvPr/>
        </p:nvGrpSpPr>
        <p:grpSpPr>
          <a:xfrm rot="0">
            <a:off x="1204228" y="6548270"/>
            <a:ext cx="1808380" cy="1808380"/>
            <a:chOff x="0" y="0"/>
            <a:chExt cx="2411173" cy="2411173"/>
          </a:xfrm>
        </p:grpSpPr>
        <p:grpSp>
          <p:nvGrpSpPr>
            <p:cNvPr name="Group 54" id="54"/>
            <p:cNvGrpSpPr/>
            <p:nvPr/>
          </p:nvGrpSpPr>
          <p:grpSpPr>
            <a:xfrm rot="0">
              <a:off x="0" y="0"/>
              <a:ext cx="2411173" cy="2411173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7058" lIns="37058" bIns="37058" rIns="37058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57" id="57"/>
            <p:cNvGrpSpPr>
              <a:grpSpLocks noChangeAspect="true"/>
            </p:cNvGrpSpPr>
            <p:nvPr/>
          </p:nvGrpSpPr>
          <p:grpSpPr>
            <a:xfrm rot="0">
              <a:off x="42408" y="42413"/>
              <a:ext cx="2326357" cy="2326347"/>
              <a:chOff x="0" y="0"/>
              <a:chExt cx="6350000" cy="6349975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61026" t="-5085" r="-33055" b="-88997"/>
                </a:stretch>
              </a:blipFill>
            </p:spPr>
          </p:sp>
        </p:grpSp>
      </p:grpSp>
      <p:grpSp>
        <p:nvGrpSpPr>
          <p:cNvPr name="Group 59" id="59"/>
          <p:cNvGrpSpPr/>
          <p:nvPr/>
        </p:nvGrpSpPr>
        <p:grpSpPr>
          <a:xfrm rot="0">
            <a:off x="10187131" y="6548270"/>
            <a:ext cx="1808380" cy="1808380"/>
            <a:chOff x="0" y="0"/>
            <a:chExt cx="2411173" cy="2411173"/>
          </a:xfrm>
        </p:grpSpPr>
        <p:grpSp>
          <p:nvGrpSpPr>
            <p:cNvPr name="Group 60" id="60"/>
            <p:cNvGrpSpPr/>
            <p:nvPr/>
          </p:nvGrpSpPr>
          <p:grpSpPr>
            <a:xfrm rot="0">
              <a:off x="0" y="0"/>
              <a:ext cx="2411173" cy="2411173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7058" lIns="37058" bIns="37058" rIns="37058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63" id="63"/>
            <p:cNvGrpSpPr>
              <a:grpSpLocks noChangeAspect="true"/>
            </p:cNvGrpSpPr>
            <p:nvPr/>
          </p:nvGrpSpPr>
          <p:grpSpPr>
            <a:xfrm rot="0">
              <a:off x="42408" y="42413"/>
              <a:ext cx="2326357" cy="2326347"/>
              <a:chOff x="0" y="0"/>
              <a:chExt cx="6350000" cy="6349975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98965" t="0" r="-58809" b="-72065"/>
                </a:stretch>
              </a:blipFill>
            </p:spPr>
          </p:sp>
        </p:grpSp>
      </p:grpSp>
      <p:grpSp>
        <p:nvGrpSpPr>
          <p:cNvPr name="Group 65" id="65"/>
          <p:cNvGrpSpPr/>
          <p:nvPr/>
        </p:nvGrpSpPr>
        <p:grpSpPr>
          <a:xfrm rot="0">
            <a:off x="6292489" y="6548270"/>
            <a:ext cx="1808380" cy="1808380"/>
            <a:chOff x="0" y="0"/>
            <a:chExt cx="2411173" cy="2411173"/>
          </a:xfrm>
        </p:grpSpPr>
        <p:grpSp>
          <p:nvGrpSpPr>
            <p:cNvPr name="Group 66" id="66"/>
            <p:cNvGrpSpPr/>
            <p:nvPr/>
          </p:nvGrpSpPr>
          <p:grpSpPr>
            <a:xfrm rot="0">
              <a:off x="0" y="0"/>
              <a:ext cx="2411173" cy="2411173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7058" lIns="37058" bIns="37058" rIns="37058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69" id="69"/>
            <p:cNvGrpSpPr>
              <a:grpSpLocks noChangeAspect="true"/>
            </p:cNvGrpSpPr>
            <p:nvPr/>
          </p:nvGrpSpPr>
          <p:grpSpPr>
            <a:xfrm rot="0">
              <a:off x="42408" y="42413"/>
              <a:ext cx="2326357" cy="2326347"/>
              <a:chOff x="0" y="0"/>
              <a:chExt cx="6350000" cy="6349975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127231" t="-29730" r="-302226" b="-223242"/>
                </a:stretch>
              </a:blipFill>
            </p:spPr>
          </p:sp>
        </p:grpSp>
      </p:grpSp>
      <p:grpSp>
        <p:nvGrpSpPr>
          <p:cNvPr name="Group 71" id="71"/>
          <p:cNvGrpSpPr/>
          <p:nvPr/>
        </p:nvGrpSpPr>
        <p:grpSpPr>
          <a:xfrm rot="0">
            <a:off x="15275392" y="6548270"/>
            <a:ext cx="1808380" cy="1808380"/>
            <a:chOff x="0" y="0"/>
            <a:chExt cx="2411173" cy="2411173"/>
          </a:xfrm>
        </p:grpSpPr>
        <p:grpSp>
          <p:nvGrpSpPr>
            <p:cNvPr name="Group 72" id="72"/>
            <p:cNvGrpSpPr/>
            <p:nvPr/>
          </p:nvGrpSpPr>
          <p:grpSpPr>
            <a:xfrm rot="0">
              <a:off x="0" y="0"/>
              <a:ext cx="2411173" cy="2411173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37058" lIns="37058" bIns="37058" rIns="37058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75" id="75"/>
            <p:cNvGrpSpPr>
              <a:grpSpLocks noChangeAspect="true"/>
            </p:cNvGrpSpPr>
            <p:nvPr/>
          </p:nvGrpSpPr>
          <p:grpSpPr>
            <a:xfrm rot="0">
              <a:off x="42408" y="42413"/>
              <a:ext cx="2326357" cy="2326347"/>
              <a:chOff x="0" y="0"/>
              <a:chExt cx="6350000" cy="6349975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359675" t="-91539" r="-121531" b="-196416"/>
                </a:stretch>
              </a:blipFill>
            </p:spPr>
          </p:sp>
        </p:grpSp>
      </p:grpSp>
      <p:sp>
        <p:nvSpPr>
          <p:cNvPr name="TextBox 77" id="77"/>
          <p:cNvSpPr txBox="true"/>
          <p:nvPr/>
        </p:nvSpPr>
        <p:spPr>
          <a:xfrm rot="0">
            <a:off x="874597" y="525967"/>
            <a:ext cx="7174516" cy="78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53"/>
              </a:lnSpc>
            </a:pPr>
            <a:r>
              <a:rPr lang="en-US" sz="4215" u="none">
                <a:solidFill>
                  <a:srgbClr val="000000"/>
                </a:solidFill>
                <a:latin typeface="SK Primo"/>
              </a:rPr>
              <a:t>ADD A CHART PAGE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19752" y="6674866"/>
            <a:ext cx="4726171" cy="2386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Use these design resources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in your Canva Presentation.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Happy designing! 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Don't forget to delete this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page before presenting.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03981" y="1072266"/>
            <a:ext cx="5253440" cy="229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93"/>
              </a:lnSpc>
              <a:spcBef>
                <a:spcPct val="0"/>
              </a:spcBef>
            </a:pPr>
            <a:r>
              <a:rPr lang="en-US" sz="6199" u="none">
                <a:solidFill>
                  <a:srgbClr val="000000"/>
                </a:solidFill>
                <a:latin typeface="SK Primo"/>
              </a:rPr>
              <a:t>RESOURCE </a:t>
            </a:r>
          </a:p>
          <a:p>
            <a:pPr algn="l" marL="0" indent="0" lvl="0">
              <a:lnSpc>
                <a:spcPts val="8493"/>
              </a:lnSpc>
              <a:spcBef>
                <a:spcPct val="0"/>
              </a:spcBef>
            </a:pPr>
            <a:r>
              <a:rPr lang="en-US" sz="6199" u="none">
                <a:solidFill>
                  <a:srgbClr val="000000"/>
                </a:solidFill>
                <a:latin typeface="SK Primo"/>
              </a:rPr>
              <a:t>PAGE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849316" y="7155289"/>
            <a:ext cx="1657915" cy="708382"/>
          </a:xfrm>
          <a:custGeom>
            <a:avLst/>
            <a:gdLst/>
            <a:ahLst/>
            <a:cxnLst/>
            <a:rect r="r" b="b" t="t" l="l"/>
            <a:pathLst>
              <a:path h="708382" w="1657915">
                <a:moveTo>
                  <a:pt x="0" y="0"/>
                </a:moveTo>
                <a:lnTo>
                  <a:pt x="1657915" y="0"/>
                </a:lnTo>
                <a:lnTo>
                  <a:pt x="1657915" y="708382"/>
                </a:lnTo>
                <a:lnTo>
                  <a:pt x="0" y="708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66325" y="4084797"/>
            <a:ext cx="1532781" cy="894587"/>
          </a:xfrm>
          <a:custGeom>
            <a:avLst/>
            <a:gdLst/>
            <a:ahLst/>
            <a:cxnLst/>
            <a:rect r="r" b="b" t="t" l="l"/>
            <a:pathLst>
              <a:path h="894587" w="1532781">
                <a:moveTo>
                  <a:pt x="0" y="0"/>
                </a:moveTo>
                <a:lnTo>
                  <a:pt x="1532780" y="0"/>
                </a:lnTo>
                <a:lnTo>
                  <a:pt x="1532780" y="894587"/>
                </a:lnTo>
                <a:lnTo>
                  <a:pt x="0" y="894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06033" y="3938966"/>
            <a:ext cx="1635179" cy="1186248"/>
          </a:xfrm>
          <a:custGeom>
            <a:avLst/>
            <a:gdLst/>
            <a:ahLst/>
            <a:cxnLst/>
            <a:rect r="r" b="b" t="t" l="l"/>
            <a:pathLst>
              <a:path h="1186248" w="1635179">
                <a:moveTo>
                  <a:pt x="0" y="0"/>
                </a:moveTo>
                <a:lnTo>
                  <a:pt x="1635179" y="0"/>
                </a:lnTo>
                <a:lnTo>
                  <a:pt x="1635179" y="1186248"/>
                </a:lnTo>
                <a:lnTo>
                  <a:pt x="0" y="11862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27342" y="2550158"/>
            <a:ext cx="1265550" cy="1102179"/>
          </a:xfrm>
          <a:custGeom>
            <a:avLst/>
            <a:gdLst/>
            <a:ahLst/>
            <a:cxnLst/>
            <a:rect r="r" b="b" t="t" l="l"/>
            <a:pathLst>
              <a:path h="1102179" w="1265550">
                <a:moveTo>
                  <a:pt x="0" y="0"/>
                </a:moveTo>
                <a:lnTo>
                  <a:pt x="1265550" y="0"/>
                </a:lnTo>
                <a:lnTo>
                  <a:pt x="1265550" y="1102179"/>
                </a:lnTo>
                <a:lnTo>
                  <a:pt x="0" y="1102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029423" y="682272"/>
            <a:ext cx="869084" cy="1309579"/>
          </a:xfrm>
          <a:custGeom>
            <a:avLst/>
            <a:gdLst/>
            <a:ahLst/>
            <a:cxnLst/>
            <a:rect r="r" b="b" t="t" l="l"/>
            <a:pathLst>
              <a:path h="1309579" w="869084">
                <a:moveTo>
                  <a:pt x="0" y="0"/>
                </a:moveTo>
                <a:lnTo>
                  <a:pt x="869084" y="0"/>
                </a:lnTo>
                <a:lnTo>
                  <a:pt x="869084" y="1309579"/>
                </a:lnTo>
                <a:lnTo>
                  <a:pt x="0" y="1309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97297" y="610221"/>
            <a:ext cx="980573" cy="1453679"/>
          </a:xfrm>
          <a:custGeom>
            <a:avLst/>
            <a:gdLst/>
            <a:ahLst/>
            <a:cxnLst/>
            <a:rect r="r" b="b" t="t" l="l"/>
            <a:pathLst>
              <a:path h="1453679" w="980573">
                <a:moveTo>
                  <a:pt x="0" y="0"/>
                </a:moveTo>
                <a:lnTo>
                  <a:pt x="980573" y="0"/>
                </a:lnTo>
                <a:lnTo>
                  <a:pt x="980573" y="1453680"/>
                </a:lnTo>
                <a:lnTo>
                  <a:pt x="0" y="1453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82299" y="5431094"/>
            <a:ext cx="1155637" cy="1046376"/>
          </a:xfrm>
          <a:custGeom>
            <a:avLst/>
            <a:gdLst/>
            <a:ahLst/>
            <a:cxnLst/>
            <a:rect r="r" b="b" t="t" l="l"/>
            <a:pathLst>
              <a:path h="1046376" w="1155637">
                <a:moveTo>
                  <a:pt x="0" y="0"/>
                </a:moveTo>
                <a:lnTo>
                  <a:pt x="1155636" y="0"/>
                </a:lnTo>
                <a:lnTo>
                  <a:pt x="1155636" y="1046376"/>
                </a:lnTo>
                <a:lnTo>
                  <a:pt x="0" y="1046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241036" y="3911940"/>
            <a:ext cx="1894904" cy="1240301"/>
          </a:xfrm>
          <a:custGeom>
            <a:avLst/>
            <a:gdLst/>
            <a:ahLst/>
            <a:cxnLst/>
            <a:rect r="r" b="b" t="t" l="l"/>
            <a:pathLst>
              <a:path h="1240301" w="1894904">
                <a:moveTo>
                  <a:pt x="0" y="0"/>
                </a:moveTo>
                <a:lnTo>
                  <a:pt x="1894903" y="0"/>
                </a:lnTo>
                <a:lnTo>
                  <a:pt x="1894903" y="1240301"/>
                </a:lnTo>
                <a:lnTo>
                  <a:pt x="0" y="12403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877870" y="4098578"/>
            <a:ext cx="1386233" cy="867026"/>
          </a:xfrm>
          <a:custGeom>
            <a:avLst/>
            <a:gdLst/>
            <a:ahLst/>
            <a:cxnLst/>
            <a:rect r="r" b="b" t="t" l="l"/>
            <a:pathLst>
              <a:path h="867026" w="1386233">
                <a:moveTo>
                  <a:pt x="0" y="0"/>
                </a:moveTo>
                <a:lnTo>
                  <a:pt x="1386233" y="0"/>
                </a:lnTo>
                <a:lnTo>
                  <a:pt x="1386233" y="867025"/>
                </a:lnTo>
                <a:lnTo>
                  <a:pt x="0" y="8670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067697" y="2329312"/>
            <a:ext cx="1016148" cy="1543871"/>
          </a:xfrm>
          <a:custGeom>
            <a:avLst/>
            <a:gdLst/>
            <a:ahLst/>
            <a:cxnLst/>
            <a:rect r="r" b="b" t="t" l="l"/>
            <a:pathLst>
              <a:path h="1543871" w="1016148">
                <a:moveTo>
                  <a:pt x="0" y="0"/>
                </a:moveTo>
                <a:lnTo>
                  <a:pt x="1016148" y="0"/>
                </a:lnTo>
                <a:lnTo>
                  <a:pt x="1016148" y="1543871"/>
                </a:lnTo>
                <a:lnTo>
                  <a:pt x="0" y="15438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522859" y="2602089"/>
            <a:ext cx="1041886" cy="998316"/>
          </a:xfrm>
          <a:custGeom>
            <a:avLst/>
            <a:gdLst/>
            <a:ahLst/>
            <a:cxnLst/>
            <a:rect r="r" b="b" t="t" l="l"/>
            <a:pathLst>
              <a:path h="998316" w="1041886">
                <a:moveTo>
                  <a:pt x="1041886" y="0"/>
                </a:moveTo>
                <a:lnTo>
                  <a:pt x="0" y="0"/>
                </a:lnTo>
                <a:lnTo>
                  <a:pt x="0" y="998316"/>
                </a:lnTo>
                <a:lnTo>
                  <a:pt x="1041886" y="998316"/>
                </a:lnTo>
                <a:lnTo>
                  <a:pt x="1041886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924863" y="2499719"/>
            <a:ext cx="1063064" cy="1203056"/>
          </a:xfrm>
          <a:custGeom>
            <a:avLst/>
            <a:gdLst/>
            <a:ahLst/>
            <a:cxnLst/>
            <a:rect r="r" b="b" t="t" l="l"/>
            <a:pathLst>
              <a:path h="1203056" w="1063064">
                <a:moveTo>
                  <a:pt x="0" y="0"/>
                </a:moveTo>
                <a:lnTo>
                  <a:pt x="1063064" y="0"/>
                </a:lnTo>
                <a:lnTo>
                  <a:pt x="1063064" y="1203056"/>
                </a:lnTo>
                <a:lnTo>
                  <a:pt x="0" y="120305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624450" y="5450142"/>
            <a:ext cx="912952" cy="1008280"/>
          </a:xfrm>
          <a:custGeom>
            <a:avLst/>
            <a:gdLst/>
            <a:ahLst/>
            <a:cxnLst/>
            <a:rect r="r" b="b" t="t" l="l"/>
            <a:pathLst>
              <a:path h="1008280" w="912952">
                <a:moveTo>
                  <a:pt x="0" y="0"/>
                </a:moveTo>
                <a:lnTo>
                  <a:pt x="912952" y="0"/>
                </a:lnTo>
                <a:lnTo>
                  <a:pt x="912952" y="1008280"/>
                </a:lnTo>
                <a:lnTo>
                  <a:pt x="0" y="100828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142873" y="8478807"/>
            <a:ext cx="811411" cy="1045143"/>
          </a:xfrm>
          <a:custGeom>
            <a:avLst/>
            <a:gdLst/>
            <a:ahLst/>
            <a:cxnLst/>
            <a:rect r="r" b="b" t="t" l="l"/>
            <a:pathLst>
              <a:path h="1045143" w="811411">
                <a:moveTo>
                  <a:pt x="0" y="0"/>
                </a:moveTo>
                <a:lnTo>
                  <a:pt x="811411" y="0"/>
                </a:lnTo>
                <a:lnTo>
                  <a:pt x="811411" y="1045143"/>
                </a:lnTo>
                <a:lnTo>
                  <a:pt x="0" y="104514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919699" y="5499087"/>
            <a:ext cx="1442981" cy="910390"/>
          </a:xfrm>
          <a:custGeom>
            <a:avLst/>
            <a:gdLst/>
            <a:ahLst/>
            <a:cxnLst/>
            <a:rect r="r" b="b" t="t" l="l"/>
            <a:pathLst>
              <a:path h="910390" w="1442981">
                <a:moveTo>
                  <a:pt x="0" y="0"/>
                </a:moveTo>
                <a:lnTo>
                  <a:pt x="1442981" y="0"/>
                </a:lnTo>
                <a:lnTo>
                  <a:pt x="1442981" y="910390"/>
                </a:lnTo>
                <a:lnTo>
                  <a:pt x="0" y="91039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319166" y="5450328"/>
            <a:ext cx="1254183" cy="1007907"/>
          </a:xfrm>
          <a:custGeom>
            <a:avLst/>
            <a:gdLst/>
            <a:ahLst/>
            <a:cxnLst/>
            <a:rect r="r" b="b" t="t" l="l"/>
            <a:pathLst>
              <a:path h="1007907" w="1254183">
                <a:moveTo>
                  <a:pt x="0" y="0"/>
                </a:moveTo>
                <a:lnTo>
                  <a:pt x="1254183" y="0"/>
                </a:lnTo>
                <a:lnTo>
                  <a:pt x="1254183" y="1007908"/>
                </a:lnTo>
                <a:lnTo>
                  <a:pt x="0" y="100790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895159" y="8390488"/>
            <a:ext cx="766390" cy="1221782"/>
          </a:xfrm>
          <a:custGeom>
            <a:avLst/>
            <a:gdLst/>
            <a:ahLst/>
            <a:cxnLst/>
            <a:rect r="r" b="b" t="t" l="l"/>
            <a:pathLst>
              <a:path h="1221782" w="766390">
                <a:moveTo>
                  <a:pt x="0" y="0"/>
                </a:moveTo>
                <a:lnTo>
                  <a:pt x="766391" y="0"/>
                </a:lnTo>
                <a:lnTo>
                  <a:pt x="766391" y="1221782"/>
                </a:lnTo>
                <a:lnTo>
                  <a:pt x="0" y="122178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823623" y="851965"/>
            <a:ext cx="721470" cy="970192"/>
          </a:xfrm>
          <a:custGeom>
            <a:avLst/>
            <a:gdLst/>
            <a:ahLst/>
            <a:cxnLst/>
            <a:rect r="r" b="b" t="t" l="l"/>
            <a:pathLst>
              <a:path h="970192" w="721470">
                <a:moveTo>
                  <a:pt x="0" y="0"/>
                </a:moveTo>
                <a:lnTo>
                  <a:pt x="721470" y="0"/>
                </a:lnTo>
                <a:lnTo>
                  <a:pt x="721470" y="970192"/>
                </a:lnTo>
                <a:lnTo>
                  <a:pt x="0" y="97019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634666" y="6906095"/>
            <a:ext cx="1244869" cy="1244869"/>
          </a:xfrm>
          <a:custGeom>
            <a:avLst/>
            <a:gdLst/>
            <a:ahLst/>
            <a:cxnLst/>
            <a:rect r="r" b="b" t="t" l="l"/>
            <a:pathLst>
              <a:path h="1244869" w="1244869">
                <a:moveTo>
                  <a:pt x="0" y="0"/>
                </a:moveTo>
                <a:lnTo>
                  <a:pt x="1244869" y="0"/>
                </a:lnTo>
                <a:lnTo>
                  <a:pt x="1244869" y="1244870"/>
                </a:lnTo>
                <a:lnTo>
                  <a:pt x="0" y="124487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707008" y="5448389"/>
            <a:ext cx="1135678" cy="1011786"/>
          </a:xfrm>
          <a:custGeom>
            <a:avLst/>
            <a:gdLst/>
            <a:ahLst/>
            <a:cxnLst/>
            <a:rect r="r" b="b" t="t" l="l"/>
            <a:pathLst>
              <a:path h="1011786" w="1135678">
                <a:moveTo>
                  <a:pt x="0" y="0"/>
                </a:moveTo>
                <a:lnTo>
                  <a:pt x="1135678" y="0"/>
                </a:lnTo>
                <a:lnTo>
                  <a:pt x="1135678" y="1011786"/>
                </a:lnTo>
                <a:lnTo>
                  <a:pt x="0" y="10117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16127572" y="7259409"/>
            <a:ext cx="1637371" cy="500143"/>
          </a:xfrm>
          <a:custGeom>
            <a:avLst/>
            <a:gdLst/>
            <a:ahLst/>
            <a:cxnLst/>
            <a:rect r="r" b="b" t="t" l="l"/>
            <a:pathLst>
              <a:path h="500143" w="1637371">
                <a:moveTo>
                  <a:pt x="1637371" y="0"/>
                </a:moveTo>
                <a:lnTo>
                  <a:pt x="0" y="0"/>
                </a:lnTo>
                <a:lnTo>
                  <a:pt x="0" y="500142"/>
                </a:lnTo>
                <a:lnTo>
                  <a:pt x="1637371" y="500142"/>
                </a:lnTo>
                <a:lnTo>
                  <a:pt x="1637371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862731" y="2506305"/>
            <a:ext cx="785323" cy="1189884"/>
          </a:xfrm>
          <a:custGeom>
            <a:avLst/>
            <a:gdLst/>
            <a:ahLst/>
            <a:cxnLst/>
            <a:rect r="r" b="b" t="t" l="l"/>
            <a:pathLst>
              <a:path h="1189884" w="785323">
                <a:moveTo>
                  <a:pt x="0" y="0"/>
                </a:moveTo>
                <a:lnTo>
                  <a:pt x="785324" y="0"/>
                </a:lnTo>
                <a:lnTo>
                  <a:pt x="785324" y="1189884"/>
                </a:lnTo>
                <a:lnTo>
                  <a:pt x="0" y="1189884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0958649" y="2644840"/>
            <a:ext cx="1091409" cy="912815"/>
          </a:xfrm>
          <a:custGeom>
            <a:avLst/>
            <a:gdLst/>
            <a:ahLst/>
            <a:cxnLst/>
            <a:rect r="r" b="b" t="t" l="l"/>
            <a:pathLst>
              <a:path h="912815" w="1091409">
                <a:moveTo>
                  <a:pt x="0" y="0"/>
                </a:moveTo>
                <a:lnTo>
                  <a:pt x="1091409" y="0"/>
                </a:lnTo>
                <a:lnTo>
                  <a:pt x="1091409" y="912815"/>
                </a:lnTo>
                <a:lnTo>
                  <a:pt x="0" y="912815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894271" y="6961052"/>
            <a:ext cx="715948" cy="1096856"/>
          </a:xfrm>
          <a:custGeom>
            <a:avLst/>
            <a:gdLst/>
            <a:ahLst/>
            <a:cxnLst/>
            <a:rect r="r" b="b" t="t" l="l"/>
            <a:pathLst>
              <a:path h="1096856" w="715948">
                <a:moveTo>
                  <a:pt x="0" y="0"/>
                </a:moveTo>
                <a:lnTo>
                  <a:pt x="715948" y="0"/>
                </a:lnTo>
                <a:lnTo>
                  <a:pt x="715948" y="1096856"/>
                </a:lnTo>
                <a:lnTo>
                  <a:pt x="0" y="1096856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702298" y="6988355"/>
            <a:ext cx="674620" cy="1042249"/>
          </a:xfrm>
          <a:custGeom>
            <a:avLst/>
            <a:gdLst/>
            <a:ahLst/>
            <a:cxnLst/>
            <a:rect r="r" b="b" t="t" l="l"/>
            <a:pathLst>
              <a:path h="1042249" w="674620">
                <a:moveTo>
                  <a:pt x="0" y="0"/>
                </a:moveTo>
                <a:lnTo>
                  <a:pt x="674620" y="0"/>
                </a:lnTo>
                <a:lnTo>
                  <a:pt x="674620" y="1042250"/>
                </a:lnTo>
                <a:lnTo>
                  <a:pt x="0" y="104225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534064" y="8916800"/>
            <a:ext cx="2514494" cy="169157"/>
          </a:xfrm>
          <a:custGeom>
            <a:avLst/>
            <a:gdLst/>
            <a:ahLst/>
            <a:cxnLst/>
            <a:rect r="r" b="b" t="t" l="l"/>
            <a:pathLst>
              <a:path h="169157" w="2514494">
                <a:moveTo>
                  <a:pt x="0" y="0"/>
                </a:moveTo>
                <a:lnTo>
                  <a:pt x="2514493" y="0"/>
                </a:lnTo>
                <a:lnTo>
                  <a:pt x="2514493" y="169157"/>
                </a:lnTo>
                <a:lnTo>
                  <a:pt x="0" y="169157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false" rot="0">
            <a:off x="11326844" y="842830"/>
            <a:ext cx="742246" cy="988463"/>
          </a:xfrm>
          <a:custGeom>
            <a:avLst/>
            <a:gdLst/>
            <a:ahLst/>
            <a:cxnLst/>
            <a:rect r="r" b="b" t="t" l="l"/>
            <a:pathLst>
              <a:path h="988463" w="742246">
                <a:moveTo>
                  <a:pt x="742246" y="0"/>
                </a:moveTo>
                <a:lnTo>
                  <a:pt x="0" y="0"/>
                </a:lnTo>
                <a:lnTo>
                  <a:pt x="0" y="988463"/>
                </a:lnTo>
                <a:lnTo>
                  <a:pt x="742246" y="988463"/>
                </a:lnTo>
                <a:lnTo>
                  <a:pt x="742246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435607" y="8944278"/>
            <a:ext cx="2617134" cy="114202"/>
          </a:xfrm>
          <a:custGeom>
            <a:avLst/>
            <a:gdLst/>
            <a:ahLst/>
            <a:cxnLst/>
            <a:rect r="r" b="b" t="t" l="l"/>
            <a:pathLst>
              <a:path h="114202" w="2617134">
                <a:moveTo>
                  <a:pt x="0" y="0"/>
                </a:moveTo>
                <a:lnTo>
                  <a:pt x="2617133" y="0"/>
                </a:lnTo>
                <a:lnTo>
                  <a:pt x="2617133" y="114202"/>
                </a:lnTo>
                <a:lnTo>
                  <a:pt x="0" y="114202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706077" y="576703"/>
            <a:ext cx="1222102" cy="1520716"/>
          </a:xfrm>
          <a:custGeom>
            <a:avLst/>
            <a:gdLst/>
            <a:ahLst/>
            <a:cxnLst/>
            <a:rect r="r" b="b" t="t" l="l"/>
            <a:pathLst>
              <a:path h="1520716" w="1222102">
                <a:moveTo>
                  <a:pt x="0" y="0"/>
                </a:moveTo>
                <a:lnTo>
                  <a:pt x="1222103" y="0"/>
                </a:lnTo>
                <a:lnTo>
                  <a:pt x="1222103" y="1520716"/>
                </a:lnTo>
                <a:lnTo>
                  <a:pt x="0" y="1520716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5400000">
            <a:off x="9274918" y="6963116"/>
            <a:ext cx="592060" cy="1092728"/>
          </a:xfrm>
          <a:custGeom>
            <a:avLst/>
            <a:gdLst/>
            <a:ahLst/>
            <a:cxnLst/>
            <a:rect r="r" b="b" t="t" l="l"/>
            <a:pathLst>
              <a:path h="1092728" w="592060">
                <a:moveTo>
                  <a:pt x="0" y="0"/>
                </a:moveTo>
                <a:lnTo>
                  <a:pt x="592060" y="0"/>
                </a:lnTo>
                <a:lnTo>
                  <a:pt x="592060" y="1092728"/>
                </a:lnTo>
                <a:lnTo>
                  <a:pt x="0" y="1092728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1144444" y="5543727"/>
            <a:ext cx="780800" cy="821109"/>
          </a:xfrm>
          <a:custGeom>
            <a:avLst/>
            <a:gdLst/>
            <a:ahLst/>
            <a:cxnLst/>
            <a:rect r="r" b="b" t="t" l="l"/>
            <a:pathLst>
              <a:path h="821109" w="780800">
                <a:moveTo>
                  <a:pt x="0" y="0"/>
                </a:moveTo>
                <a:lnTo>
                  <a:pt x="780800" y="0"/>
                </a:lnTo>
                <a:lnTo>
                  <a:pt x="780800" y="821110"/>
                </a:lnTo>
                <a:lnTo>
                  <a:pt x="0" y="821110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396888" y="6980906"/>
            <a:ext cx="788056" cy="1057149"/>
          </a:xfrm>
          <a:custGeom>
            <a:avLst/>
            <a:gdLst/>
            <a:ahLst/>
            <a:cxnLst/>
            <a:rect r="r" b="b" t="t" l="l"/>
            <a:pathLst>
              <a:path h="1057149" w="788056">
                <a:moveTo>
                  <a:pt x="0" y="0"/>
                </a:moveTo>
                <a:lnTo>
                  <a:pt x="788057" y="0"/>
                </a:lnTo>
                <a:lnTo>
                  <a:pt x="788057" y="1057148"/>
                </a:lnTo>
                <a:lnTo>
                  <a:pt x="0" y="1057148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true" rot="-5400000">
            <a:off x="9289651" y="518335"/>
            <a:ext cx="646049" cy="1637451"/>
          </a:xfrm>
          <a:custGeom>
            <a:avLst/>
            <a:gdLst/>
            <a:ahLst/>
            <a:cxnLst/>
            <a:rect r="r" b="b" t="t" l="l"/>
            <a:pathLst>
              <a:path h="1637451" w="646049">
                <a:moveTo>
                  <a:pt x="0" y="1637452"/>
                </a:moveTo>
                <a:lnTo>
                  <a:pt x="646049" y="1637452"/>
                </a:lnTo>
                <a:lnTo>
                  <a:pt x="646049" y="0"/>
                </a:lnTo>
                <a:lnTo>
                  <a:pt x="0" y="0"/>
                </a:lnTo>
                <a:lnTo>
                  <a:pt x="0" y="1637452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849316" y="4239574"/>
            <a:ext cx="1375078" cy="585033"/>
          </a:xfrm>
          <a:custGeom>
            <a:avLst/>
            <a:gdLst/>
            <a:ahLst/>
            <a:cxnLst/>
            <a:rect r="r" b="b" t="t" l="l"/>
            <a:pathLst>
              <a:path h="585033" w="1375078">
                <a:moveTo>
                  <a:pt x="0" y="0"/>
                </a:moveTo>
                <a:lnTo>
                  <a:pt x="1375078" y="0"/>
                </a:lnTo>
                <a:lnTo>
                  <a:pt x="1375078" y="585033"/>
                </a:lnTo>
                <a:lnTo>
                  <a:pt x="0" y="585033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529880" y="8925509"/>
            <a:ext cx="2139907" cy="151739"/>
          </a:xfrm>
          <a:custGeom>
            <a:avLst/>
            <a:gdLst/>
            <a:ahLst/>
            <a:cxnLst/>
            <a:rect r="r" b="b" t="t" l="l"/>
            <a:pathLst>
              <a:path h="151739" w="2139907">
                <a:moveTo>
                  <a:pt x="0" y="0"/>
                </a:moveTo>
                <a:lnTo>
                  <a:pt x="2139907" y="0"/>
                </a:lnTo>
                <a:lnTo>
                  <a:pt x="2139907" y="151739"/>
                </a:lnTo>
                <a:lnTo>
                  <a:pt x="0" y="151739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19752" y="6674866"/>
            <a:ext cx="4726171" cy="2386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Use these design resources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in your Canva Presentation.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Happy designing! 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Don't forget to delete this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page before presenting.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03981" y="1072266"/>
            <a:ext cx="5253440" cy="229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93"/>
              </a:lnSpc>
              <a:spcBef>
                <a:spcPct val="0"/>
              </a:spcBef>
            </a:pPr>
            <a:r>
              <a:rPr lang="en-US" sz="6199" u="none">
                <a:solidFill>
                  <a:srgbClr val="000000"/>
                </a:solidFill>
                <a:latin typeface="SK Primo"/>
              </a:rPr>
              <a:t>RESOURCE </a:t>
            </a:r>
          </a:p>
          <a:p>
            <a:pPr algn="l" marL="0" indent="0" lvl="0">
              <a:lnSpc>
                <a:spcPts val="8493"/>
              </a:lnSpc>
              <a:spcBef>
                <a:spcPct val="0"/>
              </a:spcBef>
            </a:pPr>
            <a:r>
              <a:rPr lang="en-US" sz="6199" u="none">
                <a:solidFill>
                  <a:srgbClr val="000000"/>
                </a:solidFill>
                <a:latin typeface="SK Primo"/>
              </a:rPr>
              <a:t>PAGE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5400000">
            <a:off x="12739138" y="3390021"/>
            <a:ext cx="1137664" cy="1108706"/>
          </a:xfrm>
          <a:custGeom>
            <a:avLst/>
            <a:gdLst/>
            <a:ahLst/>
            <a:cxnLst/>
            <a:rect r="r" b="b" t="t" l="l"/>
            <a:pathLst>
              <a:path h="1108706" w="1137664">
                <a:moveTo>
                  <a:pt x="1137665" y="0"/>
                </a:moveTo>
                <a:lnTo>
                  <a:pt x="0" y="0"/>
                </a:lnTo>
                <a:lnTo>
                  <a:pt x="0" y="1108706"/>
                </a:lnTo>
                <a:lnTo>
                  <a:pt x="1137665" y="1108706"/>
                </a:lnTo>
                <a:lnTo>
                  <a:pt x="11376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75229" y="5131808"/>
            <a:ext cx="1331380" cy="1331380"/>
          </a:xfrm>
          <a:custGeom>
            <a:avLst/>
            <a:gdLst/>
            <a:ahLst/>
            <a:cxnLst/>
            <a:rect r="r" b="b" t="t" l="l"/>
            <a:pathLst>
              <a:path h="1331380" w="1331380">
                <a:moveTo>
                  <a:pt x="0" y="0"/>
                </a:moveTo>
                <a:lnTo>
                  <a:pt x="1331380" y="0"/>
                </a:lnTo>
                <a:lnTo>
                  <a:pt x="1331380" y="1331380"/>
                </a:lnTo>
                <a:lnTo>
                  <a:pt x="0" y="1331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43360" y="1405861"/>
            <a:ext cx="1154780" cy="1411398"/>
          </a:xfrm>
          <a:custGeom>
            <a:avLst/>
            <a:gdLst/>
            <a:ahLst/>
            <a:cxnLst/>
            <a:rect r="r" b="b" t="t" l="l"/>
            <a:pathLst>
              <a:path h="1411398" w="1154780">
                <a:moveTo>
                  <a:pt x="0" y="0"/>
                </a:moveTo>
                <a:lnTo>
                  <a:pt x="1154780" y="0"/>
                </a:lnTo>
                <a:lnTo>
                  <a:pt x="1154780" y="1411398"/>
                </a:lnTo>
                <a:lnTo>
                  <a:pt x="0" y="1411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3649" y="1563778"/>
            <a:ext cx="1602553" cy="1095563"/>
          </a:xfrm>
          <a:custGeom>
            <a:avLst/>
            <a:gdLst/>
            <a:ahLst/>
            <a:cxnLst/>
            <a:rect r="r" b="b" t="t" l="l"/>
            <a:pathLst>
              <a:path h="1095563" w="1602553">
                <a:moveTo>
                  <a:pt x="0" y="0"/>
                </a:moveTo>
                <a:lnTo>
                  <a:pt x="1602553" y="0"/>
                </a:lnTo>
                <a:lnTo>
                  <a:pt x="1602553" y="1095564"/>
                </a:lnTo>
                <a:lnTo>
                  <a:pt x="0" y="109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94866" y="7296761"/>
            <a:ext cx="1347063" cy="1624748"/>
          </a:xfrm>
          <a:custGeom>
            <a:avLst/>
            <a:gdLst/>
            <a:ahLst/>
            <a:cxnLst/>
            <a:rect r="r" b="b" t="t" l="l"/>
            <a:pathLst>
              <a:path h="1624748" w="1347063">
                <a:moveTo>
                  <a:pt x="0" y="0"/>
                </a:moveTo>
                <a:lnTo>
                  <a:pt x="1347063" y="0"/>
                </a:lnTo>
                <a:lnTo>
                  <a:pt x="1347063" y="1624748"/>
                </a:lnTo>
                <a:lnTo>
                  <a:pt x="0" y="1624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78316" y="1500775"/>
            <a:ext cx="752931" cy="1221569"/>
          </a:xfrm>
          <a:custGeom>
            <a:avLst/>
            <a:gdLst/>
            <a:ahLst/>
            <a:cxnLst/>
            <a:rect r="r" b="b" t="t" l="l"/>
            <a:pathLst>
              <a:path h="1221569" w="752931">
                <a:moveTo>
                  <a:pt x="0" y="0"/>
                </a:moveTo>
                <a:lnTo>
                  <a:pt x="752930" y="0"/>
                </a:lnTo>
                <a:lnTo>
                  <a:pt x="752930" y="1221569"/>
                </a:lnTo>
                <a:lnTo>
                  <a:pt x="0" y="1221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827486" y="3375288"/>
            <a:ext cx="1908521" cy="1138172"/>
          </a:xfrm>
          <a:custGeom>
            <a:avLst/>
            <a:gdLst/>
            <a:ahLst/>
            <a:cxnLst/>
            <a:rect r="r" b="b" t="t" l="l"/>
            <a:pathLst>
              <a:path h="1138172" w="1908521">
                <a:moveTo>
                  <a:pt x="0" y="0"/>
                </a:moveTo>
                <a:lnTo>
                  <a:pt x="1908521" y="0"/>
                </a:lnTo>
                <a:lnTo>
                  <a:pt x="1908521" y="1138172"/>
                </a:lnTo>
                <a:lnTo>
                  <a:pt x="0" y="11381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819243" y="1472853"/>
            <a:ext cx="643352" cy="1277414"/>
          </a:xfrm>
          <a:custGeom>
            <a:avLst/>
            <a:gdLst/>
            <a:ahLst/>
            <a:cxnLst/>
            <a:rect r="r" b="b" t="t" l="l"/>
            <a:pathLst>
              <a:path h="1277414" w="643352">
                <a:moveTo>
                  <a:pt x="0" y="0"/>
                </a:moveTo>
                <a:lnTo>
                  <a:pt x="643352" y="0"/>
                </a:lnTo>
                <a:lnTo>
                  <a:pt x="643352" y="1277414"/>
                </a:lnTo>
                <a:lnTo>
                  <a:pt x="0" y="12774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642184">
            <a:off x="16638808" y="1563146"/>
            <a:ext cx="1090845" cy="1096828"/>
          </a:xfrm>
          <a:custGeom>
            <a:avLst/>
            <a:gdLst/>
            <a:ahLst/>
            <a:cxnLst/>
            <a:rect r="r" b="b" t="t" l="l"/>
            <a:pathLst>
              <a:path h="1096828" w="1090845">
                <a:moveTo>
                  <a:pt x="0" y="0"/>
                </a:moveTo>
                <a:lnTo>
                  <a:pt x="1090845" y="0"/>
                </a:lnTo>
                <a:lnTo>
                  <a:pt x="1090845" y="1096828"/>
                </a:lnTo>
                <a:lnTo>
                  <a:pt x="0" y="10968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174651" y="5252300"/>
            <a:ext cx="1369220" cy="1090397"/>
          </a:xfrm>
          <a:custGeom>
            <a:avLst/>
            <a:gdLst/>
            <a:ahLst/>
            <a:cxnLst/>
            <a:rect r="r" b="b" t="t" l="l"/>
            <a:pathLst>
              <a:path h="1090397" w="1369220">
                <a:moveTo>
                  <a:pt x="0" y="0"/>
                </a:moveTo>
                <a:lnTo>
                  <a:pt x="1369219" y="0"/>
                </a:lnTo>
                <a:lnTo>
                  <a:pt x="1369219" y="1090397"/>
                </a:lnTo>
                <a:lnTo>
                  <a:pt x="0" y="1090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656265" y="3457951"/>
            <a:ext cx="969308" cy="972846"/>
          </a:xfrm>
          <a:custGeom>
            <a:avLst/>
            <a:gdLst/>
            <a:ahLst/>
            <a:cxnLst/>
            <a:rect r="r" b="b" t="t" l="l"/>
            <a:pathLst>
              <a:path h="972846" w="969308">
                <a:moveTo>
                  <a:pt x="0" y="0"/>
                </a:moveTo>
                <a:lnTo>
                  <a:pt x="969308" y="0"/>
                </a:lnTo>
                <a:lnTo>
                  <a:pt x="969308" y="972846"/>
                </a:lnTo>
                <a:lnTo>
                  <a:pt x="0" y="9728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082612" y="5525654"/>
            <a:ext cx="1256424" cy="543689"/>
          </a:xfrm>
          <a:custGeom>
            <a:avLst/>
            <a:gdLst/>
            <a:ahLst/>
            <a:cxnLst/>
            <a:rect r="r" b="b" t="t" l="l"/>
            <a:pathLst>
              <a:path h="543689" w="1256424">
                <a:moveTo>
                  <a:pt x="0" y="0"/>
                </a:moveTo>
                <a:lnTo>
                  <a:pt x="1256424" y="0"/>
                </a:lnTo>
                <a:lnTo>
                  <a:pt x="1256424" y="543689"/>
                </a:lnTo>
                <a:lnTo>
                  <a:pt x="0" y="5436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029002" y="5264064"/>
            <a:ext cx="998284" cy="1066868"/>
          </a:xfrm>
          <a:custGeom>
            <a:avLst/>
            <a:gdLst/>
            <a:ahLst/>
            <a:cxnLst/>
            <a:rect r="r" b="b" t="t" l="l"/>
            <a:pathLst>
              <a:path h="1066868" w="998284">
                <a:moveTo>
                  <a:pt x="0" y="0"/>
                </a:moveTo>
                <a:lnTo>
                  <a:pt x="998284" y="0"/>
                </a:lnTo>
                <a:lnTo>
                  <a:pt x="998284" y="1066868"/>
                </a:lnTo>
                <a:lnTo>
                  <a:pt x="0" y="106686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6228846" y="7558575"/>
            <a:ext cx="1824146" cy="1101121"/>
          </a:xfrm>
          <a:custGeom>
            <a:avLst/>
            <a:gdLst/>
            <a:ahLst/>
            <a:cxnLst/>
            <a:rect r="r" b="b" t="t" l="l"/>
            <a:pathLst>
              <a:path h="1101121" w="1824146">
                <a:moveTo>
                  <a:pt x="1824146" y="0"/>
                </a:moveTo>
                <a:lnTo>
                  <a:pt x="0" y="0"/>
                </a:lnTo>
                <a:lnTo>
                  <a:pt x="0" y="1101120"/>
                </a:lnTo>
                <a:lnTo>
                  <a:pt x="1824146" y="1101120"/>
                </a:lnTo>
                <a:lnTo>
                  <a:pt x="182414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12418" y="5045880"/>
            <a:ext cx="1085063" cy="1503236"/>
          </a:xfrm>
          <a:custGeom>
            <a:avLst/>
            <a:gdLst/>
            <a:ahLst/>
            <a:cxnLst/>
            <a:rect r="r" b="b" t="t" l="l"/>
            <a:pathLst>
              <a:path h="1503236" w="1085063">
                <a:moveTo>
                  <a:pt x="0" y="0"/>
                </a:moveTo>
                <a:lnTo>
                  <a:pt x="1085063" y="0"/>
                </a:lnTo>
                <a:lnTo>
                  <a:pt x="1085063" y="1503236"/>
                </a:lnTo>
                <a:lnTo>
                  <a:pt x="0" y="150323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14072333" y="7457720"/>
            <a:ext cx="1718360" cy="1302829"/>
          </a:xfrm>
          <a:custGeom>
            <a:avLst/>
            <a:gdLst/>
            <a:ahLst/>
            <a:cxnLst/>
            <a:rect r="r" b="b" t="t" l="l"/>
            <a:pathLst>
              <a:path h="1302829" w="1718360">
                <a:moveTo>
                  <a:pt x="1718359" y="0"/>
                </a:moveTo>
                <a:lnTo>
                  <a:pt x="0" y="0"/>
                </a:lnTo>
                <a:lnTo>
                  <a:pt x="0" y="1302830"/>
                </a:lnTo>
                <a:lnTo>
                  <a:pt x="1718359" y="1302830"/>
                </a:lnTo>
                <a:lnTo>
                  <a:pt x="1718359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974709" y="1608392"/>
            <a:ext cx="1376827" cy="1006335"/>
          </a:xfrm>
          <a:custGeom>
            <a:avLst/>
            <a:gdLst/>
            <a:ahLst/>
            <a:cxnLst/>
            <a:rect r="r" b="b" t="t" l="l"/>
            <a:pathLst>
              <a:path h="1006335" w="1376827">
                <a:moveTo>
                  <a:pt x="0" y="0"/>
                </a:moveTo>
                <a:lnTo>
                  <a:pt x="1376827" y="0"/>
                </a:lnTo>
                <a:lnTo>
                  <a:pt x="1376827" y="1006335"/>
                </a:lnTo>
                <a:lnTo>
                  <a:pt x="0" y="100633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221096" y="7605800"/>
            <a:ext cx="1419662" cy="1006669"/>
          </a:xfrm>
          <a:custGeom>
            <a:avLst/>
            <a:gdLst/>
            <a:ahLst/>
            <a:cxnLst/>
            <a:rect r="r" b="b" t="t" l="l"/>
            <a:pathLst>
              <a:path h="1006669" w="1419662">
                <a:moveTo>
                  <a:pt x="0" y="0"/>
                </a:moveTo>
                <a:lnTo>
                  <a:pt x="1419661" y="0"/>
                </a:lnTo>
                <a:lnTo>
                  <a:pt x="1419661" y="1006670"/>
                </a:lnTo>
                <a:lnTo>
                  <a:pt x="0" y="100667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824168" y="5045880"/>
            <a:ext cx="582162" cy="1503236"/>
          </a:xfrm>
          <a:custGeom>
            <a:avLst/>
            <a:gdLst/>
            <a:ahLst/>
            <a:cxnLst/>
            <a:rect r="r" b="b" t="t" l="l"/>
            <a:pathLst>
              <a:path h="1503236" w="582162">
                <a:moveTo>
                  <a:pt x="0" y="0"/>
                </a:moveTo>
                <a:lnTo>
                  <a:pt x="582162" y="0"/>
                </a:lnTo>
                <a:lnTo>
                  <a:pt x="582162" y="1503236"/>
                </a:lnTo>
                <a:lnTo>
                  <a:pt x="0" y="1503236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4910253" y="1465850"/>
            <a:ext cx="1016700" cy="1291420"/>
          </a:xfrm>
          <a:custGeom>
            <a:avLst/>
            <a:gdLst/>
            <a:ahLst/>
            <a:cxnLst/>
            <a:rect r="r" b="b" t="t" l="l"/>
            <a:pathLst>
              <a:path h="1291420" w="1016700">
                <a:moveTo>
                  <a:pt x="1016700" y="0"/>
                </a:moveTo>
                <a:lnTo>
                  <a:pt x="0" y="0"/>
                </a:lnTo>
                <a:lnTo>
                  <a:pt x="0" y="1291420"/>
                </a:lnTo>
                <a:lnTo>
                  <a:pt x="1016700" y="1291420"/>
                </a:lnTo>
                <a:lnTo>
                  <a:pt x="101670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689356">
            <a:off x="8236414" y="3389537"/>
            <a:ext cx="1117802" cy="1109673"/>
          </a:xfrm>
          <a:custGeom>
            <a:avLst/>
            <a:gdLst/>
            <a:ahLst/>
            <a:cxnLst/>
            <a:rect r="r" b="b" t="t" l="l"/>
            <a:pathLst>
              <a:path h="1109673" w="1117802">
                <a:moveTo>
                  <a:pt x="0" y="0"/>
                </a:moveTo>
                <a:lnTo>
                  <a:pt x="1117802" y="0"/>
                </a:lnTo>
                <a:lnTo>
                  <a:pt x="1117802" y="1109673"/>
                </a:lnTo>
                <a:lnTo>
                  <a:pt x="0" y="110967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689356">
            <a:off x="11298525" y="3511375"/>
            <a:ext cx="865998" cy="865998"/>
          </a:xfrm>
          <a:custGeom>
            <a:avLst/>
            <a:gdLst/>
            <a:ahLst/>
            <a:cxnLst/>
            <a:rect r="r" b="b" t="t" l="l"/>
            <a:pathLst>
              <a:path h="865998" w="865998">
                <a:moveTo>
                  <a:pt x="0" y="0"/>
                </a:moveTo>
                <a:lnTo>
                  <a:pt x="865997" y="0"/>
                </a:lnTo>
                <a:lnTo>
                  <a:pt x="865997" y="865998"/>
                </a:lnTo>
                <a:lnTo>
                  <a:pt x="0" y="865998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373849" y="3473317"/>
            <a:ext cx="942113" cy="942113"/>
          </a:xfrm>
          <a:custGeom>
            <a:avLst/>
            <a:gdLst/>
            <a:ahLst/>
            <a:cxnLst/>
            <a:rect r="r" b="b" t="t" l="l"/>
            <a:pathLst>
              <a:path h="942113" w="942113">
                <a:moveTo>
                  <a:pt x="0" y="0"/>
                </a:moveTo>
                <a:lnTo>
                  <a:pt x="942112" y="0"/>
                </a:lnTo>
                <a:lnTo>
                  <a:pt x="942112" y="942113"/>
                </a:lnTo>
                <a:lnTo>
                  <a:pt x="0" y="94211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965057" y="3570829"/>
            <a:ext cx="744372" cy="747089"/>
          </a:xfrm>
          <a:custGeom>
            <a:avLst/>
            <a:gdLst/>
            <a:ahLst/>
            <a:cxnLst/>
            <a:rect r="r" b="b" t="t" l="l"/>
            <a:pathLst>
              <a:path h="747089" w="744372">
                <a:moveTo>
                  <a:pt x="0" y="0"/>
                </a:moveTo>
                <a:lnTo>
                  <a:pt x="744372" y="0"/>
                </a:lnTo>
                <a:lnTo>
                  <a:pt x="744372" y="747089"/>
                </a:lnTo>
                <a:lnTo>
                  <a:pt x="0" y="747089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287142" y="7264650"/>
            <a:ext cx="577320" cy="1688969"/>
          </a:xfrm>
          <a:custGeom>
            <a:avLst/>
            <a:gdLst/>
            <a:ahLst/>
            <a:cxnLst/>
            <a:rect r="r" b="b" t="t" l="l"/>
            <a:pathLst>
              <a:path h="1688969" w="577320">
                <a:moveTo>
                  <a:pt x="0" y="0"/>
                </a:moveTo>
                <a:lnTo>
                  <a:pt x="577320" y="0"/>
                </a:lnTo>
                <a:lnTo>
                  <a:pt x="577320" y="1688970"/>
                </a:lnTo>
                <a:lnTo>
                  <a:pt x="0" y="168897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0800000">
            <a:off x="8291741" y="5226951"/>
            <a:ext cx="1397778" cy="1141095"/>
          </a:xfrm>
          <a:custGeom>
            <a:avLst/>
            <a:gdLst/>
            <a:ahLst/>
            <a:cxnLst/>
            <a:rect r="r" b="b" t="t" l="l"/>
            <a:pathLst>
              <a:path h="1141095" w="1397778">
                <a:moveTo>
                  <a:pt x="0" y="0"/>
                </a:moveTo>
                <a:lnTo>
                  <a:pt x="1397778" y="0"/>
                </a:lnTo>
                <a:lnTo>
                  <a:pt x="1397778" y="1141095"/>
                </a:lnTo>
                <a:lnTo>
                  <a:pt x="0" y="1141095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483395" y="7579511"/>
            <a:ext cx="516143" cy="1059248"/>
          </a:xfrm>
          <a:custGeom>
            <a:avLst/>
            <a:gdLst/>
            <a:ahLst/>
            <a:cxnLst/>
            <a:rect r="r" b="b" t="t" l="l"/>
            <a:pathLst>
              <a:path h="1059248" w="516143">
                <a:moveTo>
                  <a:pt x="0" y="0"/>
                </a:moveTo>
                <a:lnTo>
                  <a:pt x="516143" y="0"/>
                </a:lnTo>
                <a:lnTo>
                  <a:pt x="516143" y="1059248"/>
                </a:lnTo>
                <a:lnTo>
                  <a:pt x="0" y="1059248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390264" y="7558575"/>
            <a:ext cx="466475" cy="1101121"/>
          </a:xfrm>
          <a:custGeom>
            <a:avLst/>
            <a:gdLst/>
            <a:ahLst/>
            <a:cxnLst/>
            <a:rect r="r" b="b" t="t" l="l"/>
            <a:pathLst>
              <a:path h="1101121" w="466475">
                <a:moveTo>
                  <a:pt x="0" y="0"/>
                </a:moveTo>
                <a:lnTo>
                  <a:pt x="466475" y="0"/>
                </a:lnTo>
                <a:lnTo>
                  <a:pt x="466475" y="1101120"/>
                </a:lnTo>
                <a:lnTo>
                  <a:pt x="0" y="1101120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9429941" y="7581136"/>
            <a:ext cx="529919" cy="1055998"/>
          </a:xfrm>
          <a:custGeom>
            <a:avLst/>
            <a:gdLst/>
            <a:ahLst/>
            <a:cxnLst/>
            <a:rect r="r" b="b" t="t" l="l"/>
            <a:pathLst>
              <a:path h="1055998" w="529919">
                <a:moveTo>
                  <a:pt x="0" y="0"/>
                </a:moveTo>
                <a:lnTo>
                  <a:pt x="529920" y="0"/>
                </a:lnTo>
                <a:lnTo>
                  <a:pt x="529920" y="1055998"/>
                </a:lnTo>
                <a:lnTo>
                  <a:pt x="0" y="1055998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67810" y="1377647"/>
            <a:ext cx="832459" cy="715915"/>
          </a:xfrm>
          <a:custGeom>
            <a:avLst/>
            <a:gdLst/>
            <a:ahLst/>
            <a:cxnLst/>
            <a:rect r="r" b="b" t="t" l="l"/>
            <a:pathLst>
              <a:path h="715915" w="832459">
                <a:moveTo>
                  <a:pt x="0" y="0"/>
                </a:moveTo>
                <a:lnTo>
                  <a:pt x="832459" y="0"/>
                </a:lnTo>
                <a:lnTo>
                  <a:pt x="832459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17577" y="1304556"/>
            <a:ext cx="862097" cy="862097"/>
          </a:xfrm>
          <a:custGeom>
            <a:avLst/>
            <a:gdLst/>
            <a:ahLst/>
            <a:cxnLst/>
            <a:rect r="r" b="b" t="t" l="l"/>
            <a:pathLst>
              <a:path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07197" y="1229591"/>
            <a:ext cx="704739" cy="1012027"/>
          </a:xfrm>
          <a:custGeom>
            <a:avLst/>
            <a:gdLst/>
            <a:ahLst/>
            <a:cxnLst/>
            <a:rect r="r" b="b" t="t" l="l"/>
            <a:pathLst>
              <a:path h="1012027" w="704739">
                <a:moveTo>
                  <a:pt x="0" y="0"/>
                </a:moveTo>
                <a:lnTo>
                  <a:pt x="704739" y="0"/>
                </a:lnTo>
                <a:lnTo>
                  <a:pt x="70473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83430" y="1377647"/>
            <a:ext cx="1164950" cy="715915"/>
          </a:xfrm>
          <a:custGeom>
            <a:avLst/>
            <a:gdLst/>
            <a:ahLst/>
            <a:cxnLst/>
            <a:rect r="r" b="b" t="t" l="l"/>
            <a:pathLst>
              <a:path h="715915" w="1164950">
                <a:moveTo>
                  <a:pt x="0" y="0"/>
                </a:moveTo>
                <a:lnTo>
                  <a:pt x="1164950" y="0"/>
                </a:lnTo>
                <a:lnTo>
                  <a:pt x="1164950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94839" y="1304556"/>
            <a:ext cx="862097" cy="862097"/>
          </a:xfrm>
          <a:custGeom>
            <a:avLst/>
            <a:gdLst/>
            <a:ahLst/>
            <a:cxnLst/>
            <a:rect r="r" b="b" t="t" l="l"/>
            <a:pathLst>
              <a:path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012316" y="1229591"/>
            <a:ext cx="1119949" cy="1012027"/>
          </a:xfrm>
          <a:custGeom>
            <a:avLst/>
            <a:gdLst/>
            <a:ahLst/>
            <a:cxnLst/>
            <a:rect r="r" b="b" t="t" l="l"/>
            <a:pathLst>
              <a:path h="1012027" w="1119949">
                <a:moveTo>
                  <a:pt x="0" y="0"/>
                </a:moveTo>
                <a:lnTo>
                  <a:pt x="1119950" y="0"/>
                </a:lnTo>
                <a:lnTo>
                  <a:pt x="111995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984460" y="1229591"/>
            <a:ext cx="675298" cy="1012027"/>
          </a:xfrm>
          <a:custGeom>
            <a:avLst/>
            <a:gdLst/>
            <a:ahLst/>
            <a:cxnLst/>
            <a:rect r="r" b="b" t="t" l="l"/>
            <a:pathLst>
              <a:path h="1012027" w="675298">
                <a:moveTo>
                  <a:pt x="0" y="0"/>
                </a:moveTo>
                <a:lnTo>
                  <a:pt x="675298" y="0"/>
                </a:lnTo>
                <a:lnTo>
                  <a:pt x="67529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84824" y="1229591"/>
            <a:ext cx="732340" cy="1012027"/>
          </a:xfrm>
          <a:custGeom>
            <a:avLst/>
            <a:gdLst/>
            <a:ahLst/>
            <a:cxnLst/>
            <a:rect r="r" b="b" t="t" l="l"/>
            <a:pathLst>
              <a:path h="1012027" w="732340">
                <a:moveTo>
                  <a:pt x="0" y="0"/>
                </a:moveTo>
                <a:lnTo>
                  <a:pt x="732340" y="0"/>
                </a:lnTo>
                <a:lnTo>
                  <a:pt x="73234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52771" y="3150636"/>
            <a:ext cx="862536" cy="862536"/>
          </a:xfrm>
          <a:custGeom>
            <a:avLst/>
            <a:gdLst/>
            <a:ahLst/>
            <a:cxnLst/>
            <a:rect r="r" b="b" t="t" l="l"/>
            <a:pathLst>
              <a:path h="862536" w="862536">
                <a:moveTo>
                  <a:pt x="0" y="0"/>
                </a:moveTo>
                <a:lnTo>
                  <a:pt x="862537" y="0"/>
                </a:lnTo>
                <a:lnTo>
                  <a:pt x="862537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466380" y="3150636"/>
            <a:ext cx="862536" cy="862536"/>
          </a:xfrm>
          <a:custGeom>
            <a:avLst/>
            <a:gdLst/>
            <a:ahLst/>
            <a:cxnLst/>
            <a:rect r="r" b="b" t="t" l="l"/>
            <a:pathLst>
              <a:path h="862536" w="862536">
                <a:moveTo>
                  <a:pt x="0" y="0"/>
                </a:moveTo>
                <a:lnTo>
                  <a:pt x="862536" y="0"/>
                </a:lnTo>
                <a:lnTo>
                  <a:pt x="862536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79989" y="3150636"/>
            <a:ext cx="856263" cy="862536"/>
          </a:xfrm>
          <a:custGeom>
            <a:avLst/>
            <a:gdLst/>
            <a:ahLst/>
            <a:cxnLst/>
            <a:rect r="r" b="b" t="t" l="l"/>
            <a:pathLst>
              <a:path h="862536" w="856263">
                <a:moveTo>
                  <a:pt x="0" y="0"/>
                </a:moveTo>
                <a:lnTo>
                  <a:pt x="856263" y="0"/>
                </a:lnTo>
                <a:lnTo>
                  <a:pt x="856263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083927" y="3146493"/>
            <a:ext cx="714074" cy="870822"/>
          </a:xfrm>
          <a:custGeom>
            <a:avLst/>
            <a:gdLst/>
            <a:ahLst/>
            <a:cxnLst/>
            <a:rect r="r" b="b" t="t" l="l"/>
            <a:pathLst>
              <a:path h="870822" w="714074">
                <a:moveTo>
                  <a:pt x="0" y="0"/>
                </a:moveTo>
                <a:lnTo>
                  <a:pt x="714074" y="0"/>
                </a:lnTo>
                <a:lnTo>
                  <a:pt x="714074" y="870822"/>
                </a:lnTo>
                <a:lnTo>
                  <a:pt x="0" y="8708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245676" y="3150636"/>
            <a:ext cx="903609" cy="862536"/>
          </a:xfrm>
          <a:custGeom>
            <a:avLst/>
            <a:gdLst/>
            <a:ahLst/>
            <a:cxnLst/>
            <a:rect r="r" b="b" t="t" l="l"/>
            <a:pathLst>
              <a:path h="862536" w="903609">
                <a:moveTo>
                  <a:pt x="0" y="0"/>
                </a:moveTo>
                <a:lnTo>
                  <a:pt x="903610" y="0"/>
                </a:lnTo>
                <a:lnTo>
                  <a:pt x="903610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00358" y="3150636"/>
            <a:ext cx="757464" cy="862536"/>
          </a:xfrm>
          <a:custGeom>
            <a:avLst/>
            <a:gdLst/>
            <a:ahLst/>
            <a:cxnLst/>
            <a:rect r="r" b="b" t="t" l="l"/>
            <a:pathLst>
              <a:path h="862536" w="757464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062672" y="3150636"/>
            <a:ext cx="857832" cy="862536"/>
          </a:xfrm>
          <a:custGeom>
            <a:avLst/>
            <a:gdLst/>
            <a:ahLst/>
            <a:cxnLst/>
            <a:rect r="r" b="b" t="t" l="l"/>
            <a:pathLst>
              <a:path h="862536" w="857832">
                <a:moveTo>
                  <a:pt x="0" y="0"/>
                </a:moveTo>
                <a:lnTo>
                  <a:pt x="857831" y="0"/>
                </a:lnTo>
                <a:lnTo>
                  <a:pt x="857831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287683" y="3251641"/>
            <a:ext cx="1110978" cy="660527"/>
          </a:xfrm>
          <a:custGeom>
            <a:avLst/>
            <a:gdLst/>
            <a:ahLst/>
            <a:cxnLst/>
            <a:rect r="r" b="b" t="t" l="l"/>
            <a:pathLst>
              <a:path h="660527" w="1110978">
                <a:moveTo>
                  <a:pt x="0" y="0"/>
                </a:moveTo>
                <a:lnTo>
                  <a:pt x="1110979" y="0"/>
                </a:lnTo>
                <a:lnTo>
                  <a:pt x="1110979" y="660527"/>
                </a:lnTo>
                <a:lnTo>
                  <a:pt x="0" y="66052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176667" y="5066154"/>
            <a:ext cx="885701" cy="761703"/>
          </a:xfrm>
          <a:custGeom>
            <a:avLst/>
            <a:gdLst/>
            <a:ahLst/>
            <a:cxnLst/>
            <a:rect r="r" b="b" t="t" l="l"/>
            <a:pathLst>
              <a:path h="761703" w="885701">
                <a:moveTo>
                  <a:pt x="0" y="0"/>
                </a:moveTo>
                <a:lnTo>
                  <a:pt x="885701" y="0"/>
                </a:lnTo>
                <a:lnTo>
                  <a:pt x="8857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814767" y="5066154"/>
            <a:ext cx="761703" cy="761703"/>
          </a:xfrm>
          <a:custGeom>
            <a:avLst/>
            <a:gdLst/>
            <a:ahLst/>
            <a:cxnLst/>
            <a:rect r="r" b="b" t="t" l="l"/>
            <a:pathLst>
              <a:path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328869" y="5066154"/>
            <a:ext cx="761703" cy="761703"/>
          </a:xfrm>
          <a:custGeom>
            <a:avLst/>
            <a:gdLst/>
            <a:ahLst/>
            <a:cxnLst/>
            <a:rect r="r" b="b" t="t" l="l"/>
            <a:pathLst>
              <a:path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842971" y="5066154"/>
            <a:ext cx="760318" cy="761703"/>
          </a:xfrm>
          <a:custGeom>
            <a:avLst/>
            <a:gdLst/>
            <a:ahLst/>
            <a:cxnLst/>
            <a:rect r="r" b="b" t="t" l="l"/>
            <a:pathLst>
              <a:path h="761703" w="760318">
                <a:moveTo>
                  <a:pt x="0" y="0"/>
                </a:moveTo>
                <a:lnTo>
                  <a:pt x="760318" y="0"/>
                </a:lnTo>
                <a:lnTo>
                  <a:pt x="76031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355689" y="5066154"/>
            <a:ext cx="827938" cy="761703"/>
          </a:xfrm>
          <a:custGeom>
            <a:avLst/>
            <a:gdLst/>
            <a:ahLst/>
            <a:cxnLst/>
            <a:rect r="r" b="b" t="t" l="l"/>
            <a:pathLst>
              <a:path h="761703" w="827938">
                <a:moveTo>
                  <a:pt x="0" y="0"/>
                </a:moveTo>
                <a:lnTo>
                  <a:pt x="827937" y="0"/>
                </a:lnTo>
                <a:lnTo>
                  <a:pt x="827937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936026" y="5066154"/>
            <a:ext cx="614902" cy="761703"/>
          </a:xfrm>
          <a:custGeom>
            <a:avLst/>
            <a:gdLst/>
            <a:ahLst/>
            <a:cxnLst/>
            <a:rect r="r" b="b" t="t" l="l"/>
            <a:pathLst>
              <a:path h="761703" w="614902">
                <a:moveTo>
                  <a:pt x="0" y="0"/>
                </a:moveTo>
                <a:lnTo>
                  <a:pt x="614901" y="0"/>
                </a:lnTo>
                <a:lnTo>
                  <a:pt x="6149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303327" y="5132346"/>
            <a:ext cx="1095335" cy="629320"/>
          </a:xfrm>
          <a:custGeom>
            <a:avLst/>
            <a:gdLst/>
            <a:ahLst/>
            <a:cxnLst/>
            <a:rect r="r" b="b" t="t" l="l"/>
            <a:pathLst>
              <a:path h="629320" w="1095335">
                <a:moveTo>
                  <a:pt x="0" y="0"/>
                </a:moveTo>
                <a:lnTo>
                  <a:pt x="1095335" y="0"/>
                </a:lnTo>
                <a:lnTo>
                  <a:pt x="1095335" y="629319"/>
                </a:lnTo>
                <a:lnTo>
                  <a:pt x="0" y="62931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165425" y="6765381"/>
            <a:ext cx="914303" cy="816223"/>
          </a:xfrm>
          <a:custGeom>
            <a:avLst/>
            <a:gdLst/>
            <a:ahLst/>
            <a:cxnLst/>
            <a:rect r="r" b="b" t="t" l="l"/>
            <a:pathLst>
              <a:path h="816223" w="914303">
                <a:moveTo>
                  <a:pt x="0" y="0"/>
                </a:moveTo>
                <a:lnTo>
                  <a:pt x="914303" y="0"/>
                </a:lnTo>
                <a:lnTo>
                  <a:pt x="914303" y="816223"/>
                </a:lnTo>
                <a:lnTo>
                  <a:pt x="0" y="816223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517113" y="6732732"/>
            <a:ext cx="642709" cy="881521"/>
          </a:xfrm>
          <a:custGeom>
            <a:avLst/>
            <a:gdLst/>
            <a:ahLst/>
            <a:cxnLst/>
            <a:rect r="r" b="b" t="t" l="l"/>
            <a:pathLst>
              <a:path h="881521" w="642709">
                <a:moveTo>
                  <a:pt x="0" y="0"/>
                </a:moveTo>
                <a:lnTo>
                  <a:pt x="642709" y="0"/>
                </a:lnTo>
                <a:lnTo>
                  <a:pt x="642709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597207" y="6732732"/>
            <a:ext cx="827027" cy="881521"/>
          </a:xfrm>
          <a:custGeom>
            <a:avLst/>
            <a:gdLst/>
            <a:ahLst/>
            <a:cxnLst/>
            <a:rect r="r" b="b" t="t" l="l"/>
            <a:pathLst>
              <a:path h="881521" w="827027">
                <a:moveTo>
                  <a:pt x="0" y="0"/>
                </a:moveTo>
                <a:lnTo>
                  <a:pt x="827027" y="0"/>
                </a:lnTo>
                <a:lnTo>
                  <a:pt x="827027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861619" y="6732732"/>
            <a:ext cx="644312" cy="881521"/>
          </a:xfrm>
          <a:custGeom>
            <a:avLst/>
            <a:gdLst/>
            <a:ahLst/>
            <a:cxnLst/>
            <a:rect r="r" b="b" t="t" l="l"/>
            <a:pathLst>
              <a:path h="881521" w="644312">
                <a:moveTo>
                  <a:pt x="0" y="0"/>
                </a:moveTo>
                <a:lnTo>
                  <a:pt x="644312" y="0"/>
                </a:lnTo>
                <a:lnTo>
                  <a:pt x="644312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1943316" y="6824910"/>
            <a:ext cx="1158432" cy="697166"/>
          </a:xfrm>
          <a:custGeom>
            <a:avLst/>
            <a:gdLst/>
            <a:ahLst/>
            <a:cxnLst/>
            <a:rect r="r" b="b" t="t" l="l"/>
            <a:pathLst>
              <a:path h="697166" w="1158432">
                <a:moveTo>
                  <a:pt x="0" y="0"/>
                </a:moveTo>
                <a:lnTo>
                  <a:pt x="1158432" y="0"/>
                </a:lnTo>
                <a:lnTo>
                  <a:pt x="1158432" y="697165"/>
                </a:lnTo>
                <a:lnTo>
                  <a:pt x="0" y="697165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539133" y="6732732"/>
            <a:ext cx="1117135" cy="881521"/>
          </a:xfrm>
          <a:custGeom>
            <a:avLst/>
            <a:gdLst/>
            <a:ahLst/>
            <a:cxnLst/>
            <a:rect r="r" b="b" t="t" l="l"/>
            <a:pathLst>
              <a:path h="881521" w="1117135">
                <a:moveTo>
                  <a:pt x="0" y="0"/>
                </a:moveTo>
                <a:lnTo>
                  <a:pt x="1117135" y="0"/>
                </a:lnTo>
                <a:lnTo>
                  <a:pt x="1117135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093653" y="6732732"/>
            <a:ext cx="881521" cy="881521"/>
          </a:xfrm>
          <a:custGeom>
            <a:avLst/>
            <a:gdLst/>
            <a:ahLst/>
            <a:cxnLst/>
            <a:rect r="r" b="b" t="t" l="l"/>
            <a:pathLst>
              <a:path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6412559" y="6732732"/>
            <a:ext cx="881521" cy="881521"/>
          </a:xfrm>
          <a:custGeom>
            <a:avLst/>
            <a:gdLst/>
            <a:ahLst/>
            <a:cxnLst/>
            <a:rect r="r" b="b" t="t" l="l"/>
            <a:pathLst>
              <a:path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7371917" y="8565257"/>
            <a:ext cx="424245" cy="788293"/>
          </a:xfrm>
          <a:custGeom>
            <a:avLst/>
            <a:gdLst/>
            <a:ahLst/>
            <a:cxnLst/>
            <a:rect r="r" b="b" t="t" l="l"/>
            <a:pathLst>
              <a:path h="788293" w="424245">
                <a:moveTo>
                  <a:pt x="0" y="0"/>
                </a:moveTo>
                <a:lnTo>
                  <a:pt x="424245" y="0"/>
                </a:lnTo>
                <a:lnTo>
                  <a:pt x="424245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415791" y="8565257"/>
            <a:ext cx="610569" cy="788293"/>
          </a:xfrm>
          <a:custGeom>
            <a:avLst/>
            <a:gdLst/>
            <a:ahLst/>
            <a:cxnLst/>
            <a:rect r="r" b="b" t="t" l="l"/>
            <a:pathLst>
              <a:path h="788293" w="610569">
                <a:moveTo>
                  <a:pt x="0" y="0"/>
                </a:moveTo>
                <a:lnTo>
                  <a:pt x="610569" y="0"/>
                </a:lnTo>
                <a:lnTo>
                  <a:pt x="6105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9645988" y="8565257"/>
            <a:ext cx="680799" cy="788293"/>
          </a:xfrm>
          <a:custGeom>
            <a:avLst/>
            <a:gdLst/>
            <a:ahLst/>
            <a:cxnLst/>
            <a:rect r="r" b="b" t="t" l="l"/>
            <a:pathLst>
              <a:path h="788293" w="680799">
                <a:moveTo>
                  <a:pt x="0" y="0"/>
                </a:moveTo>
                <a:lnTo>
                  <a:pt x="680799" y="0"/>
                </a:lnTo>
                <a:lnTo>
                  <a:pt x="68079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0946415" y="8565257"/>
            <a:ext cx="397013" cy="788293"/>
          </a:xfrm>
          <a:custGeom>
            <a:avLst/>
            <a:gdLst/>
            <a:ahLst/>
            <a:cxnLst/>
            <a:rect r="r" b="b" t="t" l="l"/>
            <a:pathLst>
              <a:path h="788293" w="397013">
                <a:moveTo>
                  <a:pt x="0" y="0"/>
                </a:moveTo>
                <a:lnTo>
                  <a:pt x="397014" y="0"/>
                </a:lnTo>
                <a:lnTo>
                  <a:pt x="397014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963057" y="8565257"/>
            <a:ext cx="788293" cy="788293"/>
          </a:xfrm>
          <a:custGeom>
            <a:avLst/>
            <a:gdLst/>
            <a:ahLst/>
            <a:cxnLst/>
            <a:rect r="r" b="b" t="t" l="l"/>
            <a:pathLst>
              <a:path h="788293" w="788293">
                <a:moveTo>
                  <a:pt x="0" y="0"/>
                </a:moveTo>
                <a:lnTo>
                  <a:pt x="788293" y="0"/>
                </a:lnTo>
                <a:lnTo>
                  <a:pt x="78829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3370979" y="8565257"/>
            <a:ext cx="963470" cy="788293"/>
          </a:xfrm>
          <a:custGeom>
            <a:avLst/>
            <a:gdLst/>
            <a:ahLst/>
            <a:cxnLst/>
            <a:rect r="r" b="b" t="t" l="l"/>
            <a:pathLst>
              <a:path h="788293" w="963470">
                <a:moveTo>
                  <a:pt x="0" y="0"/>
                </a:moveTo>
                <a:lnTo>
                  <a:pt x="963470" y="0"/>
                </a:lnTo>
                <a:lnTo>
                  <a:pt x="963470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954077" y="8665805"/>
            <a:ext cx="838854" cy="587198"/>
          </a:xfrm>
          <a:custGeom>
            <a:avLst/>
            <a:gdLst/>
            <a:ahLst/>
            <a:cxnLst/>
            <a:rect r="r" b="b" t="t" l="l"/>
            <a:pathLst>
              <a:path h="587198" w="838854">
                <a:moveTo>
                  <a:pt x="0" y="0"/>
                </a:moveTo>
                <a:lnTo>
                  <a:pt x="838854" y="0"/>
                </a:lnTo>
                <a:lnTo>
                  <a:pt x="838854" y="587197"/>
                </a:lnTo>
                <a:lnTo>
                  <a:pt x="0" y="587197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6506295" y="8565257"/>
            <a:ext cx="689398" cy="788293"/>
          </a:xfrm>
          <a:custGeom>
            <a:avLst/>
            <a:gdLst/>
            <a:ahLst/>
            <a:cxnLst/>
            <a:rect r="r" b="b" t="t" l="l"/>
            <a:pathLst>
              <a:path h="788293" w="689398">
                <a:moveTo>
                  <a:pt x="0" y="0"/>
                </a:moveTo>
                <a:lnTo>
                  <a:pt x="689398" y="0"/>
                </a:lnTo>
                <a:lnTo>
                  <a:pt x="689398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119752" y="6674866"/>
            <a:ext cx="4726171" cy="2386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Use these design resources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in your Canva Presentation.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Happy designing! 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Don't forget to delete this</a:t>
            </a:r>
          </a:p>
          <a:p>
            <a:pPr marL="0" indent="0" lvl="1">
              <a:lnSpc>
                <a:spcPts val="3216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page before presenting.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03981" y="1072266"/>
            <a:ext cx="5253440" cy="229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93"/>
              </a:lnSpc>
              <a:spcBef>
                <a:spcPct val="0"/>
              </a:spcBef>
            </a:pPr>
            <a:r>
              <a:rPr lang="en-US" sz="6199" u="none">
                <a:solidFill>
                  <a:srgbClr val="000000"/>
                </a:solidFill>
                <a:latin typeface="SK Primo"/>
              </a:rPr>
              <a:t>RESOURCE </a:t>
            </a:r>
          </a:p>
          <a:p>
            <a:pPr algn="l" marL="0" indent="0" lvl="0">
              <a:lnSpc>
                <a:spcPts val="8493"/>
              </a:lnSpc>
              <a:spcBef>
                <a:spcPct val="0"/>
              </a:spcBef>
            </a:pPr>
            <a:r>
              <a:rPr lang="en-US" sz="6199" u="none">
                <a:solidFill>
                  <a:srgbClr val="000000"/>
                </a:solidFill>
                <a:latin typeface="SK Primo"/>
              </a:rPr>
              <a:t>PAGE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1A4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7008" y="1028700"/>
            <a:ext cx="1740464" cy="3571848"/>
          </a:xfrm>
          <a:custGeom>
            <a:avLst/>
            <a:gdLst/>
            <a:ahLst/>
            <a:cxnLst/>
            <a:rect r="r" b="b" t="t" l="l"/>
            <a:pathLst>
              <a:path h="3571848" w="1740464">
                <a:moveTo>
                  <a:pt x="0" y="0"/>
                </a:moveTo>
                <a:lnTo>
                  <a:pt x="1740464" y="0"/>
                </a:lnTo>
                <a:lnTo>
                  <a:pt x="1740464" y="3571848"/>
                </a:lnTo>
                <a:lnTo>
                  <a:pt x="0" y="3571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87053" y="4975494"/>
            <a:ext cx="10520374" cy="3778372"/>
            <a:chOff x="0" y="0"/>
            <a:chExt cx="2770798" cy="9951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70798" cy="995127"/>
            </a:xfrm>
            <a:custGeom>
              <a:avLst/>
              <a:gdLst/>
              <a:ahLst/>
              <a:cxnLst/>
              <a:rect r="r" b="b" t="t" l="l"/>
              <a:pathLst>
                <a:path h="995127" w="2770798">
                  <a:moveTo>
                    <a:pt x="0" y="0"/>
                  </a:moveTo>
                  <a:lnTo>
                    <a:pt x="2770798" y="0"/>
                  </a:lnTo>
                  <a:lnTo>
                    <a:pt x="2770798" y="995127"/>
                  </a:lnTo>
                  <a:lnTo>
                    <a:pt x="0" y="995127"/>
                  </a:lnTo>
                  <a:close/>
                </a:path>
              </a:pathLst>
            </a:custGeom>
            <a:solidFill>
              <a:srgbClr val="F48048"/>
            </a:solidFill>
            <a:ln w="47625">
              <a:solidFill>
                <a:srgbClr val="000000"/>
              </a:solidFill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286664">
            <a:off x="7884776" y="1680759"/>
            <a:ext cx="1249193" cy="2948740"/>
          </a:xfrm>
          <a:custGeom>
            <a:avLst/>
            <a:gdLst/>
            <a:ahLst/>
            <a:cxnLst/>
            <a:rect r="r" b="b" t="t" l="l"/>
            <a:pathLst>
              <a:path h="2948740" w="1249193">
                <a:moveTo>
                  <a:pt x="0" y="0"/>
                </a:moveTo>
                <a:lnTo>
                  <a:pt x="1249194" y="0"/>
                </a:lnTo>
                <a:lnTo>
                  <a:pt x="1249194" y="2948740"/>
                </a:lnTo>
                <a:lnTo>
                  <a:pt x="0" y="29487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09110">
            <a:off x="2903481" y="2044327"/>
            <a:ext cx="1045770" cy="2083961"/>
          </a:xfrm>
          <a:custGeom>
            <a:avLst/>
            <a:gdLst/>
            <a:ahLst/>
            <a:cxnLst/>
            <a:rect r="r" b="b" t="t" l="l"/>
            <a:pathLst>
              <a:path h="2083961" w="1045770">
                <a:moveTo>
                  <a:pt x="0" y="0"/>
                </a:moveTo>
                <a:lnTo>
                  <a:pt x="1045770" y="0"/>
                </a:lnTo>
                <a:lnTo>
                  <a:pt x="1045770" y="2083961"/>
                </a:lnTo>
                <a:lnTo>
                  <a:pt x="0" y="20839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192941" y="1279697"/>
            <a:ext cx="4600290" cy="1150072"/>
          </a:xfrm>
          <a:custGeom>
            <a:avLst/>
            <a:gdLst/>
            <a:ahLst/>
            <a:cxnLst/>
            <a:rect r="r" b="b" t="t" l="l"/>
            <a:pathLst>
              <a:path h="1150072" w="4600290">
                <a:moveTo>
                  <a:pt x="0" y="0"/>
                </a:moveTo>
                <a:lnTo>
                  <a:pt x="4600290" y="0"/>
                </a:lnTo>
                <a:lnTo>
                  <a:pt x="4600290" y="1150072"/>
                </a:lnTo>
                <a:lnTo>
                  <a:pt x="0" y="1150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43917" y="5350779"/>
            <a:ext cx="10006646" cy="2877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38"/>
              </a:lnSpc>
              <a:spcBef>
                <a:spcPct val="0"/>
              </a:spcBef>
            </a:pPr>
            <a:r>
              <a:rPr lang="en-US" sz="5283" u="none">
                <a:solidFill>
                  <a:srgbClr val="000000"/>
                </a:solidFill>
                <a:latin typeface="SK Primo"/>
              </a:rPr>
              <a:t>FREE TEMPLATES</a:t>
            </a:r>
          </a:p>
          <a:p>
            <a:pPr algn="ctr" marL="0" indent="0" lvl="0">
              <a:lnSpc>
                <a:spcPts val="7238"/>
              </a:lnSpc>
              <a:spcBef>
                <a:spcPct val="0"/>
              </a:spcBef>
            </a:pPr>
            <a:r>
              <a:rPr lang="en-US" sz="5283" u="none">
                <a:solidFill>
                  <a:srgbClr val="000000"/>
                </a:solidFill>
                <a:latin typeface="SK Primo"/>
              </a:rPr>
              <a:t>FOR ALL YOUR</a:t>
            </a:r>
          </a:p>
          <a:p>
            <a:pPr algn="ctr" marL="0" indent="0" lvl="0">
              <a:lnSpc>
                <a:spcPts val="7238"/>
              </a:lnSpc>
              <a:spcBef>
                <a:spcPct val="0"/>
              </a:spcBef>
            </a:pPr>
            <a:r>
              <a:rPr lang="en-US" sz="5283" u="none">
                <a:solidFill>
                  <a:srgbClr val="000000"/>
                </a:solidFill>
                <a:latin typeface="SK Primo"/>
              </a:rPr>
              <a:t>PRESENTATION NEEDS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936963" y="3103453"/>
            <a:ext cx="5112246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Garet Bold"/>
              </a:rPr>
              <a:t>For PowerPoint,</a:t>
            </a:r>
          </a:p>
          <a:p>
            <a:pPr algn="ctr" marL="0" indent="0" lvl="1">
              <a:lnSpc>
                <a:spcPts val="324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Garet Bold"/>
              </a:rPr>
              <a:t>Google Slides, and Canva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81726" y="4772929"/>
            <a:ext cx="4422720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Garet Bold"/>
              </a:rPr>
              <a:t>100% free for personal</a:t>
            </a:r>
          </a:p>
          <a:p>
            <a:pPr algn="ctr" marL="0" indent="0" lvl="1">
              <a:lnSpc>
                <a:spcPts val="324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Garet Bold"/>
              </a:rPr>
              <a:t>or commercial use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936963" y="6442405"/>
            <a:ext cx="5112246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Garet Bold"/>
              </a:rPr>
              <a:t>Ready to use, professional,</a:t>
            </a:r>
          </a:p>
          <a:p>
            <a:pPr algn="ctr" marL="0" indent="0" lvl="1">
              <a:lnSpc>
                <a:spcPts val="324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Garet Bold"/>
              </a:rPr>
              <a:t>and customizable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36963" y="8111881"/>
            <a:ext cx="5112246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Garet Bold"/>
              </a:rPr>
              <a:t>Blow your audience away</a:t>
            </a:r>
          </a:p>
          <a:p>
            <a:pPr algn="ctr" marL="0" indent="0" lvl="1">
              <a:lnSpc>
                <a:spcPts val="3249"/>
              </a:lnSpc>
              <a:spcBef>
                <a:spcPct val="0"/>
              </a:spcBef>
            </a:pPr>
            <a:r>
              <a:rPr lang="en-US" sz="2499" u="none">
                <a:solidFill>
                  <a:srgbClr val="000000"/>
                </a:solidFill>
                <a:latin typeface="Garet Bold"/>
              </a:rPr>
              <a:t>with attractive visuals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80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14544" y="6028922"/>
            <a:ext cx="3080960" cy="3107368"/>
          </a:xfrm>
          <a:custGeom>
            <a:avLst/>
            <a:gdLst/>
            <a:ahLst/>
            <a:cxnLst/>
            <a:rect r="r" b="b" t="t" l="l"/>
            <a:pathLst>
              <a:path h="3107368" w="3080960">
                <a:moveTo>
                  <a:pt x="0" y="0"/>
                </a:moveTo>
                <a:lnTo>
                  <a:pt x="3080960" y="0"/>
                </a:lnTo>
                <a:lnTo>
                  <a:pt x="3080960" y="3107368"/>
                </a:lnTo>
                <a:lnTo>
                  <a:pt x="0" y="3107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79551" y="5897464"/>
            <a:ext cx="2528899" cy="3941784"/>
          </a:xfrm>
          <a:custGeom>
            <a:avLst/>
            <a:gdLst/>
            <a:ahLst/>
            <a:cxnLst/>
            <a:rect r="r" b="b" t="t" l="l"/>
            <a:pathLst>
              <a:path h="3941784" w="2528899">
                <a:moveTo>
                  <a:pt x="0" y="0"/>
                </a:moveTo>
                <a:lnTo>
                  <a:pt x="2528898" y="0"/>
                </a:lnTo>
                <a:lnTo>
                  <a:pt x="2528898" y="3941783"/>
                </a:lnTo>
                <a:lnTo>
                  <a:pt x="0" y="3941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05350" y="5897464"/>
            <a:ext cx="3002615" cy="1736997"/>
          </a:xfrm>
          <a:custGeom>
            <a:avLst/>
            <a:gdLst/>
            <a:ahLst/>
            <a:cxnLst/>
            <a:rect r="r" b="b" t="t" l="l"/>
            <a:pathLst>
              <a:path h="1736997" w="3002615">
                <a:moveTo>
                  <a:pt x="0" y="0"/>
                </a:moveTo>
                <a:lnTo>
                  <a:pt x="3002616" y="0"/>
                </a:lnTo>
                <a:lnTo>
                  <a:pt x="3002616" y="1736997"/>
                </a:lnTo>
                <a:lnTo>
                  <a:pt x="0" y="1736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755235" y="1446401"/>
            <a:ext cx="4518734" cy="303988"/>
          </a:xfrm>
          <a:custGeom>
            <a:avLst/>
            <a:gdLst/>
            <a:ahLst/>
            <a:cxnLst/>
            <a:rect r="r" b="b" t="t" l="l"/>
            <a:pathLst>
              <a:path h="303988" w="4518734">
                <a:moveTo>
                  <a:pt x="0" y="0"/>
                </a:moveTo>
                <a:lnTo>
                  <a:pt x="4518734" y="0"/>
                </a:lnTo>
                <a:lnTo>
                  <a:pt x="4518734" y="303988"/>
                </a:lnTo>
                <a:lnTo>
                  <a:pt x="0" y="30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24501" y="1446401"/>
            <a:ext cx="4518734" cy="303988"/>
          </a:xfrm>
          <a:custGeom>
            <a:avLst/>
            <a:gdLst/>
            <a:ahLst/>
            <a:cxnLst/>
            <a:rect r="r" b="b" t="t" l="l"/>
            <a:pathLst>
              <a:path h="303988" w="4518734">
                <a:moveTo>
                  <a:pt x="0" y="0"/>
                </a:moveTo>
                <a:lnTo>
                  <a:pt x="4518734" y="0"/>
                </a:lnTo>
                <a:lnTo>
                  <a:pt x="4518734" y="303988"/>
                </a:lnTo>
                <a:lnTo>
                  <a:pt x="0" y="30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524501" y="8313643"/>
            <a:ext cx="1991608" cy="3051210"/>
          </a:xfrm>
          <a:custGeom>
            <a:avLst/>
            <a:gdLst/>
            <a:ahLst/>
            <a:cxnLst/>
            <a:rect r="r" b="b" t="t" l="l"/>
            <a:pathLst>
              <a:path h="3051210" w="1991608">
                <a:moveTo>
                  <a:pt x="0" y="0"/>
                </a:moveTo>
                <a:lnTo>
                  <a:pt x="1991608" y="0"/>
                </a:lnTo>
                <a:lnTo>
                  <a:pt x="1991608" y="3051209"/>
                </a:lnTo>
                <a:lnTo>
                  <a:pt x="0" y="30512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16036" y="4915532"/>
            <a:ext cx="1840336" cy="2843216"/>
          </a:xfrm>
          <a:custGeom>
            <a:avLst/>
            <a:gdLst/>
            <a:ahLst/>
            <a:cxnLst/>
            <a:rect r="r" b="b" t="t" l="l"/>
            <a:pathLst>
              <a:path h="2843216" w="1840336">
                <a:moveTo>
                  <a:pt x="0" y="0"/>
                </a:moveTo>
                <a:lnTo>
                  <a:pt x="1840336" y="0"/>
                </a:lnTo>
                <a:lnTo>
                  <a:pt x="1840336" y="2843215"/>
                </a:lnTo>
                <a:lnTo>
                  <a:pt x="0" y="28432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61342" y="917269"/>
            <a:ext cx="13165317" cy="1485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79"/>
              </a:lnSpc>
              <a:spcBef>
                <a:spcPct val="0"/>
              </a:spcBef>
            </a:pPr>
            <a:r>
              <a:rPr lang="en-US" sz="3999" u="none">
                <a:solidFill>
                  <a:srgbClr val="000000"/>
                </a:solidFill>
                <a:latin typeface="SK Primo"/>
              </a:rPr>
              <a:t>DOWNLOAD THIS PRESENTATION AS</a:t>
            </a:r>
          </a:p>
          <a:p>
            <a:pPr algn="ctr" marL="0" indent="0" lvl="0">
              <a:lnSpc>
                <a:spcPts val="5479"/>
              </a:lnSpc>
              <a:spcBef>
                <a:spcPct val="0"/>
              </a:spcBef>
            </a:pPr>
            <a:r>
              <a:rPr lang="en-US" sz="3999" u="none">
                <a:solidFill>
                  <a:srgbClr val="000000"/>
                </a:solidFill>
                <a:latin typeface="SK Primo"/>
              </a:rPr>
              <a:t>A POWERPOINT TEMPLATE IN 3 STEPS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2136007" y="2902930"/>
            <a:ext cx="5141301" cy="1959896"/>
            <a:chOff x="0" y="0"/>
            <a:chExt cx="6855068" cy="2613195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219075"/>
              <a:ext cx="6855068" cy="1208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712"/>
                </a:lnSpc>
                <a:spcBef>
                  <a:spcPct val="0"/>
                </a:spcBef>
              </a:pPr>
              <a:r>
                <a:rPr lang="en-US" sz="4899" u="none">
                  <a:solidFill>
                    <a:srgbClr val="000000"/>
                  </a:solidFill>
                  <a:latin typeface="SK Primo"/>
                </a:rPr>
                <a:t>03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411911" y="1183598"/>
              <a:ext cx="6031247" cy="14295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Enter "PowerPoint" in the search bar and click on the PowerPoint icon to download.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84373" y="2902930"/>
            <a:ext cx="5141301" cy="2683796"/>
            <a:chOff x="0" y="0"/>
            <a:chExt cx="6855068" cy="357839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156179" y="1183598"/>
              <a:ext cx="6542710" cy="23947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Click on the "Canva" button next to this presentation. Start editing your presentation. You may need to sign in to your Canva account.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219075"/>
              <a:ext cx="6855068" cy="1208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712"/>
                </a:lnSpc>
                <a:spcBef>
                  <a:spcPct val="0"/>
                </a:spcBef>
              </a:pPr>
              <a:r>
                <a:rPr lang="en-US" sz="4899" u="none">
                  <a:solidFill>
                    <a:srgbClr val="000000"/>
                  </a:solidFill>
                  <a:latin typeface="SK Primo"/>
                </a:rPr>
                <a:t>01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573349" y="2902930"/>
            <a:ext cx="5141301" cy="2321846"/>
            <a:chOff x="0" y="0"/>
            <a:chExt cx="6855068" cy="3095795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343399" y="1183598"/>
              <a:ext cx="6168271" cy="19121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Click on the "Share" button on the top right corner in Canva and click on "More" at the bottom of the menu.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219075"/>
              <a:ext cx="6855068" cy="1208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712"/>
                </a:lnSpc>
                <a:spcBef>
                  <a:spcPct val="0"/>
                </a:spcBef>
              </a:pPr>
              <a:r>
                <a:rPr lang="en-US" sz="4899" u="none">
                  <a:solidFill>
                    <a:srgbClr val="000000"/>
                  </a:solidFill>
                  <a:latin typeface="SK Primo"/>
                </a:rPr>
                <a:t>02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C71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763499" y="917269"/>
            <a:ext cx="12761002" cy="1485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79"/>
              </a:lnSpc>
              <a:spcBef>
                <a:spcPct val="0"/>
              </a:spcBef>
            </a:pPr>
            <a:r>
              <a:rPr lang="en-US" sz="3999" u="none">
                <a:solidFill>
                  <a:srgbClr val="000000"/>
                </a:solidFill>
                <a:latin typeface="SK Primo"/>
              </a:rPr>
              <a:t>USE THIS PRESENTATION AS A</a:t>
            </a:r>
          </a:p>
          <a:p>
            <a:pPr algn="ctr" marL="0" indent="0" lvl="0">
              <a:lnSpc>
                <a:spcPts val="5479"/>
              </a:lnSpc>
              <a:spcBef>
                <a:spcPct val="0"/>
              </a:spcBef>
            </a:pPr>
            <a:r>
              <a:rPr lang="en-US" sz="3999" u="none">
                <a:solidFill>
                  <a:srgbClr val="000000"/>
                </a:solidFill>
                <a:latin typeface="SK Primo"/>
              </a:rPr>
              <a:t>GOOGLE SLIDE TEMPLATE IN 3 STEPS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28534" y="8176960"/>
            <a:ext cx="4666970" cy="3903284"/>
          </a:xfrm>
          <a:custGeom>
            <a:avLst/>
            <a:gdLst/>
            <a:ahLst/>
            <a:cxnLst/>
            <a:rect r="r" b="b" t="t" l="l"/>
            <a:pathLst>
              <a:path h="3903284" w="4666970">
                <a:moveTo>
                  <a:pt x="0" y="0"/>
                </a:moveTo>
                <a:lnTo>
                  <a:pt x="4666970" y="0"/>
                </a:lnTo>
                <a:lnTo>
                  <a:pt x="4666970" y="3903284"/>
                </a:lnTo>
                <a:lnTo>
                  <a:pt x="0" y="3903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14544" y="6027030"/>
            <a:ext cx="3080960" cy="3107368"/>
          </a:xfrm>
          <a:custGeom>
            <a:avLst/>
            <a:gdLst/>
            <a:ahLst/>
            <a:cxnLst/>
            <a:rect r="r" b="b" t="t" l="l"/>
            <a:pathLst>
              <a:path h="3107368" w="3080960">
                <a:moveTo>
                  <a:pt x="0" y="0"/>
                </a:moveTo>
                <a:lnTo>
                  <a:pt x="3080960" y="0"/>
                </a:lnTo>
                <a:lnTo>
                  <a:pt x="3080960" y="3107367"/>
                </a:lnTo>
                <a:lnTo>
                  <a:pt x="0" y="3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79551" y="5895572"/>
            <a:ext cx="2528899" cy="3941784"/>
          </a:xfrm>
          <a:custGeom>
            <a:avLst/>
            <a:gdLst/>
            <a:ahLst/>
            <a:cxnLst/>
            <a:rect r="r" b="b" t="t" l="l"/>
            <a:pathLst>
              <a:path h="3941784" w="2528899">
                <a:moveTo>
                  <a:pt x="0" y="0"/>
                </a:moveTo>
                <a:lnTo>
                  <a:pt x="2528898" y="0"/>
                </a:lnTo>
                <a:lnTo>
                  <a:pt x="2528898" y="3941783"/>
                </a:lnTo>
                <a:lnTo>
                  <a:pt x="0" y="3941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89749" y="6495647"/>
            <a:ext cx="3066913" cy="1681313"/>
          </a:xfrm>
          <a:custGeom>
            <a:avLst/>
            <a:gdLst/>
            <a:ahLst/>
            <a:cxnLst/>
            <a:rect r="r" b="b" t="t" l="l"/>
            <a:pathLst>
              <a:path h="1681313" w="3066913">
                <a:moveTo>
                  <a:pt x="0" y="0"/>
                </a:moveTo>
                <a:lnTo>
                  <a:pt x="3066914" y="0"/>
                </a:lnTo>
                <a:lnTo>
                  <a:pt x="3066914" y="1681313"/>
                </a:lnTo>
                <a:lnTo>
                  <a:pt x="0" y="1681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866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89255" y="6915150"/>
            <a:ext cx="2715768" cy="4114800"/>
          </a:xfrm>
          <a:custGeom>
            <a:avLst/>
            <a:gdLst/>
            <a:ahLst/>
            <a:cxnLst/>
            <a:rect r="r" b="b" t="t" l="l"/>
            <a:pathLst>
              <a:path h="4114800" w="2715768">
                <a:moveTo>
                  <a:pt x="0" y="0"/>
                </a:moveTo>
                <a:lnTo>
                  <a:pt x="2715768" y="0"/>
                </a:lnTo>
                <a:lnTo>
                  <a:pt x="2715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755235" y="1446401"/>
            <a:ext cx="4518734" cy="303988"/>
          </a:xfrm>
          <a:custGeom>
            <a:avLst/>
            <a:gdLst/>
            <a:ahLst/>
            <a:cxnLst/>
            <a:rect r="r" b="b" t="t" l="l"/>
            <a:pathLst>
              <a:path h="303988" w="4518734">
                <a:moveTo>
                  <a:pt x="0" y="0"/>
                </a:moveTo>
                <a:lnTo>
                  <a:pt x="4518734" y="0"/>
                </a:lnTo>
                <a:lnTo>
                  <a:pt x="4518734" y="303988"/>
                </a:lnTo>
                <a:lnTo>
                  <a:pt x="0" y="303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24501" y="1446401"/>
            <a:ext cx="4518734" cy="303988"/>
          </a:xfrm>
          <a:custGeom>
            <a:avLst/>
            <a:gdLst/>
            <a:ahLst/>
            <a:cxnLst/>
            <a:rect r="r" b="b" t="t" l="l"/>
            <a:pathLst>
              <a:path h="303988" w="4518734">
                <a:moveTo>
                  <a:pt x="0" y="0"/>
                </a:moveTo>
                <a:lnTo>
                  <a:pt x="4518734" y="0"/>
                </a:lnTo>
                <a:lnTo>
                  <a:pt x="4518734" y="303988"/>
                </a:lnTo>
                <a:lnTo>
                  <a:pt x="0" y="303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84373" y="2948663"/>
            <a:ext cx="5141301" cy="2624963"/>
            <a:chOff x="0" y="0"/>
            <a:chExt cx="6855068" cy="3499951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56179" y="1105154"/>
              <a:ext cx="6542710" cy="23947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Click on the "Canva" button next to this presentation. Start editing your presentation. You may need to sign in to your Canva account.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219075"/>
              <a:ext cx="6855068" cy="1208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712"/>
                </a:lnSpc>
                <a:spcBef>
                  <a:spcPct val="0"/>
                </a:spcBef>
              </a:pPr>
              <a:r>
                <a:rPr lang="en-US" sz="4899" u="none">
                  <a:solidFill>
                    <a:srgbClr val="000000"/>
                  </a:solidFill>
                  <a:latin typeface="SK Primo"/>
                </a:rPr>
                <a:t>01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573349" y="2948663"/>
            <a:ext cx="5141301" cy="2263013"/>
            <a:chOff x="0" y="0"/>
            <a:chExt cx="6855068" cy="3017351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515098" y="1105154"/>
              <a:ext cx="5824872" cy="19121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Click on the "Share" button on the top right corner in Canva and click on "More" at the bottom of the menu.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219075"/>
              <a:ext cx="6855068" cy="1208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712"/>
                </a:lnSpc>
                <a:spcBef>
                  <a:spcPct val="0"/>
                </a:spcBef>
              </a:pPr>
              <a:r>
                <a:rPr lang="en-US" sz="4899" u="none">
                  <a:solidFill>
                    <a:srgbClr val="000000"/>
                  </a:solidFill>
                  <a:latin typeface="SK Primo"/>
                </a:rPr>
                <a:t>02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136007" y="2948663"/>
            <a:ext cx="5141301" cy="2977388"/>
            <a:chOff x="0" y="0"/>
            <a:chExt cx="6855068" cy="3969851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1092454"/>
              <a:ext cx="6855068" cy="28773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86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Garet Bold"/>
                </a:rPr>
                <a:t>Enter "Google Drive" in the search bar and click on the Google Drive icon to add this design as a Google slide in your G Drive. It will ask you to link your Google account to Canva the first time.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219075"/>
              <a:ext cx="6855068" cy="1208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712"/>
                </a:lnSpc>
                <a:spcBef>
                  <a:spcPct val="0"/>
                </a:spcBef>
              </a:pPr>
              <a:r>
                <a:rPr lang="en-US" sz="4899" u="none">
                  <a:solidFill>
                    <a:srgbClr val="000000"/>
                  </a:solidFill>
                  <a:latin typeface="SK Primo"/>
                </a:rPr>
                <a:t>03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07050" cy="6176220"/>
            <a:chOff x="0" y="0"/>
            <a:chExt cx="24409400" cy="82349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8219" r="0" b="1175"/>
            <a:stretch>
              <a:fillRect/>
            </a:stretch>
          </p:blipFill>
          <p:spPr>
            <a:xfrm flipH="false" flipV="false">
              <a:off x="0" y="0"/>
              <a:ext cx="24409400" cy="823496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true" flipV="false" rot="0">
            <a:off x="523343" y="5689266"/>
            <a:ext cx="3746106" cy="1144265"/>
          </a:xfrm>
          <a:custGeom>
            <a:avLst/>
            <a:gdLst/>
            <a:ahLst/>
            <a:cxnLst/>
            <a:rect r="r" b="b" t="t" l="l"/>
            <a:pathLst>
              <a:path h="1144265" w="3746106">
                <a:moveTo>
                  <a:pt x="3746107" y="0"/>
                </a:moveTo>
                <a:lnTo>
                  <a:pt x="0" y="0"/>
                </a:lnTo>
                <a:lnTo>
                  <a:pt x="0" y="1144265"/>
                </a:lnTo>
                <a:lnTo>
                  <a:pt x="3746107" y="1144265"/>
                </a:lnTo>
                <a:lnTo>
                  <a:pt x="374610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825307" y="7151106"/>
            <a:ext cx="7103930" cy="2534270"/>
            <a:chOff x="0" y="0"/>
            <a:chExt cx="9471907" cy="3379026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1680423" y="-295275"/>
              <a:ext cx="7791485" cy="35308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485"/>
                </a:lnSpc>
              </a:pPr>
              <a:r>
                <a:rPr lang="en-US" sz="3598">
                  <a:solidFill>
                    <a:srgbClr val="000000"/>
                  </a:solidFill>
                  <a:latin typeface="Garet Bold"/>
                </a:rPr>
                <a:t>Write an agenda here.</a:t>
              </a:r>
            </a:p>
            <a:p>
              <a:pPr algn="ctr">
                <a:lnSpc>
                  <a:spcPts val="7485"/>
                </a:lnSpc>
              </a:pPr>
              <a:r>
                <a:rPr lang="en-US" sz="3598">
                  <a:solidFill>
                    <a:srgbClr val="000000"/>
                  </a:solidFill>
                  <a:latin typeface="Garet Bold"/>
                </a:rPr>
                <a:t>Write an agenda here.</a:t>
              </a:r>
            </a:p>
            <a:p>
              <a:pPr algn="ctr">
                <a:lnSpc>
                  <a:spcPts val="7485"/>
                </a:lnSpc>
              </a:pPr>
              <a:r>
                <a:rPr lang="en-US" sz="3598" u="none">
                  <a:solidFill>
                    <a:srgbClr val="000000"/>
                  </a:solidFill>
                  <a:latin typeface="Garet Bold"/>
                </a:rPr>
                <a:t>Write an agenda here.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339916"/>
              <a:ext cx="1416571" cy="37189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433"/>
                </a:lnSpc>
              </a:pPr>
              <a:r>
                <a:rPr lang="en-US" sz="4199" u="none">
                  <a:solidFill>
                    <a:srgbClr val="000000"/>
                  </a:solidFill>
                  <a:latin typeface="SK Primo"/>
                </a:rPr>
                <a:t>01</a:t>
              </a:r>
            </a:p>
            <a:p>
              <a:pPr algn="ctr" marL="0" indent="0" lvl="0">
                <a:lnSpc>
                  <a:spcPts val="7433"/>
                </a:lnSpc>
              </a:pPr>
              <a:r>
                <a:rPr lang="en-US" sz="4199" u="none">
                  <a:solidFill>
                    <a:srgbClr val="000000"/>
                  </a:solidFill>
                  <a:latin typeface="SK Primo"/>
                </a:rPr>
                <a:t>02</a:t>
              </a:r>
            </a:p>
            <a:p>
              <a:pPr algn="ctr" marL="0" indent="0" lvl="0">
                <a:lnSpc>
                  <a:spcPts val="7433"/>
                </a:lnSpc>
              </a:pPr>
              <a:r>
                <a:rPr lang="en-US" sz="4199" u="none">
                  <a:solidFill>
                    <a:srgbClr val="000000"/>
                  </a:solidFill>
                  <a:latin typeface="SK Primo"/>
                </a:rPr>
                <a:t>03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536060" y="5022775"/>
            <a:ext cx="2298502" cy="2306891"/>
          </a:xfrm>
          <a:custGeom>
            <a:avLst/>
            <a:gdLst/>
            <a:ahLst/>
            <a:cxnLst/>
            <a:rect r="r" b="b" t="t" l="l"/>
            <a:pathLst>
              <a:path h="2306891" w="2298502">
                <a:moveTo>
                  <a:pt x="0" y="0"/>
                </a:moveTo>
                <a:lnTo>
                  <a:pt x="2298503" y="0"/>
                </a:lnTo>
                <a:lnTo>
                  <a:pt x="2298503" y="2306891"/>
                </a:lnTo>
                <a:lnTo>
                  <a:pt x="0" y="2306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7160121"/>
            <a:ext cx="7713901" cy="213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930"/>
              </a:lnSpc>
              <a:spcBef>
                <a:spcPct val="0"/>
              </a:spcBef>
            </a:pPr>
            <a:r>
              <a:rPr lang="en-US" sz="5788" u="none">
                <a:solidFill>
                  <a:srgbClr val="000000"/>
                </a:solidFill>
                <a:latin typeface="SK Primo"/>
              </a:rPr>
              <a:t>ADD AN</a:t>
            </a:r>
          </a:p>
          <a:p>
            <a:pPr marL="0" indent="0" lvl="0">
              <a:lnSpc>
                <a:spcPts val="7930"/>
              </a:lnSpc>
              <a:spcBef>
                <a:spcPct val="0"/>
              </a:spcBef>
            </a:pPr>
            <a:r>
              <a:rPr lang="en-US" sz="5788" u="none">
                <a:solidFill>
                  <a:srgbClr val="000000"/>
                </a:solidFill>
                <a:latin typeface="SK Primo"/>
              </a:rPr>
              <a:t>AGENDA PAGE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80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719123" y="402083"/>
            <a:ext cx="9175714" cy="9482835"/>
            <a:chOff x="0" y="0"/>
            <a:chExt cx="6362700" cy="65756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2"/>
              <a:stretch>
                <a:fillRect l="-1676" t="0" r="-1676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192792" y="7240533"/>
            <a:ext cx="3665758" cy="3665758"/>
          </a:xfrm>
          <a:custGeom>
            <a:avLst/>
            <a:gdLst/>
            <a:ahLst/>
            <a:cxnLst/>
            <a:rect r="r" b="b" t="t" l="l"/>
            <a:pathLst>
              <a:path h="3665758" w="3665758">
                <a:moveTo>
                  <a:pt x="0" y="0"/>
                </a:moveTo>
                <a:lnTo>
                  <a:pt x="3665758" y="0"/>
                </a:lnTo>
                <a:lnTo>
                  <a:pt x="3665758" y="3665759"/>
                </a:lnTo>
                <a:lnTo>
                  <a:pt x="0" y="3665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69566" y="-392530"/>
            <a:ext cx="4034827" cy="3594664"/>
          </a:xfrm>
          <a:custGeom>
            <a:avLst/>
            <a:gdLst/>
            <a:ahLst/>
            <a:cxnLst/>
            <a:rect r="r" b="b" t="t" l="l"/>
            <a:pathLst>
              <a:path h="3594664" w="4034827">
                <a:moveTo>
                  <a:pt x="0" y="0"/>
                </a:moveTo>
                <a:lnTo>
                  <a:pt x="4034827" y="0"/>
                </a:lnTo>
                <a:lnTo>
                  <a:pt x="4034827" y="3594664"/>
                </a:lnTo>
                <a:lnTo>
                  <a:pt x="0" y="359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5786294" y="10356425"/>
            <a:ext cx="4341763" cy="292082"/>
          </a:xfrm>
          <a:custGeom>
            <a:avLst/>
            <a:gdLst/>
            <a:ahLst/>
            <a:cxnLst/>
            <a:rect r="r" b="b" t="t" l="l"/>
            <a:pathLst>
              <a:path h="292082" w="4341763">
                <a:moveTo>
                  <a:pt x="0" y="0"/>
                </a:moveTo>
                <a:lnTo>
                  <a:pt x="4341763" y="0"/>
                </a:lnTo>
                <a:lnTo>
                  <a:pt x="4341763" y="292082"/>
                </a:lnTo>
                <a:lnTo>
                  <a:pt x="0" y="292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3945407"/>
            <a:ext cx="7074516" cy="5312893"/>
            <a:chOff x="0" y="0"/>
            <a:chExt cx="9432689" cy="7083858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361950"/>
              <a:ext cx="9432689" cy="50099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3991"/>
                </a:lnSpc>
              </a:pPr>
              <a:r>
                <a:rPr lang="en-US" sz="11283" u="none">
                  <a:solidFill>
                    <a:srgbClr val="000000"/>
                  </a:solidFill>
                  <a:latin typeface="SK Primo"/>
                </a:rPr>
                <a:t>HELLO</a:t>
              </a:r>
            </a:p>
            <a:p>
              <a:pPr marL="0" indent="0" lvl="0">
                <a:lnSpc>
                  <a:spcPts val="13991"/>
                </a:lnSpc>
              </a:pPr>
              <a:r>
                <a:rPr lang="en-US" sz="11283" u="none">
                  <a:solidFill>
                    <a:srgbClr val="000000"/>
                  </a:solidFill>
                  <a:latin typeface="SK Primo"/>
                </a:rPr>
                <a:t>THERE!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4555467"/>
              <a:ext cx="8120746" cy="2528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33"/>
                </a:lnSpc>
              </a:pPr>
              <a:r>
                <a:rPr lang="en-US" sz="2699" u="none">
                  <a:solidFill>
                    <a:srgbClr val="000000"/>
                  </a:solidFill>
                  <a:latin typeface="Garet Bold"/>
                </a:rPr>
                <a:t>I'm Rain.</a:t>
              </a:r>
            </a:p>
            <a:p>
              <a:pPr marL="0" indent="0" lvl="0">
                <a:lnSpc>
                  <a:spcPts val="3833"/>
                </a:lnSpc>
              </a:pPr>
              <a:r>
                <a:rPr lang="en-US" sz="2699" u="none">
                  <a:solidFill>
                    <a:srgbClr val="000000"/>
                  </a:solidFill>
                  <a:latin typeface="Garet Bold"/>
                </a:rPr>
                <a:t>Welcome to my education presentation Follow me at @reallygreatsite to learn more.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237011" cy="10287000"/>
            <a:chOff x="0" y="0"/>
            <a:chExt cx="1098268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9963" t="0" r="9963" b="0"/>
            <a:stretch>
              <a:fillRect/>
            </a:stretch>
          </p:blipFill>
          <p:spPr>
            <a:xfrm flipH="true" flipV="false">
              <a:off x="0" y="0"/>
              <a:ext cx="10982681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237011" y="0"/>
            <a:ext cx="10050989" cy="10287000"/>
            <a:chOff x="0" y="0"/>
            <a:chExt cx="2647174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647174" cy="2709333"/>
            </a:xfrm>
            <a:custGeom>
              <a:avLst/>
              <a:gdLst/>
              <a:ahLst/>
              <a:cxnLst/>
              <a:rect r="r" b="b" t="t" l="l"/>
              <a:pathLst>
                <a:path h="2709333" w="2647174">
                  <a:moveTo>
                    <a:pt x="0" y="0"/>
                  </a:moveTo>
                  <a:lnTo>
                    <a:pt x="2647174" y="0"/>
                  </a:lnTo>
                  <a:lnTo>
                    <a:pt x="26471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1A43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6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613706" y="3855963"/>
            <a:ext cx="3297599" cy="4434424"/>
          </a:xfrm>
          <a:custGeom>
            <a:avLst/>
            <a:gdLst/>
            <a:ahLst/>
            <a:cxnLst/>
            <a:rect r="r" b="b" t="t" l="l"/>
            <a:pathLst>
              <a:path h="4434424" w="3297599">
                <a:moveTo>
                  <a:pt x="0" y="0"/>
                </a:moveTo>
                <a:lnTo>
                  <a:pt x="3297599" y="0"/>
                </a:lnTo>
                <a:lnTo>
                  <a:pt x="3297599" y="4434425"/>
                </a:lnTo>
                <a:lnTo>
                  <a:pt x="0" y="4434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91707" y="704850"/>
            <a:ext cx="9341596" cy="2598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3"/>
              </a:lnSpc>
              <a:spcBef>
                <a:spcPct val="0"/>
              </a:spcBef>
            </a:pPr>
            <a:r>
              <a:rPr lang="en-US" sz="7009" u="none">
                <a:solidFill>
                  <a:srgbClr val="000000"/>
                </a:solidFill>
                <a:latin typeface="SK Primo"/>
              </a:rPr>
              <a:t>WRITE YOUR</a:t>
            </a:r>
          </a:p>
          <a:p>
            <a:pPr algn="ctr" marL="0" indent="0" lvl="0">
              <a:lnSpc>
                <a:spcPts val="9603"/>
              </a:lnSpc>
              <a:spcBef>
                <a:spcPct val="0"/>
              </a:spcBef>
            </a:pPr>
            <a:r>
              <a:rPr lang="en-US" sz="7009" u="none">
                <a:solidFill>
                  <a:srgbClr val="000000"/>
                </a:solidFill>
                <a:latin typeface="SK Primo"/>
              </a:rPr>
              <a:t>TOPIC OR IDEA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591707" y="9218867"/>
            <a:ext cx="9341596" cy="44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864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Elaborate on what you want to discuss.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C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63925" y="1397203"/>
            <a:ext cx="16360150" cy="6544060"/>
            <a:chOff x="0" y="0"/>
            <a:chExt cx="6350000" cy="254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0" y="1270000"/>
                  </a:move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1270000"/>
                  </a:ln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2"/>
              <a:stretch>
                <a:fillRect l="-16762" t="-59683" r="0" b="-3479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cubicBezTo>
                    <a:pt x="6330950" y="1959610"/>
                    <a:pt x="5769610" y="2520950"/>
                    <a:pt x="5080000" y="2520950"/>
                  </a:cubicBezTo>
                  <a:lnTo>
                    <a:pt x="1270000" y="2520950"/>
                  </a:lnTo>
                  <a:cubicBezTo>
                    <a:pt x="580390" y="2520950"/>
                    <a:pt x="19050" y="1959610"/>
                    <a:pt x="19050" y="1270000"/>
                  </a:cubicBez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cubicBezTo>
                    <a:pt x="0" y="1971040"/>
                    <a:pt x="568960" y="2540000"/>
                    <a:pt x="1270000" y="2540000"/>
                  </a:cubicBezTo>
                  <a:lnTo>
                    <a:pt x="5080000" y="2540000"/>
                  </a:lnTo>
                  <a:cubicBezTo>
                    <a:pt x="5781040" y="2540000"/>
                    <a:pt x="6350000" y="1971040"/>
                    <a:pt x="6350000" y="1270000"/>
                  </a:cubicBez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F6CC61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2700000">
            <a:off x="1392617" y="882476"/>
            <a:ext cx="1844522" cy="2940542"/>
          </a:xfrm>
          <a:custGeom>
            <a:avLst/>
            <a:gdLst/>
            <a:ahLst/>
            <a:cxnLst/>
            <a:rect r="r" b="b" t="t" l="l"/>
            <a:pathLst>
              <a:path h="2940542" w="1844522">
                <a:moveTo>
                  <a:pt x="0" y="0"/>
                </a:moveTo>
                <a:lnTo>
                  <a:pt x="1844522" y="0"/>
                </a:lnTo>
                <a:lnTo>
                  <a:pt x="1844522" y="2940542"/>
                </a:lnTo>
                <a:lnTo>
                  <a:pt x="0" y="2940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68494" y="5361771"/>
            <a:ext cx="3209776" cy="2579493"/>
          </a:xfrm>
          <a:custGeom>
            <a:avLst/>
            <a:gdLst/>
            <a:ahLst/>
            <a:cxnLst/>
            <a:rect r="r" b="b" t="t" l="l"/>
            <a:pathLst>
              <a:path h="2579493" w="3209776">
                <a:moveTo>
                  <a:pt x="0" y="0"/>
                </a:moveTo>
                <a:lnTo>
                  <a:pt x="3209776" y="0"/>
                </a:lnTo>
                <a:lnTo>
                  <a:pt x="3209776" y="2579492"/>
                </a:lnTo>
                <a:lnTo>
                  <a:pt x="0" y="25794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771298" y="560146"/>
            <a:ext cx="9797196" cy="446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864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Garet Bold"/>
              </a:rPr>
              <a:t>Include a credit, citation, or supporting message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06410" y="8122238"/>
            <a:ext cx="14675179" cy="1780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41"/>
              </a:lnSpc>
              <a:spcBef>
                <a:spcPct val="0"/>
              </a:spcBef>
            </a:pPr>
            <a:r>
              <a:rPr lang="en-US" sz="4847">
                <a:solidFill>
                  <a:srgbClr val="000000"/>
                </a:solidFill>
                <a:latin typeface="SK Primo"/>
              </a:rPr>
              <a:t>"</a:t>
            </a:r>
            <a:r>
              <a:rPr lang="en-US" sz="4847" u="none">
                <a:solidFill>
                  <a:srgbClr val="000000"/>
                </a:solidFill>
                <a:latin typeface="SK Primo"/>
              </a:rPr>
              <a:t>WRITE AN ORIGINAL STATEMENT</a:t>
            </a:r>
          </a:p>
          <a:p>
            <a:pPr algn="ctr" marL="0" indent="0" lvl="0">
              <a:lnSpc>
                <a:spcPts val="6641"/>
              </a:lnSpc>
              <a:spcBef>
                <a:spcPct val="0"/>
              </a:spcBef>
            </a:pPr>
            <a:r>
              <a:rPr lang="en-US" sz="4847" u="none">
                <a:solidFill>
                  <a:srgbClr val="000000"/>
                </a:solidFill>
                <a:latin typeface="SK Primo"/>
              </a:rPr>
              <a:t>OR INSPIRING QUOTE"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80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88204" y="1398918"/>
            <a:ext cx="13711591" cy="1184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19"/>
              </a:lnSpc>
              <a:spcBef>
                <a:spcPct val="0"/>
              </a:spcBef>
            </a:pPr>
            <a:r>
              <a:rPr lang="en-US" sz="5999" u="none">
                <a:solidFill>
                  <a:srgbClr val="000000"/>
                </a:solidFill>
                <a:latin typeface="SK Primo"/>
              </a:rPr>
              <a:t>WRITE YOUR TOPIC OR IDEA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311949" y="4120737"/>
            <a:ext cx="18798462" cy="6364776"/>
            <a:chOff x="0" y="0"/>
            <a:chExt cx="25064616" cy="848636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825056" y="0"/>
              <a:ext cx="9565079" cy="8486368"/>
              <a:chOff x="0" y="0"/>
              <a:chExt cx="1934921" cy="1716709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934921" cy="1716709"/>
              </a:xfrm>
              <a:custGeom>
                <a:avLst/>
                <a:gdLst/>
                <a:ahLst/>
                <a:cxnLst/>
                <a:rect r="r" b="b" t="t" l="l"/>
                <a:pathLst>
                  <a:path h="1716709" w="1934921">
                    <a:moveTo>
                      <a:pt x="0" y="0"/>
                    </a:moveTo>
                    <a:lnTo>
                      <a:pt x="1934921" y="0"/>
                    </a:lnTo>
                    <a:lnTo>
                      <a:pt x="1934921" y="1716709"/>
                    </a:lnTo>
                    <a:lnTo>
                      <a:pt x="0" y="1716709"/>
                    </a:lnTo>
                    <a:close/>
                  </a:path>
                </a:pathLst>
              </a:custGeom>
              <a:solidFill>
                <a:srgbClr val="61A436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8544156" cy="8486368"/>
              <a:chOff x="0" y="0"/>
              <a:chExt cx="1728399" cy="171670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28399" cy="1716709"/>
              </a:xfrm>
              <a:custGeom>
                <a:avLst/>
                <a:gdLst/>
                <a:ahLst/>
                <a:cxnLst/>
                <a:rect r="r" b="b" t="t" l="l"/>
                <a:pathLst>
                  <a:path h="1716709" w="1728399">
                    <a:moveTo>
                      <a:pt x="0" y="0"/>
                    </a:moveTo>
                    <a:lnTo>
                      <a:pt x="1728399" y="0"/>
                    </a:lnTo>
                    <a:lnTo>
                      <a:pt x="1728399" y="1716709"/>
                    </a:lnTo>
                    <a:lnTo>
                      <a:pt x="0" y="1716709"/>
                    </a:lnTo>
                    <a:close/>
                  </a:path>
                </a:pathLst>
              </a:custGeom>
              <a:solidFill>
                <a:srgbClr val="4C71F8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6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16671708" y="0"/>
              <a:ext cx="8392908" cy="8486368"/>
              <a:chOff x="0" y="0"/>
              <a:chExt cx="1697803" cy="171670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697803" cy="1716709"/>
              </a:xfrm>
              <a:custGeom>
                <a:avLst/>
                <a:gdLst/>
                <a:ahLst/>
                <a:cxnLst/>
                <a:rect r="r" b="b" t="t" l="l"/>
                <a:pathLst>
                  <a:path h="1716709" w="1697803">
                    <a:moveTo>
                      <a:pt x="0" y="0"/>
                    </a:moveTo>
                    <a:lnTo>
                      <a:pt x="1697803" y="0"/>
                    </a:lnTo>
                    <a:lnTo>
                      <a:pt x="1697803" y="1716709"/>
                    </a:lnTo>
                    <a:lnTo>
                      <a:pt x="0" y="1716709"/>
                    </a:lnTo>
                    <a:close/>
                  </a:path>
                </a:pathLst>
              </a:custGeom>
              <a:solidFill>
                <a:srgbClr val="F6CC61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216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3" id="13"/>
          <p:cNvGrpSpPr/>
          <p:nvPr/>
        </p:nvGrpSpPr>
        <p:grpSpPr>
          <a:xfrm rot="0">
            <a:off x="242383" y="5471881"/>
            <a:ext cx="5611402" cy="3338260"/>
            <a:chOff x="0" y="0"/>
            <a:chExt cx="7481870" cy="4451014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1877655"/>
              <a:ext cx="7481870" cy="851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5"/>
                </a:lnSpc>
                <a:spcBef>
                  <a:spcPct val="0"/>
                </a:spcBef>
              </a:pPr>
              <a:r>
                <a:rPr lang="en-US" sz="35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2280687" y="-361950"/>
              <a:ext cx="2920496" cy="19602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958"/>
                </a:lnSpc>
                <a:spcBef>
                  <a:spcPct val="0"/>
                </a:spcBef>
              </a:pPr>
              <a:r>
                <a:rPr lang="en-US" sz="7998">
                  <a:solidFill>
                    <a:srgbClr val="000000"/>
                  </a:solidFill>
                  <a:latin typeface="SK Primo"/>
                </a:rPr>
                <a:t>01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684852" y="3392977"/>
              <a:ext cx="6112166" cy="1058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43"/>
                </a:lnSpc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Briefly elaborate on</a:t>
              </a:r>
            </a:p>
            <a:p>
              <a:pPr algn="ctr" marL="0" indent="0" lvl="1">
                <a:lnSpc>
                  <a:spcPts val="3243"/>
                </a:lnSpc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what you want to discuss.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338299" y="5471881"/>
            <a:ext cx="5611402" cy="3338260"/>
            <a:chOff x="0" y="0"/>
            <a:chExt cx="7481870" cy="4451014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1877655"/>
              <a:ext cx="7481870" cy="851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5"/>
                </a:lnSpc>
                <a:spcBef>
                  <a:spcPct val="0"/>
                </a:spcBef>
              </a:pPr>
              <a:r>
                <a:rPr lang="en-US" sz="35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280687" y="-361950"/>
              <a:ext cx="2920496" cy="19602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958"/>
                </a:lnSpc>
                <a:spcBef>
                  <a:spcPct val="0"/>
                </a:spcBef>
              </a:pPr>
              <a:r>
                <a:rPr lang="en-US" sz="7998">
                  <a:solidFill>
                    <a:srgbClr val="000000"/>
                  </a:solidFill>
                  <a:latin typeface="SK Primo"/>
                </a:rPr>
                <a:t>02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684852" y="3392977"/>
              <a:ext cx="6112166" cy="1058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43"/>
                </a:lnSpc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Briefly elaborate on</a:t>
              </a:r>
            </a:p>
            <a:p>
              <a:pPr algn="ctr" marL="0" indent="0" lvl="1">
                <a:lnSpc>
                  <a:spcPts val="3243"/>
                </a:lnSpc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what you want to discuss.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434215" y="5471881"/>
            <a:ext cx="5611402" cy="3338260"/>
            <a:chOff x="0" y="0"/>
            <a:chExt cx="7481870" cy="4451014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1877655"/>
              <a:ext cx="7481870" cy="851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5"/>
                </a:lnSpc>
                <a:spcBef>
                  <a:spcPct val="0"/>
                </a:spcBef>
              </a:pPr>
              <a:r>
                <a:rPr lang="en-US" sz="3500" u="none">
                  <a:solidFill>
                    <a:srgbClr val="000000"/>
                  </a:solidFill>
                  <a:latin typeface="SK Primo"/>
                </a:rPr>
                <a:t>ADD A MAIN POINT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2280687" y="-361950"/>
              <a:ext cx="2920496" cy="19602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958"/>
                </a:lnSpc>
                <a:spcBef>
                  <a:spcPct val="0"/>
                </a:spcBef>
              </a:pPr>
              <a:r>
                <a:rPr lang="en-US" sz="7998">
                  <a:solidFill>
                    <a:srgbClr val="000000"/>
                  </a:solidFill>
                  <a:latin typeface="SK Primo"/>
                </a:rPr>
                <a:t>03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684852" y="3392977"/>
              <a:ext cx="6112166" cy="1058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43"/>
                </a:lnSpc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Briefly elaborate on</a:t>
              </a:r>
            </a:p>
            <a:p>
              <a:pPr algn="ctr" marL="0" indent="0" lvl="1">
                <a:lnSpc>
                  <a:spcPts val="3243"/>
                </a:lnSpc>
              </a:pPr>
              <a:r>
                <a:rPr lang="en-US" sz="2300" u="none">
                  <a:solidFill>
                    <a:srgbClr val="000000"/>
                  </a:solidFill>
                  <a:latin typeface="Garet Bold"/>
                </a:rPr>
                <a:t>what you want to discuss.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426990" y="3097974"/>
            <a:ext cx="3242188" cy="2045526"/>
          </a:xfrm>
          <a:custGeom>
            <a:avLst/>
            <a:gdLst/>
            <a:ahLst/>
            <a:cxnLst/>
            <a:rect r="r" b="b" t="t" l="l"/>
            <a:pathLst>
              <a:path h="2045526" w="3242188">
                <a:moveTo>
                  <a:pt x="0" y="0"/>
                </a:moveTo>
                <a:lnTo>
                  <a:pt x="3242188" y="0"/>
                </a:lnTo>
                <a:lnTo>
                  <a:pt x="3242188" y="2045526"/>
                </a:lnTo>
                <a:lnTo>
                  <a:pt x="0" y="204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9398051">
            <a:off x="15772921" y="-909979"/>
            <a:ext cx="2422665" cy="3120529"/>
          </a:xfrm>
          <a:custGeom>
            <a:avLst/>
            <a:gdLst/>
            <a:ahLst/>
            <a:cxnLst/>
            <a:rect r="r" b="b" t="t" l="l"/>
            <a:pathLst>
              <a:path h="3120529" w="2422665">
                <a:moveTo>
                  <a:pt x="0" y="0"/>
                </a:moveTo>
                <a:lnTo>
                  <a:pt x="2422665" y="0"/>
                </a:lnTo>
                <a:lnTo>
                  <a:pt x="2422665" y="3120529"/>
                </a:lnTo>
                <a:lnTo>
                  <a:pt x="0" y="312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DAFpX5n2T2I</dc:identifier>
  <dcterms:modified xsi:type="dcterms:W3CDTF">2011-08-01T06:04:30Z</dcterms:modified>
  <cp:revision>1</cp:revision>
  <dc:title>Copia de Yellow Orange Blue and Green Graphic Illustrative Science Subject for Elementary School Simple Machines Presentation</dc:title>
</cp:coreProperties>
</file>