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no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19"/>
    <p:sldId id="257" r:id="rId20"/>
    <p:sldId id="258" r:id="rId21"/>
    <p:sldId id="259" r:id="rId22"/>
    <p:sldId id="260" r:id="rId23"/>
    <p:sldId id="261" r:id="rId24"/>
    <p:sldId id="262" r:id="rId25"/>
    <p:sldId id="263" r:id="rId26"/>
    <p:sldId id="264" r:id="rId27"/>
    <p:sldId id="265" r:id="rId28"/>
    <p:sldId id="266" r:id="rId29"/>
    <p:sldId id="267" r:id="rId30"/>
    <p:sldId id="268" r:id="rId31"/>
    <p:sldId id="269" r:id="rId32"/>
    <p:sldId id="270" r:id="rId33"/>
    <p:sldId id="271" r:id="rId34"/>
    <p:sldId id="272" r:id="rId35"/>
    <p:sldId id="273" r:id="rId36"/>
    <p:sldId id="274" r:id="rId37"/>
    <p:sldId id="275" r:id="rId38"/>
    <p:sldId id="276" r:id="rId39"/>
    <p:sldId id="277" r:id="rId40"/>
    <p:sldId id="278" r:id="rId41"/>
    <p:sldId id="279" r:id="rId42"/>
    <p:sldId id="280" r:id="rId43"/>
    <p:sldId id="281" r:id="rId44"/>
    <p:sldId id="282" r:id="rId45"/>
    <p:sldId id="283" r:id="rId46"/>
  </p:sldIdLst>
  <p:sldSz cx="18288000" cy="10287000"/>
  <p:notesSz cx="6858000" cy="9144000"/>
  <p:embeddedFontLst>
    <p:embeddedFont>
      <p:font typeface="Norwester" charset="1" panose="00000506000000000000"/>
      <p:regular r:id="rId6"/>
    </p:embeddedFont>
    <p:embeddedFont>
      <p:font typeface="Arimo" charset="1" panose="020B0604020202020204"/>
      <p:regular r:id="rId7"/>
    </p:embeddedFont>
    <p:embeddedFont>
      <p:font typeface="Arimo Bold" charset="1" panose="020B0704020202020204"/>
      <p:regular r:id="rId8"/>
    </p:embeddedFont>
    <p:embeddedFont>
      <p:font typeface="Arimo Italics" charset="1" panose="020B0604020202090204"/>
      <p:regular r:id="rId9"/>
    </p:embeddedFont>
    <p:embeddedFont>
      <p:font typeface="Arimo Bold Italics" charset="1" panose="020B0704020202090204"/>
      <p:regular r:id="rId10"/>
    </p:embeddedFont>
    <p:embeddedFont>
      <p:font typeface="Inter" charset="1" panose="020B0502030000000004"/>
      <p:regular r:id="rId11"/>
    </p:embeddedFont>
    <p:embeddedFont>
      <p:font typeface="Inter Bold" charset="1" panose="020B0802030000000004"/>
      <p:regular r:id="rId12"/>
    </p:embeddedFont>
    <p:embeddedFont>
      <p:font typeface="Inter Italics" charset="1" panose="020B0502030000000004"/>
      <p:regular r:id="rId13"/>
    </p:embeddedFont>
    <p:embeddedFont>
      <p:font typeface="Inter Bold Italics" charset="1" panose="020B0802030000000004"/>
      <p:regular r:id="rId14"/>
    </p:embeddedFont>
    <p:embeddedFont>
      <p:font typeface="Canva Sans" charset="1" panose="020B0503030501040103"/>
      <p:regular r:id="rId15"/>
    </p:embeddedFont>
    <p:embeddedFont>
      <p:font typeface="Canva Sans Bold" charset="1" panose="020B0803030501040103"/>
      <p:regular r:id="rId16"/>
    </p:embeddedFont>
    <p:embeddedFont>
      <p:font typeface="Canva Sans Italics" charset="1" panose="020B0503030501040103"/>
      <p:regular r:id="rId17"/>
    </p:embeddedFont>
    <p:embeddedFont>
      <p:font typeface="Canva Sans Bold Italics" charset="1" panose="020B0803030501040103"/>
      <p:regular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no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slides/slide1.xml" Type="http://schemas.openxmlformats.org/officeDocument/2006/relationships/slide"/><Relationship Id="rId2" Target="presProps.xml" Type="http://schemas.openxmlformats.org/officeDocument/2006/relationships/presProps"/><Relationship Id="rId20" Target="slides/slide2.xml" Type="http://schemas.openxmlformats.org/officeDocument/2006/relationships/slide"/><Relationship Id="rId21" Target="slides/slide3.xml" Type="http://schemas.openxmlformats.org/officeDocument/2006/relationships/slide"/><Relationship Id="rId22" Target="slides/slide4.xml" Type="http://schemas.openxmlformats.org/officeDocument/2006/relationships/slide"/><Relationship Id="rId23" Target="slides/slide5.xml" Type="http://schemas.openxmlformats.org/officeDocument/2006/relationships/slide"/><Relationship Id="rId24" Target="slides/slide6.xml" Type="http://schemas.openxmlformats.org/officeDocument/2006/relationships/slide"/><Relationship Id="rId25" Target="slides/slide7.xml" Type="http://schemas.openxmlformats.org/officeDocument/2006/relationships/slide"/><Relationship Id="rId26" Target="slides/slide8.xml" Type="http://schemas.openxmlformats.org/officeDocument/2006/relationships/slide"/><Relationship Id="rId27" Target="slides/slide9.xml" Type="http://schemas.openxmlformats.org/officeDocument/2006/relationships/slide"/><Relationship Id="rId28" Target="slides/slide10.xml" Type="http://schemas.openxmlformats.org/officeDocument/2006/relationships/slide"/><Relationship Id="rId29" Target="slides/slide11.xml" Type="http://schemas.openxmlformats.org/officeDocument/2006/relationships/slide"/><Relationship Id="rId3" Target="viewProps.xml" Type="http://schemas.openxmlformats.org/officeDocument/2006/relationships/viewProps"/><Relationship Id="rId30" Target="slides/slide12.xml" Type="http://schemas.openxmlformats.org/officeDocument/2006/relationships/slide"/><Relationship Id="rId31" Target="slides/slide13.xml" Type="http://schemas.openxmlformats.org/officeDocument/2006/relationships/slide"/><Relationship Id="rId32" Target="slides/slide14.xml" Type="http://schemas.openxmlformats.org/officeDocument/2006/relationships/slide"/><Relationship Id="rId33" Target="slides/slide15.xml" Type="http://schemas.openxmlformats.org/officeDocument/2006/relationships/slide"/><Relationship Id="rId34" Target="slides/slide16.xml" Type="http://schemas.openxmlformats.org/officeDocument/2006/relationships/slide"/><Relationship Id="rId35" Target="slides/slide17.xml" Type="http://schemas.openxmlformats.org/officeDocument/2006/relationships/slide"/><Relationship Id="rId36" Target="slides/slide18.xml" Type="http://schemas.openxmlformats.org/officeDocument/2006/relationships/slide"/><Relationship Id="rId37" Target="slides/slide19.xml" Type="http://schemas.openxmlformats.org/officeDocument/2006/relationships/slide"/><Relationship Id="rId38" Target="slides/slide20.xml" Type="http://schemas.openxmlformats.org/officeDocument/2006/relationships/slide"/><Relationship Id="rId39" Target="slides/slide21.xml" Type="http://schemas.openxmlformats.org/officeDocument/2006/relationships/slide"/><Relationship Id="rId4" Target="theme/theme1.xml" Type="http://schemas.openxmlformats.org/officeDocument/2006/relationships/theme"/><Relationship Id="rId40" Target="slides/slide22.xml" Type="http://schemas.openxmlformats.org/officeDocument/2006/relationships/slide"/><Relationship Id="rId41" Target="slides/slide23.xml" Type="http://schemas.openxmlformats.org/officeDocument/2006/relationships/slide"/><Relationship Id="rId42" Target="slides/slide24.xml" Type="http://schemas.openxmlformats.org/officeDocument/2006/relationships/slide"/><Relationship Id="rId43" Target="slides/slide25.xml" Type="http://schemas.openxmlformats.org/officeDocument/2006/relationships/slide"/><Relationship Id="rId44" Target="slides/slide26.xml" Type="http://schemas.openxmlformats.org/officeDocument/2006/relationships/slide"/><Relationship Id="rId45" Target="slides/slide27.xml" Type="http://schemas.openxmlformats.org/officeDocument/2006/relationships/slide"/><Relationship Id="rId46" Target="slides/slide28.xml" Type="http://schemas.openxmlformats.org/officeDocument/2006/relationships/slide"/><Relationship Id="rId5" Target="tableStyles.xml" Type="http://schemas.openxmlformats.org/officeDocument/2006/relationships/tableStyles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no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/Relationships>
</file>

<file path=ppt/slides/_rels/slide1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2.png" Type="http://schemas.openxmlformats.org/officeDocument/2006/relationships/image"/><Relationship Id="rId3" Target="../media/image43.svg" Type="http://schemas.openxmlformats.org/officeDocument/2006/relationships/image"/></Relationships>
</file>

<file path=ppt/slides/_rels/slide1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4.png" Type="http://schemas.openxmlformats.org/officeDocument/2006/relationships/image"/><Relationship Id="rId3" Target="../media/image45.svg" Type="http://schemas.openxmlformats.org/officeDocument/2006/relationships/image"/><Relationship Id="rId4" Target="../media/image46.png" Type="http://schemas.openxmlformats.org/officeDocument/2006/relationships/image"/><Relationship Id="rId5" Target="../media/image47.svg" Type="http://schemas.openxmlformats.org/officeDocument/2006/relationships/image"/><Relationship Id="rId6" Target="../media/image48.png" Type="http://schemas.openxmlformats.org/officeDocument/2006/relationships/image"/><Relationship Id="rId7" Target="../media/image49.svg" Type="http://schemas.openxmlformats.org/officeDocument/2006/relationships/image"/></Relationships>
</file>

<file path=ppt/slides/_rels/slide1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0.png" Type="http://schemas.openxmlformats.org/officeDocument/2006/relationships/image"/><Relationship Id="rId3" Target="../media/image51.svg" Type="http://schemas.openxmlformats.org/officeDocument/2006/relationships/image"/><Relationship Id="rId4" Target="../media/image52.png" Type="http://schemas.openxmlformats.org/officeDocument/2006/relationships/image"/><Relationship Id="rId5" Target="../media/image53.svg" Type="http://schemas.openxmlformats.org/officeDocument/2006/relationships/image"/></Relationships>
</file>

<file path=ppt/slides/_rels/slide1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4.png" Type="http://schemas.openxmlformats.org/officeDocument/2006/relationships/image"/><Relationship Id="rId3" Target="../media/image55.svg" Type="http://schemas.openxmlformats.org/officeDocument/2006/relationships/image"/></Relationships>
</file>

<file path=ppt/slides/_rels/slide1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6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/Relationships>
</file>

<file path=ppt/slides/_rels/slide1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7.png" Type="http://schemas.openxmlformats.org/officeDocument/2006/relationships/image"/><Relationship Id="rId3" Target="../media/image58.svg" Type="http://schemas.openxmlformats.org/officeDocument/2006/relationships/image"/><Relationship Id="rId4" Target="../media/image59.jpeg" Type="http://schemas.openxmlformats.org/officeDocument/2006/relationships/image"/></Relationships>
</file>

<file path=ppt/slides/_rels/slide1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0.png" Type="http://schemas.openxmlformats.org/officeDocument/2006/relationships/image"/><Relationship Id="rId3" Target="../media/image61.svg" Type="http://schemas.openxmlformats.org/officeDocument/2006/relationships/image"/><Relationship Id="rId4" Target="../media/image62.jpeg" Type="http://schemas.openxmlformats.org/officeDocument/2006/relationships/image"/></Relationships>
</file>

<file path=ppt/slides/_rels/slide1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3.jpeg" Type="http://schemas.openxmlformats.org/officeDocument/2006/relationships/image"/><Relationship Id="rId3" Target="../media/image64.jpeg" Type="http://schemas.openxmlformats.org/officeDocument/2006/relationships/image"/><Relationship Id="rId4" Target="../media/image65.jpeg" Type="http://schemas.openxmlformats.org/officeDocument/2006/relationships/image"/><Relationship Id="rId5" Target="../media/image66.jpeg" Type="http://schemas.openxmlformats.org/officeDocument/2006/relationships/image"/><Relationship Id="rId6" Target="../media/image67.png" Type="http://schemas.openxmlformats.org/officeDocument/2006/relationships/image"/><Relationship Id="rId7" Target="../media/image68.svg" Type="http://schemas.openxmlformats.org/officeDocument/2006/relationships/image"/></Relationships>
</file>

<file path=ppt/slides/_rels/slide1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9.png" Type="http://schemas.openxmlformats.org/officeDocument/2006/relationships/image"/><Relationship Id="rId3" Target="../media/image70.svg" Type="http://schemas.openxmlformats.org/officeDocument/2006/relationships/image"/><Relationship Id="rId4" Target="../media/image71.png" Type="http://schemas.openxmlformats.org/officeDocument/2006/relationships/image"/><Relationship Id="rId5" Target="../media/image72.svg" Type="http://schemas.openxmlformats.org/officeDocument/2006/relationships/image"/><Relationship Id="rId6" Target="../media/image73.png" Type="http://schemas.openxmlformats.org/officeDocument/2006/relationships/image"/><Relationship Id="rId7" Target="../media/image74.svg" Type="http://schemas.openxmlformats.org/officeDocument/2006/relationships/image"/></Relationships>
</file>

<file path=ppt/slides/_rels/slide1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5.png" Type="http://schemas.openxmlformats.org/officeDocument/2006/relationships/image"/><Relationship Id="rId3" Target="../media/image76.svg" Type="http://schemas.openxmlformats.org/officeDocument/2006/relationships/image"/><Relationship Id="rId4" Target="../media/image77.png" Type="http://schemas.openxmlformats.org/officeDocument/2006/relationships/image"/><Relationship Id="rId5" Target="../media/image78.svg" Type="http://schemas.openxmlformats.org/officeDocument/2006/relationships/image"/></Relationships>
</file>

<file path=ppt/slides/_rels/slide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jpeg" Type="http://schemas.openxmlformats.org/officeDocument/2006/relationships/image"/><Relationship Id="rId3" Target="../media/image8.png" Type="http://schemas.openxmlformats.org/officeDocument/2006/relationships/image"/><Relationship Id="rId4" Target="../media/image9.svg" Type="http://schemas.openxmlformats.org/officeDocument/2006/relationships/image"/></Relationships>
</file>

<file path=ppt/slides/_rels/slide2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9.jpeg" Type="http://schemas.openxmlformats.org/officeDocument/2006/relationships/image"/><Relationship Id="rId3" Target="../media/image80.png" Type="http://schemas.openxmlformats.org/officeDocument/2006/relationships/image"/><Relationship Id="rId4" Target="../media/image81.svg" Type="http://schemas.openxmlformats.org/officeDocument/2006/relationships/image"/></Relationships>
</file>

<file path=ppt/slides/_rels/slide2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2.png" Type="http://schemas.openxmlformats.org/officeDocument/2006/relationships/image"/><Relationship Id="rId3" Target="../media/image83.svg" Type="http://schemas.openxmlformats.org/officeDocument/2006/relationships/image"/><Relationship Id="rId4" Target="../media/image84.png" Type="http://schemas.openxmlformats.org/officeDocument/2006/relationships/image"/><Relationship Id="rId5" Target="../media/image85.svg" Type="http://schemas.openxmlformats.org/officeDocument/2006/relationships/image"/><Relationship Id="rId6" Target="../media/image86.png" Type="http://schemas.openxmlformats.org/officeDocument/2006/relationships/image"/><Relationship Id="rId7" Target="../media/image87.svg" Type="http://schemas.openxmlformats.org/officeDocument/2006/relationships/image"/><Relationship Id="rId8" Target="../media/image88.png" Type="http://schemas.openxmlformats.org/officeDocument/2006/relationships/image"/><Relationship Id="rId9" Target="../media/image89.svg" Type="http://schemas.openxmlformats.org/officeDocument/2006/relationships/image"/></Relationships>
</file>

<file path=ppt/slides/_rels/slide2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0.png" Type="http://schemas.openxmlformats.org/officeDocument/2006/relationships/image"/><Relationship Id="rId3" Target="../media/image91.svg" Type="http://schemas.openxmlformats.org/officeDocument/2006/relationships/image"/><Relationship Id="rId4" Target="../media/image92.png" Type="http://schemas.openxmlformats.org/officeDocument/2006/relationships/image"/><Relationship Id="rId5" Target="../media/image93.svg" Type="http://schemas.openxmlformats.org/officeDocument/2006/relationships/image"/></Relationships>
</file>

<file path=ppt/slides/_rels/slide2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4.png" Type="http://schemas.openxmlformats.org/officeDocument/2006/relationships/image"/><Relationship Id="rId3" Target="../media/image95.svg" Type="http://schemas.openxmlformats.org/officeDocument/2006/relationships/image"/></Relationships>
</file>

<file path=ppt/slides/_rels/slide2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03.svg" Type="http://schemas.openxmlformats.org/officeDocument/2006/relationships/image"/><Relationship Id="rId11" Target="../media/image64.jpeg" Type="http://schemas.openxmlformats.org/officeDocument/2006/relationships/image"/><Relationship Id="rId12" Target="../media/image65.jpeg" Type="http://schemas.openxmlformats.org/officeDocument/2006/relationships/image"/><Relationship Id="rId2" Target="../media/image66.jpeg" Type="http://schemas.openxmlformats.org/officeDocument/2006/relationships/image"/><Relationship Id="rId3" Target="../media/image96.jpeg" Type="http://schemas.openxmlformats.org/officeDocument/2006/relationships/image"/><Relationship Id="rId4" Target="../media/image97.jpeg" Type="http://schemas.openxmlformats.org/officeDocument/2006/relationships/image"/><Relationship Id="rId5" Target="../media/image98.jpeg" Type="http://schemas.openxmlformats.org/officeDocument/2006/relationships/image"/><Relationship Id="rId6" Target="../media/image99.jpeg" Type="http://schemas.openxmlformats.org/officeDocument/2006/relationships/image"/><Relationship Id="rId7" Target="../media/image100.png" Type="http://schemas.openxmlformats.org/officeDocument/2006/relationships/image"/><Relationship Id="rId8" Target="../media/image101.svg" Type="http://schemas.openxmlformats.org/officeDocument/2006/relationships/image"/><Relationship Id="rId9" Target="../media/image102.png" Type="http://schemas.openxmlformats.org/officeDocument/2006/relationships/image"/></Relationships>
</file>

<file path=ppt/slides/_rels/slide2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71.png" Type="http://schemas.openxmlformats.org/officeDocument/2006/relationships/image"/><Relationship Id="rId11" Target="../media/image72.svg" Type="http://schemas.openxmlformats.org/officeDocument/2006/relationships/image"/><Relationship Id="rId12" Target="../media/image67.png" Type="http://schemas.openxmlformats.org/officeDocument/2006/relationships/image"/><Relationship Id="rId13" Target="../media/image68.svg" Type="http://schemas.openxmlformats.org/officeDocument/2006/relationships/image"/><Relationship Id="rId14" Target="../media/image60.png" Type="http://schemas.openxmlformats.org/officeDocument/2006/relationships/image"/><Relationship Id="rId15" Target="../media/image61.svg" Type="http://schemas.openxmlformats.org/officeDocument/2006/relationships/image"/><Relationship Id="rId16" Target="../media/image57.png" Type="http://schemas.openxmlformats.org/officeDocument/2006/relationships/image"/><Relationship Id="rId17" Target="../media/image58.svg" Type="http://schemas.openxmlformats.org/officeDocument/2006/relationships/image"/><Relationship Id="rId18" Target="../media/image104.png" Type="http://schemas.openxmlformats.org/officeDocument/2006/relationships/image"/><Relationship Id="rId19" Target="../media/image105.svg" Type="http://schemas.openxmlformats.org/officeDocument/2006/relationships/image"/><Relationship Id="rId2" Target="../media/image75.png" Type="http://schemas.openxmlformats.org/officeDocument/2006/relationships/image"/><Relationship Id="rId20" Target="../media/image52.png" Type="http://schemas.openxmlformats.org/officeDocument/2006/relationships/image"/><Relationship Id="rId21" Target="../media/image53.svg" Type="http://schemas.openxmlformats.org/officeDocument/2006/relationships/image"/><Relationship Id="rId22" Target="../media/image50.png" Type="http://schemas.openxmlformats.org/officeDocument/2006/relationships/image"/><Relationship Id="rId23" Target="../media/image51.svg" Type="http://schemas.openxmlformats.org/officeDocument/2006/relationships/image"/><Relationship Id="rId24" Target="../media/image42.png" Type="http://schemas.openxmlformats.org/officeDocument/2006/relationships/image"/><Relationship Id="rId25" Target="../media/image43.svg" Type="http://schemas.openxmlformats.org/officeDocument/2006/relationships/image"/><Relationship Id="rId26" Target="../media/image40.png" Type="http://schemas.openxmlformats.org/officeDocument/2006/relationships/image"/><Relationship Id="rId27" Target="../media/image41.svg" Type="http://schemas.openxmlformats.org/officeDocument/2006/relationships/image"/><Relationship Id="rId28" Target="../media/image31.png" Type="http://schemas.openxmlformats.org/officeDocument/2006/relationships/image"/><Relationship Id="rId29" Target="../media/image32.svg" Type="http://schemas.openxmlformats.org/officeDocument/2006/relationships/image"/><Relationship Id="rId3" Target="../media/image76.svg" Type="http://schemas.openxmlformats.org/officeDocument/2006/relationships/image"/><Relationship Id="rId30" Target="../media/image106.png" Type="http://schemas.openxmlformats.org/officeDocument/2006/relationships/image"/><Relationship Id="rId31" Target="../media/image107.svg" Type="http://schemas.openxmlformats.org/officeDocument/2006/relationships/image"/><Relationship Id="rId32" Target="../media/image23.png" Type="http://schemas.openxmlformats.org/officeDocument/2006/relationships/image"/><Relationship Id="rId33" Target="../media/image24.svg" Type="http://schemas.openxmlformats.org/officeDocument/2006/relationships/image"/><Relationship Id="rId34" Target="../media/image16.png" Type="http://schemas.openxmlformats.org/officeDocument/2006/relationships/image"/><Relationship Id="rId35" Target="../media/image17.svg" Type="http://schemas.openxmlformats.org/officeDocument/2006/relationships/image"/><Relationship Id="rId36" Target="../media/image21.png" Type="http://schemas.openxmlformats.org/officeDocument/2006/relationships/image"/><Relationship Id="rId37" Target="../media/image22.svg" Type="http://schemas.openxmlformats.org/officeDocument/2006/relationships/image"/><Relationship Id="rId38" Target="../media/image46.png" Type="http://schemas.openxmlformats.org/officeDocument/2006/relationships/image"/><Relationship Id="rId39" Target="../media/image47.svg" Type="http://schemas.openxmlformats.org/officeDocument/2006/relationships/image"/><Relationship Id="rId4" Target="../media/image77.png" Type="http://schemas.openxmlformats.org/officeDocument/2006/relationships/image"/><Relationship Id="rId40" Target="../media/image48.png" Type="http://schemas.openxmlformats.org/officeDocument/2006/relationships/image"/><Relationship Id="rId41" Target="../media/image49.svg" Type="http://schemas.openxmlformats.org/officeDocument/2006/relationships/image"/><Relationship Id="rId42" Target="../media/image94.png" Type="http://schemas.openxmlformats.org/officeDocument/2006/relationships/image"/><Relationship Id="rId43" Target="../media/image95.svg" Type="http://schemas.openxmlformats.org/officeDocument/2006/relationships/image"/><Relationship Id="rId5" Target="../media/image78.svg" Type="http://schemas.openxmlformats.org/officeDocument/2006/relationships/image"/><Relationship Id="rId6" Target="../media/image69.png" Type="http://schemas.openxmlformats.org/officeDocument/2006/relationships/image"/><Relationship Id="rId7" Target="../media/image70.svg" Type="http://schemas.openxmlformats.org/officeDocument/2006/relationships/image"/><Relationship Id="rId8" Target="../media/image73.png" Type="http://schemas.openxmlformats.org/officeDocument/2006/relationships/image"/><Relationship Id="rId9" Target="../media/image74.svg" Type="http://schemas.openxmlformats.org/officeDocument/2006/relationships/image"/></Relationships>
</file>

<file path=ppt/slides/_rels/slide2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84.png" Type="http://schemas.openxmlformats.org/officeDocument/2006/relationships/image"/><Relationship Id="rId11" Target="../media/image85.svg" Type="http://schemas.openxmlformats.org/officeDocument/2006/relationships/image"/><Relationship Id="rId12" Target="../media/image86.png" Type="http://schemas.openxmlformats.org/officeDocument/2006/relationships/image"/><Relationship Id="rId13" Target="../media/image87.svg" Type="http://schemas.openxmlformats.org/officeDocument/2006/relationships/image"/><Relationship Id="rId14" Target="../media/image88.png" Type="http://schemas.openxmlformats.org/officeDocument/2006/relationships/image"/><Relationship Id="rId15" Target="../media/image89.svg" Type="http://schemas.openxmlformats.org/officeDocument/2006/relationships/image"/><Relationship Id="rId16" Target="../media/image54.png" Type="http://schemas.openxmlformats.org/officeDocument/2006/relationships/image"/><Relationship Id="rId17" Target="../media/image55.svg" Type="http://schemas.openxmlformats.org/officeDocument/2006/relationships/image"/><Relationship Id="rId18" Target="../media/image8.png" Type="http://schemas.openxmlformats.org/officeDocument/2006/relationships/image"/><Relationship Id="rId19" Target="../media/image9.svg" Type="http://schemas.openxmlformats.org/officeDocument/2006/relationships/image"/><Relationship Id="rId2" Target="../media/image13.png" Type="http://schemas.openxmlformats.org/officeDocument/2006/relationships/image"/><Relationship Id="rId20" Target="../media/image108.png" Type="http://schemas.openxmlformats.org/officeDocument/2006/relationships/image"/><Relationship Id="rId21" Target="../media/image109.svg" Type="http://schemas.openxmlformats.org/officeDocument/2006/relationships/image"/><Relationship Id="rId22" Target="../media/image110.png" Type="http://schemas.openxmlformats.org/officeDocument/2006/relationships/image"/><Relationship Id="rId23" Target="../media/image111.svg" Type="http://schemas.openxmlformats.org/officeDocument/2006/relationships/image"/><Relationship Id="rId24" Target="../media/image100.png" Type="http://schemas.openxmlformats.org/officeDocument/2006/relationships/image"/><Relationship Id="rId25" Target="../media/image101.svg" Type="http://schemas.openxmlformats.org/officeDocument/2006/relationships/image"/><Relationship Id="rId26" Target="../media/image82.png" Type="http://schemas.openxmlformats.org/officeDocument/2006/relationships/image"/><Relationship Id="rId27" Target="../media/image83.svg" Type="http://schemas.openxmlformats.org/officeDocument/2006/relationships/image"/><Relationship Id="rId28" Target="../media/image80.png" Type="http://schemas.openxmlformats.org/officeDocument/2006/relationships/image"/><Relationship Id="rId29" Target="../media/image81.svg" Type="http://schemas.openxmlformats.org/officeDocument/2006/relationships/image"/><Relationship Id="rId3" Target="../media/image14.svg" Type="http://schemas.openxmlformats.org/officeDocument/2006/relationships/image"/><Relationship Id="rId30" Target="../media/image19.png" Type="http://schemas.openxmlformats.org/officeDocument/2006/relationships/image"/><Relationship Id="rId31" Target="../media/image20.svg" Type="http://schemas.openxmlformats.org/officeDocument/2006/relationships/image"/><Relationship Id="rId32" Target="../media/image44.png" Type="http://schemas.openxmlformats.org/officeDocument/2006/relationships/image"/><Relationship Id="rId33" Target="../media/image45.svg" Type="http://schemas.openxmlformats.org/officeDocument/2006/relationships/image"/><Relationship Id="rId4" Target="../media/image102.png" Type="http://schemas.openxmlformats.org/officeDocument/2006/relationships/image"/><Relationship Id="rId5" Target="../media/image103.svg" Type="http://schemas.openxmlformats.org/officeDocument/2006/relationships/image"/><Relationship Id="rId6" Target="../media/image90.png" Type="http://schemas.openxmlformats.org/officeDocument/2006/relationships/image"/><Relationship Id="rId7" Target="../media/image91.svg" Type="http://schemas.openxmlformats.org/officeDocument/2006/relationships/image"/><Relationship Id="rId8" Target="../media/image92.png" Type="http://schemas.openxmlformats.org/officeDocument/2006/relationships/image"/><Relationship Id="rId9" Target="../media/image93.svg" Type="http://schemas.openxmlformats.org/officeDocument/2006/relationships/image"/></Relationships>
</file>

<file path=ppt/slides/_rels/slide2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20.png" Type="http://schemas.openxmlformats.org/officeDocument/2006/relationships/image"/><Relationship Id="rId11" Target="../media/image121.svg" Type="http://schemas.openxmlformats.org/officeDocument/2006/relationships/image"/><Relationship Id="rId12" Target="../media/image122.png" Type="http://schemas.openxmlformats.org/officeDocument/2006/relationships/image"/><Relationship Id="rId13" Target="../media/image123.svg" Type="http://schemas.openxmlformats.org/officeDocument/2006/relationships/image"/><Relationship Id="rId14" Target="../media/image124.png" Type="http://schemas.openxmlformats.org/officeDocument/2006/relationships/image"/><Relationship Id="rId15" Target="../media/image125.svg" Type="http://schemas.openxmlformats.org/officeDocument/2006/relationships/image"/><Relationship Id="rId16" Target="../media/image126.png" Type="http://schemas.openxmlformats.org/officeDocument/2006/relationships/image"/><Relationship Id="rId17" Target="../media/image127.svg" Type="http://schemas.openxmlformats.org/officeDocument/2006/relationships/image"/><Relationship Id="rId18" Target="../media/image128.png" Type="http://schemas.openxmlformats.org/officeDocument/2006/relationships/image"/><Relationship Id="rId19" Target="../media/image129.svg" Type="http://schemas.openxmlformats.org/officeDocument/2006/relationships/image"/><Relationship Id="rId2" Target="../media/image112.png" Type="http://schemas.openxmlformats.org/officeDocument/2006/relationships/image"/><Relationship Id="rId20" Target="../media/image130.png" Type="http://schemas.openxmlformats.org/officeDocument/2006/relationships/image"/><Relationship Id="rId21" Target="../media/image131.svg" Type="http://schemas.openxmlformats.org/officeDocument/2006/relationships/image"/><Relationship Id="rId22" Target="../media/image132.png" Type="http://schemas.openxmlformats.org/officeDocument/2006/relationships/image"/><Relationship Id="rId23" Target="../media/image133.svg" Type="http://schemas.openxmlformats.org/officeDocument/2006/relationships/image"/><Relationship Id="rId24" Target="../media/image134.png" Type="http://schemas.openxmlformats.org/officeDocument/2006/relationships/image"/><Relationship Id="rId25" Target="../media/image135.svg" Type="http://schemas.openxmlformats.org/officeDocument/2006/relationships/image"/><Relationship Id="rId26" Target="../media/image136.png" Type="http://schemas.openxmlformats.org/officeDocument/2006/relationships/image"/><Relationship Id="rId27" Target="../media/image137.svg" Type="http://schemas.openxmlformats.org/officeDocument/2006/relationships/image"/><Relationship Id="rId28" Target="../media/image138.png" Type="http://schemas.openxmlformats.org/officeDocument/2006/relationships/image"/><Relationship Id="rId29" Target="../media/image139.svg" Type="http://schemas.openxmlformats.org/officeDocument/2006/relationships/image"/><Relationship Id="rId3" Target="../media/image113.svg" Type="http://schemas.openxmlformats.org/officeDocument/2006/relationships/image"/><Relationship Id="rId30" Target="../media/image140.png" Type="http://schemas.openxmlformats.org/officeDocument/2006/relationships/image"/><Relationship Id="rId31" Target="../media/image141.svg" Type="http://schemas.openxmlformats.org/officeDocument/2006/relationships/image"/><Relationship Id="rId32" Target="../media/image142.png" Type="http://schemas.openxmlformats.org/officeDocument/2006/relationships/image"/><Relationship Id="rId33" Target="../media/image143.svg" Type="http://schemas.openxmlformats.org/officeDocument/2006/relationships/image"/><Relationship Id="rId34" Target="../media/image144.png" Type="http://schemas.openxmlformats.org/officeDocument/2006/relationships/image"/><Relationship Id="rId35" Target="../media/image145.svg" Type="http://schemas.openxmlformats.org/officeDocument/2006/relationships/image"/><Relationship Id="rId36" Target="../media/image146.png" Type="http://schemas.openxmlformats.org/officeDocument/2006/relationships/image"/><Relationship Id="rId37" Target="../media/image147.svg" Type="http://schemas.openxmlformats.org/officeDocument/2006/relationships/image"/><Relationship Id="rId38" Target="../media/image148.png" Type="http://schemas.openxmlformats.org/officeDocument/2006/relationships/image"/><Relationship Id="rId39" Target="../media/image149.svg" Type="http://schemas.openxmlformats.org/officeDocument/2006/relationships/image"/><Relationship Id="rId4" Target="../media/image114.png" Type="http://schemas.openxmlformats.org/officeDocument/2006/relationships/image"/><Relationship Id="rId40" Target="../media/image150.png" Type="http://schemas.openxmlformats.org/officeDocument/2006/relationships/image"/><Relationship Id="rId41" Target="../media/image151.svg" Type="http://schemas.openxmlformats.org/officeDocument/2006/relationships/image"/><Relationship Id="rId42" Target="../media/image152.png" Type="http://schemas.openxmlformats.org/officeDocument/2006/relationships/image"/><Relationship Id="rId43" Target="../media/image153.svg" Type="http://schemas.openxmlformats.org/officeDocument/2006/relationships/image"/><Relationship Id="rId44" Target="../media/image154.png" Type="http://schemas.openxmlformats.org/officeDocument/2006/relationships/image"/><Relationship Id="rId45" Target="../media/image155.svg" Type="http://schemas.openxmlformats.org/officeDocument/2006/relationships/image"/><Relationship Id="rId46" Target="../media/image156.png" Type="http://schemas.openxmlformats.org/officeDocument/2006/relationships/image"/><Relationship Id="rId47" Target="../media/image157.svg" Type="http://schemas.openxmlformats.org/officeDocument/2006/relationships/image"/><Relationship Id="rId48" Target="../media/image158.png" Type="http://schemas.openxmlformats.org/officeDocument/2006/relationships/image"/><Relationship Id="rId49" Target="../media/image159.svg" Type="http://schemas.openxmlformats.org/officeDocument/2006/relationships/image"/><Relationship Id="rId5" Target="../media/image115.svg" Type="http://schemas.openxmlformats.org/officeDocument/2006/relationships/image"/><Relationship Id="rId50" Target="../media/image160.png" Type="http://schemas.openxmlformats.org/officeDocument/2006/relationships/image"/><Relationship Id="rId51" Target="../media/image161.svg" Type="http://schemas.openxmlformats.org/officeDocument/2006/relationships/image"/><Relationship Id="rId52" Target="../media/image162.png" Type="http://schemas.openxmlformats.org/officeDocument/2006/relationships/image"/><Relationship Id="rId53" Target="../media/image163.svg" Type="http://schemas.openxmlformats.org/officeDocument/2006/relationships/image"/><Relationship Id="rId54" Target="../media/image164.png" Type="http://schemas.openxmlformats.org/officeDocument/2006/relationships/image"/><Relationship Id="rId55" Target="../media/image165.svg" Type="http://schemas.openxmlformats.org/officeDocument/2006/relationships/image"/><Relationship Id="rId56" Target="../media/image166.png" Type="http://schemas.openxmlformats.org/officeDocument/2006/relationships/image"/><Relationship Id="rId57" Target="../media/image167.svg" Type="http://schemas.openxmlformats.org/officeDocument/2006/relationships/image"/><Relationship Id="rId58" Target="../media/image168.png" Type="http://schemas.openxmlformats.org/officeDocument/2006/relationships/image"/><Relationship Id="rId59" Target="../media/image169.svg" Type="http://schemas.openxmlformats.org/officeDocument/2006/relationships/image"/><Relationship Id="rId6" Target="../media/image116.png" Type="http://schemas.openxmlformats.org/officeDocument/2006/relationships/image"/><Relationship Id="rId60" Target="../media/image170.png" Type="http://schemas.openxmlformats.org/officeDocument/2006/relationships/image"/><Relationship Id="rId61" Target="../media/image171.svg" Type="http://schemas.openxmlformats.org/officeDocument/2006/relationships/image"/><Relationship Id="rId62" Target="../media/image172.png" Type="http://schemas.openxmlformats.org/officeDocument/2006/relationships/image"/><Relationship Id="rId63" Target="../media/image173.svg" Type="http://schemas.openxmlformats.org/officeDocument/2006/relationships/image"/><Relationship Id="rId64" Target="../media/image174.png" Type="http://schemas.openxmlformats.org/officeDocument/2006/relationships/image"/><Relationship Id="rId65" Target="../media/image175.svg" Type="http://schemas.openxmlformats.org/officeDocument/2006/relationships/image"/><Relationship Id="rId66" Target="../media/image176.png" Type="http://schemas.openxmlformats.org/officeDocument/2006/relationships/image"/><Relationship Id="rId67" Target="../media/image177.svg" Type="http://schemas.openxmlformats.org/officeDocument/2006/relationships/image"/><Relationship Id="rId68" Target="../media/image178.png" Type="http://schemas.openxmlformats.org/officeDocument/2006/relationships/image"/><Relationship Id="rId69" Target="../media/image179.svg" Type="http://schemas.openxmlformats.org/officeDocument/2006/relationships/image"/><Relationship Id="rId7" Target="../media/image117.svg" Type="http://schemas.openxmlformats.org/officeDocument/2006/relationships/image"/><Relationship Id="rId70" Target="../media/image180.png" Type="http://schemas.openxmlformats.org/officeDocument/2006/relationships/image"/><Relationship Id="rId71" Target="../media/image181.svg" Type="http://schemas.openxmlformats.org/officeDocument/2006/relationships/image"/><Relationship Id="rId72" Target="../media/image182.png" Type="http://schemas.openxmlformats.org/officeDocument/2006/relationships/image"/><Relationship Id="rId73" Target="../media/image183.svg" Type="http://schemas.openxmlformats.org/officeDocument/2006/relationships/image"/><Relationship Id="rId74" Target="../media/image184.png" Type="http://schemas.openxmlformats.org/officeDocument/2006/relationships/image"/><Relationship Id="rId75" Target="../media/image185.svg" Type="http://schemas.openxmlformats.org/officeDocument/2006/relationships/image"/><Relationship Id="rId76" Target="../media/image186.png" Type="http://schemas.openxmlformats.org/officeDocument/2006/relationships/image"/><Relationship Id="rId77" Target="../media/image187.svg" Type="http://schemas.openxmlformats.org/officeDocument/2006/relationships/image"/><Relationship Id="rId78" Target="../media/image188.png" Type="http://schemas.openxmlformats.org/officeDocument/2006/relationships/image"/><Relationship Id="rId79" Target="../media/image189.svg" Type="http://schemas.openxmlformats.org/officeDocument/2006/relationships/image"/><Relationship Id="rId8" Target="../media/image118.png" Type="http://schemas.openxmlformats.org/officeDocument/2006/relationships/image"/><Relationship Id="rId9" Target="../media/image119.svg" Type="http://schemas.openxmlformats.org/officeDocument/2006/relationships/image"/></Relationships>
</file>

<file path=ppt/slides/_rels/slide2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90.png" Type="http://schemas.openxmlformats.org/officeDocument/2006/relationships/image"/><Relationship Id="rId3" Target="../media/image191.svg" Type="http://schemas.openxmlformats.org/officeDocument/2006/relationships/image"/><Relationship Id="rId4" Target="../media/image192.png" Type="http://schemas.openxmlformats.org/officeDocument/2006/relationships/image"/><Relationship Id="rId5" Target="../media/image193.svg" Type="http://schemas.openxmlformats.org/officeDocument/2006/relationships/image"/></Relationships>
</file>

<file path=ppt/slides/_rels/slide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png" Type="http://schemas.openxmlformats.org/officeDocument/2006/relationships/image"/><Relationship Id="rId3" Target="../media/image11.png" Type="http://schemas.openxmlformats.org/officeDocument/2006/relationships/image"/><Relationship Id="rId4" Target="../media/image12.png" Type="http://schemas.openxmlformats.org/officeDocument/2006/relationships/image"/><Relationship Id="rId5" Target="../media/image13.png" Type="http://schemas.openxmlformats.org/officeDocument/2006/relationships/image"/><Relationship Id="rId6" Target="../media/image14.svg" Type="http://schemas.openxmlformats.org/officeDocument/2006/relationships/image"/></Relationships>
</file>

<file path=ppt/slides/_rels/slide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png" Type="http://schemas.openxmlformats.org/officeDocument/2006/relationships/image"/><Relationship Id="rId3" Target="../media/image11.png" Type="http://schemas.openxmlformats.org/officeDocument/2006/relationships/image"/><Relationship Id="rId4" Target="../media/image15.png" Type="http://schemas.openxmlformats.org/officeDocument/2006/relationships/image"/><Relationship Id="rId5" Target="../media/image16.png" Type="http://schemas.openxmlformats.org/officeDocument/2006/relationships/image"/><Relationship Id="rId6" Target="../media/image17.svg" Type="http://schemas.openxmlformats.org/officeDocument/2006/relationships/image"/></Relationships>
</file>

<file path=ppt/slides/_rels/slide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jpeg" Type="http://schemas.openxmlformats.org/officeDocument/2006/relationships/image"/><Relationship Id="rId3" Target="../media/image19.png" Type="http://schemas.openxmlformats.org/officeDocument/2006/relationships/image"/><Relationship Id="rId4" Target="../media/image20.svg" Type="http://schemas.openxmlformats.org/officeDocument/2006/relationships/image"/></Relationships>
</file>

<file path=ppt/slides/_rels/slide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png" Type="http://schemas.openxmlformats.org/officeDocument/2006/relationships/image"/><Relationship Id="rId3" Target="../media/image22.svg" Type="http://schemas.openxmlformats.org/officeDocument/2006/relationships/image"/><Relationship Id="rId4" Target="../media/image23.png" Type="http://schemas.openxmlformats.org/officeDocument/2006/relationships/image"/><Relationship Id="rId5" Target="../media/image24.svg" Type="http://schemas.openxmlformats.org/officeDocument/2006/relationships/image"/><Relationship Id="rId6" Target="../media/image25.jpeg" Type="http://schemas.openxmlformats.org/officeDocument/2006/relationships/image"/></Relationships>
</file>

<file path=ppt/slides/_rels/slide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6.jpeg" Type="http://schemas.openxmlformats.org/officeDocument/2006/relationships/image"/><Relationship Id="rId3" Target="../media/image27.png" Type="http://schemas.openxmlformats.org/officeDocument/2006/relationships/image"/><Relationship Id="rId4" Target="../media/image28.svg" Type="http://schemas.openxmlformats.org/officeDocument/2006/relationships/image"/><Relationship Id="rId5" Target="../media/image29.png" Type="http://schemas.openxmlformats.org/officeDocument/2006/relationships/image"/><Relationship Id="rId6" Target="../media/image30.svg" Type="http://schemas.openxmlformats.org/officeDocument/2006/relationships/image"/></Relationships>
</file>

<file path=ppt/slides/_rels/slide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1.png" Type="http://schemas.openxmlformats.org/officeDocument/2006/relationships/image"/><Relationship Id="rId3" Target="../media/image32.svg" Type="http://schemas.openxmlformats.org/officeDocument/2006/relationships/image"/><Relationship Id="rId4" Target="../media/image33.png" Type="http://schemas.openxmlformats.org/officeDocument/2006/relationships/image"/><Relationship Id="rId5" Target="../media/image34.svg" Type="http://schemas.openxmlformats.org/officeDocument/2006/relationships/image"/><Relationship Id="rId6" Target="../media/image35.png" Type="http://schemas.openxmlformats.org/officeDocument/2006/relationships/image"/><Relationship Id="rId7" Target="../media/image36.svg" Type="http://schemas.openxmlformats.org/officeDocument/2006/relationships/image"/></Relationships>
</file>

<file path=ppt/slides/_rels/slide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7.png" Type="http://schemas.openxmlformats.org/officeDocument/2006/relationships/image"/><Relationship Id="rId3" Target="../media/image38.jpeg" Type="http://schemas.openxmlformats.org/officeDocument/2006/relationships/image"/><Relationship Id="rId4" Target="../media/image39.jpeg" Type="http://schemas.openxmlformats.org/officeDocument/2006/relationships/image"/><Relationship Id="rId5" Target="../media/image40.png" Type="http://schemas.openxmlformats.org/officeDocument/2006/relationships/image"/><Relationship Id="rId6" Target="../media/image41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DD89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87343" y="0"/>
            <a:ext cx="1771446" cy="1834831"/>
          </a:xfrm>
          <a:custGeom>
            <a:avLst/>
            <a:gdLst/>
            <a:ahLst/>
            <a:cxnLst/>
            <a:rect r="r" b="b" t="t" l="l"/>
            <a:pathLst>
              <a:path h="1834831" w="1771446">
                <a:moveTo>
                  <a:pt x="0" y="0"/>
                </a:moveTo>
                <a:lnTo>
                  <a:pt x="1771445" y="0"/>
                </a:lnTo>
                <a:lnTo>
                  <a:pt x="1771445" y="1834831"/>
                </a:lnTo>
                <a:lnTo>
                  <a:pt x="0" y="183483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87343" y="1806256"/>
            <a:ext cx="1771446" cy="1834831"/>
          </a:xfrm>
          <a:custGeom>
            <a:avLst/>
            <a:gdLst/>
            <a:ahLst/>
            <a:cxnLst/>
            <a:rect r="r" b="b" t="t" l="l"/>
            <a:pathLst>
              <a:path h="1834831" w="1771446">
                <a:moveTo>
                  <a:pt x="0" y="0"/>
                </a:moveTo>
                <a:lnTo>
                  <a:pt x="1771445" y="0"/>
                </a:lnTo>
                <a:lnTo>
                  <a:pt x="1771445" y="1834831"/>
                </a:lnTo>
                <a:lnTo>
                  <a:pt x="0" y="183483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387343" y="3612512"/>
            <a:ext cx="1771446" cy="1834831"/>
          </a:xfrm>
          <a:custGeom>
            <a:avLst/>
            <a:gdLst/>
            <a:ahLst/>
            <a:cxnLst/>
            <a:rect r="r" b="b" t="t" l="l"/>
            <a:pathLst>
              <a:path h="1834831" w="1771446">
                <a:moveTo>
                  <a:pt x="0" y="0"/>
                </a:moveTo>
                <a:lnTo>
                  <a:pt x="1771445" y="0"/>
                </a:lnTo>
                <a:lnTo>
                  <a:pt x="1771445" y="1834831"/>
                </a:lnTo>
                <a:lnTo>
                  <a:pt x="0" y="183483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387343" y="9053824"/>
            <a:ext cx="1771446" cy="1834831"/>
          </a:xfrm>
          <a:custGeom>
            <a:avLst/>
            <a:gdLst/>
            <a:ahLst/>
            <a:cxnLst/>
            <a:rect r="r" b="b" t="t" l="l"/>
            <a:pathLst>
              <a:path h="1834831" w="1771446">
                <a:moveTo>
                  <a:pt x="0" y="0"/>
                </a:moveTo>
                <a:lnTo>
                  <a:pt x="1771445" y="0"/>
                </a:lnTo>
                <a:lnTo>
                  <a:pt x="1771445" y="1834831"/>
                </a:lnTo>
                <a:lnTo>
                  <a:pt x="0" y="183483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387343" y="5418768"/>
            <a:ext cx="1771446" cy="1834831"/>
          </a:xfrm>
          <a:custGeom>
            <a:avLst/>
            <a:gdLst/>
            <a:ahLst/>
            <a:cxnLst/>
            <a:rect r="r" b="b" t="t" l="l"/>
            <a:pathLst>
              <a:path h="1834831" w="1771446">
                <a:moveTo>
                  <a:pt x="0" y="0"/>
                </a:moveTo>
                <a:lnTo>
                  <a:pt x="1771445" y="0"/>
                </a:lnTo>
                <a:lnTo>
                  <a:pt x="1771445" y="1834831"/>
                </a:lnTo>
                <a:lnTo>
                  <a:pt x="0" y="183483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387343" y="7234549"/>
            <a:ext cx="1771446" cy="1834831"/>
          </a:xfrm>
          <a:custGeom>
            <a:avLst/>
            <a:gdLst/>
            <a:ahLst/>
            <a:cxnLst/>
            <a:rect r="r" b="b" t="t" l="l"/>
            <a:pathLst>
              <a:path h="1834831" w="1771446">
                <a:moveTo>
                  <a:pt x="0" y="0"/>
                </a:moveTo>
                <a:lnTo>
                  <a:pt x="1771445" y="0"/>
                </a:lnTo>
                <a:lnTo>
                  <a:pt x="1771445" y="1834831"/>
                </a:lnTo>
                <a:lnTo>
                  <a:pt x="0" y="183483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538353" y="4456407"/>
            <a:ext cx="13325331" cy="47923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8901"/>
              </a:lnSpc>
            </a:pPr>
            <a:r>
              <a:rPr lang="en-US" sz="28395" spc="1192">
                <a:solidFill>
                  <a:srgbClr val="000000"/>
                </a:solidFill>
                <a:latin typeface="Norwester Bold"/>
              </a:rPr>
              <a:t>PHYSICS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13340506" y="-384568"/>
            <a:ext cx="5585759" cy="7409680"/>
          </a:xfrm>
          <a:custGeom>
            <a:avLst/>
            <a:gdLst/>
            <a:ahLst/>
            <a:cxnLst/>
            <a:rect r="r" b="b" t="t" l="l"/>
            <a:pathLst>
              <a:path h="7409680" w="5585759">
                <a:moveTo>
                  <a:pt x="0" y="0"/>
                </a:moveTo>
                <a:lnTo>
                  <a:pt x="5585759" y="0"/>
                </a:lnTo>
                <a:lnTo>
                  <a:pt x="5585759" y="7409681"/>
                </a:lnTo>
                <a:lnTo>
                  <a:pt x="0" y="740968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2658881" y="235270"/>
            <a:ext cx="7287564" cy="5689627"/>
          </a:xfrm>
          <a:custGeom>
            <a:avLst/>
            <a:gdLst/>
            <a:ahLst/>
            <a:cxnLst/>
            <a:rect r="r" b="b" t="t" l="l"/>
            <a:pathLst>
              <a:path h="5689627" w="7287564">
                <a:moveTo>
                  <a:pt x="0" y="0"/>
                </a:moveTo>
                <a:lnTo>
                  <a:pt x="7287564" y="0"/>
                </a:lnTo>
                <a:lnTo>
                  <a:pt x="7287564" y="5689626"/>
                </a:lnTo>
                <a:lnTo>
                  <a:pt x="0" y="568962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11" id="11"/>
          <p:cNvSpPr/>
          <p:nvPr/>
        </p:nvSpPr>
        <p:spPr>
          <a:xfrm rot="-7088">
            <a:off x="-95270" y="9159868"/>
            <a:ext cx="18478539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2" id="12"/>
          <p:cNvSpPr/>
          <p:nvPr/>
        </p:nvSpPr>
        <p:spPr>
          <a:xfrm rot="-7088">
            <a:off x="-95270" y="9899657"/>
            <a:ext cx="18478539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3" id="13"/>
          <p:cNvSpPr/>
          <p:nvPr/>
        </p:nvSpPr>
        <p:spPr>
          <a:xfrm rot="-5400000">
            <a:off x="-4770445" y="5129212"/>
            <a:ext cx="10287000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14" id="14"/>
          <p:cNvSpPr txBox="true"/>
          <p:nvPr/>
        </p:nvSpPr>
        <p:spPr>
          <a:xfrm rot="0">
            <a:off x="6364115" y="9297980"/>
            <a:ext cx="11057871" cy="4779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3781"/>
              </a:lnSpc>
            </a:pPr>
            <a:r>
              <a:rPr lang="en-US" sz="3099">
                <a:solidFill>
                  <a:srgbClr val="000000"/>
                </a:solidFill>
                <a:latin typeface="Inter"/>
              </a:rPr>
              <a:t>SCIENCE SUBJECT FOR MIDDLE SCHOOL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4E1E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name="Table 2" id="2"/>
          <p:cNvGraphicFramePr>
            <a:graphicFrameLocks noGrp="true"/>
          </p:cNvGraphicFramePr>
          <p:nvPr/>
        </p:nvGraphicFramePr>
        <p:xfrm>
          <a:off x="6895163" y="2755491"/>
          <a:ext cx="10991207" cy="6849628"/>
        </p:xfrm>
        <a:graphic>
          <a:graphicData uri="http://schemas.openxmlformats.org/drawingml/2006/table">
            <a:tbl>
              <a:tblPr/>
              <a:tblGrid>
                <a:gridCol w="3973428"/>
                <a:gridCol w="7017780"/>
              </a:tblGrid>
              <a:tr h="1352781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060"/>
                        </a:lnSpc>
                        <a:defRPr/>
                      </a:pPr>
                      <a:r>
                        <a:rPr lang="en-US" sz="2900">
                          <a:solidFill>
                            <a:srgbClr val="000000"/>
                          </a:solidFill>
                          <a:latin typeface="Norwester Bold"/>
                        </a:rPr>
                        <a:t>Add a main point</a:t>
                      </a:r>
                      <a:endParaRPr lang="en-US" sz="1100"/>
                    </a:p>
                  </a:txBody>
                  <a:tcPr marL="254458" marR="254458" marT="254458" marB="25445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220"/>
                        </a:lnSpc>
                        <a:defRPr/>
                      </a:pPr>
                      <a:r>
                        <a:rPr lang="en-US" sz="2300">
                          <a:solidFill>
                            <a:srgbClr val="000000"/>
                          </a:solidFill>
                          <a:latin typeface="Inter"/>
                        </a:rPr>
                        <a:t>Elaborate on what you want to discuss.</a:t>
                      </a:r>
                      <a:endParaRPr lang="en-US" sz="1100"/>
                    </a:p>
                  </a:txBody>
                  <a:tcPr marL="254458" marR="254458" marT="254458" marB="25445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81356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060"/>
                        </a:lnSpc>
                        <a:defRPr/>
                      </a:pPr>
                      <a:r>
                        <a:rPr lang="en-US" sz="2900">
                          <a:solidFill>
                            <a:srgbClr val="000000"/>
                          </a:solidFill>
                          <a:latin typeface="Norwester Bold"/>
                        </a:rPr>
                        <a:t>Add a main point</a:t>
                      </a:r>
                      <a:endParaRPr lang="en-US" sz="1100"/>
                    </a:p>
                  </a:txBody>
                  <a:tcPr marL="254458" marR="254458" marT="254458" marB="25445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220"/>
                        </a:lnSpc>
                        <a:defRPr/>
                      </a:pPr>
                      <a:r>
                        <a:rPr lang="en-US" sz="2300">
                          <a:solidFill>
                            <a:srgbClr val="000000"/>
                          </a:solidFill>
                          <a:latin typeface="Inter"/>
                        </a:rPr>
                        <a:t>Elaborate on what you want to discuss.</a:t>
                      </a:r>
                      <a:endParaRPr lang="en-US" sz="1100"/>
                    </a:p>
                  </a:txBody>
                  <a:tcPr marL="254458" marR="254458" marT="254458" marB="25445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81356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060"/>
                        </a:lnSpc>
                        <a:defRPr/>
                      </a:pPr>
                      <a:r>
                        <a:rPr lang="en-US" sz="2900">
                          <a:solidFill>
                            <a:srgbClr val="000000"/>
                          </a:solidFill>
                          <a:latin typeface="Norwester Bold"/>
                        </a:rPr>
                        <a:t>Add a main point</a:t>
                      </a:r>
                      <a:endParaRPr lang="en-US" sz="1100"/>
                    </a:p>
                  </a:txBody>
                  <a:tcPr marL="254458" marR="254458" marT="254458" marB="25445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220"/>
                        </a:lnSpc>
                        <a:defRPr/>
                      </a:pPr>
                      <a:r>
                        <a:rPr lang="en-US" sz="2300">
                          <a:solidFill>
                            <a:srgbClr val="000000"/>
                          </a:solidFill>
                          <a:latin typeface="Inter"/>
                        </a:rPr>
                        <a:t>Elaborate on what you want to discuss.</a:t>
                      </a:r>
                      <a:endParaRPr lang="en-US" sz="1100"/>
                    </a:p>
                  </a:txBody>
                  <a:tcPr marL="254458" marR="254458" marT="254458" marB="25445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81356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060"/>
                        </a:lnSpc>
                        <a:defRPr/>
                      </a:pPr>
                      <a:r>
                        <a:rPr lang="en-US" sz="2900">
                          <a:solidFill>
                            <a:srgbClr val="000000"/>
                          </a:solidFill>
                          <a:latin typeface="Norwester Bold"/>
                        </a:rPr>
                        <a:t>Add a main point</a:t>
                      </a:r>
                      <a:endParaRPr lang="en-US" sz="1100"/>
                    </a:p>
                  </a:txBody>
                  <a:tcPr marL="254458" marR="254458" marT="254458" marB="25445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220"/>
                        </a:lnSpc>
                        <a:defRPr/>
                      </a:pPr>
                      <a:r>
                        <a:rPr lang="en-US" sz="2300">
                          <a:solidFill>
                            <a:srgbClr val="000000"/>
                          </a:solidFill>
                          <a:latin typeface="Inter"/>
                        </a:rPr>
                        <a:t>Elaborate on what you want to discuss.</a:t>
                      </a:r>
                      <a:endParaRPr lang="en-US" sz="1100"/>
                    </a:p>
                  </a:txBody>
                  <a:tcPr marL="254458" marR="254458" marT="254458" marB="25445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52781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060"/>
                        </a:lnSpc>
                        <a:defRPr/>
                      </a:pPr>
                      <a:r>
                        <a:rPr lang="en-US" sz="2900">
                          <a:solidFill>
                            <a:srgbClr val="000000"/>
                          </a:solidFill>
                          <a:latin typeface="Norwester Bold"/>
                        </a:rPr>
                        <a:t>Add a main point</a:t>
                      </a:r>
                      <a:endParaRPr lang="en-US" sz="1100"/>
                    </a:p>
                  </a:txBody>
                  <a:tcPr marL="254458" marR="254458" marT="254458" marB="25445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220"/>
                        </a:lnSpc>
                        <a:defRPr/>
                      </a:pPr>
                      <a:r>
                        <a:rPr lang="en-US" sz="2300">
                          <a:solidFill>
                            <a:srgbClr val="000000"/>
                          </a:solidFill>
                          <a:latin typeface="Inter"/>
                        </a:rPr>
                        <a:t>Elaborate on what you want to discuss.</a:t>
                      </a:r>
                      <a:endParaRPr lang="en-US" sz="1100"/>
                    </a:p>
                  </a:txBody>
                  <a:tcPr marL="254458" marR="254458" marT="254458" marB="25445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name="TextBox 3" id="3"/>
          <p:cNvSpPr txBox="true"/>
          <p:nvPr/>
        </p:nvSpPr>
        <p:spPr>
          <a:xfrm rot="0">
            <a:off x="1643627" y="698091"/>
            <a:ext cx="15000747" cy="1257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275"/>
              </a:lnSpc>
              <a:spcBef>
                <a:spcPct val="0"/>
              </a:spcBef>
            </a:pPr>
            <a:r>
              <a:rPr lang="en-US" sz="7500" spc="315" u="none">
                <a:solidFill>
                  <a:srgbClr val="000000"/>
                </a:solidFill>
                <a:latin typeface="Norwester Bold"/>
              </a:rPr>
              <a:t>WRITE YOUR TOPIC OR IDEA</a:t>
            </a:r>
          </a:p>
        </p:txBody>
      </p:sp>
      <p:sp>
        <p:nvSpPr>
          <p:cNvPr name="AutoShape 4" id="4"/>
          <p:cNvSpPr/>
          <p:nvPr/>
        </p:nvSpPr>
        <p:spPr>
          <a:xfrm rot="-7088">
            <a:off x="-95270" y="9899657"/>
            <a:ext cx="18478539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5" id="5"/>
          <p:cNvSpPr/>
          <p:nvPr/>
        </p:nvSpPr>
        <p:spPr>
          <a:xfrm rot="-5400000">
            <a:off x="-4770445" y="5129212"/>
            <a:ext cx="10287000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6" id="6"/>
          <p:cNvSpPr/>
          <p:nvPr/>
        </p:nvSpPr>
        <p:spPr>
          <a:xfrm rot="-5400000">
            <a:off x="12757157" y="5129212"/>
            <a:ext cx="10287000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7" id="7"/>
          <p:cNvSpPr/>
          <p:nvPr/>
        </p:nvSpPr>
        <p:spPr>
          <a:xfrm rot="-7088">
            <a:off x="-95270" y="358768"/>
            <a:ext cx="18478539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8" id="8"/>
          <p:cNvSpPr/>
          <p:nvPr/>
        </p:nvSpPr>
        <p:spPr>
          <a:xfrm rot="-7088">
            <a:off x="-95270" y="2298291"/>
            <a:ext cx="18478539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9" id="9"/>
          <p:cNvSpPr/>
          <p:nvPr/>
        </p:nvSpPr>
        <p:spPr>
          <a:xfrm flipH="false" flipV="false" rot="0">
            <a:off x="1028700" y="2926891"/>
            <a:ext cx="5025861" cy="5982215"/>
          </a:xfrm>
          <a:custGeom>
            <a:avLst/>
            <a:gdLst/>
            <a:ahLst/>
            <a:cxnLst/>
            <a:rect r="r" b="b" t="t" l="l"/>
            <a:pathLst>
              <a:path h="5982215" w="5025861">
                <a:moveTo>
                  <a:pt x="0" y="0"/>
                </a:moveTo>
                <a:lnTo>
                  <a:pt x="5025861" y="0"/>
                </a:lnTo>
                <a:lnTo>
                  <a:pt x="5025861" y="5982216"/>
                </a:lnTo>
                <a:lnTo>
                  <a:pt x="0" y="598221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4E1E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-7088">
            <a:off x="-95270" y="9899657"/>
            <a:ext cx="18478539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" id="3"/>
          <p:cNvSpPr/>
          <p:nvPr/>
        </p:nvSpPr>
        <p:spPr>
          <a:xfrm rot="-5400000">
            <a:off x="-4770445" y="5129212"/>
            <a:ext cx="10287000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" id="4"/>
          <p:cNvSpPr/>
          <p:nvPr/>
        </p:nvSpPr>
        <p:spPr>
          <a:xfrm rot="-5400000">
            <a:off x="12757157" y="5129212"/>
            <a:ext cx="10287000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5" id="5"/>
          <p:cNvSpPr/>
          <p:nvPr/>
        </p:nvSpPr>
        <p:spPr>
          <a:xfrm rot="-7088">
            <a:off x="-95270" y="358768"/>
            <a:ext cx="18478539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6" id="6"/>
          <p:cNvSpPr/>
          <p:nvPr/>
        </p:nvSpPr>
        <p:spPr>
          <a:xfrm rot="-7088">
            <a:off x="-95270" y="2298291"/>
            <a:ext cx="18478539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7" id="7"/>
          <p:cNvSpPr txBox="true"/>
          <p:nvPr/>
        </p:nvSpPr>
        <p:spPr>
          <a:xfrm rot="0">
            <a:off x="1278160" y="3426662"/>
            <a:ext cx="4418394" cy="5162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110"/>
              </a:lnSpc>
              <a:spcBef>
                <a:spcPct val="0"/>
              </a:spcBef>
            </a:pPr>
            <a:r>
              <a:rPr lang="en-US" sz="3000" u="none">
                <a:solidFill>
                  <a:srgbClr val="000000"/>
                </a:solidFill>
                <a:latin typeface="Norwester"/>
              </a:rPr>
              <a:t>ADD A MAIN POINT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588580" y="7701870"/>
            <a:ext cx="3797553" cy="7687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3082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Inter"/>
              </a:rPr>
              <a:t>Elaborate on what</a:t>
            </a:r>
          </a:p>
          <a:p>
            <a:pPr algn="ctr" marL="0" indent="0" lvl="1">
              <a:lnSpc>
                <a:spcPts val="3082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Inter"/>
              </a:rPr>
              <a:t>you want to discuss.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2591447" y="3426662"/>
            <a:ext cx="4418394" cy="5162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110"/>
              </a:lnSpc>
              <a:spcBef>
                <a:spcPct val="0"/>
              </a:spcBef>
            </a:pPr>
            <a:r>
              <a:rPr lang="en-US" sz="3000" u="none">
                <a:solidFill>
                  <a:srgbClr val="000000"/>
                </a:solidFill>
                <a:latin typeface="Norwester"/>
              </a:rPr>
              <a:t>ADD A MAIN POINT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2901867" y="7701870"/>
            <a:ext cx="3797553" cy="7687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3082"/>
              </a:lnSpc>
            </a:pPr>
            <a:r>
              <a:rPr lang="en-US" sz="2300" u="none">
                <a:solidFill>
                  <a:srgbClr val="000000"/>
                </a:solidFill>
                <a:latin typeface="Inter"/>
              </a:rPr>
              <a:t>Elaborate on what</a:t>
            </a:r>
          </a:p>
          <a:p>
            <a:pPr algn="ctr" marL="0" indent="0" lvl="1">
              <a:lnSpc>
                <a:spcPts val="3082"/>
              </a:lnSpc>
            </a:pPr>
            <a:r>
              <a:rPr lang="en-US" sz="2300" u="none">
                <a:solidFill>
                  <a:srgbClr val="000000"/>
                </a:solidFill>
                <a:latin typeface="Inter"/>
              </a:rPr>
              <a:t>you want to discuss.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028700" y="698091"/>
            <a:ext cx="16230600" cy="1257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275"/>
              </a:lnSpc>
              <a:spcBef>
                <a:spcPct val="0"/>
              </a:spcBef>
            </a:pPr>
            <a:r>
              <a:rPr lang="en-US" sz="7500" spc="315" u="none">
                <a:solidFill>
                  <a:srgbClr val="000000"/>
                </a:solidFill>
                <a:latin typeface="Norwester Bold"/>
              </a:rPr>
              <a:t>WRITE YOUR TOPIC OR IDEA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6934803" y="3426662"/>
            <a:ext cx="4418394" cy="5162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110"/>
              </a:lnSpc>
              <a:spcBef>
                <a:spcPct val="0"/>
              </a:spcBef>
            </a:pPr>
            <a:r>
              <a:rPr lang="en-US" sz="3000" u="none">
                <a:solidFill>
                  <a:srgbClr val="000000"/>
                </a:solidFill>
                <a:latin typeface="Norwester"/>
              </a:rPr>
              <a:t>ADD A MAIN POINT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7245224" y="7701870"/>
            <a:ext cx="3797553" cy="7687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3082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Inter"/>
              </a:rPr>
              <a:t>Elaborate on what</a:t>
            </a:r>
          </a:p>
          <a:p>
            <a:pPr algn="ctr" marL="0" indent="0" lvl="1">
              <a:lnSpc>
                <a:spcPts val="3082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Inter"/>
              </a:rPr>
              <a:t>you want to discuss.</a:t>
            </a:r>
          </a:p>
        </p:txBody>
      </p:sp>
      <p:sp>
        <p:nvSpPr>
          <p:cNvPr name="Freeform 14" id="14"/>
          <p:cNvSpPr/>
          <p:nvPr/>
        </p:nvSpPr>
        <p:spPr>
          <a:xfrm flipH="false" flipV="false" rot="0">
            <a:off x="7362978" y="4352492"/>
            <a:ext cx="3562043" cy="2290901"/>
          </a:xfrm>
          <a:custGeom>
            <a:avLst/>
            <a:gdLst/>
            <a:ahLst/>
            <a:cxnLst/>
            <a:rect r="r" b="b" t="t" l="l"/>
            <a:pathLst>
              <a:path h="2290901" w="3562043">
                <a:moveTo>
                  <a:pt x="0" y="0"/>
                </a:moveTo>
                <a:lnTo>
                  <a:pt x="3562044" y="0"/>
                </a:lnTo>
                <a:lnTo>
                  <a:pt x="3562044" y="2290901"/>
                </a:lnTo>
                <a:lnTo>
                  <a:pt x="0" y="229090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3307785" y="4607849"/>
            <a:ext cx="2985717" cy="2495763"/>
          </a:xfrm>
          <a:custGeom>
            <a:avLst/>
            <a:gdLst/>
            <a:ahLst/>
            <a:cxnLst/>
            <a:rect r="r" b="b" t="t" l="l"/>
            <a:pathLst>
              <a:path h="2495763" w="2985717">
                <a:moveTo>
                  <a:pt x="0" y="0"/>
                </a:moveTo>
                <a:lnTo>
                  <a:pt x="2985717" y="0"/>
                </a:lnTo>
                <a:lnTo>
                  <a:pt x="2985717" y="2495764"/>
                </a:lnTo>
                <a:lnTo>
                  <a:pt x="0" y="24957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804403" y="4506045"/>
            <a:ext cx="3365908" cy="2495763"/>
          </a:xfrm>
          <a:custGeom>
            <a:avLst/>
            <a:gdLst/>
            <a:ahLst/>
            <a:cxnLst/>
            <a:rect r="r" b="b" t="t" l="l"/>
            <a:pathLst>
              <a:path h="2495763" w="3365908">
                <a:moveTo>
                  <a:pt x="0" y="0"/>
                </a:moveTo>
                <a:lnTo>
                  <a:pt x="3365907" y="0"/>
                </a:lnTo>
                <a:lnTo>
                  <a:pt x="3365907" y="2495764"/>
                </a:lnTo>
                <a:lnTo>
                  <a:pt x="0" y="249576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4E1E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3164572" y="4811495"/>
            <a:ext cx="3601061" cy="1231132"/>
            <a:chOff x="0" y="0"/>
            <a:chExt cx="4801415" cy="1641509"/>
          </a:xfrm>
        </p:grpSpPr>
        <p:grpSp>
          <p:nvGrpSpPr>
            <p:cNvPr name="Group 3" id="3"/>
            <p:cNvGrpSpPr>
              <a:grpSpLocks noChangeAspect="true"/>
            </p:cNvGrpSpPr>
            <p:nvPr/>
          </p:nvGrpSpPr>
          <p:grpSpPr>
            <a:xfrm rot="0">
              <a:off x="0" y="0"/>
              <a:ext cx="4801415" cy="1641509"/>
              <a:chOff x="0" y="0"/>
              <a:chExt cx="6604000" cy="2257778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12700" y="0"/>
                <a:ext cx="2578100" cy="2260600"/>
              </a:xfrm>
              <a:custGeom>
                <a:avLst/>
                <a:gdLst/>
                <a:ahLst/>
                <a:cxnLst/>
                <a:rect r="r" b="b" t="t" l="l"/>
                <a:pathLst>
                  <a:path h="2260600" w="2578100">
                    <a:moveTo>
                      <a:pt x="622300" y="0"/>
                    </a:moveTo>
                    <a:cubicBezTo>
                      <a:pt x="508000" y="0"/>
                      <a:pt x="406400" y="88900"/>
                      <a:pt x="406400" y="215900"/>
                    </a:cubicBezTo>
                    <a:lnTo>
                      <a:pt x="406400" y="279400"/>
                    </a:lnTo>
                    <a:cubicBezTo>
                      <a:pt x="406400" y="393700"/>
                      <a:pt x="508000" y="495300"/>
                      <a:pt x="622300" y="495300"/>
                    </a:cubicBezTo>
                    <a:cubicBezTo>
                      <a:pt x="736600" y="495300"/>
                      <a:pt x="838200" y="393700"/>
                      <a:pt x="838200" y="279400"/>
                    </a:cubicBezTo>
                    <a:lnTo>
                      <a:pt x="838200" y="215900"/>
                    </a:lnTo>
                    <a:cubicBezTo>
                      <a:pt x="838200" y="88900"/>
                      <a:pt x="736600" y="0"/>
                      <a:pt x="622300" y="0"/>
                    </a:cubicBezTo>
                    <a:moveTo>
                      <a:pt x="406400" y="965200"/>
                    </a:moveTo>
                    <a:cubicBezTo>
                      <a:pt x="406400" y="965200"/>
                      <a:pt x="393700" y="952500"/>
                      <a:pt x="393700" y="965200"/>
                    </a:cubicBezTo>
                    <a:lnTo>
                      <a:pt x="241300" y="1320800"/>
                    </a:lnTo>
                    <a:cubicBezTo>
                      <a:pt x="215900" y="1371600"/>
                      <a:pt x="165100" y="1409700"/>
                      <a:pt x="101600" y="1409700"/>
                    </a:cubicBezTo>
                    <a:lnTo>
                      <a:pt x="38100" y="1409700"/>
                    </a:lnTo>
                    <a:cubicBezTo>
                      <a:pt x="25400" y="1409700"/>
                      <a:pt x="12700" y="1409700"/>
                      <a:pt x="12700" y="1397000"/>
                    </a:cubicBezTo>
                    <a:cubicBezTo>
                      <a:pt x="0" y="1384300"/>
                      <a:pt x="0" y="1371600"/>
                      <a:pt x="12700" y="1358900"/>
                    </a:cubicBezTo>
                    <a:lnTo>
                      <a:pt x="203200" y="914400"/>
                    </a:lnTo>
                    <a:lnTo>
                      <a:pt x="266700" y="736600"/>
                    </a:lnTo>
                    <a:cubicBezTo>
                      <a:pt x="317500" y="635000"/>
                      <a:pt x="419100" y="558800"/>
                      <a:pt x="533400" y="558800"/>
                    </a:cubicBezTo>
                    <a:lnTo>
                      <a:pt x="711200" y="558800"/>
                    </a:lnTo>
                    <a:cubicBezTo>
                      <a:pt x="825500" y="558800"/>
                      <a:pt x="927100" y="635000"/>
                      <a:pt x="977900" y="736600"/>
                    </a:cubicBezTo>
                    <a:lnTo>
                      <a:pt x="1041400" y="914400"/>
                    </a:lnTo>
                    <a:lnTo>
                      <a:pt x="1231900" y="1358900"/>
                    </a:lnTo>
                    <a:cubicBezTo>
                      <a:pt x="1244600" y="1371600"/>
                      <a:pt x="1244600" y="1384300"/>
                      <a:pt x="1231900" y="1397000"/>
                    </a:cubicBezTo>
                    <a:cubicBezTo>
                      <a:pt x="1231900" y="1409700"/>
                      <a:pt x="1219200" y="1409700"/>
                      <a:pt x="1206500" y="1409700"/>
                    </a:cubicBezTo>
                    <a:lnTo>
                      <a:pt x="1143000" y="1409700"/>
                    </a:lnTo>
                    <a:cubicBezTo>
                      <a:pt x="1079500" y="1409700"/>
                      <a:pt x="1028700" y="1371600"/>
                      <a:pt x="1003300" y="1320800"/>
                    </a:cubicBezTo>
                    <a:lnTo>
                      <a:pt x="850900" y="965200"/>
                    </a:lnTo>
                    <a:cubicBezTo>
                      <a:pt x="850900" y="952500"/>
                      <a:pt x="838200" y="965200"/>
                      <a:pt x="838200" y="965200"/>
                    </a:cubicBezTo>
                    <a:lnTo>
                      <a:pt x="901700" y="1409700"/>
                    </a:lnTo>
                    <a:lnTo>
                      <a:pt x="977900" y="2222500"/>
                    </a:lnTo>
                    <a:cubicBezTo>
                      <a:pt x="977900" y="2235200"/>
                      <a:pt x="965200" y="2235200"/>
                      <a:pt x="965200" y="2247900"/>
                    </a:cubicBezTo>
                    <a:cubicBezTo>
                      <a:pt x="952500" y="2247900"/>
                      <a:pt x="952500" y="2260600"/>
                      <a:pt x="939800" y="2260600"/>
                    </a:cubicBezTo>
                    <a:lnTo>
                      <a:pt x="889000" y="2260600"/>
                    </a:lnTo>
                    <a:cubicBezTo>
                      <a:pt x="812800" y="2260600"/>
                      <a:pt x="749300" y="2209800"/>
                      <a:pt x="749300" y="2133600"/>
                    </a:cubicBezTo>
                    <a:lnTo>
                      <a:pt x="635000" y="1447800"/>
                    </a:lnTo>
                    <a:cubicBezTo>
                      <a:pt x="622300" y="1447800"/>
                      <a:pt x="622300" y="1447800"/>
                      <a:pt x="609600" y="1447800"/>
                    </a:cubicBezTo>
                    <a:lnTo>
                      <a:pt x="495300" y="2133600"/>
                    </a:lnTo>
                    <a:cubicBezTo>
                      <a:pt x="495300" y="2209800"/>
                      <a:pt x="431800" y="2260600"/>
                      <a:pt x="355600" y="2260600"/>
                    </a:cubicBezTo>
                    <a:lnTo>
                      <a:pt x="304800" y="2260600"/>
                    </a:lnTo>
                    <a:cubicBezTo>
                      <a:pt x="292100" y="2260600"/>
                      <a:pt x="292100" y="2247900"/>
                      <a:pt x="279400" y="2247900"/>
                    </a:cubicBezTo>
                    <a:cubicBezTo>
                      <a:pt x="279400" y="2235200"/>
                      <a:pt x="266700" y="2235200"/>
                      <a:pt x="266700" y="2222500"/>
                    </a:cubicBezTo>
                    <a:lnTo>
                      <a:pt x="342900" y="1409700"/>
                    </a:lnTo>
                    <a:lnTo>
                      <a:pt x="406400" y="965200"/>
                    </a:lnTo>
                    <a:moveTo>
                      <a:pt x="1955800" y="0"/>
                    </a:moveTo>
                    <a:cubicBezTo>
                      <a:pt x="1841500" y="0"/>
                      <a:pt x="1739900" y="88900"/>
                      <a:pt x="1739900" y="215900"/>
                    </a:cubicBezTo>
                    <a:lnTo>
                      <a:pt x="1739900" y="279400"/>
                    </a:lnTo>
                    <a:cubicBezTo>
                      <a:pt x="1739900" y="393700"/>
                      <a:pt x="1841500" y="495300"/>
                      <a:pt x="1955800" y="495300"/>
                    </a:cubicBezTo>
                    <a:cubicBezTo>
                      <a:pt x="2070100" y="495300"/>
                      <a:pt x="2171700" y="393700"/>
                      <a:pt x="2171700" y="279400"/>
                    </a:cubicBezTo>
                    <a:lnTo>
                      <a:pt x="2171700" y="215900"/>
                    </a:lnTo>
                    <a:cubicBezTo>
                      <a:pt x="2171700" y="88900"/>
                      <a:pt x="2070100" y="0"/>
                      <a:pt x="1955800" y="0"/>
                    </a:cubicBezTo>
                    <a:moveTo>
                      <a:pt x="1739900" y="965200"/>
                    </a:moveTo>
                    <a:cubicBezTo>
                      <a:pt x="1739900" y="965200"/>
                      <a:pt x="1727200" y="952500"/>
                      <a:pt x="1727200" y="965200"/>
                    </a:cubicBezTo>
                    <a:lnTo>
                      <a:pt x="1574800" y="1320800"/>
                    </a:lnTo>
                    <a:cubicBezTo>
                      <a:pt x="1549400" y="1371600"/>
                      <a:pt x="1498600" y="1409700"/>
                      <a:pt x="1435100" y="1409700"/>
                    </a:cubicBezTo>
                    <a:lnTo>
                      <a:pt x="1371600" y="1409700"/>
                    </a:lnTo>
                    <a:cubicBezTo>
                      <a:pt x="1358900" y="1409700"/>
                      <a:pt x="1346200" y="1409700"/>
                      <a:pt x="1346200" y="1397000"/>
                    </a:cubicBezTo>
                    <a:cubicBezTo>
                      <a:pt x="1333500" y="1384300"/>
                      <a:pt x="1333500" y="1371600"/>
                      <a:pt x="1346200" y="1358900"/>
                    </a:cubicBezTo>
                    <a:lnTo>
                      <a:pt x="1536700" y="914400"/>
                    </a:lnTo>
                    <a:lnTo>
                      <a:pt x="1600200" y="736600"/>
                    </a:lnTo>
                    <a:cubicBezTo>
                      <a:pt x="1651000" y="635000"/>
                      <a:pt x="1752600" y="558800"/>
                      <a:pt x="1866900" y="558800"/>
                    </a:cubicBezTo>
                    <a:lnTo>
                      <a:pt x="2044700" y="558800"/>
                    </a:lnTo>
                    <a:cubicBezTo>
                      <a:pt x="2159000" y="558800"/>
                      <a:pt x="2260600" y="635000"/>
                      <a:pt x="2311400" y="736600"/>
                    </a:cubicBezTo>
                    <a:lnTo>
                      <a:pt x="2374900" y="914400"/>
                    </a:lnTo>
                    <a:lnTo>
                      <a:pt x="2565400" y="1358900"/>
                    </a:lnTo>
                    <a:cubicBezTo>
                      <a:pt x="2578100" y="1371600"/>
                      <a:pt x="2578100" y="1384300"/>
                      <a:pt x="2565400" y="1397000"/>
                    </a:cubicBezTo>
                    <a:cubicBezTo>
                      <a:pt x="2565400" y="1409700"/>
                      <a:pt x="2552700" y="1409700"/>
                      <a:pt x="2540000" y="1409700"/>
                    </a:cubicBezTo>
                    <a:lnTo>
                      <a:pt x="2476500" y="1409700"/>
                    </a:lnTo>
                    <a:cubicBezTo>
                      <a:pt x="2413000" y="1409700"/>
                      <a:pt x="2362200" y="1371600"/>
                      <a:pt x="2336800" y="1320800"/>
                    </a:cubicBezTo>
                    <a:lnTo>
                      <a:pt x="2184400" y="965200"/>
                    </a:lnTo>
                    <a:cubicBezTo>
                      <a:pt x="2184400" y="952500"/>
                      <a:pt x="2171700" y="965200"/>
                      <a:pt x="2171700" y="965200"/>
                    </a:cubicBezTo>
                    <a:lnTo>
                      <a:pt x="2235200" y="1409700"/>
                    </a:lnTo>
                    <a:lnTo>
                      <a:pt x="2311400" y="2222500"/>
                    </a:lnTo>
                    <a:cubicBezTo>
                      <a:pt x="2311400" y="2235200"/>
                      <a:pt x="2298700" y="2235200"/>
                      <a:pt x="2298700" y="2247900"/>
                    </a:cubicBezTo>
                    <a:cubicBezTo>
                      <a:pt x="2286000" y="2247900"/>
                      <a:pt x="2286000" y="2260600"/>
                      <a:pt x="2273300" y="2260600"/>
                    </a:cubicBezTo>
                    <a:lnTo>
                      <a:pt x="2222500" y="2260600"/>
                    </a:lnTo>
                    <a:cubicBezTo>
                      <a:pt x="2146300" y="2260600"/>
                      <a:pt x="2082800" y="2209800"/>
                      <a:pt x="2082800" y="2133600"/>
                    </a:cubicBezTo>
                    <a:lnTo>
                      <a:pt x="1968500" y="1447800"/>
                    </a:lnTo>
                    <a:cubicBezTo>
                      <a:pt x="1955800" y="1447800"/>
                      <a:pt x="1955800" y="1447800"/>
                      <a:pt x="1943100" y="1447800"/>
                    </a:cubicBezTo>
                    <a:lnTo>
                      <a:pt x="1828800" y="2133600"/>
                    </a:lnTo>
                    <a:cubicBezTo>
                      <a:pt x="1828800" y="2209800"/>
                      <a:pt x="1765300" y="2260600"/>
                      <a:pt x="1689100" y="2260600"/>
                    </a:cubicBezTo>
                    <a:lnTo>
                      <a:pt x="1638300" y="2260600"/>
                    </a:lnTo>
                    <a:cubicBezTo>
                      <a:pt x="1625600" y="2260600"/>
                      <a:pt x="1625600" y="2247900"/>
                      <a:pt x="1612900" y="2247900"/>
                    </a:cubicBezTo>
                    <a:cubicBezTo>
                      <a:pt x="1612900" y="2235200"/>
                      <a:pt x="1600200" y="2235200"/>
                      <a:pt x="1600200" y="2222500"/>
                    </a:cubicBezTo>
                    <a:lnTo>
                      <a:pt x="1676400" y="1409700"/>
                    </a:lnTo>
                    <a:lnTo>
                      <a:pt x="1739900" y="965200"/>
                    </a:lnTo>
                  </a:path>
                </a:pathLst>
              </a:custGeom>
              <a:solidFill>
                <a:srgbClr val="3DD893"/>
              </a:solidFill>
            </p:spPr>
          </p:sp>
          <p:sp>
            <p:nvSpPr>
              <p:cNvPr name="Freeform 5" id="5"/>
              <p:cNvSpPr/>
              <p:nvPr/>
            </p:nvSpPr>
            <p:spPr>
              <a:xfrm flipH="false" flipV="false" rot="0">
                <a:off x="2679700" y="0"/>
                <a:ext cx="3911600" cy="2260600"/>
              </a:xfrm>
              <a:custGeom>
                <a:avLst/>
                <a:gdLst/>
                <a:ahLst/>
                <a:cxnLst/>
                <a:rect r="r" b="b" t="t" l="l"/>
                <a:pathLst>
                  <a:path h="2260600" w="3911600">
                    <a:moveTo>
                      <a:pt x="622300" y="0"/>
                    </a:moveTo>
                    <a:cubicBezTo>
                      <a:pt x="508000" y="0"/>
                      <a:pt x="406400" y="88900"/>
                      <a:pt x="406400" y="215900"/>
                    </a:cubicBezTo>
                    <a:lnTo>
                      <a:pt x="406400" y="279400"/>
                    </a:lnTo>
                    <a:cubicBezTo>
                      <a:pt x="406400" y="393700"/>
                      <a:pt x="508000" y="495300"/>
                      <a:pt x="622300" y="495300"/>
                    </a:cubicBezTo>
                    <a:cubicBezTo>
                      <a:pt x="736600" y="495300"/>
                      <a:pt x="838200" y="393700"/>
                      <a:pt x="838200" y="279400"/>
                    </a:cubicBezTo>
                    <a:lnTo>
                      <a:pt x="838200" y="215900"/>
                    </a:lnTo>
                    <a:cubicBezTo>
                      <a:pt x="838200" y="88900"/>
                      <a:pt x="736600" y="0"/>
                      <a:pt x="622300" y="0"/>
                    </a:cubicBezTo>
                    <a:moveTo>
                      <a:pt x="406400" y="965200"/>
                    </a:moveTo>
                    <a:cubicBezTo>
                      <a:pt x="406400" y="965200"/>
                      <a:pt x="393700" y="952500"/>
                      <a:pt x="393700" y="965200"/>
                    </a:cubicBezTo>
                    <a:lnTo>
                      <a:pt x="241300" y="1320800"/>
                    </a:lnTo>
                    <a:cubicBezTo>
                      <a:pt x="215900" y="1371600"/>
                      <a:pt x="165100" y="1409700"/>
                      <a:pt x="101600" y="1409700"/>
                    </a:cubicBezTo>
                    <a:lnTo>
                      <a:pt x="38100" y="1409700"/>
                    </a:lnTo>
                    <a:cubicBezTo>
                      <a:pt x="25400" y="1409700"/>
                      <a:pt x="12700" y="1409700"/>
                      <a:pt x="12700" y="1397000"/>
                    </a:cubicBezTo>
                    <a:cubicBezTo>
                      <a:pt x="0" y="1384300"/>
                      <a:pt x="0" y="1371600"/>
                      <a:pt x="12700" y="1358900"/>
                    </a:cubicBezTo>
                    <a:lnTo>
                      <a:pt x="203200" y="914400"/>
                    </a:lnTo>
                    <a:lnTo>
                      <a:pt x="266700" y="736600"/>
                    </a:lnTo>
                    <a:cubicBezTo>
                      <a:pt x="317500" y="635000"/>
                      <a:pt x="419100" y="558800"/>
                      <a:pt x="533400" y="558800"/>
                    </a:cubicBezTo>
                    <a:lnTo>
                      <a:pt x="711200" y="558800"/>
                    </a:lnTo>
                    <a:cubicBezTo>
                      <a:pt x="825500" y="558800"/>
                      <a:pt x="927100" y="635000"/>
                      <a:pt x="977900" y="736600"/>
                    </a:cubicBezTo>
                    <a:lnTo>
                      <a:pt x="1041400" y="914400"/>
                    </a:lnTo>
                    <a:lnTo>
                      <a:pt x="1231900" y="1358900"/>
                    </a:lnTo>
                    <a:cubicBezTo>
                      <a:pt x="1244600" y="1371600"/>
                      <a:pt x="1244600" y="1384300"/>
                      <a:pt x="1231900" y="1397000"/>
                    </a:cubicBezTo>
                    <a:cubicBezTo>
                      <a:pt x="1231900" y="1409700"/>
                      <a:pt x="1219200" y="1409700"/>
                      <a:pt x="1206500" y="1409700"/>
                    </a:cubicBezTo>
                    <a:lnTo>
                      <a:pt x="1143000" y="1409700"/>
                    </a:lnTo>
                    <a:cubicBezTo>
                      <a:pt x="1079500" y="1409700"/>
                      <a:pt x="1028700" y="1371600"/>
                      <a:pt x="1003300" y="1320800"/>
                    </a:cubicBezTo>
                    <a:lnTo>
                      <a:pt x="850900" y="965200"/>
                    </a:lnTo>
                    <a:cubicBezTo>
                      <a:pt x="850900" y="952500"/>
                      <a:pt x="838200" y="965200"/>
                      <a:pt x="838200" y="965200"/>
                    </a:cubicBezTo>
                    <a:lnTo>
                      <a:pt x="901700" y="1409700"/>
                    </a:lnTo>
                    <a:lnTo>
                      <a:pt x="977900" y="2222500"/>
                    </a:lnTo>
                    <a:cubicBezTo>
                      <a:pt x="977900" y="2235200"/>
                      <a:pt x="965200" y="2235200"/>
                      <a:pt x="965200" y="2247900"/>
                    </a:cubicBezTo>
                    <a:cubicBezTo>
                      <a:pt x="952500" y="2247900"/>
                      <a:pt x="952500" y="2260600"/>
                      <a:pt x="939800" y="2260600"/>
                    </a:cubicBezTo>
                    <a:lnTo>
                      <a:pt x="889000" y="2260600"/>
                    </a:lnTo>
                    <a:cubicBezTo>
                      <a:pt x="812800" y="2260600"/>
                      <a:pt x="749300" y="2209800"/>
                      <a:pt x="749300" y="2133600"/>
                    </a:cubicBezTo>
                    <a:lnTo>
                      <a:pt x="635000" y="1447800"/>
                    </a:lnTo>
                    <a:cubicBezTo>
                      <a:pt x="622300" y="1447800"/>
                      <a:pt x="622300" y="1447800"/>
                      <a:pt x="609600" y="1447800"/>
                    </a:cubicBezTo>
                    <a:lnTo>
                      <a:pt x="495300" y="2133600"/>
                    </a:lnTo>
                    <a:cubicBezTo>
                      <a:pt x="495300" y="2209800"/>
                      <a:pt x="431800" y="2260600"/>
                      <a:pt x="355600" y="2260600"/>
                    </a:cubicBezTo>
                    <a:lnTo>
                      <a:pt x="304800" y="2260600"/>
                    </a:lnTo>
                    <a:cubicBezTo>
                      <a:pt x="292100" y="2260600"/>
                      <a:pt x="292100" y="2247900"/>
                      <a:pt x="279400" y="2247900"/>
                    </a:cubicBezTo>
                    <a:cubicBezTo>
                      <a:pt x="279400" y="2235200"/>
                      <a:pt x="266700" y="2235200"/>
                      <a:pt x="266700" y="2222500"/>
                    </a:cubicBezTo>
                    <a:lnTo>
                      <a:pt x="342900" y="1409700"/>
                    </a:lnTo>
                    <a:lnTo>
                      <a:pt x="406400" y="965200"/>
                    </a:lnTo>
                    <a:moveTo>
                      <a:pt x="1955800" y="0"/>
                    </a:moveTo>
                    <a:cubicBezTo>
                      <a:pt x="1841500" y="0"/>
                      <a:pt x="1739900" y="88900"/>
                      <a:pt x="1739900" y="215900"/>
                    </a:cubicBezTo>
                    <a:lnTo>
                      <a:pt x="1739900" y="279400"/>
                    </a:lnTo>
                    <a:cubicBezTo>
                      <a:pt x="1739900" y="393700"/>
                      <a:pt x="1841500" y="495300"/>
                      <a:pt x="1955800" y="495300"/>
                    </a:cubicBezTo>
                    <a:cubicBezTo>
                      <a:pt x="2070100" y="495300"/>
                      <a:pt x="2171700" y="393700"/>
                      <a:pt x="2171700" y="279400"/>
                    </a:cubicBezTo>
                    <a:lnTo>
                      <a:pt x="2171700" y="215900"/>
                    </a:lnTo>
                    <a:cubicBezTo>
                      <a:pt x="2171700" y="88900"/>
                      <a:pt x="2070100" y="0"/>
                      <a:pt x="1955800" y="0"/>
                    </a:cubicBezTo>
                    <a:moveTo>
                      <a:pt x="1739900" y="965200"/>
                    </a:moveTo>
                    <a:cubicBezTo>
                      <a:pt x="1739900" y="965200"/>
                      <a:pt x="1727200" y="952500"/>
                      <a:pt x="1727200" y="965200"/>
                    </a:cubicBezTo>
                    <a:lnTo>
                      <a:pt x="1574800" y="1320800"/>
                    </a:lnTo>
                    <a:cubicBezTo>
                      <a:pt x="1549400" y="1371600"/>
                      <a:pt x="1498600" y="1409700"/>
                      <a:pt x="1435100" y="1409700"/>
                    </a:cubicBezTo>
                    <a:lnTo>
                      <a:pt x="1371600" y="1409700"/>
                    </a:lnTo>
                    <a:cubicBezTo>
                      <a:pt x="1358900" y="1409700"/>
                      <a:pt x="1346200" y="1409700"/>
                      <a:pt x="1346200" y="1397000"/>
                    </a:cubicBezTo>
                    <a:cubicBezTo>
                      <a:pt x="1333500" y="1384300"/>
                      <a:pt x="1333500" y="1371600"/>
                      <a:pt x="1346200" y="1358900"/>
                    </a:cubicBezTo>
                    <a:lnTo>
                      <a:pt x="1536700" y="914400"/>
                    </a:lnTo>
                    <a:lnTo>
                      <a:pt x="1600200" y="736600"/>
                    </a:lnTo>
                    <a:cubicBezTo>
                      <a:pt x="1651000" y="635000"/>
                      <a:pt x="1752600" y="558800"/>
                      <a:pt x="1866900" y="558800"/>
                    </a:cubicBezTo>
                    <a:lnTo>
                      <a:pt x="2044700" y="558800"/>
                    </a:lnTo>
                    <a:cubicBezTo>
                      <a:pt x="2159000" y="558800"/>
                      <a:pt x="2260600" y="635000"/>
                      <a:pt x="2311400" y="736600"/>
                    </a:cubicBezTo>
                    <a:lnTo>
                      <a:pt x="2374900" y="914400"/>
                    </a:lnTo>
                    <a:lnTo>
                      <a:pt x="2565400" y="1358900"/>
                    </a:lnTo>
                    <a:cubicBezTo>
                      <a:pt x="2578100" y="1371600"/>
                      <a:pt x="2578100" y="1384300"/>
                      <a:pt x="2565400" y="1397000"/>
                    </a:cubicBezTo>
                    <a:cubicBezTo>
                      <a:pt x="2565400" y="1409700"/>
                      <a:pt x="2552700" y="1409700"/>
                      <a:pt x="2540000" y="1409700"/>
                    </a:cubicBezTo>
                    <a:lnTo>
                      <a:pt x="2476500" y="1409700"/>
                    </a:lnTo>
                    <a:cubicBezTo>
                      <a:pt x="2413000" y="1409700"/>
                      <a:pt x="2362200" y="1371600"/>
                      <a:pt x="2336800" y="1320800"/>
                    </a:cubicBezTo>
                    <a:lnTo>
                      <a:pt x="2184400" y="965200"/>
                    </a:lnTo>
                    <a:cubicBezTo>
                      <a:pt x="2184400" y="952500"/>
                      <a:pt x="2171700" y="965200"/>
                      <a:pt x="2171700" y="965200"/>
                    </a:cubicBezTo>
                    <a:lnTo>
                      <a:pt x="2235200" y="1409700"/>
                    </a:lnTo>
                    <a:lnTo>
                      <a:pt x="2311400" y="2222500"/>
                    </a:lnTo>
                    <a:cubicBezTo>
                      <a:pt x="2311400" y="2235200"/>
                      <a:pt x="2298700" y="2235200"/>
                      <a:pt x="2298700" y="2247900"/>
                    </a:cubicBezTo>
                    <a:cubicBezTo>
                      <a:pt x="2286000" y="2247900"/>
                      <a:pt x="2286000" y="2260600"/>
                      <a:pt x="2273300" y="2260600"/>
                    </a:cubicBezTo>
                    <a:lnTo>
                      <a:pt x="2222500" y="2260600"/>
                    </a:lnTo>
                    <a:cubicBezTo>
                      <a:pt x="2146300" y="2260600"/>
                      <a:pt x="2082800" y="2209800"/>
                      <a:pt x="2082800" y="2133600"/>
                    </a:cubicBezTo>
                    <a:lnTo>
                      <a:pt x="1968500" y="1447800"/>
                    </a:lnTo>
                    <a:cubicBezTo>
                      <a:pt x="1955800" y="1447800"/>
                      <a:pt x="1955800" y="1447800"/>
                      <a:pt x="1943100" y="1447800"/>
                    </a:cubicBezTo>
                    <a:lnTo>
                      <a:pt x="1828800" y="2133600"/>
                    </a:lnTo>
                    <a:cubicBezTo>
                      <a:pt x="1828800" y="2209800"/>
                      <a:pt x="1765300" y="2260600"/>
                      <a:pt x="1689100" y="2260600"/>
                    </a:cubicBezTo>
                    <a:lnTo>
                      <a:pt x="1638300" y="2260600"/>
                    </a:lnTo>
                    <a:cubicBezTo>
                      <a:pt x="1625600" y="2260600"/>
                      <a:pt x="1625600" y="2247900"/>
                      <a:pt x="1612900" y="2247900"/>
                    </a:cubicBezTo>
                    <a:cubicBezTo>
                      <a:pt x="1612900" y="2235200"/>
                      <a:pt x="1600200" y="2235200"/>
                      <a:pt x="1600200" y="2222500"/>
                    </a:cubicBezTo>
                    <a:lnTo>
                      <a:pt x="1676400" y="1409700"/>
                    </a:lnTo>
                    <a:lnTo>
                      <a:pt x="1739900" y="965200"/>
                    </a:lnTo>
                    <a:moveTo>
                      <a:pt x="3289300" y="0"/>
                    </a:moveTo>
                    <a:cubicBezTo>
                      <a:pt x="3175000" y="0"/>
                      <a:pt x="3073400" y="88900"/>
                      <a:pt x="3073400" y="215900"/>
                    </a:cubicBezTo>
                    <a:lnTo>
                      <a:pt x="3073400" y="279400"/>
                    </a:lnTo>
                    <a:cubicBezTo>
                      <a:pt x="3073400" y="393700"/>
                      <a:pt x="3175000" y="495300"/>
                      <a:pt x="3289300" y="495300"/>
                    </a:cubicBezTo>
                    <a:cubicBezTo>
                      <a:pt x="3403600" y="495300"/>
                      <a:pt x="3505200" y="393700"/>
                      <a:pt x="3505200" y="279400"/>
                    </a:cubicBezTo>
                    <a:lnTo>
                      <a:pt x="3505200" y="215900"/>
                    </a:lnTo>
                    <a:cubicBezTo>
                      <a:pt x="3505200" y="88900"/>
                      <a:pt x="3403600" y="0"/>
                      <a:pt x="3289300" y="0"/>
                    </a:cubicBezTo>
                    <a:moveTo>
                      <a:pt x="3073400" y="965200"/>
                    </a:moveTo>
                    <a:cubicBezTo>
                      <a:pt x="3073400" y="965200"/>
                      <a:pt x="3060700" y="952500"/>
                      <a:pt x="3060700" y="965200"/>
                    </a:cubicBezTo>
                    <a:lnTo>
                      <a:pt x="2908300" y="1320800"/>
                    </a:lnTo>
                    <a:cubicBezTo>
                      <a:pt x="2882900" y="1371600"/>
                      <a:pt x="2832100" y="1409700"/>
                      <a:pt x="2768600" y="1409700"/>
                    </a:cubicBezTo>
                    <a:lnTo>
                      <a:pt x="2705100" y="1409700"/>
                    </a:lnTo>
                    <a:cubicBezTo>
                      <a:pt x="2692400" y="1409700"/>
                      <a:pt x="2679700" y="1409700"/>
                      <a:pt x="2679700" y="1397000"/>
                    </a:cubicBezTo>
                    <a:cubicBezTo>
                      <a:pt x="2667000" y="1384300"/>
                      <a:pt x="2667000" y="1371600"/>
                      <a:pt x="2679700" y="1358900"/>
                    </a:cubicBezTo>
                    <a:lnTo>
                      <a:pt x="2870200" y="914400"/>
                    </a:lnTo>
                    <a:lnTo>
                      <a:pt x="2933700" y="736600"/>
                    </a:lnTo>
                    <a:cubicBezTo>
                      <a:pt x="2984500" y="635000"/>
                      <a:pt x="3086100" y="558800"/>
                      <a:pt x="3200400" y="558800"/>
                    </a:cubicBezTo>
                    <a:lnTo>
                      <a:pt x="3378200" y="558800"/>
                    </a:lnTo>
                    <a:cubicBezTo>
                      <a:pt x="3492500" y="558800"/>
                      <a:pt x="3594100" y="635000"/>
                      <a:pt x="3644900" y="736600"/>
                    </a:cubicBezTo>
                    <a:lnTo>
                      <a:pt x="3708400" y="914400"/>
                    </a:lnTo>
                    <a:lnTo>
                      <a:pt x="3898900" y="1358900"/>
                    </a:lnTo>
                    <a:cubicBezTo>
                      <a:pt x="3911600" y="1371600"/>
                      <a:pt x="3911600" y="1384300"/>
                      <a:pt x="3898900" y="1397000"/>
                    </a:cubicBezTo>
                    <a:cubicBezTo>
                      <a:pt x="3898900" y="1409700"/>
                      <a:pt x="3886200" y="1409700"/>
                      <a:pt x="3873500" y="1409700"/>
                    </a:cubicBezTo>
                    <a:lnTo>
                      <a:pt x="3810000" y="1409700"/>
                    </a:lnTo>
                    <a:cubicBezTo>
                      <a:pt x="3746500" y="1409700"/>
                      <a:pt x="3695700" y="1371600"/>
                      <a:pt x="3670300" y="1320800"/>
                    </a:cubicBezTo>
                    <a:lnTo>
                      <a:pt x="3517900" y="965200"/>
                    </a:lnTo>
                    <a:cubicBezTo>
                      <a:pt x="3517900" y="952500"/>
                      <a:pt x="3505200" y="965200"/>
                      <a:pt x="3505200" y="965200"/>
                    </a:cubicBezTo>
                    <a:lnTo>
                      <a:pt x="3568700" y="1409700"/>
                    </a:lnTo>
                    <a:lnTo>
                      <a:pt x="3644900" y="2222500"/>
                    </a:lnTo>
                    <a:cubicBezTo>
                      <a:pt x="3644900" y="2235200"/>
                      <a:pt x="3632200" y="2235200"/>
                      <a:pt x="3632200" y="2247900"/>
                    </a:cubicBezTo>
                    <a:cubicBezTo>
                      <a:pt x="3619500" y="2247900"/>
                      <a:pt x="3619500" y="2260600"/>
                      <a:pt x="3606800" y="2260600"/>
                    </a:cubicBezTo>
                    <a:lnTo>
                      <a:pt x="3556000" y="2260600"/>
                    </a:lnTo>
                    <a:cubicBezTo>
                      <a:pt x="3479800" y="2260600"/>
                      <a:pt x="3416300" y="2209800"/>
                      <a:pt x="3416300" y="2133600"/>
                    </a:cubicBezTo>
                    <a:lnTo>
                      <a:pt x="3302000" y="1447800"/>
                    </a:lnTo>
                    <a:cubicBezTo>
                      <a:pt x="3289300" y="1447800"/>
                      <a:pt x="3289300" y="1447800"/>
                      <a:pt x="3276600" y="1447800"/>
                    </a:cubicBezTo>
                    <a:lnTo>
                      <a:pt x="3162300" y="2133600"/>
                    </a:lnTo>
                    <a:cubicBezTo>
                      <a:pt x="3162300" y="2209800"/>
                      <a:pt x="3098800" y="2260600"/>
                      <a:pt x="3022600" y="2260600"/>
                    </a:cubicBezTo>
                    <a:lnTo>
                      <a:pt x="2971800" y="2260600"/>
                    </a:lnTo>
                    <a:cubicBezTo>
                      <a:pt x="2959100" y="2260600"/>
                      <a:pt x="2959100" y="2247900"/>
                      <a:pt x="2946400" y="2247900"/>
                    </a:cubicBezTo>
                    <a:cubicBezTo>
                      <a:pt x="2946400" y="2235200"/>
                      <a:pt x="2933700" y="2235200"/>
                      <a:pt x="2933700" y="2222500"/>
                    </a:cubicBezTo>
                    <a:lnTo>
                      <a:pt x="3009900" y="1409700"/>
                    </a:lnTo>
                    <a:lnTo>
                      <a:pt x="3073400" y="965200"/>
                    </a:lnTo>
                  </a:path>
                </a:pathLst>
              </a:custGeom>
              <a:solidFill>
                <a:srgbClr val="000000"/>
              </a:solidFill>
            </p:spPr>
          </p:sp>
        </p:grpSp>
      </p:grpSp>
      <p:grpSp>
        <p:nvGrpSpPr>
          <p:cNvPr name="Group 6" id="6"/>
          <p:cNvGrpSpPr/>
          <p:nvPr/>
        </p:nvGrpSpPr>
        <p:grpSpPr>
          <a:xfrm rot="-5400000">
            <a:off x="7612277" y="3999683"/>
            <a:ext cx="3061778" cy="3061778"/>
            <a:chOff x="0" y="0"/>
            <a:chExt cx="4082370" cy="4082370"/>
          </a:xfrm>
        </p:grpSpPr>
        <p:grpSp>
          <p:nvGrpSpPr>
            <p:cNvPr name="Group 7" id="7"/>
            <p:cNvGrpSpPr>
              <a:grpSpLocks noChangeAspect="true"/>
            </p:cNvGrpSpPr>
            <p:nvPr/>
          </p:nvGrpSpPr>
          <p:grpSpPr>
            <a:xfrm rot="0">
              <a:off x="0" y="0"/>
              <a:ext cx="4082370" cy="4082370"/>
              <a:chOff x="0" y="0"/>
              <a:chExt cx="2540000" cy="2540000"/>
            </a:xfrm>
          </p:grpSpPr>
          <p:sp>
            <p:nvSpPr>
              <p:cNvPr name="Freeform 8" id="8"/>
              <p:cNvSpPr/>
              <p:nvPr/>
            </p:nvSpPr>
            <p:spPr>
              <a:xfrm flipH="false" flipV="false" rot="0">
                <a:off x="-62725" y="-2035"/>
                <a:ext cx="2665449" cy="2544070"/>
              </a:xfrm>
              <a:custGeom>
                <a:avLst/>
                <a:gdLst/>
                <a:ahLst/>
                <a:cxnLst/>
                <a:rect r="r" b="b" t="t" l="l"/>
                <a:pathLst>
                  <a:path h="2544070" w="2665449">
                    <a:moveTo>
                      <a:pt x="1332725" y="2035"/>
                    </a:moveTo>
                    <a:cubicBezTo>
                      <a:pt x="1787805" y="0"/>
                      <a:pt x="2209190" y="241614"/>
                      <a:pt x="2437320" y="635390"/>
                    </a:cubicBezTo>
                    <a:cubicBezTo>
                      <a:pt x="2665450" y="1029165"/>
                      <a:pt x="2665450" y="1514905"/>
                      <a:pt x="2437320" y="1908680"/>
                    </a:cubicBezTo>
                    <a:cubicBezTo>
                      <a:pt x="2209190" y="2302456"/>
                      <a:pt x="1787805" y="2544070"/>
                      <a:pt x="1332725" y="2542035"/>
                    </a:cubicBezTo>
                    <a:cubicBezTo>
                      <a:pt x="877645" y="2544070"/>
                      <a:pt x="456260" y="2302456"/>
                      <a:pt x="228130" y="1908680"/>
                    </a:cubicBezTo>
                    <a:cubicBezTo>
                      <a:pt x="0" y="1514905"/>
                      <a:pt x="0" y="1029165"/>
                      <a:pt x="228130" y="635390"/>
                    </a:cubicBezTo>
                    <a:cubicBezTo>
                      <a:pt x="456260" y="241614"/>
                      <a:pt x="877645" y="0"/>
                      <a:pt x="1332725" y="2035"/>
                    </a:cubicBezTo>
                    <a:lnTo>
                      <a:pt x="1332725" y="129035"/>
                    </a:lnTo>
                    <a:cubicBezTo>
                      <a:pt x="923153" y="127203"/>
                      <a:pt x="543906" y="344656"/>
                      <a:pt x="338589" y="699054"/>
                    </a:cubicBezTo>
                    <a:cubicBezTo>
                      <a:pt x="133273" y="1053452"/>
                      <a:pt x="133273" y="1490618"/>
                      <a:pt x="338589" y="1845016"/>
                    </a:cubicBezTo>
                    <a:cubicBezTo>
                      <a:pt x="543906" y="2199414"/>
                      <a:pt x="923153" y="2416867"/>
                      <a:pt x="1332725" y="2415035"/>
                    </a:cubicBezTo>
                    <a:cubicBezTo>
                      <a:pt x="1742297" y="2416867"/>
                      <a:pt x="2121544" y="2199414"/>
                      <a:pt x="2326861" y="1845016"/>
                    </a:cubicBezTo>
                    <a:cubicBezTo>
                      <a:pt x="2532177" y="1490618"/>
                      <a:pt x="2532177" y="1053452"/>
                      <a:pt x="2326861" y="699054"/>
                    </a:cubicBezTo>
                    <a:cubicBezTo>
                      <a:pt x="2121544" y="344656"/>
                      <a:pt x="1742297" y="127203"/>
                      <a:pt x="1332725" y="129035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9" id="9"/>
              <p:cNvSpPr/>
              <p:nvPr/>
            </p:nvSpPr>
            <p:spPr>
              <a:xfrm flipH="false" flipV="false" rot="0">
                <a:off x="76232" y="461"/>
                <a:ext cx="2514055" cy="2649419"/>
              </a:xfrm>
              <a:custGeom>
                <a:avLst/>
                <a:gdLst/>
                <a:ahLst/>
                <a:cxnLst/>
                <a:rect r="r" b="b" t="t" l="l"/>
                <a:pathLst>
                  <a:path h="2649419" w="2514055">
                    <a:moveTo>
                      <a:pt x="1260610" y="1299"/>
                    </a:moveTo>
                    <a:cubicBezTo>
                      <a:pt x="1892749" y="34616"/>
                      <a:pt x="2403838" y="528363"/>
                      <a:pt x="2458946" y="1158976"/>
                    </a:cubicBezTo>
                    <a:cubicBezTo>
                      <a:pt x="2514055" y="1789589"/>
                      <a:pt x="2096356" y="2364502"/>
                      <a:pt x="1479578" y="2506961"/>
                    </a:cubicBezTo>
                    <a:cubicBezTo>
                      <a:pt x="862800" y="2649419"/>
                      <a:pt x="235283" y="2315921"/>
                      <a:pt x="8256" y="1725017"/>
                    </a:cubicBezTo>
                    <a:cubicBezTo>
                      <a:pt x="0" y="1703813"/>
                      <a:pt x="3721" y="1679813"/>
                      <a:pt x="18009" y="1662104"/>
                    </a:cubicBezTo>
                    <a:cubicBezTo>
                      <a:pt x="32297" y="1644395"/>
                      <a:pt x="54968" y="1635685"/>
                      <a:pt x="77438" y="1639271"/>
                    </a:cubicBezTo>
                    <a:cubicBezTo>
                      <a:pt x="99908" y="1642858"/>
                      <a:pt x="118741" y="1658193"/>
                      <a:pt x="126807" y="1679469"/>
                    </a:cubicBezTo>
                    <a:cubicBezTo>
                      <a:pt x="331132" y="2211283"/>
                      <a:pt x="895897" y="2511431"/>
                      <a:pt x="1450997" y="2383219"/>
                    </a:cubicBezTo>
                    <a:cubicBezTo>
                      <a:pt x="2006097" y="2255006"/>
                      <a:pt x="2382026" y="1737584"/>
                      <a:pt x="2332428" y="1170032"/>
                    </a:cubicBezTo>
                    <a:cubicBezTo>
                      <a:pt x="2282830" y="602481"/>
                      <a:pt x="1822851" y="158108"/>
                      <a:pt x="1253926" y="128123"/>
                    </a:cubicBezTo>
                    <a:cubicBezTo>
                      <a:pt x="1231198" y="127027"/>
                      <a:pt x="1210794" y="113854"/>
                      <a:pt x="1200439" y="93592"/>
                    </a:cubicBezTo>
                    <a:cubicBezTo>
                      <a:pt x="1190085" y="73331"/>
                      <a:pt x="1191363" y="49077"/>
                      <a:pt x="1203790" y="30016"/>
                    </a:cubicBezTo>
                    <a:cubicBezTo>
                      <a:pt x="1216217" y="10955"/>
                      <a:pt x="1237893" y="0"/>
                      <a:pt x="1260610" y="1299"/>
                    </a:cubicBezTo>
                    <a:close/>
                  </a:path>
                </a:pathLst>
              </a:custGeom>
              <a:solidFill>
                <a:srgbClr val="3DD893"/>
              </a:solidFill>
            </p:spPr>
          </p:sp>
        </p:grpSp>
      </p:grpSp>
      <p:sp>
        <p:nvSpPr>
          <p:cNvPr name="Freeform 10" id="10"/>
          <p:cNvSpPr/>
          <p:nvPr/>
        </p:nvSpPr>
        <p:spPr>
          <a:xfrm flipH="false" flipV="false" rot="0">
            <a:off x="1548484" y="3646755"/>
            <a:ext cx="3491676" cy="3414705"/>
          </a:xfrm>
          <a:custGeom>
            <a:avLst/>
            <a:gdLst/>
            <a:ahLst/>
            <a:cxnLst/>
            <a:rect r="r" b="b" t="t" l="l"/>
            <a:pathLst>
              <a:path h="3414705" w="3491676">
                <a:moveTo>
                  <a:pt x="0" y="0"/>
                </a:moveTo>
                <a:lnTo>
                  <a:pt x="3491676" y="0"/>
                </a:lnTo>
                <a:lnTo>
                  <a:pt x="3491676" y="3414706"/>
                </a:lnTo>
                <a:lnTo>
                  <a:pt x="0" y="341470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11" id="11"/>
          <p:cNvSpPr/>
          <p:nvPr/>
        </p:nvSpPr>
        <p:spPr>
          <a:xfrm rot="-7088">
            <a:off x="-95270" y="9899657"/>
            <a:ext cx="18478539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2" id="12"/>
          <p:cNvSpPr/>
          <p:nvPr/>
        </p:nvSpPr>
        <p:spPr>
          <a:xfrm rot="-5400000">
            <a:off x="-4770445" y="5129212"/>
            <a:ext cx="10287000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3" id="13"/>
          <p:cNvSpPr/>
          <p:nvPr/>
        </p:nvSpPr>
        <p:spPr>
          <a:xfrm rot="-5400000">
            <a:off x="1072089" y="5129212"/>
            <a:ext cx="10287000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4" id="14"/>
          <p:cNvSpPr/>
          <p:nvPr/>
        </p:nvSpPr>
        <p:spPr>
          <a:xfrm rot="-5400000">
            <a:off x="6914623" y="5129212"/>
            <a:ext cx="10287000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5" id="15"/>
          <p:cNvSpPr/>
          <p:nvPr/>
        </p:nvSpPr>
        <p:spPr>
          <a:xfrm rot="-5400000">
            <a:off x="12757157" y="5129212"/>
            <a:ext cx="10287000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6" id="16"/>
          <p:cNvSpPr/>
          <p:nvPr/>
        </p:nvSpPr>
        <p:spPr>
          <a:xfrm rot="-7088">
            <a:off x="-95270" y="358768"/>
            <a:ext cx="18478539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17" id="17"/>
          <p:cNvSpPr/>
          <p:nvPr/>
        </p:nvSpPr>
        <p:spPr>
          <a:xfrm flipH="false" flipV="false" rot="0">
            <a:off x="8180127" y="4731867"/>
            <a:ext cx="1926076" cy="1244483"/>
          </a:xfrm>
          <a:custGeom>
            <a:avLst/>
            <a:gdLst/>
            <a:ahLst/>
            <a:cxnLst/>
            <a:rect r="r" b="b" t="t" l="l"/>
            <a:pathLst>
              <a:path h="1244483" w="1926076">
                <a:moveTo>
                  <a:pt x="0" y="0"/>
                </a:moveTo>
                <a:lnTo>
                  <a:pt x="1926076" y="0"/>
                </a:lnTo>
                <a:lnTo>
                  <a:pt x="1926076" y="1244482"/>
                </a:lnTo>
                <a:lnTo>
                  <a:pt x="0" y="124448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8" id="18"/>
          <p:cNvSpPr txBox="true"/>
          <p:nvPr/>
        </p:nvSpPr>
        <p:spPr>
          <a:xfrm rot="0">
            <a:off x="6984210" y="1834481"/>
            <a:ext cx="4319581" cy="13146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685"/>
              </a:lnSpc>
              <a:spcBef>
                <a:spcPct val="0"/>
              </a:spcBef>
            </a:pPr>
            <a:r>
              <a:rPr lang="en-US" sz="7799" spc="327" u="none">
                <a:solidFill>
                  <a:srgbClr val="000000"/>
                </a:solidFill>
                <a:latin typeface="Norwester Bold"/>
              </a:rPr>
              <a:t>70%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6984210" y="7525486"/>
            <a:ext cx="4319581" cy="7687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3082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Inter"/>
              </a:rPr>
              <a:t>Elaborate on the</a:t>
            </a:r>
          </a:p>
          <a:p>
            <a:pPr algn="ctr" marL="0" indent="0" lvl="1">
              <a:lnSpc>
                <a:spcPts val="3082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Inter"/>
              </a:rPr>
              <a:t>featured statistic.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2379871" y="1834481"/>
            <a:ext cx="5170464" cy="13146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685"/>
              </a:lnSpc>
              <a:spcBef>
                <a:spcPct val="0"/>
              </a:spcBef>
            </a:pPr>
            <a:r>
              <a:rPr lang="en-US" sz="7799" spc="327" u="none">
                <a:solidFill>
                  <a:srgbClr val="000000"/>
                </a:solidFill>
                <a:latin typeface="Norwester Bold"/>
              </a:rPr>
              <a:t>2 OUT OF 5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2379871" y="7525486"/>
            <a:ext cx="5170464" cy="7687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3082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Inter"/>
              </a:rPr>
              <a:t>Elaborate on the</a:t>
            </a:r>
          </a:p>
          <a:p>
            <a:pPr algn="ctr" marL="0" indent="0" lvl="1">
              <a:lnSpc>
                <a:spcPts val="3082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Inter"/>
              </a:rPr>
              <a:t>featured statistic.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856937" y="7525486"/>
            <a:ext cx="4874770" cy="7687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82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Inter"/>
              </a:rPr>
              <a:t>Elaborate on the</a:t>
            </a:r>
          </a:p>
          <a:p>
            <a:pPr algn="ctr" marL="0" indent="0" lvl="1">
              <a:lnSpc>
                <a:spcPts val="3082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Inter"/>
              </a:rPr>
              <a:t>featured statistic.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856937" y="1842593"/>
            <a:ext cx="4874770" cy="13079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686"/>
              </a:lnSpc>
              <a:spcBef>
                <a:spcPct val="0"/>
              </a:spcBef>
            </a:pPr>
            <a:r>
              <a:rPr lang="en-US" sz="7800" spc="327" u="none">
                <a:solidFill>
                  <a:srgbClr val="000000"/>
                </a:solidFill>
                <a:latin typeface="Norwester Bold"/>
              </a:rPr>
              <a:t>12 MILLION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4E1E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-7088">
            <a:off x="-95270" y="9899657"/>
            <a:ext cx="18478539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" id="3"/>
          <p:cNvSpPr/>
          <p:nvPr/>
        </p:nvSpPr>
        <p:spPr>
          <a:xfrm rot="-5400000">
            <a:off x="-4770445" y="5129212"/>
            <a:ext cx="10287000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" id="4"/>
          <p:cNvSpPr/>
          <p:nvPr/>
        </p:nvSpPr>
        <p:spPr>
          <a:xfrm rot="-5400000">
            <a:off x="12757157" y="5129212"/>
            <a:ext cx="10287000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5" id="5"/>
          <p:cNvSpPr/>
          <p:nvPr/>
        </p:nvSpPr>
        <p:spPr>
          <a:xfrm rot="-7088">
            <a:off x="-95270" y="358768"/>
            <a:ext cx="18478539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6" id="6"/>
          <p:cNvSpPr/>
          <p:nvPr/>
        </p:nvSpPr>
        <p:spPr>
          <a:xfrm rot="-7088">
            <a:off x="-95270" y="3972979"/>
            <a:ext cx="18478539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graphicFrame>
        <p:nvGraphicFramePr>
          <p:cNvPr name="Table 7" id="7"/>
          <p:cNvGraphicFramePr>
            <a:graphicFrameLocks noGrp="true"/>
          </p:cNvGraphicFramePr>
          <p:nvPr/>
        </p:nvGraphicFramePr>
        <p:xfrm>
          <a:off x="387343" y="4020604"/>
          <a:ext cx="17499027" cy="5895975"/>
        </p:xfrm>
        <a:graphic>
          <a:graphicData uri="http://schemas.openxmlformats.org/drawingml/2006/table">
            <a:tbl>
              <a:tblPr/>
              <a:tblGrid>
                <a:gridCol w="4159183"/>
                <a:gridCol w="4540936"/>
                <a:gridCol w="4540936"/>
                <a:gridCol w="4257972"/>
              </a:tblGrid>
              <a:tr h="8195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199"/>
                        </a:lnSpc>
                        <a:defRPr/>
                      </a:pPr>
                      <a:r>
                        <a:rPr lang="en-US" sz="2999">
                          <a:solidFill>
                            <a:srgbClr val="000000"/>
                          </a:solidFill>
                          <a:latin typeface="Norwester Bold"/>
                        </a:rPr>
                        <a:t>1ST QUARTER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464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0F1C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199"/>
                        </a:lnSpc>
                        <a:defRPr/>
                      </a:pPr>
                      <a:r>
                        <a:rPr lang="en-US" sz="2999">
                          <a:solidFill>
                            <a:srgbClr val="000000"/>
                          </a:solidFill>
                          <a:latin typeface="Norwester Bold"/>
                        </a:rPr>
                        <a:t>2ND QUARTER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464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0F1C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199"/>
                        </a:lnSpc>
                        <a:defRPr/>
                      </a:pPr>
                      <a:r>
                        <a:rPr lang="en-US" sz="2999">
                          <a:solidFill>
                            <a:srgbClr val="000000"/>
                          </a:solidFill>
                          <a:latin typeface="Norwester Bold"/>
                        </a:rPr>
                        <a:t>3RD QUARTER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464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0F1C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199"/>
                        </a:lnSpc>
                        <a:defRPr/>
                      </a:pPr>
                      <a:r>
                        <a:rPr lang="en-US" sz="2999">
                          <a:solidFill>
                            <a:srgbClr val="000000"/>
                          </a:solidFill>
                          <a:latin typeface="Norwester Bold"/>
                        </a:rPr>
                        <a:t>4TH QUARTER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464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0F1CD"/>
                    </a:solidFill>
                  </a:tcPr>
                </a:tc>
              </a:tr>
              <a:tr h="872513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200"/>
                        </a:lnSpc>
                        <a:defRPr/>
                      </a:pPr>
                      <a:r>
                        <a:rPr lang="en-US" sz="3000">
                          <a:solidFill>
                            <a:srgbClr val="000000"/>
                          </a:solidFill>
                          <a:latin typeface="Norwester Bold"/>
                        </a:rPr>
                        <a:t>January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200"/>
                        </a:lnSpc>
                        <a:defRPr/>
                      </a:pPr>
                      <a:r>
                        <a:rPr lang="en-US" sz="3000">
                          <a:solidFill>
                            <a:srgbClr val="000000"/>
                          </a:solidFill>
                          <a:latin typeface="Norwester Bold"/>
                        </a:rPr>
                        <a:t>April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200"/>
                        </a:lnSpc>
                        <a:defRPr/>
                      </a:pPr>
                      <a:r>
                        <a:rPr lang="en-US" sz="3000">
                          <a:solidFill>
                            <a:srgbClr val="000000"/>
                          </a:solidFill>
                          <a:latin typeface="Norwester Bold"/>
                        </a:rPr>
                        <a:t>July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200"/>
                        </a:lnSpc>
                        <a:defRPr/>
                      </a:pPr>
                      <a:r>
                        <a:rPr lang="en-US" sz="3000">
                          <a:solidFill>
                            <a:srgbClr val="000000"/>
                          </a:solidFill>
                          <a:latin typeface="Norwester Bold"/>
                        </a:rPr>
                        <a:t>October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285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220"/>
                        </a:lnSpc>
                        <a:defRPr/>
                      </a:pPr>
                      <a:r>
                        <a:rPr lang="en-US" sz="2300">
                          <a:solidFill>
                            <a:srgbClr val="000000"/>
                          </a:solidFill>
                          <a:latin typeface="Inter"/>
                        </a:rPr>
                        <a:t>Double click to add task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220"/>
                        </a:lnSpc>
                        <a:defRPr/>
                      </a:pPr>
                      <a:r>
                        <a:rPr lang="en-US" sz="2300">
                          <a:solidFill>
                            <a:srgbClr val="000000"/>
                          </a:solidFill>
                          <a:latin typeface="Inter"/>
                        </a:rPr>
                        <a:t>Double click to add task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220"/>
                        </a:lnSpc>
                        <a:defRPr/>
                      </a:pPr>
                      <a:r>
                        <a:rPr lang="en-US" sz="2300">
                          <a:solidFill>
                            <a:srgbClr val="000000"/>
                          </a:solidFill>
                          <a:latin typeface="Inter"/>
                        </a:rPr>
                        <a:t>Double click to add task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220"/>
                        </a:lnSpc>
                        <a:defRPr/>
                      </a:pPr>
                      <a:r>
                        <a:rPr lang="en-US" sz="2300">
                          <a:solidFill>
                            <a:srgbClr val="000000"/>
                          </a:solidFill>
                          <a:latin typeface="Inter"/>
                        </a:rPr>
                        <a:t>Double click to add task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2598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199"/>
                        </a:lnSpc>
                        <a:defRPr/>
                      </a:pPr>
                      <a:r>
                        <a:rPr lang="en-US" sz="2999">
                          <a:solidFill>
                            <a:srgbClr val="000000"/>
                          </a:solidFill>
                          <a:latin typeface="Norwester Bold"/>
                        </a:rPr>
                        <a:t>February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199"/>
                        </a:lnSpc>
                        <a:defRPr/>
                      </a:pPr>
                      <a:r>
                        <a:rPr lang="en-US" sz="2999">
                          <a:solidFill>
                            <a:srgbClr val="000000"/>
                          </a:solidFill>
                          <a:latin typeface="Norwester Bold"/>
                        </a:rPr>
                        <a:t>May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199"/>
                        </a:lnSpc>
                        <a:defRPr/>
                      </a:pPr>
                      <a:r>
                        <a:rPr lang="en-US" sz="2999">
                          <a:solidFill>
                            <a:srgbClr val="000000"/>
                          </a:solidFill>
                          <a:latin typeface="Norwester Bold"/>
                        </a:rPr>
                        <a:t>August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199"/>
                        </a:lnSpc>
                        <a:defRPr/>
                      </a:pPr>
                      <a:r>
                        <a:rPr lang="en-US" sz="2999">
                          <a:solidFill>
                            <a:srgbClr val="000000"/>
                          </a:solidFill>
                          <a:latin typeface="Norwester Bold"/>
                        </a:rPr>
                        <a:t>November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285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220"/>
                        </a:lnSpc>
                        <a:defRPr/>
                      </a:pPr>
                      <a:r>
                        <a:rPr lang="en-US" sz="2300">
                          <a:solidFill>
                            <a:srgbClr val="000000"/>
                          </a:solidFill>
                          <a:latin typeface="Inter"/>
                        </a:rPr>
                        <a:t>Double click to add task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220"/>
                        </a:lnSpc>
                        <a:defRPr/>
                      </a:pPr>
                      <a:r>
                        <a:rPr lang="en-US" sz="2300">
                          <a:solidFill>
                            <a:srgbClr val="000000"/>
                          </a:solidFill>
                          <a:latin typeface="Inter"/>
                        </a:rPr>
                        <a:t>Double click to add task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220"/>
                        </a:lnSpc>
                        <a:defRPr/>
                      </a:pPr>
                      <a:r>
                        <a:rPr lang="en-US" sz="2300">
                          <a:solidFill>
                            <a:srgbClr val="000000"/>
                          </a:solidFill>
                          <a:latin typeface="Inter"/>
                        </a:rPr>
                        <a:t>Double click to add task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220"/>
                        </a:lnSpc>
                        <a:defRPr/>
                      </a:pPr>
                      <a:r>
                        <a:rPr lang="en-US" sz="2300">
                          <a:solidFill>
                            <a:srgbClr val="000000"/>
                          </a:solidFill>
                          <a:latin typeface="Inter"/>
                        </a:rPr>
                        <a:t>Double click to add task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2598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199"/>
                        </a:lnSpc>
                        <a:defRPr/>
                      </a:pPr>
                      <a:r>
                        <a:rPr lang="en-US" sz="2999">
                          <a:solidFill>
                            <a:srgbClr val="000000"/>
                          </a:solidFill>
                          <a:latin typeface="Norwester Bold"/>
                        </a:rPr>
                        <a:t>March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199"/>
                        </a:lnSpc>
                        <a:defRPr/>
                      </a:pPr>
                      <a:r>
                        <a:rPr lang="en-US" sz="2999">
                          <a:solidFill>
                            <a:srgbClr val="000000"/>
                          </a:solidFill>
                          <a:latin typeface="Norwester Bold"/>
                        </a:rPr>
                        <a:t>June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199"/>
                        </a:lnSpc>
                        <a:defRPr/>
                      </a:pPr>
                      <a:r>
                        <a:rPr lang="en-US" sz="2999">
                          <a:solidFill>
                            <a:srgbClr val="000000"/>
                          </a:solidFill>
                          <a:latin typeface="Norwester Bold"/>
                        </a:rPr>
                        <a:t>September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199"/>
                        </a:lnSpc>
                        <a:defRPr/>
                      </a:pPr>
                      <a:r>
                        <a:rPr lang="en-US" sz="2999">
                          <a:solidFill>
                            <a:srgbClr val="000000"/>
                          </a:solidFill>
                          <a:latin typeface="Norwester Bold"/>
                        </a:rPr>
                        <a:t>December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302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220"/>
                        </a:lnSpc>
                        <a:defRPr/>
                      </a:pPr>
                      <a:r>
                        <a:rPr lang="en-US" sz="2300">
                          <a:solidFill>
                            <a:srgbClr val="000000"/>
                          </a:solidFill>
                          <a:latin typeface="Inter"/>
                        </a:rPr>
                        <a:t>Double click to add task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220"/>
                        </a:lnSpc>
                        <a:defRPr/>
                      </a:pPr>
                      <a:r>
                        <a:rPr lang="en-US" sz="2300">
                          <a:solidFill>
                            <a:srgbClr val="000000"/>
                          </a:solidFill>
                          <a:latin typeface="Inter"/>
                        </a:rPr>
                        <a:t>Double click to add task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220"/>
                        </a:lnSpc>
                        <a:defRPr/>
                      </a:pPr>
                      <a:r>
                        <a:rPr lang="en-US" sz="2300">
                          <a:solidFill>
                            <a:srgbClr val="000000"/>
                          </a:solidFill>
                          <a:latin typeface="Inter"/>
                        </a:rPr>
                        <a:t>Double click to add task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220"/>
                        </a:lnSpc>
                        <a:defRPr/>
                      </a:pPr>
                      <a:r>
                        <a:rPr lang="en-US" sz="2300">
                          <a:solidFill>
                            <a:srgbClr val="000000"/>
                          </a:solidFill>
                          <a:latin typeface="Inter"/>
                        </a:rPr>
                        <a:t>Double click to add task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name="Freeform 8" id="8"/>
          <p:cNvSpPr/>
          <p:nvPr/>
        </p:nvSpPr>
        <p:spPr>
          <a:xfrm flipH="false" flipV="false" rot="0">
            <a:off x="10785987" y="513453"/>
            <a:ext cx="4870922" cy="3333416"/>
          </a:xfrm>
          <a:custGeom>
            <a:avLst/>
            <a:gdLst/>
            <a:ahLst/>
            <a:cxnLst/>
            <a:rect r="r" b="b" t="t" l="l"/>
            <a:pathLst>
              <a:path h="3333416" w="4870922">
                <a:moveTo>
                  <a:pt x="0" y="0"/>
                </a:moveTo>
                <a:lnTo>
                  <a:pt x="4870921" y="0"/>
                </a:lnTo>
                <a:lnTo>
                  <a:pt x="4870921" y="3333415"/>
                </a:lnTo>
                <a:lnTo>
                  <a:pt x="0" y="333341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239311" y="787987"/>
            <a:ext cx="7904689" cy="26605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10686"/>
              </a:lnSpc>
              <a:spcBef>
                <a:spcPct val="0"/>
              </a:spcBef>
            </a:pPr>
            <a:r>
              <a:rPr lang="en-US" sz="7800" spc="327" u="none">
                <a:solidFill>
                  <a:srgbClr val="000000"/>
                </a:solidFill>
                <a:latin typeface="Norwester Bold"/>
              </a:rPr>
              <a:t>WRITE YOUR</a:t>
            </a:r>
          </a:p>
          <a:p>
            <a:pPr marL="0" indent="0" lvl="0">
              <a:lnSpc>
                <a:spcPts val="10686"/>
              </a:lnSpc>
              <a:spcBef>
                <a:spcPct val="0"/>
              </a:spcBef>
            </a:pPr>
            <a:r>
              <a:rPr lang="en-US" sz="7800" spc="327" u="none">
                <a:solidFill>
                  <a:srgbClr val="000000"/>
                </a:solidFill>
                <a:latin typeface="Norwester Bold"/>
              </a:rPr>
              <a:t>TOPIC OR IDEA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DD89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-7088">
            <a:off x="-95270" y="9899657"/>
            <a:ext cx="18478539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" id="3"/>
          <p:cNvSpPr/>
          <p:nvPr/>
        </p:nvSpPr>
        <p:spPr>
          <a:xfrm rot="-5400000">
            <a:off x="-4770445" y="5129212"/>
            <a:ext cx="10287000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" id="4"/>
          <p:cNvSpPr/>
          <p:nvPr/>
        </p:nvSpPr>
        <p:spPr>
          <a:xfrm rot="-5400000">
            <a:off x="2435882" y="5129212"/>
            <a:ext cx="10287000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5" id="5"/>
          <p:cNvSpPr/>
          <p:nvPr/>
        </p:nvSpPr>
        <p:spPr>
          <a:xfrm rot="-5400000">
            <a:off x="12757157" y="5129212"/>
            <a:ext cx="10287000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6" id="6"/>
          <p:cNvSpPr/>
          <p:nvPr/>
        </p:nvSpPr>
        <p:spPr>
          <a:xfrm rot="-7088">
            <a:off x="-95270" y="358768"/>
            <a:ext cx="18478539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7" id="7"/>
          <p:cNvGrpSpPr/>
          <p:nvPr/>
        </p:nvGrpSpPr>
        <p:grpSpPr>
          <a:xfrm rot="0">
            <a:off x="7593670" y="382580"/>
            <a:ext cx="10292700" cy="9509457"/>
            <a:chOff x="0" y="0"/>
            <a:chExt cx="13723600" cy="12679277"/>
          </a:xfrm>
        </p:grpSpPr>
        <p:pic>
          <p:nvPicPr>
            <p:cNvPr name="Picture 8" id="8"/>
            <p:cNvPicPr>
              <a:picLocks noChangeAspect="true"/>
            </p:cNvPicPr>
            <p:nvPr/>
          </p:nvPicPr>
          <p:blipFill>
            <a:blip r:embed="rId2"/>
            <a:srcRect l="0" t="21453" r="0" b="16953"/>
            <a:stretch>
              <a:fillRect/>
            </a:stretch>
          </p:blipFill>
          <p:spPr>
            <a:xfrm flipH="false" flipV="false">
              <a:off x="0" y="0"/>
              <a:ext cx="13723600" cy="12679277"/>
            </a:xfrm>
            <a:prstGeom prst="rect">
              <a:avLst/>
            </a:prstGeom>
          </p:spPr>
        </p:pic>
      </p:grpSp>
      <p:sp>
        <p:nvSpPr>
          <p:cNvPr name="TextBox 9" id="9"/>
          <p:cNvSpPr txBox="true"/>
          <p:nvPr/>
        </p:nvSpPr>
        <p:spPr>
          <a:xfrm rot="0">
            <a:off x="387343" y="7087343"/>
            <a:ext cx="7177752" cy="2333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225"/>
              </a:lnSpc>
            </a:pPr>
            <a:r>
              <a:rPr lang="en-US" sz="7500" spc="315" u="none">
                <a:solidFill>
                  <a:srgbClr val="000000"/>
                </a:solidFill>
                <a:latin typeface="Norwester Bold"/>
              </a:rPr>
              <a:t>WRITE A</a:t>
            </a:r>
          </a:p>
          <a:p>
            <a:pPr algn="ctr" marL="0" indent="0" lvl="0">
              <a:lnSpc>
                <a:spcPts val="9225"/>
              </a:lnSpc>
            </a:pPr>
            <a:r>
              <a:rPr lang="en-US" sz="7500" spc="315" u="none">
                <a:solidFill>
                  <a:srgbClr val="000000"/>
                </a:solidFill>
                <a:latin typeface="Norwester Bold"/>
              </a:rPr>
              <a:t>HEADING HERE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1653826" y="382580"/>
            <a:ext cx="4644785" cy="6161449"/>
          </a:xfrm>
          <a:custGeom>
            <a:avLst/>
            <a:gdLst/>
            <a:ahLst/>
            <a:cxnLst/>
            <a:rect r="r" b="b" t="t" l="l"/>
            <a:pathLst>
              <a:path h="6161449" w="4644785">
                <a:moveTo>
                  <a:pt x="0" y="0"/>
                </a:moveTo>
                <a:lnTo>
                  <a:pt x="4644785" y="0"/>
                </a:lnTo>
                <a:lnTo>
                  <a:pt x="4644785" y="6161449"/>
                </a:lnTo>
                <a:lnTo>
                  <a:pt x="0" y="61614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4E1E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-7088">
            <a:off x="-95270" y="9899657"/>
            <a:ext cx="18478539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" id="3"/>
          <p:cNvSpPr/>
          <p:nvPr/>
        </p:nvSpPr>
        <p:spPr>
          <a:xfrm rot="0">
            <a:off x="-95256" y="3869687"/>
            <a:ext cx="10249544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" id="4"/>
          <p:cNvSpPr/>
          <p:nvPr/>
        </p:nvSpPr>
        <p:spPr>
          <a:xfrm rot="-5400000">
            <a:off x="-4770445" y="5129212"/>
            <a:ext cx="10287000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5" id="5"/>
          <p:cNvSpPr/>
          <p:nvPr/>
        </p:nvSpPr>
        <p:spPr>
          <a:xfrm rot="-5400000">
            <a:off x="12757157" y="5129212"/>
            <a:ext cx="10287000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6" id="6"/>
          <p:cNvSpPr/>
          <p:nvPr/>
        </p:nvSpPr>
        <p:spPr>
          <a:xfrm rot="-7088">
            <a:off x="-95270" y="358768"/>
            <a:ext cx="18478539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7" id="7"/>
          <p:cNvSpPr/>
          <p:nvPr/>
        </p:nvSpPr>
        <p:spPr>
          <a:xfrm flipH="false" flipV="false" rot="0">
            <a:off x="10898896" y="1373340"/>
            <a:ext cx="6360404" cy="7540320"/>
          </a:xfrm>
          <a:custGeom>
            <a:avLst/>
            <a:gdLst/>
            <a:ahLst/>
            <a:cxnLst/>
            <a:rect r="r" b="b" t="t" l="l"/>
            <a:pathLst>
              <a:path h="7540320" w="6360404">
                <a:moveTo>
                  <a:pt x="0" y="0"/>
                </a:moveTo>
                <a:lnTo>
                  <a:pt x="6360404" y="0"/>
                </a:lnTo>
                <a:lnTo>
                  <a:pt x="6360404" y="7540320"/>
                </a:lnTo>
                <a:lnTo>
                  <a:pt x="0" y="754032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8" id="8"/>
          <p:cNvSpPr/>
          <p:nvPr/>
        </p:nvSpPr>
        <p:spPr>
          <a:xfrm rot="-5400000">
            <a:off x="4996495" y="5129212"/>
            <a:ext cx="10287000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9" id="9"/>
          <p:cNvGrpSpPr/>
          <p:nvPr/>
        </p:nvGrpSpPr>
        <p:grpSpPr>
          <a:xfrm rot="0">
            <a:off x="387343" y="3898262"/>
            <a:ext cx="9738365" cy="6015683"/>
            <a:chOff x="0" y="0"/>
            <a:chExt cx="12984487" cy="8020910"/>
          </a:xfrm>
        </p:grpSpPr>
        <p:pic>
          <p:nvPicPr>
            <p:cNvPr name="Picture 10" id="10"/>
            <p:cNvPicPr>
              <a:picLocks noChangeAspect="true"/>
            </p:cNvPicPr>
            <p:nvPr/>
          </p:nvPicPr>
          <p:blipFill>
            <a:blip r:embed="rId4"/>
            <a:srcRect l="0" t="3670" r="0" b="3670"/>
            <a:stretch>
              <a:fillRect/>
            </a:stretch>
          </p:blipFill>
          <p:spPr>
            <a:xfrm flipH="false" flipV="false">
              <a:off x="0" y="0"/>
              <a:ext cx="12984487" cy="8020910"/>
            </a:xfrm>
            <a:prstGeom prst="rect">
              <a:avLst/>
            </a:prstGeom>
          </p:spPr>
        </p:pic>
      </p:grpSp>
      <p:grpSp>
        <p:nvGrpSpPr>
          <p:cNvPr name="Group 11" id="11"/>
          <p:cNvGrpSpPr/>
          <p:nvPr/>
        </p:nvGrpSpPr>
        <p:grpSpPr>
          <a:xfrm rot="0">
            <a:off x="1028700" y="910452"/>
            <a:ext cx="8115300" cy="2294106"/>
            <a:chOff x="0" y="0"/>
            <a:chExt cx="10820400" cy="3058808"/>
          </a:xfrm>
        </p:grpSpPr>
        <p:sp>
          <p:nvSpPr>
            <p:cNvPr name="TextBox 12" id="12"/>
            <p:cNvSpPr txBox="true"/>
            <p:nvPr/>
          </p:nvSpPr>
          <p:spPr>
            <a:xfrm rot="0">
              <a:off x="0" y="2043358"/>
              <a:ext cx="10820400" cy="10154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1">
                <a:lnSpc>
                  <a:spcPts val="3082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00000"/>
                  </a:solidFill>
                  <a:latin typeface="Inter"/>
                </a:rPr>
                <a:t>Write a closing statement</a:t>
              </a:r>
            </a:p>
            <a:p>
              <a:pPr marL="0" indent="0" lvl="1">
                <a:lnSpc>
                  <a:spcPts val="3082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00000"/>
                  </a:solidFill>
                  <a:latin typeface="Inter"/>
                </a:rPr>
                <a:t>or call-to-action here.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0" y="-161925"/>
              <a:ext cx="10820400" cy="19856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12330"/>
                </a:lnSpc>
                <a:spcBef>
                  <a:spcPct val="0"/>
                </a:spcBef>
              </a:pPr>
              <a:r>
                <a:rPr lang="en-US" sz="9000" spc="378" u="none">
                  <a:solidFill>
                    <a:srgbClr val="000000"/>
                  </a:solidFill>
                  <a:latin typeface="Norwester Bold"/>
                </a:rPr>
                <a:t>THANK YOU</a:t>
              </a:r>
            </a:p>
          </p:txBody>
        </p:sp>
      </p:grp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4E1E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-7088">
            <a:off x="-95270" y="9899657"/>
            <a:ext cx="18478539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" id="3"/>
          <p:cNvSpPr/>
          <p:nvPr/>
        </p:nvSpPr>
        <p:spPr>
          <a:xfrm rot="-5400000">
            <a:off x="-4770445" y="5129212"/>
            <a:ext cx="10287000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" id="4"/>
          <p:cNvSpPr/>
          <p:nvPr/>
        </p:nvSpPr>
        <p:spPr>
          <a:xfrm rot="-5400000">
            <a:off x="12757157" y="5129212"/>
            <a:ext cx="10287000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5" id="5"/>
          <p:cNvSpPr/>
          <p:nvPr/>
        </p:nvSpPr>
        <p:spPr>
          <a:xfrm rot="-5400000">
            <a:off x="2747507" y="5129212"/>
            <a:ext cx="10287000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6" id="6"/>
          <p:cNvSpPr/>
          <p:nvPr/>
        </p:nvSpPr>
        <p:spPr>
          <a:xfrm rot="-7088">
            <a:off x="-95270" y="358768"/>
            <a:ext cx="18478539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7" id="7"/>
          <p:cNvSpPr/>
          <p:nvPr/>
        </p:nvSpPr>
        <p:spPr>
          <a:xfrm rot="-7088">
            <a:off x="-95270" y="3706832"/>
            <a:ext cx="18478539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8" id="8"/>
          <p:cNvSpPr/>
          <p:nvPr/>
        </p:nvSpPr>
        <p:spPr>
          <a:xfrm flipH="false" flipV="false" rot="-803838">
            <a:off x="9994987" y="4586509"/>
            <a:ext cx="6566914" cy="4198447"/>
          </a:xfrm>
          <a:custGeom>
            <a:avLst/>
            <a:gdLst/>
            <a:ahLst/>
            <a:cxnLst/>
            <a:rect r="r" b="b" t="t" l="l"/>
            <a:pathLst>
              <a:path h="4198447" w="6566914">
                <a:moveTo>
                  <a:pt x="0" y="0"/>
                </a:moveTo>
                <a:lnTo>
                  <a:pt x="6566914" y="0"/>
                </a:lnTo>
                <a:lnTo>
                  <a:pt x="6566914" y="4198447"/>
                </a:lnTo>
                <a:lnTo>
                  <a:pt x="0" y="41984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7905295" y="373055"/>
            <a:ext cx="9981075" cy="3328062"/>
            <a:chOff x="0" y="0"/>
            <a:chExt cx="13308101" cy="4437415"/>
          </a:xfrm>
        </p:grpSpPr>
        <p:pic>
          <p:nvPicPr>
            <p:cNvPr name="Picture 10" id="10"/>
            <p:cNvPicPr>
              <a:picLocks noChangeAspect="true"/>
            </p:cNvPicPr>
            <p:nvPr/>
          </p:nvPicPr>
          <p:blipFill>
            <a:blip r:embed="rId4"/>
            <a:srcRect l="0" t="28940" r="0" b="28940"/>
            <a:stretch>
              <a:fillRect/>
            </a:stretch>
          </p:blipFill>
          <p:spPr>
            <a:xfrm flipH="false" flipV="false">
              <a:off x="0" y="0"/>
              <a:ext cx="13308101" cy="4437415"/>
            </a:xfrm>
            <a:prstGeom prst="rect">
              <a:avLst/>
            </a:prstGeom>
          </p:spPr>
        </p:pic>
      </p:grpSp>
      <p:sp>
        <p:nvSpPr>
          <p:cNvPr name="TextBox 11" id="11"/>
          <p:cNvSpPr txBox="true"/>
          <p:nvPr/>
        </p:nvSpPr>
        <p:spPr>
          <a:xfrm rot="0">
            <a:off x="1241918" y="755646"/>
            <a:ext cx="5764402" cy="26209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215"/>
              </a:lnSpc>
            </a:pPr>
            <a:r>
              <a:rPr lang="en-US" sz="8960" spc="376" u="none">
                <a:solidFill>
                  <a:srgbClr val="000000"/>
                </a:solidFill>
                <a:latin typeface="Norwester Bold"/>
              </a:rPr>
              <a:t>GET IN TOUCH</a:t>
            </a:r>
          </a:p>
        </p:txBody>
      </p:sp>
      <p:grpSp>
        <p:nvGrpSpPr>
          <p:cNvPr name="Group 12" id="12"/>
          <p:cNvGrpSpPr/>
          <p:nvPr/>
        </p:nvGrpSpPr>
        <p:grpSpPr>
          <a:xfrm rot="0">
            <a:off x="1365884" y="4553498"/>
            <a:ext cx="4434483" cy="4457660"/>
            <a:chOff x="0" y="0"/>
            <a:chExt cx="5912644" cy="5943547"/>
          </a:xfrm>
        </p:grpSpPr>
        <p:sp>
          <p:nvSpPr>
            <p:cNvPr name="TextBox 13" id="13"/>
            <p:cNvSpPr txBox="true"/>
            <p:nvPr/>
          </p:nvSpPr>
          <p:spPr>
            <a:xfrm rot="0">
              <a:off x="0" y="-66675"/>
              <a:ext cx="5564741" cy="66611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109"/>
                </a:lnSpc>
                <a:spcBef>
                  <a:spcPct val="0"/>
                </a:spcBef>
              </a:pPr>
              <a:r>
                <a:rPr lang="en-US" sz="2999" u="none">
                  <a:solidFill>
                    <a:srgbClr val="000000"/>
                  </a:solidFill>
                  <a:latin typeface="Norwester Bold"/>
                </a:rPr>
                <a:t>EMAIL 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0" y="801479"/>
              <a:ext cx="5912644" cy="4947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1">
                <a:lnSpc>
                  <a:spcPts val="3082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00000"/>
                  </a:solidFill>
                  <a:latin typeface="Inter"/>
                </a:rPr>
                <a:t>hello@reallygreatsite.com</a:t>
              </a:r>
            </a:p>
          </p:txBody>
        </p:sp>
        <p:sp>
          <p:nvSpPr>
            <p:cNvPr name="TextBox 15" id="15"/>
            <p:cNvSpPr txBox="true"/>
            <p:nvPr/>
          </p:nvSpPr>
          <p:spPr>
            <a:xfrm rot="0">
              <a:off x="0" y="2378625"/>
              <a:ext cx="5564741" cy="66611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109"/>
                </a:lnSpc>
                <a:spcBef>
                  <a:spcPct val="0"/>
                </a:spcBef>
              </a:pPr>
              <a:r>
                <a:rPr lang="en-US" sz="2999" u="none">
                  <a:solidFill>
                    <a:srgbClr val="000000"/>
                  </a:solidFill>
                  <a:latin typeface="Norwester Bold"/>
                </a:rPr>
                <a:t>SOCIAL MEDIA 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0" y="3252138"/>
              <a:ext cx="5564741" cy="4947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1">
                <a:lnSpc>
                  <a:spcPts val="3082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00000"/>
                  </a:solidFill>
                  <a:latin typeface="Inter"/>
                </a:rPr>
                <a:t>@reallygreatsite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0" y="4575284"/>
              <a:ext cx="5564741" cy="66611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109"/>
                </a:lnSpc>
                <a:spcBef>
                  <a:spcPct val="0"/>
                </a:spcBef>
              </a:pPr>
              <a:r>
                <a:rPr lang="en-US" sz="2999" u="none">
                  <a:solidFill>
                    <a:srgbClr val="000000"/>
                  </a:solidFill>
                  <a:latin typeface="Norwester Bold"/>
                </a:rPr>
                <a:t>CALL US 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0" y="5448797"/>
              <a:ext cx="5564741" cy="4947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1">
                <a:lnSpc>
                  <a:spcPts val="3082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00000"/>
                  </a:solidFill>
                  <a:latin typeface="Inter"/>
                </a:rPr>
                <a:t>123-456-7890</a:t>
              </a:r>
            </a:p>
          </p:txBody>
        </p:sp>
      </p:grp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4E1E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512547" y="5099251"/>
            <a:ext cx="2923798" cy="2923798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66675">
              <a:solidFill>
                <a:srgbClr val="000000"/>
              </a:solidFill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37058" lIns="37058" bIns="37058" rIns="37058"/>
            <a:lstStyle/>
            <a:p>
              <a:pPr algn="ctr">
                <a:lnSpc>
                  <a:spcPts val="3216"/>
                </a:lnSpc>
              </a:pPr>
            </a:p>
          </p:txBody>
        </p:sp>
      </p:grpSp>
      <p:grpSp>
        <p:nvGrpSpPr>
          <p:cNvPr name="Group 5" id="5"/>
          <p:cNvGrpSpPr>
            <a:grpSpLocks noChangeAspect="true"/>
          </p:cNvGrpSpPr>
          <p:nvPr/>
        </p:nvGrpSpPr>
        <p:grpSpPr>
          <a:xfrm rot="0">
            <a:off x="1546641" y="5133350"/>
            <a:ext cx="2855610" cy="2855599"/>
            <a:chOff x="0" y="0"/>
            <a:chExt cx="6350000" cy="6349975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l="-39526" t="-41508" r="-213388" b="-93768"/>
              </a:stretch>
            </a:blipFill>
          </p:spPr>
        </p:sp>
      </p:grpSp>
      <p:grpSp>
        <p:nvGrpSpPr>
          <p:cNvPr name="Group 7" id="7"/>
          <p:cNvGrpSpPr/>
          <p:nvPr/>
        </p:nvGrpSpPr>
        <p:grpSpPr>
          <a:xfrm rot="0">
            <a:off x="5603606" y="5099251"/>
            <a:ext cx="2923798" cy="2923798"/>
            <a:chOff x="0" y="0"/>
            <a:chExt cx="3898397" cy="3898397"/>
          </a:xfrm>
        </p:grpSpPr>
        <p:grpSp>
          <p:nvGrpSpPr>
            <p:cNvPr name="Group 8" id="8"/>
            <p:cNvGrpSpPr/>
            <p:nvPr/>
          </p:nvGrpSpPr>
          <p:grpSpPr>
            <a:xfrm rot="0">
              <a:off x="0" y="0"/>
              <a:ext cx="3898397" cy="3898397"/>
              <a:chOff x="0" y="0"/>
              <a:chExt cx="812800" cy="812800"/>
            </a:xfrm>
          </p:grpSpPr>
          <p:sp>
            <p:nvSpPr>
              <p:cNvPr name="Freeform 9" id="9"/>
              <p:cNvSpPr/>
              <p:nvPr/>
            </p:nvSpPr>
            <p:spPr>
              <a:xfrm flipH="false" flipV="false" rot="0"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66675">
                <a:solidFill>
                  <a:srgbClr val="000000"/>
                </a:solidFill>
              </a:ln>
            </p:spPr>
          </p:sp>
          <p:sp>
            <p:nvSpPr>
              <p:cNvPr name="TextBox 10" id="10"/>
              <p:cNvSpPr txBox="true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anchor="ctr" rtlCol="false" tIns="37058" lIns="37058" bIns="37058" rIns="37058"/>
              <a:lstStyle/>
              <a:p>
                <a:pPr algn="ctr">
                  <a:lnSpc>
                    <a:spcPts val="3216"/>
                  </a:lnSpc>
                </a:pPr>
              </a:p>
            </p:txBody>
          </p:sp>
        </p:grpSp>
        <p:grpSp>
          <p:nvGrpSpPr>
            <p:cNvPr name="Group 11" id="11"/>
            <p:cNvGrpSpPr>
              <a:grpSpLocks noChangeAspect="true"/>
            </p:cNvGrpSpPr>
            <p:nvPr/>
          </p:nvGrpSpPr>
          <p:grpSpPr>
            <a:xfrm rot="0">
              <a:off x="45458" y="45466"/>
              <a:ext cx="3807480" cy="3807465"/>
              <a:chOff x="0" y="0"/>
              <a:chExt cx="6350000" cy="6349975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6350000" cy="6349974"/>
              </a:xfrm>
              <a:custGeom>
                <a:avLst/>
                <a:gdLst/>
                <a:ahLst/>
                <a:cxnLst/>
                <a:rect r="r" b="b" t="t" l="l"/>
                <a:pathLst>
                  <a:path h="6349974" w="6350000">
                    <a:moveTo>
                      <a:pt x="6350000" y="3175025"/>
                    </a:moveTo>
                    <a:cubicBezTo>
                      <a:pt x="6350000" y="4928451"/>
                      <a:pt x="4928476" y="6349974"/>
                      <a:pt x="3175000" y="6349974"/>
                    </a:cubicBezTo>
                    <a:cubicBezTo>
                      <a:pt x="1421498" y="6349974"/>
                      <a:pt x="0" y="4928451"/>
                      <a:pt x="0" y="3175025"/>
                    </a:cubicBezTo>
                    <a:cubicBezTo>
                      <a:pt x="0" y="1421511"/>
                      <a:pt x="1421498" y="0"/>
                      <a:pt x="3175000" y="0"/>
                    </a:cubicBezTo>
                    <a:cubicBezTo>
                      <a:pt x="4928501" y="0"/>
                      <a:pt x="6350000" y="1421511"/>
                      <a:pt x="6350000" y="3175025"/>
                    </a:cubicBezTo>
                    <a:close/>
                  </a:path>
                </a:pathLst>
              </a:custGeom>
              <a:blipFill>
                <a:blip r:embed="rId3"/>
                <a:stretch>
                  <a:fillRect l="-81801" t="-22575" r="-216523" b="-142975"/>
                </a:stretch>
              </a:blipFill>
            </p:spPr>
          </p:sp>
        </p:grpSp>
      </p:grpSp>
      <p:grpSp>
        <p:nvGrpSpPr>
          <p:cNvPr name="Group 13" id="13"/>
          <p:cNvGrpSpPr/>
          <p:nvPr/>
        </p:nvGrpSpPr>
        <p:grpSpPr>
          <a:xfrm rot="0">
            <a:off x="9694666" y="5099251"/>
            <a:ext cx="2923798" cy="2923798"/>
            <a:chOff x="0" y="0"/>
            <a:chExt cx="3898397" cy="3898397"/>
          </a:xfrm>
        </p:grpSpPr>
        <p:grpSp>
          <p:nvGrpSpPr>
            <p:cNvPr name="Group 14" id="14"/>
            <p:cNvGrpSpPr/>
            <p:nvPr/>
          </p:nvGrpSpPr>
          <p:grpSpPr>
            <a:xfrm rot="0">
              <a:off x="0" y="0"/>
              <a:ext cx="3898397" cy="3898397"/>
              <a:chOff x="0" y="0"/>
              <a:chExt cx="812800" cy="812800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66675">
                <a:solidFill>
                  <a:srgbClr val="000000"/>
                </a:solidFill>
              </a:ln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anchor="ctr" rtlCol="false" tIns="37058" lIns="37058" bIns="37058" rIns="37058"/>
              <a:lstStyle/>
              <a:p>
                <a:pPr algn="ctr">
                  <a:lnSpc>
                    <a:spcPts val="3216"/>
                  </a:lnSpc>
                </a:pPr>
              </a:p>
            </p:txBody>
          </p:sp>
        </p:grpSp>
        <p:grpSp>
          <p:nvGrpSpPr>
            <p:cNvPr name="Group 17" id="17"/>
            <p:cNvGrpSpPr>
              <a:grpSpLocks noChangeAspect="true"/>
            </p:cNvGrpSpPr>
            <p:nvPr/>
          </p:nvGrpSpPr>
          <p:grpSpPr>
            <a:xfrm rot="0">
              <a:off x="45458" y="45466"/>
              <a:ext cx="3807480" cy="3807465"/>
              <a:chOff x="0" y="0"/>
              <a:chExt cx="6350000" cy="6349975"/>
            </a:xfrm>
          </p:grpSpPr>
          <p:sp>
            <p:nvSpPr>
              <p:cNvPr name="Freeform 18" id="18"/>
              <p:cNvSpPr/>
              <p:nvPr/>
            </p:nvSpPr>
            <p:spPr>
              <a:xfrm flipH="false" flipV="false" rot="0">
                <a:off x="0" y="0"/>
                <a:ext cx="6350000" cy="6349974"/>
              </a:xfrm>
              <a:custGeom>
                <a:avLst/>
                <a:gdLst/>
                <a:ahLst/>
                <a:cxnLst/>
                <a:rect r="r" b="b" t="t" l="l"/>
                <a:pathLst>
                  <a:path h="6349974" w="6350000">
                    <a:moveTo>
                      <a:pt x="6350000" y="3175025"/>
                    </a:moveTo>
                    <a:cubicBezTo>
                      <a:pt x="6350000" y="4928451"/>
                      <a:pt x="4928476" y="6349974"/>
                      <a:pt x="3175000" y="6349974"/>
                    </a:cubicBezTo>
                    <a:cubicBezTo>
                      <a:pt x="1421498" y="6349974"/>
                      <a:pt x="0" y="4928451"/>
                      <a:pt x="0" y="3175025"/>
                    </a:cubicBezTo>
                    <a:cubicBezTo>
                      <a:pt x="0" y="1421511"/>
                      <a:pt x="1421498" y="0"/>
                      <a:pt x="3175000" y="0"/>
                    </a:cubicBezTo>
                    <a:cubicBezTo>
                      <a:pt x="4928501" y="0"/>
                      <a:pt x="6350000" y="1421511"/>
                      <a:pt x="6350000" y="3175025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l="-55410" t="0" r="-34444" b="-26729"/>
                </a:stretch>
              </a:blipFill>
            </p:spPr>
          </p:sp>
        </p:grpSp>
      </p:grpSp>
      <p:grpSp>
        <p:nvGrpSpPr>
          <p:cNvPr name="Group 19" id="19"/>
          <p:cNvGrpSpPr/>
          <p:nvPr/>
        </p:nvGrpSpPr>
        <p:grpSpPr>
          <a:xfrm rot="0">
            <a:off x="13785725" y="5099251"/>
            <a:ext cx="2923798" cy="2923798"/>
            <a:chOff x="0" y="0"/>
            <a:chExt cx="3898397" cy="3898397"/>
          </a:xfrm>
        </p:grpSpPr>
        <p:grpSp>
          <p:nvGrpSpPr>
            <p:cNvPr name="Group 20" id="20"/>
            <p:cNvGrpSpPr/>
            <p:nvPr/>
          </p:nvGrpSpPr>
          <p:grpSpPr>
            <a:xfrm rot="0">
              <a:off x="0" y="0"/>
              <a:ext cx="3898397" cy="3898397"/>
              <a:chOff x="0" y="0"/>
              <a:chExt cx="812800" cy="812800"/>
            </a:xfrm>
          </p:grpSpPr>
          <p:sp>
            <p:nvSpPr>
              <p:cNvPr name="Freeform 21" id="21"/>
              <p:cNvSpPr/>
              <p:nvPr/>
            </p:nvSpPr>
            <p:spPr>
              <a:xfrm flipH="false" flipV="false" rot="0"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66675">
                <a:solidFill>
                  <a:srgbClr val="000000"/>
                </a:solidFill>
              </a:ln>
            </p:spPr>
          </p:sp>
          <p:sp>
            <p:nvSpPr>
              <p:cNvPr name="TextBox 22" id="22"/>
              <p:cNvSpPr txBox="true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anchor="ctr" rtlCol="false" tIns="37058" lIns="37058" bIns="37058" rIns="37058"/>
              <a:lstStyle/>
              <a:p>
                <a:pPr algn="ctr">
                  <a:lnSpc>
                    <a:spcPts val="3216"/>
                  </a:lnSpc>
                </a:pPr>
              </a:p>
            </p:txBody>
          </p:sp>
        </p:grpSp>
        <p:grpSp>
          <p:nvGrpSpPr>
            <p:cNvPr name="Group 23" id="23"/>
            <p:cNvGrpSpPr>
              <a:grpSpLocks noChangeAspect="true"/>
            </p:cNvGrpSpPr>
            <p:nvPr/>
          </p:nvGrpSpPr>
          <p:grpSpPr>
            <a:xfrm rot="0">
              <a:off x="45458" y="45466"/>
              <a:ext cx="3807480" cy="3807465"/>
              <a:chOff x="0" y="0"/>
              <a:chExt cx="6350000" cy="6349975"/>
            </a:xfrm>
          </p:grpSpPr>
          <p:sp>
            <p:nvSpPr>
              <p:cNvPr name="Freeform 24" id="24"/>
              <p:cNvSpPr/>
              <p:nvPr/>
            </p:nvSpPr>
            <p:spPr>
              <a:xfrm flipH="false" flipV="false" rot="0">
                <a:off x="0" y="0"/>
                <a:ext cx="6350000" cy="6349974"/>
              </a:xfrm>
              <a:custGeom>
                <a:avLst/>
                <a:gdLst/>
                <a:ahLst/>
                <a:cxnLst/>
                <a:rect r="r" b="b" t="t" l="l"/>
                <a:pathLst>
                  <a:path h="6349974" w="6350000">
                    <a:moveTo>
                      <a:pt x="6350000" y="3175025"/>
                    </a:moveTo>
                    <a:cubicBezTo>
                      <a:pt x="6350000" y="4928451"/>
                      <a:pt x="4928476" y="6349974"/>
                      <a:pt x="3175000" y="6349974"/>
                    </a:cubicBezTo>
                    <a:cubicBezTo>
                      <a:pt x="1421498" y="6349974"/>
                      <a:pt x="0" y="4928451"/>
                      <a:pt x="0" y="3175025"/>
                    </a:cubicBezTo>
                    <a:cubicBezTo>
                      <a:pt x="0" y="1421511"/>
                      <a:pt x="1421498" y="0"/>
                      <a:pt x="3175000" y="0"/>
                    </a:cubicBezTo>
                    <a:cubicBezTo>
                      <a:pt x="4928501" y="0"/>
                      <a:pt x="6350000" y="1421511"/>
                      <a:pt x="6350000" y="3175025"/>
                    </a:cubicBezTo>
                    <a:close/>
                  </a:path>
                </a:pathLst>
              </a:custGeom>
              <a:blipFill>
                <a:blip r:embed="rId5"/>
                <a:stretch>
                  <a:fillRect l="-4207" t="-6554" r="-13431" b="-69905"/>
                </a:stretch>
              </a:blipFill>
            </p:spPr>
          </p:sp>
        </p:grpSp>
      </p:grpSp>
      <p:sp>
        <p:nvSpPr>
          <p:cNvPr name="AutoShape 25" id="25"/>
          <p:cNvSpPr/>
          <p:nvPr/>
        </p:nvSpPr>
        <p:spPr>
          <a:xfrm rot="-7088">
            <a:off x="-95270" y="9899657"/>
            <a:ext cx="18478539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26" id="26"/>
          <p:cNvSpPr/>
          <p:nvPr/>
        </p:nvSpPr>
        <p:spPr>
          <a:xfrm rot="-5400000">
            <a:off x="-4770445" y="5129212"/>
            <a:ext cx="10287000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27" id="27"/>
          <p:cNvSpPr/>
          <p:nvPr/>
        </p:nvSpPr>
        <p:spPr>
          <a:xfrm rot="-5400000">
            <a:off x="12757157" y="5129212"/>
            <a:ext cx="10287000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28" id="28"/>
          <p:cNvSpPr/>
          <p:nvPr/>
        </p:nvSpPr>
        <p:spPr>
          <a:xfrm rot="-7088">
            <a:off x="-95270" y="358768"/>
            <a:ext cx="18478539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29" id="29"/>
          <p:cNvSpPr/>
          <p:nvPr/>
        </p:nvSpPr>
        <p:spPr>
          <a:xfrm rot="-7088">
            <a:off x="-95270" y="4286767"/>
            <a:ext cx="18478539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30" id="30"/>
          <p:cNvSpPr/>
          <p:nvPr/>
        </p:nvSpPr>
        <p:spPr>
          <a:xfrm flipH="false" flipV="false" rot="0">
            <a:off x="11413734" y="642177"/>
            <a:ext cx="4443490" cy="3389757"/>
          </a:xfrm>
          <a:custGeom>
            <a:avLst/>
            <a:gdLst/>
            <a:ahLst/>
            <a:cxnLst/>
            <a:rect r="r" b="b" t="t" l="l"/>
            <a:pathLst>
              <a:path h="3389757" w="4443490">
                <a:moveTo>
                  <a:pt x="0" y="0"/>
                </a:moveTo>
                <a:lnTo>
                  <a:pt x="4443491" y="0"/>
                </a:lnTo>
                <a:lnTo>
                  <a:pt x="4443491" y="3389756"/>
                </a:lnTo>
                <a:lnTo>
                  <a:pt x="0" y="338975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1" id="31"/>
          <p:cNvGrpSpPr/>
          <p:nvPr/>
        </p:nvGrpSpPr>
        <p:grpSpPr>
          <a:xfrm rot="0">
            <a:off x="1339776" y="994202"/>
            <a:ext cx="9537899" cy="2749931"/>
            <a:chOff x="0" y="0"/>
            <a:chExt cx="12717199" cy="3666575"/>
          </a:xfrm>
        </p:grpSpPr>
        <p:sp>
          <p:nvSpPr>
            <p:cNvPr name="TextBox 32" id="32"/>
            <p:cNvSpPr txBox="true"/>
            <p:nvPr/>
          </p:nvSpPr>
          <p:spPr>
            <a:xfrm rot="0">
              <a:off x="0" y="47625"/>
              <a:ext cx="12717199" cy="28987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8549"/>
                </a:lnSpc>
                <a:spcBef>
                  <a:spcPct val="0"/>
                </a:spcBef>
              </a:pPr>
              <a:r>
                <a:rPr lang="en-US" sz="7500" spc="315" u="none">
                  <a:solidFill>
                    <a:srgbClr val="000000"/>
                  </a:solidFill>
                  <a:latin typeface="Norwester Bold"/>
                </a:rPr>
                <a:t>ADD A TEAM</a:t>
              </a:r>
            </a:p>
            <a:p>
              <a:pPr marL="0" indent="0" lvl="0">
                <a:lnSpc>
                  <a:spcPts val="8549"/>
                </a:lnSpc>
                <a:spcBef>
                  <a:spcPct val="0"/>
                </a:spcBef>
              </a:pPr>
              <a:r>
                <a:rPr lang="en-US" sz="7500" spc="315" u="none">
                  <a:solidFill>
                    <a:srgbClr val="000000"/>
                  </a:solidFill>
                  <a:latin typeface="Norwester Bold"/>
                </a:rPr>
                <a:t>MEMBERS PAGE</a:t>
              </a:r>
            </a:p>
          </p:txBody>
        </p:sp>
        <p:sp>
          <p:nvSpPr>
            <p:cNvPr name="TextBox 33" id="33"/>
            <p:cNvSpPr txBox="true"/>
            <p:nvPr/>
          </p:nvSpPr>
          <p:spPr>
            <a:xfrm rot="0">
              <a:off x="0" y="3171825"/>
              <a:ext cx="12717199" cy="4947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1">
                <a:lnSpc>
                  <a:spcPts val="3082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00000"/>
                  </a:solidFill>
                  <a:latin typeface="Inter"/>
                </a:rPr>
                <a:t>Elaborate on what you want to discuss. </a:t>
              </a:r>
            </a:p>
          </p:txBody>
        </p:sp>
      </p:grpSp>
      <p:grpSp>
        <p:nvGrpSpPr>
          <p:cNvPr name="Group 34" id="34"/>
          <p:cNvGrpSpPr/>
          <p:nvPr/>
        </p:nvGrpSpPr>
        <p:grpSpPr>
          <a:xfrm rot="0">
            <a:off x="1349416" y="8249291"/>
            <a:ext cx="3250059" cy="870458"/>
            <a:chOff x="0" y="0"/>
            <a:chExt cx="4333411" cy="1160611"/>
          </a:xfrm>
        </p:grpSpPr>
        <p:sp>
          <p:nvSpPr>
            <p:cNvPr name="TextBox 35" id="35"/>
            <p:cNvSpPr txBox="true"/>
            <p:nvPr/>
          </p:nvSpPr>
          <p:spPr>
            <a:xfrm rot="0">
              <a:off x="546888" y="-57150"/>
              <a:ext cx="3239636" cy="63406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972"/>
                </a:lnSpc>
                <a:spcBef>
                  <a:spcPct val="0"/>
                </a:spcBef>
              </a:pPr>
              <a:r>
                <a:rPr lang="en-US" sz="2899" u="none">
                  <a:solidFill>
                    <a:srgbClr val="000000"/>
                  </a:solidFill>
                  <a:latin typeface="Norwester Bold"/>
                </a:rPr>
                <a:t>NAME</a:t>
              </a:r>
            </a:p>
          </p:txBody>
        </p:sp>
        <p:sp>
          <p:nvSpPr>
            <p:cNvPr name="TextBox 36" id="36"/>
            <p:cNvSpPr txBox="true"/>
            <p:nvPr/>
          </p:nvSpPr>
          <p:spPr>
            <a:xfrm rot="0">
              <a:off x="0" y="646007"/>
              <a:ext cx="4333411" cy="51460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000000"/>
                  </a:solidFill>
                  <a:latin typeface="Inter"/>
                </a:rPr>
                <a:t>Title or Position</a:t>
              </a:r>
            </a:p>
          </p:txBody>
        </p:sp>
      </p:grpSp>
      <p:grpSp>
        <p:nvGrpSpPr>
          <p:cNvPr name="Group 37" id="37"/>
          <p:cNvGrpSpPr/>
          <p:nvPr/>
        </p:nvGrpSpPr>
        <p:grpSpPr>
          <a:xfrm rot="0">
            <a:off x="5637700" y="8249291"/>
            <a:ext cx="2855610" cy="870458"/>
            <a:chOff x="0" y="0"/>
            <a:chExt cx="3807480" cy="1160611"/>
          </a:xfrm>
        </p:grpSpPr>
        <p:sp>
          <p:nvSpPr>
            <p:cNvPr name="TextBox 38" id="38"/>
            <p:cNvSpPr txBox="true"/>
            <p:nvPr/>
          </p:nvSpPr>
          <p:spPr>
            <a:xfrm rot="0">
              <a:off x="283922" y="-57150"/>
              <a:ext cx="3239636" cy="63406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972"/>
                </a:lnSpc>
                <a:spcBef>
                  <a:spcPct val="0"/>
                </a:spcBef>
              </a:pPr>
              <a:r>
                <a:rPr lang="en-US" sz="2899" u="none">
                  <a:solidFill>
                    <a:srgbClr val="000000"/>
                  </a:solidFill>
                  <a:latin typeface="Norwester Bold"/>
                </a:rPr>
                <a:t>NAME</a:t>
              </a:r>
            </a:p>
          </p:txBody>
        </p:sp>
        <p:sp>
          <p:nvSpPr>
            <p:cNvPr name="TextBox 39" id="39"/>
            <p:cNvSpPr txBox="true"/>
            <p:nvPr/>
          </p:nvSpPr>
          <p:spPr>
            <a:xfrm rot="0">
              <a:off x="0" y="646007"/>
              <a:ext cx="3807480" cy="51460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000000"/>
                  </a:solidFill>
                  <a:latin typeface="Inter"/>
                </a:rPr>
                <a:t>Title or Position</a:t>
              </a:r>
            </a:p>
          </p:txBody>
        </p:sp>
      </p:grpSp>
      <p:grpSp>
        <p:nvGrpSpPr>
          <p:cNvPr name="Group 40" id="40"/>
          <p:cNvGrpSpPr/>
          <p:nvPr/>
        </p:nvGrpSpPr>
        <p:grpSpPr>
          <a:xfrm rot="0">
            <a:off x="9526931" y="8249291"/>
            <a:ext cx="3259267" cy="870458"/>
            <a:chOff x="0" y="0"/>
            <a:chExt cx="4345689" cy="1160611"/>
          </a:xfrm>
        </p:grpSpPr>
        <p:sp>
          <p:nvSpPr>
            <p:cNvPr name="TextBox 41" id="41"/>
            <p:cNvSpPr txBox="true"/>
            <p:nvPr/>
          </p:nvSpPr>
          <p:spPr>
            <a:xfrm rot="0">
              <a:off x="553027" y="-57150"/>
              <a:ext cx="3239636" cy="63406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972"/>
                </a:lnSpc>
                <a:spcBef>
                  <a:spcPct val="0"/>
                </a:spcBef>
              </a:pPr>
              <a:r>
                <a:rPr lang="en-US" sz="2899" u="none">
                  <a:solidFill>
                    <a:srgbClr val="000000"/>
                  </a:solidFill>
                  <a:latin typeface="Norwester Bold"/>
                </a:rPr>
                <a:t>NAME</a:t>
              </a:r>
            </a:p>
          </p:txBody>
        </p:sp>
        <p:sp>
          <p:nvSpPr>
            <p:cNvPr name="TextBox 42" id="42"/>
            <p:cNvSpPr txBox="true"/>
            <p:nvPr/>
          </p:nvSpPr>
          <p:spPr>
            <a:xfrm rot="0">
              <a:off x="0" y="646007"/>
              <a:ext cx="4345689" cy="51460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000000"/>
                  </a:solidFill>
                  <a:latin typeface="Inter"/>
                </a:rPr>
                <a:t>Title or Position</a:t>
              </a:r>
            </a:p>
          </p:txBody>
        </p:sp>
      </p:grpSp>
      <p:grpSp>
        <p:nvGrpSpPr>
          <p:cNvPr name="Group 43" id="43"/>
          <p:cNvGrpSpPr/>
          <p:nvPr/>
        </p:nvGrpSpPr>
        <p:grpSpPr>
          <a:xfrm rot="0">
            <a:off x="13819819" y="8249291"/>
            <a:ext cx="2855610" cy="870458"/>
            <a:chOff x="0" y="0"/>
            <a:chExt cx="3807480" cy="1160611"/>
          </a:xfrm>
        </p:grpSpPr>
        <p:sp>
          <p:nvSpPr>
            <p:cNvPr name="TextBox 44" id="44"/>
            <p:cNvSpPr txBox="true"/>
            <p:nvPr/>
          </p:nvSpPr>
          <p:spPr>
            <a:xfrm rot="0">
              <a:off x="0" y="646007"/>
              <a:ext cx="3807480" cy="51460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000000"/>
                  </a:solidFill>
                  <a:latin typeface="Inter"/>
                </a:rPr>
                <a:t>Title or Position</a:t>
              </a:r>
            </a:p>
          </p:txBody>
        </p:sp>
        <p:sp>
          <p:nvSpPr>
            <p:cNvPr name="TextBox 45" id="45"/>
            <p:cNvSpPr txBox="true"/>
            <p:nvPr/>
          </p:nvSpPr>
          <p:spPr>
            <a:xfrm rot="0">
              <a:off x="283922" y="-57150"/>
              <a:ext cx="3239636" cy="63406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972"/>
                </a:lnSpc>
                <a:spcBef>
                  <a:spcPct val="0"/>
                </a:spcBef>
              </a:pPr>
              <a:r>
                <a:rPr lang="en-US" sz="2899" u="none">
                  <a:solidFill>
                    <a:srgbClr val="000000"/>
                  </a:solidFill>
                  <a:latin typeface="Norwester Bold"/>
                </a:rPr>
                <a:t>NAME</a:t>
              </a:r>
            </a:p>
          </p:txBody>
        </p:sp>
      </p:grp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4E1E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246410" y="7044768"/>
            <a:ext cx="9121346" cy="2200084"/>
            <a:chOff x="0" y="0"/>
            <a:chExt cx="12161795" cy="2933446"/>
          </a:xfrm>
        </p:grpSpPr>
        <p:sp>
          <p:nvSpPr>
            <p:cNvPr name="TextBox 3" id="3"/>
            <p:cNvSpPr txBox="true"/>
            <p:nvPr/>
          </p:nvSpPr>
          <p:spPr>
            <a:xfrm rot="0">
              <a:off x="0" y="1693079"/>
              <a:ext cx="12161795" cy="124036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910"/>
                </a:lnSpc>
              </a:pPr>
              <a:r>
                <a:rPr lang="en-US" sz="2300" u="sng">
                  <a:solidFill>
                    <a:srgbClr val="000000"/>
                  </a:solidFill>
                  <a:latin typeface="Inter"/>
                </a:rPr>
                <a:t>SlidesCarnival for the presentation template</a:t>
              </a:r>
            </a:p>
            <a:p>
              <a:pPr algn="ctr" marL="0" indent="0" lvl="1">
                <a:lnSpc>
                  <a:spcPts val="3910"/>
                </a:lnSpc>
              </a:pPr>
              <a:r>
                <a:rPr lang="en-US" sz="2300" u="sng">
                  <a:solidFill>
                    <a:srgbClr val="000000"/>
                  </a:solidFill>
                  <a:latin typeface="Inter"/>
                </a:rPr>
                <a:t>Pexels for the photos</a:t>
              </a:r>
            </a:p>
          </p:txBody>
        </p:sp>
        <p:sp>
          <p:nvSpPr>
            <p:cNvPr name="TextBox 4" id="4"/>
            <p:cNvSpPr txBox="true"/>
            <p:nvPr/>
          </p:nvSpPr>
          <p:spPr>
            <a:xfrm rot="0">
              <a:off x="0" y="-66675"/>
              <a:ext cx="12161795" cy="135191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11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39AA74"/>
                  </a:solidFill>
                  <a:latin typeface="Norwester Bold"/>
                </a:rPr>
                <a:t>THIS PRESENTATION TEMPLATE IS FREE FOR</a:t>
              </a:r>
            </a:p>
            <a:p>
              <a:pPr algn="ctr" marL="0" indent="0" lvl="0">
                <a:lnSpc>
                  <a:spcPts val="411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39AA74"/>
                  </a:solidFill>
                  <a:latin typeface="Norwester Bold"/>
                </a:rPr>
                <a:t>EVERYONE TO USE THANKS TO THE FOLLOWING:</a:t>
              </a: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8246410" y="736362"/>
            <a:ext cx="9121346" cy="10858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549"/>
              </a:lnSpc>
              <a:spcBef>
                <a:spcPct val="0"/>
              </a:spcBef>
            </a:pPr>
            <a:r>
              <a:rPr lang="en-US" sz="7500" spc="315" u="none">
                <a:solidFill>
                  <a:srgbClr val="000000"/>
                </a:solidFill>
                <a:latin typeface="Norwester Bold"/>
              </a:rPr>
              <a:t>CREDITS</a:t>
            </a:r>
          </a:p>
        </p:txBody>
      </p:sp>
      <p:sp>
        <p:nvSpPr>
          <p:cNvPr name="TextBox 6" id="6"/>
          <p:cNvSpPr txBox="true"/>
          <p:nvPr/>
        </p:nvSpPr>
        <p:spPr>
          <a:xfrm rot="-1641923">
            <a:off x="677614" y="1550845"/>
            <a:ext cx="4298445" cy="11742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404"/>
              </a:lnSpc>
            </a:pPr>
            <a:r>
              <a:rPr lang="en-US" sz="4699" u="none">
                <a:solidFill>
                  <a:srgbClr val="000000"/>
                </a:solidFill>
                <a:latin typeface="Norwester"/>
              </a:rPr>
              <a:t>HAPPY DESIGNING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1858305" y="2499096"/>
            <a:ext cx="5028973" cy="6293569"/>
          </a:xfrm>
          <a:custGeom>
            <a:avLst/>
            <a:gdLst/>
            <a:ahLst/>
            <a:cxnLst/>
            <a:rect r="r" b="b" t="t" l="l"/>
            <a:pathLst>
              <a:path h="6293569" w="5028973">
                <a:moveTo>
                  <a:pt x="0" y="0"/>
                </a:moveTo>
                <a:lnTo>
                  <a:pt x="5028973" y="0"/>
                </a:lnTo>
                <a:lnTo>
                  <a:pt x="5028973" y="6293569"/>
                </a:lnTo>
                <a:lnTo>
                  <a:pt x="0" y="62935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8" id="8"/>
          <p:cNvSpPr/>
          <p:nvPr/>
        </p:nvSpPr>
        <p:spPr>
          <a:xfrm rot="-7088">
            <a:off x="-95270" y="9899657"/>
            <a:ext cx="18478539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9" id="9"/>
          <p:cNvSpPr/>
          <p:nvPr/>
        </p:nvSpPr>
        <p:spPr>
          <a:xfrm rot="-5400000">
            <a:off x="-4770445" y="5129212"/>
            <a:ext cx="10287000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0" id="10"/>
          <p:cNvSpPr/>
          <p:nvPr/>
        </p:nvSpPr>
        <p:spPr>
          <a:xfrm rot="-5400000">
            <a:off x="2555722" y="5129212"/>
            <a:ext cx="10287000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1" id="11"/>
          <p:cNvSpPr/>
          <p:nvPr/>
        </p:nvSpPr>
        <p:spPr>
          <a:xfrm rot="-5400000">
            <a:off x="12757157" y="5129212"/>
            <a:ext cx="10287000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2" id="12"/>
          <p:cNvSpPr/>
          <p:nvPr/>
        </p:nvSpPr>
        <p:spPr>
          <a:xfrm rot="-7088">
            <a:off x="-95270" y="358768"/>
            <a:ext cx="18478539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13" id="13"/>
          <p:cNvSpPr/>
          <p:nvPr/>
        </p:nvSpPr>
        <p:spPr>
          <a:xfrm flipH="false" flipV="false" rot="0">
            <a:off x="8741140" y="2361263"/>
            <a:ext cx="4065944" cy="4114800"/>
          </a:xfrm>
          <a:custGeom>
            <a:avLst/>
            <a:gdLst/>
            <a:ahLst/>
            <a:cxnLst/>
            <a:rect r="r" b="b" t="t" l="l"/>
            <a:pathLst>
              <a:path h="4114800" w="4065944">
                <a:moveTo>
                  <a:pt x="0" y="0"/>
                </a:moveTo>
                <a:lnTo>
                  <a:pt x="4065944" y="0"/>
                </a:lnTo>
                <a:lnTo>
                  <a:pt x="406594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3434154" y="2708743"/>
            <a:ext cx="3825146" cy="3419840"/>
          </a:xfrm>
          <a:custGeom>
            <a:avLst/>
            <a:gdLst/>
            <a:ahLst/>
            <a:cxnLst/>
            <a:rect r="r" b="b" t="t" l="l"/>
            <a:pathLst>
              <a:path h="3419840" w="3825146">
                <a:moveTo>
                  <a:pt x="0" y="0"/>
                </a:moveTo>
                <a:lnTo>
                  <a:pt x="3825146" y="0"/>
                </a:lnTo>
                <a:lnTo>
                  <a:pt x="3825146" y="3419840"/>
                </a:lnTo>
                <a:lnTo>
                  <a:pt x="0" y="341984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-11851" r="0" b="0"/>
            </a:stretch>
          </a:blipFill>
        </p:spPr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4E1E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723911" y="1146171"/>
            <a:ext cx="8069232" cy="2552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200"/>
              </a:lnSpc>
            </a:pPr>
            <a:r>
              <a:rPr lang="en-US" sz="7500" spc="315" u="none">
                <a:solidFill>
                  <a:srgbClr val="000000"/>
                </a:solidFill>
                <a:latin typeface="Norwester Bold"/>
              </a:rPr>
              <a:t>FONTS IN THIS</a:t>
            </a:r>
          </a:p>
          <a:p>
            <a:pPr algn="ctr" marL="0" indent="0" lvl="0">
              <a:lnSpc>
                <a:spcPts val="10200"/>
              </a:lnSpc>
            </a:pPr>
            <a:r>
              <a:rPr lang="en-US" sz="7500" spc="315" u="none">
                <a:solidFill>
                  <a:srgbClr val="000000"/>
                </a:solidFill>
                <a:latin typeface="Norwester Bold"/>
              </a:rPr>
              <a:t>PRESENTATION</a:t>
            </a:r>
          </a:p>
        </p:txBody>
      </p:sp>
      <p:sp>
        <p:nvSpPr>
          <p:cNvPr name="AutoShape 3" id="3"/>
          <p:cNvSpPr/>
          <p:nvPr/>
        </p:nvSpPr>
        <p:spPr>
          <a:xfrm rot="-7088">
            <a:off x="-95270" y="9899657"/>
            <a:ext cx="18478539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" id="4"/>
          <p:cNvSpPr/>
          <p:nvPr/>
        </p:nvSpPr>
        <p:spPr>
          <a:xfrm rot="-5400000">
            <a:off x="-4770445" y="5129212"/>
            <a:ext cx="10287000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5" id="5"/>
          <p:cNvSpPr/>
          <p:nvPr/>
        </p:nvSpPr>
        <p:spPr>
          <a:xfrm rot="-5400000">
            <a:off x="12757157" y="5129212"/>
            <a:ext cx="10287000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6" id="6"/>
          <p:cNvSpPr/>
          <p:nvPr/>
        </p:nvSpPr>
        <p:spPr>
          <a:xfrm rot="-5389290">
            <a:off x="6857989" y="2278856"/>
            <a:ext cx="4586310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7" id="7"/>
          <p:cNvSpPr/>
          <p:nvPr/>
        </p:nvSpPr>
        <p:spPr>
          <a:xfrm rot="-7088">
            <a:off x="-95270" y="358768"/>
            <a:ext cx="18478539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8" id="8"/>
          <p:cNvSpPr/>
          <p:nvPr/>
        </p:nvSpPr>
        <p:spPr>
          <a:xfrm rot="-7088">
            <a:off x="-95270" y="4572000"/>
            <a:ext cx="18478539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9" id="9"/>
          <p:cNvSpPr/>
          <p:nvPr/>
        </p:nvSpPr>
        <p:spPr>
          <a:xfrm flipH="false" flipV="false" rot="0">
            <a:off x="1779874" y="5143500"/>
            <a:ext cx="5957307" cy="4114800"/>
          </a:xfrm>
          <a:custGeom>
            <a:avLst/>
            <a:gdLst/>
            <a:ahLst/>
            <a:cxnLst/>
            <a:rect r="r" b="b" t="t" l="l"/>
            <a:pathLst>
              <a:path h="4114800" w="5957307">
                <a:moveTo>
                  <a:pt x="0" y="0"/>
                </a:moveTo>
                <a:lnTo>
                  <a:pt x="5957307" y="0"/>
                </a:lnTo>
                <a:lnTo>
                  <a:pt x="595730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0" id="10"/>
          <p:cNvGrpSpPr/>
          <p:nvPr/>
        </p:nvGrpSpPr>
        <p:grpSpPr>
          <a:xfrm rot="0">
            <a:off x="10254068" y="5860855"/>
            <a:ext cx="6432547" cy="2778522"/>
            <a:chOff x="0" y="0"/>
            <a:chExt cx="8576730" cy="3704696"/>
          </a:xfrm>
        </p:grpSpPr>
        <p:sp>
          <p:nvSpPr>
            <p:cNvPr name="TextBox 11" id="11"/>
            <p:cNvSpPr txBox="true"/>
            <p:nvPr/>
          </p:nvSpPr>
          <p:spPr>
            <a:xfrm rot="0">
              <a:off x="276757" y="-47625"/>
              <a:ext cx="8023216" cy="142870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384"/>
                </a:lnSpc>
                <a:spcBef>
                  <a:spcPct val="0"/>
                </a:spcBef>
              </a:pPr>
              <a:r>
                <a:rPr lang="en-US" sz="3200" u="none">
                  <a:solidFill>
                    <a:srgbClr val="000000"/>
                  </a:solidFill>
                  <a:latin typeface="Norwester Bold"/>
                </a:rPr>
                <a:t>This presentation template</a:t>
              </a:r>
            </a:p>
            <a:p>
              <a:pPr algn="ctr" marL="0" indent="0" lvl="0">
                <a:lnSpc>
                  <a:spcPts val="4384"/>
                </a:lnSpc>
                <a:spcBef>
                  <a:spcPct val="0"/>
                </a:spcBef>
              </a:pPr>
              <a:r>
                <a:rPr lang="en-US" sz="3200" u="none">
                  <a:solidFill>
                    <a:srgbClr val="000000"/>
                  </a:solidFill>
                  <a:latin typeface="Norwester Bold"/>
                </a:rPr>
                <a:t>uses the following free fonts: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0" y="1658938"/>
              <a:ext cx="8576730" cy="204575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4249"/>
                </a:lnSpc>
                <a:spcBef>
                  <a:spcPct val="0"/>
                </a:spcBef>
              </a:pPr>
              <a:r>
                <a:rPr lang="en-US" sz="2499" u="none">
                  <a:solidFill>
                    <a:srgbClr val="000000"/>
                  </a:solidFill>
                  <a:latin typeface="Inter"/>
                </a:rPr>
                <a:t>Titles: Norwester</a:t>
              </a:r>
            </a:p>
            <a:p>
              <a:pPr algn="ctr" marL="0" indent="0" lvl="1">
                <a:lnSpc>
                  <a:spcPts val="4249"/>
                </a:lnSpc>
                <a:spcBef>
                  <a:spcPct val="0"/>
                </a:spcBef>
              </a:pPr>
              <a:r>
                <a:rPr lang="en-US" sz="2499" u="none">
                  <a:solidFill>
                    <a:srgbClr val="000000"/>
                  </a:solidFill>
                  <a:latin typeface="Inter"/>
                </a:rPr>
                <a:t>Headers: Norwester</a:t>
              </a:r>
            </a:p>
            <a:p>
              <a:pPr algn="ctr" marL="0" indent="0" lvl="1">
                <a:lnSpc>
                  <a:spcPts val="4249"/>
                </a:lnSpc>
                <a:spcBef>
                  <a:spcPct val="0"/>
                </a:spcBef>
              </a:pPr>
              <a:r>
                <a:rPr lang="en-US" sz="2499" u="none">
                  <a:solidFill>
                    <a:srgbClr val="000000"/>
                  </a:solidFill>
                  <a:latin typeface="Inter"/>
                </a:rPr>
                <a:t>Body Copy: Inter</a:t>
              </a:r>
            </a:p>
          </p:txBody>
        </p:sp>
      </p:grpSp>
      <p:sp>
        <p:nvSpPr>
          <p:cNvPr name="Freeform 13" id="13"/>
          <p:cNvSpPr/>
          <p:nvPr/>
        </p:nvSpPr>
        <p:spPr>
          <a:xfrm flipH="false" flipV="false" rot="0">
            <a:off x="11679572" y="438477"/>
            <a:ext cx="5251818" cy="3923973"/>
          </a:xfrm>
          <a:custGeom>
            <a:avLst/>
            <a:gdLst/>
            <a:ahLst/>
            <a:cxnLst/>
            <a:rect r="r" b="b" t="t" l="l"/>
            <a:pathLst>
              <a:path h="3923973" w="5251818">
                <a:moveTo>
                  <a:pt x="0" y="0"/>
                </a:moveTo>
                <a:lnTo>
                  <a:pt x="5251818" y="0"/>
                </a:lnTo>
                <a:lnTo>
                  <a:pt x="5251818" y="3923973"/>
                </a:lnTo>
                <a:lnTo>
                  <a:pt x="0" y="392397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4E1E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714651" y="373055"/>
            <a:ext cx="6186007" cy="4074935"/>
            <a:chOff x="0" y="0"/>
            <a:chExt cx="8248009" cy="5433247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0" t="610" r="0" b="610"/>
            <a:stretch>
              <a:fillRect/>
            </a:stretch>
          </p:blipFill>
          <p:spPr>
            <a:xfrm flipH="false" flipV="false">
              <a:off x="0" y="0"/>
              <a:ext cx="8248009" cy="5433247"/>
            </a:xfrm>
            <a:prstGeom prst="rect">
              <a:avLst/>
            </a:prstGeom>
          </p:spPr>
        </p:pic>
      </p:grpSp>
      <p:sp>
        <p:nvSpPr>
          <p:cNvPr name="AutoShape 4" id="4"/>
          <p:cNvSpPr/>
          <p:nvPr/>
        </p:nvSpPr>
        <p:spPr>
          <a:xfrm rot="-5400000">
            <a:off x="-4770445" y="5129212"/>
            <a:ext cx="10287000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5" id="5"/>
          <p:cNvSpPr/>
          <p:nvPr/>
        </p:nvSpPr>
        <p:spPr>
          <a:xfrm rot="-5400000">
            <a:off x="6556863" y="5129212"/>
            <a:ext cx="10287000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6" id="6"/>
          <p:cNvSpPr/>
          <p:nvPr/>
        </p:nvSpPr>
        <p:spPr>
          <a:xfrm rot="-5400000">
            <a:off x="12757157" y="5129212"/>
            <a:ext cx="10287000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7" id="7"/>
          <p:cNvSpPr/>
          <p:nvPr/>
        </p:nvSpPr>
        <p:spPr>
          <a:xfrm rot="-7088">
            <a:off x="-95270" y="9899657"/>
            <a:ext cx="18478539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8" id="8"/>
          <p:cNvSpPr/>
          <p:nvPr/>
        </p:nvSpPr>
        <p:spPr>
          <a:xfrm rot="-7088">
            <a:off x="-95270" y="358768"/>
            <a:ext cx="18478539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9" id="9"/>
          <p:cNvSpPr/>
          <p:nvPr/>
        </p:nvSpPr>
        <p:spPr>
          <a:xfrm rot="-7088">
            <a:off x="-95270" y="4453541"/>
            <a:ext cx="18478539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10" id="10"/>
          <p:cNvSpPr/>
          <p:nvPr/>
        </p:nvSpPr>
        <p:spPr>
          <a:xfrm flipH="false" flipV="false" rot="0">
            <a:off x="3131317" y="498471"/>
            <a:ext cx="5886870" cy="3824891"/>
          </a:xfrm>
          <a:custGeom>
            <a:avLst/>
            <a:gdLst/>
            <a:ahLst/>
            <a:cxnLst/>
            <a:rect r="r" b="b" t="t" l="l"/>
            <a:pathLst>
              <a:path h="3824891" w="5886870">
                <a:moveTo>
                  <a:pt x="0" y="0"/>
                </a:moveTo>
                <a:lnTo>
                  <a:pt x="5886869" y="0"/>
                </a:lnTo>
                <a:lnTo>
                  <a:pt x="5886869" y="3824892"/>
                </a:lnTo>
                <a:lnTo>
                  <a:pt x="0" y="382489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1" id="11"/>
          <p:cNvGrpSpPr/>
          <p:nvPr/>
        </p:nvGrpSpPr>
        <p:grpSpPr>
          <a:xfrm rot="0">
            <a:off x="6287599" y="5110933"/>
            <a:ext cx="5141301" cy="4215781"/>
            <a:chOff x="0" y="0"/>
            <a:chExt cx="6855068" cy="5621041"/>
          </a:xfrm>
        </p:grpSpPr>
        <p:sp>
          <p:nvSpPr>
            <p:cNvPr name="TextBox 12" id="12"/>
            <p:cNvSpPr txBox="true"/>
            <p:nvPr/>
          </p:nvSpPr>
          <p:spPr>
            <a:xfrm rot="0">
              <a:off x="0" y="1491848"/>
              <a:ext cx="6855068" cy="41291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080"/>
                </a:lnSpc>
                <a:spcBef>
                  <a:spcPct val="0"/>
                </a:spcBef>
              </a:pPr>
              <a:r>
                <a:rPr lang="en-US" sz="2200" u="none">
                  <a:solidFill>
                    <a:srgbClr val="000000"/>
                  </a:solidFill>
                  <a:latin typeface="Inter"/>
                </a:rPr>
                <a:t>Click on the "PowerPoint" button</a:t>
              </a:r>
            </a:p>
            <a:p>
              <a:pPr algn="ctr" marL="0" indent="0" lvl="1">
                <a:lnSpc>
                  <a:spcPts val="3080"/>
                </a:lnSpc>
                <a:spcBef>
                  <a:spcPct val="0"/>
                </a:spcBef>
              </a:pPr>
              <a:r>
                <a:rPr lang="en-US" sz="2200" u="none">
                  <a:solidFill>
                    <a:srgbClr val="000000"/>
                  </a:solidFill>
                  <a:latin typeface="Inter"/>
                </a:rPr>
                <a:t>below this presentation preview. </a:t>
              </a:r>
            </a:p>
            <a:p>
              <a:pPr algn="ctr" marL="0" indent="0" lvl="1">
                <a:lnSpc>
                  <a:spcPts val="3080"/>
                </a:lnSpc>
                <a:spcBef>
                  <a:spcPct val="0"/>
                </a:spcBef>
              </a:pPr>
            </a:p>
            <a:p>
              <a:pPr algn="ctr" marL="0" indent="0" lvl="1">
                <a:lnSpc>
                  <a:spcPts val="3080"/>
                </a:lnSpc>
                <a:spcBef>
                  <a:spcPct val="0"/>
                </a:spcBef>
              </a:pPr>
              <a:r>
                <a:rPr lang="en-US" sz="2200" u="none">
                  <a:solidFill>
                    <a:srgbClr val="000000"/>
                  </a:solidFill>
                  <a:latin typeface="Inter"/>
                </a:rPr>
                <a:t>Start editing your presentation.</a:t>
              </a:r>
            </a:p>
            <a:p>
              <a:pPr algn="ctr" marL="0" indent="0" lvl="1">
                <a:lnSpc>
                  <a:spcPts val="3080"/>
                </a:lnSpc>
                <a:spcBef>
                  <a:spcPct val="0"/>
                </a:spcBef>
              </a:pPr>
            </a:p>
            <a:p>
              <a:pPr algn="ctr" marL="0" indent="0" lvl="1">
                <a:lnSpc>
                  <a:spcPts val="3080"/>
                </a:lnSpc>
                <a:spcBef>
                  <a:spcPct val="0"/>
                </a:spcBef>
              </a:pPr>
              <a:r>
                <a:rPr lang="en-US" sz="2200" u="none">
                  <a:solidFill>
                    <a:srgbClr val="000000"/>
                  </a:solidFill>
                  <a:latin typeface="Inter"/>
                </a:rPr>
                <a:t>Download and install</a:t>
              </a:r>
            </a:p>
            <a:p>
              <a:pPr algn="ctr" marL="0" indent="0" lvl="1">
                <a:lnSpc>
                  <a:spcPts val="3080"/>
                </a:lnSpc>
                <a:spcBef>
                  <a:spcPct val="0"/>
                </a:spcBef>
              </a:pPr>
              <a:r>
                <a:rPr lang="en-US" sz="2200" u="none">
                  <a:solidFill>
                    <a:srgbClr val="000000"/>
                  </a:solidFill>
                  <a:latin typeface="Inter"/>
                </a:rPr>
                <a:t>the fonts used in this presentation</a:t>
              </a:r>
            </a:p>
            <a:p>
              <a:pPr algn="ctr" marL="0" indent="0" lvl="1">
                <a:lnSpc>
                  <a:spcPts val="3080"/>
                </a:lnSpc>
                <a:spcBef>
                  <a:spcPct val="0"/>
                </a:spcBef>
              </a:pPr>
              <a:r>
                <a:rPr lang="en-US" sz="2200" u="none">
                  <a:solidFill>
                    <a:srgbClr val="000000"/>
                  </a:solidFill>
                  <a:latin typeface="Inter"/>
                </a:rPr>
                <a:t>as listed on the next page.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0" y="-85725"/>
              <a:ext cx="6855068" cy="105244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6575"/>
                </a:lnSpc>
                <a:spcBef>
                  <a:spcPct val="0"/>
                </a:spcBef>
              </a:pPr>
              <a:r>
                <a:rPr lang="en-US" sz="4799" spc="201" u="none">
                  <a:solidFill>
                    <a:srgbClr val="000000"/>
                  </a:solidFill>
                  <a:latin typeface="Norwester Bold"/>
                </a:rPr>
                <a:t>POWERPOINT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672977" y="5110933"/>
            <a:ext cx="5471747" cy="3808873"/>
            <a:chOff x="0" y="0"/>
            <a:chExt cx="7295663" cy="5078497"/>
          </a:xfrm>
        </p:grpSpPr>
        <p:sp>
          <p:nvSpPr>
            <p:cNvPr name="TextBox 15" id="15"/>
            <p:cNvSpPr txBox="true"/>
            <p:nvPr/>
          </p:nvSpPr>
          <p:spPr>
            <a:xfrm rot="0">
              <a:off x="0" y="1529948"/>
              <a:ext cx="7295663" cy="354854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683"/>
                </a:lnSpc>
                <a:spcBef>
                  <a:spcPct val="0"/>
                </a:spcBef>
              </a:pPr>
              <a:r>
                <a:rPr lang="en-US" sz="2199" u="none">
                  <a:solidFill>
                    <a:srgbClr val="000000"/>
                  </a:solidFill>
                  <a:latin typeface="Inter"/>
                </a:rPr>
                <a:t>Click on the "Google Slides" button</a:t>
              </a:r>
            </a:p>
            <a:p>
              <a:pPr algn="ctr" marL="0" indent="0" lvl="0">
                <a:lnSpc>
                  <a:spcPts val="2683"/>
                </a:lnSpc>
                <a:spcBef>
                  <a:spcPct val="0"/>
                </a:spcBef>
              </a:pPr>
              <a:r>
                <a:rPr lang="en-US" sz="2199" u="none">
                  <a:solidFill>
                    <a:srgbClr val="000000"/>
                  </a:solidFill>
                  <a:latin typeface="Inter"/>
                </a:rPr>
                <a:t>below this presentation preview. </a:t>
              </a:r>
            </a:p>
            <a:p>
              <a:pPr algn="ctr" marL="0" indent="0" lvl="0">
                <a:lnSpc>
                  <a:spcPts val="2683"/>
                </a:lnSpc>
                <a:spcBef>
                  <a:spcPct val="0"/>
                </a:spcBef>
              </a:pPr>
            </a:p>
            <a:p>
              <a:pPr algn="ctr" marL="0" indent="0" lvl="0">
                <a:lnSpc>
                  <a:spcPts val="2683"/>
                </a:lnSpc>
                <a:spcBef>
                  <a:spcPct val="0"/>
                </a:spcBef>
              </a:pPr>
              <a:r>
                <a:rPr lang="en-US" sz="2199" u="none">
                  <a:solidFill>
                    <a:srgbClr val="000000"/>
                  </a:solidFill>
                  <a:latin typeface="Inter"/>
                </a:rPr>
                <a:t>Click on "Make a copy."</a:t>
              </a:r>
            </a:p>
            <a:p>
              <a:pPr algn="ctr" marL="0" indent="0" lvl="0">
                <a:lnSpc>
                  <a:spcPts val="2683"/>
                </a:lnSpc>
                <a:spcBef>
                  <a:spcPct val="0"/>
                </a:spcBef>
              </a:pPr>
              <a:r>
                <a:rPr lang="en-US" sz="2199" u="none">
                  <a:solidFill>
                    <a:srgbClr val="000000"/>
                  </a:solidFill>
                  <a:latin typeface="Inter"/>
                </a:rPr>
                <a:t>Start editing your presentation.</a:t>
              </a:r>
            </a:p>
            <a:p>
              <a:pPr algn="ctr" marL="0" indent="0" lvl="0">
                <a:lnSpc>
                  <a:spcPts val="2683"/>
                </a:lnSpc>
                <a:spcBef>
                  <a:spcPct val="0"/>
                </a:spcBef>
              </a:pPr>
            </a:p>
            <a:p>
              <a:pPr algn="ctr" marL="0" indent="0" lvl="0">
                <a:lnSpc>
                  <a:spcPts val="2683"/>
                </a:lnSpc>
                <a:spcBef>
                  <a:spcPct val="0"/>
                </a:spcBef>
              </a:pPr>
              <a:r>
                <a:rPr lang="en-US" sz="2199" u="none">
                  <a:solidFill>
                    <a:srgbClr val="000000"/>
                  </a:solidFill>
                  <a:latin typeface="Inter"/>
                </a:rPr>
                <a:t>You need to sign in to</a:t>
              </a:r>
            </a:p>
            <a:p>
              <a:pPr algn="ctr" marL="0" indent="0" lvl="0">
                <a:lnSpc>
                  <a:spcPts val="2683"/>
                </a:lnSpc>
                <a:spcBef>
                  <a:spcPct val="0"/>
                </a:spcBef>
              </a:pPr>
              <a:r>
                <a:rPr lang="en-US" sz="2199" u="none">
                  <a:solidFill>
                    <a:srgbClr val="000000"/>
                  </a:solidFill>
                  <a:latin typeface="Inter"/>
                </a:rPr>
                <a:t>your Google account.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220297" y="-85725"/>
              <a:ext cx="6855068" cy="105244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6575"/>
                </a:lnSpc>
                <a:spcBef>
                  <a:spcPct val="0"/>
                </a:spcBef>
              </a:pPr>
              <a:r>
                <a:rPr lang="en-US" sz="4799" spc="201" u="none">
                  <a:solidFill>
                    <a:srgbClr val="000000"/>
                  </a:solidFill>
                  <a:latin typeface="Norwester Bold"/>
                </a:rPr>
                <a:t>GOOGLE SLIDES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2113127" y="5110933"/>
            <a:ext cx="5374767" cy="3825256"/>
            <a:chOff x="0" y="0"/>
            <a:chExt cx="7166356" cy="5100341"/>
          </a:xfrm>
        </p:grpSpPr>
        <p:sp>
          <p:nvSpPr>
            <p:cNvPr name="TextBox 18" id="18"/>
            <p:cNvSpPr txBox="true"/>
            <p:nvPr/>
          </p:nvSpPr>
          <p:spPr>
            <a:xfrm rot="0">
              <a:off x="304792" y="-85725"/>
              <a:ext cx="6556773" cy="105244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6575"/>
                </a:lnSpc>
                <a:spcBef>
                  <a:spcPct val="0"/>
                </a:spcBef>
              </a:pPr>
              <a:r>
                <a:rPr lang="en-US" sz="4799" spc="201" u="none">
                  <a:solidFill>
                    <a:srgbClr val="000000"/>
                  </a:solidFill>
                  <a:latin typeface="Norwester Bold"/>
                </a:rPr>
                <a:t>CANVA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0" y="1491848"/>
              <a:ext cx="7166356" cy="36084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080"/>
                </a:lnSpc>
                <a:spcBef>
                  <a:spcPct val="0"/>
                </a:spcBef>
              </a:pPr>
              <a:r>
                <a:rPr lang="en-US" sz="2200" u="none">
                  <a:solidFill>
                    <a:srgbClr val="000000"/>
                  </a:solidFill>
                  <a:latin typeface="Inter"/>
                </a:rPr>
                <a:t>Click on the "Canva" button under</a:t>
              </a:r>
            </a:p>
            <a:p>
              <a:pPr algn="ctr" marL="0" indent="0" lvl="1">
                <a:lnSpc>
                  <a:spcPts val="3080"/>
                </a:lnSpc>
                <a:spcBef>
                  <a:spcPct val="0"/>
                </a:spcBef>
              </a:pPr>
              <a:r>
                <a:rPr lang="en-US" sz="2200" u="none">
                  <a:solidFill>
                    <a:srgbClr val="000000"/>
                  </a:solidFill>
                  <a:latin typeface="Inter"/>
                </a:rPr>
                <a:t>this presentation preview. </a:t>
              </a:r>
            </a:p>
            <a:p>
              <a:pPr algn="ctr" marL="0" indent="0" lvl="1">
                <a:lnSpc>
                  <a:spcPts val="3080"/>
                </a:lnSpc>
                <a:spcBef>
                  <a:spcPct val="0"/>
                </a:spcBef>
              </a:pPr>
            </a:p>
            <a:p>
              <a:pPr algn="ctr" marL="0" indent="0" lvl="1">
                <a:lnSpc>
                  <a:spcPts val="3080"/>
                </a:lnSpc>
                <a:spcBef>
                  <a:spcPct val="0"/>
                </a:spcBef>
              </a:pPr>
              <a:r>
                <a:rPr lang="en-US" sz="2200" u="none">
                  <a:solidFill>
                    <a:srgbClr val="000000"/>
                  </a:solidFill>
                  <a:latin typeface="Inter"/>
                </a:rPr>
                <a:t>Start editing your presentation.</a:t>
              </a:r>
            </a:p>
            <a:p>
              <a:pPr algn="ctr" marL="0" indent="0" lvl="1">
                <a:lnSpc>
                  <a:spcPts val="3080"/>
                </a:lnSpc>
                <a:spcBef>
                  <a:spcPct val="0"/>
                </a:spcBef>
              </a:pPr>
            </a:p>
            <a:p>
              <a:pPr algn="ctr" marL="0" indent="0" lvl="1">
                <a:lnSpc>
                  <a:spcPts val="3080"/>
                </a:lnSpc>
                <a:spcBef>
                  <a:spcPct val="0"/>
                </a:spcBef>
              </a:pPr>
              <a:r>
                <a:rPr lang="en-US" sz="2200" u="none">
                  <a:solidFill>
                    <a:srgbClr val="000000"/>
                  </a:solidFill>
                  <a:latin typeface="Inter"/>
                </a:rPr>
                <a:t>You need to sign in to</a:t>
              </a:r>
            </a:p>
            <a:p>
              <a:pPr algn="ctr" marL="0" indent="0" lvl="1">
                <a:lnSpc>
                  <a:spcPts val="3080"/>
                </a:lnSpc>
                <a:spcBef>
                  <a:spcPct val="0"/>
                </a:spcBef>
              </a:pPr>
              <a:r>
                <a:rPr lang="en-US" sz="2200" u="none">
                  <a:solidFill>
                    <a:srgbClr val="000000"/>
                  </a:solidFill>
                  <a:latin typeface="Inter"/>
                </a:rPr>
                <a:t>your Canva account.</a:t>
              </a:r>
            </a:p>
          </p:txBody>
        </p:sp>
      </p:grp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4E1E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508765" y="386390"/>
            <a:ext cx="11391893" cy="9514220"/>
            <a:chOff x="0" y="0"/>
            <a:chExt cx="15189190" cy="12685627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0" t="8241" r="0" b="8241"/>
            <a:stretch>
              <a:fillRect/>
            </a:stretch>
          </p:blipFill>
          <p:spPr>
            <a:xfrm flipH="false" flipV="false">
              <a:off x="0" y="0"/>
              <a:ext cx="15189190" cy="12685627"/>
            </a:xfrm>
            <a:prstGeom prst="rect">
              <a:avLst/>
            </a:prstGeom>
          </p:spPr>
        </p:pic>
      </p:grpSp>
      <p:sp>
        <p:nvSpPr>
          <p:cNvPr name="AutoShape 4" id="4"/>
          <p:cNvSpPr/>
          <p:nvPr/>
        </p:nvSpPr>
        <p:spPr>
          <a:xfrm rot="-7088">
            <a:off x="-95270" y="9899657"/>
            <a:ext cx="18478539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5" id="5"/>
          <p:cNvSpPr/>
          <p:nvPr/>
        </p:nvSpPr>
        <p:spPr>
          <a:xfrm rot="-5400000">
            <a:off x="-4770445" y="5129212"/>
            <a:ext cx="10287000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6" id="6"/>
          <p:cNvSpPr/>
          <p:nvPr/>
        </p:nvSpPr>
        <p:spPr>
          <a:xfrm rot="-5400000">
            <a:off x="1350977" y="5129212"/>
            <a:ext cx="10287000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7" id="7"/>
          <p:cNvSpPr/>
          <p:nvPr/>
        </p:nvSpPr>
        <p:spPr>
          <a:xfrm rot="-5400000">
            <a:off x="12757157" y="5129212"/>
            <a:ext cx="10287000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8" id="8"/>
          <p:cNvSpPr/>
          <p:nvPr/>
        </p:nvSpPr>
        <p:spPr>
          <a:xfrm rot="-7088">
            <a:off x="-95270" y="358768"/>
            <a:ext cx="18478539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9" id="9"/>
          <p:cNvSpPr/>
          <p:nvPr/>
        </p:nvSpPr>
        <p:spPr>
          <a:xfrm flipH="false" flipV="false" rot="0">
            <a:off x="877669" y="4539763"/>
            <a:ext cx="5167452" cy="4439154"/>
          </a:xfrm>
          <a:custGeom>
            <a:avLst/>
            <a:gdLst/>
            <a:ahLst/>
            <a:cxnLst/>
            <a:rect r="r" b="b" t="t" l="l"/>
            <a:pathLst>
              <a:path h="4439154" w="5167452">
                <a:moveTo>
                  <a:pt x="0" y="0"/>
                </a:moveTo>
                <a:lnTo>
                  <a:pt x="5167453" y="0"/>
                </a:lnTo>
                <a:lnTo>
                  <a:pt x="5167453" y="4439154"/>
                </a:lnTo>
                <a:lnTo>
                  <a:pt x="0" y="443915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577843" y="1424096"/>
            <a:ext cx="5657779" cy="20612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219"/>
              </a:lnSpc>
              <a:spcBef>
                <a:spcPct val="0"/>
              </a:spcBef>
            </a:pPr>
            <a:r>
              <a:rPr lang="en-US" sz="5999" spc="251" u="none">
                <a:solidFill>
                  <a:srgbClr val="000000"/>
                </a:solidFill>
                <a:latin typeface="Norwester Bold"/>
              </a:rPr>
              <a:t>WRITE A</a:t>
            </a:r>
          </a:p>
          <a:p>
            <a:pPr algn="ctr" marL="0" indent="0" lvl="0">
              <a:lnSpc>
                <a:spcPts val="8219"/>
              </a:lnSpc>
              <a:spcBef>
                <a:spcPct val="0"/>
              </a:spcBef>
            </a:pPr>
            <a:r>
              <a:rPr lang="en-US" sz="5999" spc="251" u="none">
                <a:solidFill>
                  <a:srgbClr val="000000"/>
                </a:solidFill>
                <a:latin typeface="Norwester Bold"/>
              </a:rPr>
              <a:t>HEADING HERE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4E1E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-7088">
            <a:off x="-95270" y="9899657"/>
            <a:ext cx="18478539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" id="3"/>
          <p:cNvSpPr/>
          <p:nvPr/>
        </p:nvSpPr>
        <p:spPr>
          <a:xfrm rot="-5400000">
            <a:off x="-4770445" y="5129212"/>
            <a:ext cx="10287000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" id="4"/>
          <p:cNvSpPr/>
          <p:nvPr/>
        </p:nvSpPr>
        <p:spPr>
          <a:xfrm rot="-5400000">
            <a:off x="864783" y="6009485"/>
            <a:ext cx="7780345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5" id="5"/>
          <p:cNvSpPr/>
          <p:nvPr/>
        </p:nvSpPr>
        <p:spPr>
          <a:xfrm rot="-5400000">
            <a:off x="5246684" y="6009485"/>
            <a:ext cx="7780345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6" id="6"/>
          <p:cNvSpPr/>
          <p:nvPr/>
        </p:nvSpPr>
        <p:spPr>
          <a:xfrm rot="-5400000">
            <a:off x="9628584" y="6009485"/>
            <a:ext cx="7780345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7" id="7"/>
          <p:cNvSpPr/>
          <p:nvPr/>
        </p:nvSpPr>
        <p:spPr>
          <a:xfrm rot="-5400000">
            <a:off x="12757157" y="5129212"/>
            <a:ext cx="10287000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8" id="8"/>
          <p:cNvSpPr/>
          <p:nvPr/>
        </p:nvSpPr>
        <p:spPr>
          <a:xfrm rot="-7088">
            <a:off x="-95270" y="358768"/>
            <a:ext cx="18478539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9" id="9"/>
          <p:cNvSpPr/>
          <p:nvPr/>
        </p:nvSpPr>
        <p:spPr>
          <a:xfrm rot="-7088">
            <a:off x="-95270" y="2095500"/>
            <a:ext cx="18478539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0" id="10"/>
          <p:cNvSpPr/>
          <p:nvPr/>
        </p:nvSpPr>
        <p:spPr>
          <a:xfrm rot="-7088">
            <a:off x="-95270" y="7585362"/>
            <a:ext cx="18478539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11" id="11"/>
          <p:cNvSpPr/>
          <p:nvPr/>
        </p:nvSpPr>
        <p:spPr>
          <a:xfrm flipH="false" flipV="false" rot="0">
            <a:off x="13905422" y="3077803"/>
            <a:ext cx="3608570" cy="3691470"/>
          </a:xfrm>
          <a:custGeom>
            <a:avLst/>
            <a:gdLst/>
            <a:ahLst/>
            <a:cxnLst/>
            <a:rect r="r" b="b" t="t" l="l"/>
            <a:pathLst>
              <a:path h="3691470" w="3608570">
                <a:moveTo>
                  <a:pt x="0" y="0"/>
                </a:moveTo>
                <a:lnTo>
                  <a:pt x="3608570" y="0"/>
                </a:lnTo>
                <a:lnTo>
                  <a:pt x="3608570" y="3691469"/>
                </a:lnTo>
                <a:lnTo>
                  <a:pt x="0" y="36914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9532144" y="3176080"/>
            <a:ext cx="3591326" cy="3494914"/>
          </a:xfrm>
          <a:custGeom>
            <a:avLst/>
            <a:gdLst/>
            <a:ahLst/>
            <a:cxnLst/>
            <a:rect r="r" b="b" t="t" l="l"/>
            <a:pathLst>
              <a:path h="3494914" w="3591326">
                <a:moveTo>
                  <a:pt x="0" y="0"/>
                </a:moveTo>
                <a:lnTo>
                  <a:pt x="3591325" y="0"/>
                </a:lnTo>
                <a:lnTo>
                  <a:pt x="3591325" y="3494914"/>
                </a:lnTo>
                <a:lnTo>
                  <a:pt x="0" y="34949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5544886" y="3077803"/>
            <a:ext cx="2802040" cy="3763597"/>
          </a:xfrm>
          <a:custGeom>
            <a:avLst/>
            <a:gdLst/>
            <a:ahLst/>
            <a:cxnLst/>
            <a:rect r="r" b="b" t="t" l="l"/>
            <a:pathLst>
              <a:path h="3763597" w="2802040">
                <a:moveTo>
                  <a:pt x="0" y="0"/>
                </a:moveTo>
                <a:lnTo>
                  <a:pt x="2802040" y="0"/>
                </a:lnTo>
                <a:lnTo>
                  <a:pt x="2802040" y="3763597"/>
                </a:lnTo>
                <a:lnTo>
                  <a:pt x="0" y="376359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103725" y="3077803"/>
            <a:ext cx="2920560" cy="3691470"/>
          </a:xfrm>
          <a:custGeom>
            <a:avLst/>
            <a:gdLst/>
            <a:ahLst/>
            <a:cxnLst/>
            <a:rect r="r" b="b" t="t" l="l"/>
            <a:pathLst>
              <a:path h="3691470" w="2920560">
                <a:moveTo>
                  <a:pt x="0" y="0"/>
                </a:moveTo>
                <a:lnTo>
                  <a:pt x="2920560" y="0"/>
                </a:lnTo>
                <a:lnTo>
                  <a:pt x="2920560" y="3691469"/>
                </a:lnTo>
                <a:lnTo>
                  <a:pt x="0" y="369146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1317175" y="571500"/>
            <a:ext cx="15653651" cy="1257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200"/>
              </a:lnSpc>
              <a:spcBef>
                <a:spcPct val="0"/>
              </a:spcBef>
            </a:pPr>
            <a:r>
              <a:rPr lang="en-US" sz="7500" spc="315" u="none">
                <a:solidFill>
                  <a:srgbClr val="000000"/>
                </a:solidFill>
                <a:latin typeface="Norwester Bold"/>
              </a:rPr>
              <a:t>ADD A TIMELINE PAGE</a:t>
            </a:r>
          </a:p>
        </p:txBody>
      </p:sp>
      <p:grpSp>
        <p:nvGrpSpPr>
          <p:cNvPr name="Group 16" id="16"/>
          <p:cNvGrpSpPr/>
          <p:nvPr/>
        </p:nvGrpSpPr>
        <p:grpSpPr>
          <a:xfrm rot="0">
            <a:off x="559398" y="8013987"/>
            <a:ext cx="4009214" cy="1460642"/>
            <a:chOff x="0" y="0"/>
            <a:chExt cx="5345619" cy="1947522"/>
          </a:xfrm>
        </p:grpSpPr>
        <p:sp>
          <p:nvSpPr>
            <p:cNvPr name="TextBox 17" id="17"/>
            <p:cNvSpPr txBox="true"/>
            <p:nvPr/>
          </p:nvSpPr>
          <p:spPr>
            <a:xfrm rot="0">
              <a:off x="0" y="0"/>
              <a:ext cx="5345619" cy="6045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479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39AA74"/>
                  </a:solidFill>
                  <a:latin typeface="Norwester Bold"/>
                </a:rPr>
                <a:t>ADD A MAIN POINT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0" y="932072"/>
              <a:ext cx="5345619" cy="10154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082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00000"/>
                  </a:solidFill>
                  <a:latin typeface="Inter"/>
                </a:rPr>
                <a:t>Elaborate on what</a:t>
              </a:r>
            </a:p>
            <a:p>
              <a:pPr algn="ctr" marL="0" indent="0" lvl="1">
                <a:lnSpc>
                  <a:spcPts val="3082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00000"/>
                  </a:solidFill>
                  <a:latin typeface="Inter"/>
                </a:rPr>
                <a:t>you want to discuss.</a:t>
              </a: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4940693" y="8013987"/>
            <a:ext cx="4009214" cy="1460642"/>
            <a:chOff x="0" y="0"/>
            <a:chExt cx="5345619" cy="1947522"/>
          </a:xfrm>
        </p:grpSpPr>
        <p:sp>
          <p:nvSpPr>
            <p:cNvPr name="TextBox 20" id="20"/>
            <p:cNvSpPr txBox="true"/>
            <p:nvPr/>
          </p:nvSpPr>
          <p:spPr>
            <a:xfrm rot="0">
              <a:off x="0" y="0"/>
              <a:ext cx="5345619" cy="6045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479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39AA74"/>
                  </a:solidFill>
                  <a:latin typeface="Norwester Bold"/>
                </a:rPr>
                <a:t>ADD A MAIN POINT</a:t>
              </a:r>
            </a:p>
          </p:txBody>
        </p:sp>
        <p:sp>
          <p:nvSpPr>
            <p:cNvPr name="TextBox 21" id="21"/>
            <p:cNvSpPr txBox="true"/>
            <p:nvPr/>
          </p:nvSpPr>
          <p:spPr>
            <a:xfrm rot="0">
              <a:off x="0" y="932072"/>
              <a:ext cx="5345619" cy="10154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082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00000"/>
                  </a:solidFill>
                  <a:latin typeface="Inter"/>
                </a:rPr>
                <a:t>Elaborate on what</a:t>
              </a:r>
            </a:p>
            <a:p>
              <a:pPr algn="ctr" marL="0" indent="0" lvl="1">
                <a:lnSpc>
                  <a:spcPts val="3082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00000"/>
                  </a:solidFill>
                  <a:latin typeface="Inter"/>
                </a:rPr>
                <a:t>you want to discuss.</a:t>
              </a: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9322594" y="8013987"/>
            <a:ext cx="4009214" cy="1460642"/>
            <a:chOff x="0" y="0"/>
            <a:chExt cx="5345619" cy="1947522"/>
          </a:xfrm>
        </p:grpSpPr>
        <p:sp>
          <p:nvSpPr>
            <p:cNvPr name="TextBox 23" id="23"/>
            <p:cNvSpPr txBox="true"/>
            <p:nvPr/>
          </p:nvSpPr>
          <p:spPr>
            <a:xfrm rot="0">
              <a:off x="0" y="0"/>
              <a:ext cx="5345619" cy="6045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479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39AA74"/>
                  </a:solidFill>
                  <a:latin typeface="Norwester Bold"/>
                </a:rPr>
                <a:t>ADD A MAIN POINT</a:t>
              </a:r>
            </a:p>
          </p:txBody>
        </p:sp>
        <p:sp>
          <p:nvSpPr>
            <p:cNvPr name="TextBox 24" id="24"/>
            <p:cNvSpPr txBox="true"/>
            <p:nvPr/>
          </p:nvSpPr>
          <p:spPr>
            <a:xfrm rot="0">
              <a:off x="0" y="932072"/>
              <a:ext cx="5345619" cy="10154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082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00000"/>
                  </a:solidFill>
                  <a:latin typeface="Inter"/>
                </a:rPr>
                <a:t>Elaborate on what</a:t>
              </a:r>
            </a:p>
            <a:p>
              <a:pPr algn="ctr" marL="0" indent="0" lvl="1">
                <a:lnSpc>
                  <a:spcPts val="3082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00000"/>
                  </a:solidFill>
                  <a:latin typeface="Inter"/>
                </a:rPr>
                <a:t>you want to discuss.</a:t>
              </a: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13716963" y="8013987"/>
            <a:ext cx="4009214" cy="1460642"/>
            <a:chOff x="0" y="0"/>
            <a:chExt cx="5345619" cy="1947522"/>
          </a:xfrm>
        </p:grpSpPr>
        <p:sp>
          <p:nvSpPr>
            <p:cNvPr name="TextBox 26" id="26"/>
            <p:cNvSpPr txBox="true"/>
            <p:nvPr/>
          </p:nvSpPr>
          <p:spPr>
            <a:xfrm rot="0">
              <a:off x="0" y="0"/>
              <a:ext cx="5345619" cy="6045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479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39AA74"/>
                  </a:solidFill>
                  <a:latin typeface="Norwester Bold"/>
                </a:rPr>
                <a:t>ADD A MAIN POINT</a:t>
              </a:r>
            </a:p>
          </p:txBody>
        </p:sp>
        <p:sp>
          <p:nvSpPr>
            <p:cNvPr name="TextBox 27" id="27"/>
            <p:cNvSpPr txBox="true"/>
            <p:nvPr/>
          </p:nvSpPr>
          <p:spPr>
            <a:xfrm rot="0">
              <a:off x="0" y="932072"/>
              <a:ext cx="5345619" cy="10154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082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00000"/>
                  </a:solidFill>
                  <a:latin typeface="Inter"/>
                </a:rPr>
                <a:t>Elaborate on what</a:t>
              </a:r>
            </a:p>
            <a:p>
              <a:pPr algn="ctr" marL="0" indent="0" lvl="1">
                <a:lnSpc>
                  <a:spcPts val="3082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00000"/>
                  </a:solidFill>
                  <a:latin typeface="Inter"/>
                </a:rPr>
                <a:t>you want to discuss.</a:t>
              </a:r>
            </a:p>
          </p:txBody>
        </p:sp>
      </p:grp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4E1E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-7088">
            <a:off x="-95270" y="9899657"/>
            <a:ext cx="18478539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" id="3"/>
          <p:cNvSpPr/>
          <p:nvPr/>
        </p:nvSpPr>
        <p:spPr>
          <a:xfrm rot="-5400000">
            <a:off x="-4770445" y="5129212"/>
            <a:ext cx="10287000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" id="4"/>
          <p:cNvSpPr/>
          <p:nvPr/>
        </p:nvSpPr>
        <p:spPr>
          <a:xfrm rot="-5400000">
            <a:off x="12757157" y="5129212"/>
            <a:ext cx="10287000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5" id="5"/>
          <p:cNvSpPr/>
          <p:nvPr/>
        </p:nvSpPr>
        <p:spPr>
          <a:xfrm rot="-7088">
            <a:off x="-95270" y="358768"/>
            <a:ext cx="18478539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6" id="6"/>
          <p:cNvSpPr/>
          <p:nvPr/>
        </p:nvSpPr>
        <p:spPr>
          <a:xfrm flipH="false" flipV="false" rot="0">
            <a:off x="13148865" y="787127"/>
            <a:ext cx="4031583" cy="4469538"/>
          </a:xfrm>
          <a:custGeom>
            <a:avLst/>
            <a:gdLst/>
            <a:ahLst/>
            <a:cxnLst/>
            <a:rect r="r" b="b" t="t" l="l"/>
            <a:pathLst>
              <a:path h="4469538" w="4031583">
                <a:moveTo>
                  <a:pt x="0" y="0"/>
                </a:moveTo>
                <a:lnTo>
                  <a:pt x="4031582" y="0"/>
                </a:lnTo>
                <a:lnTo>
                  <a:pt x="4031582" y="4469538"/>
                </a:lnTo>
                <a:lnTo>
                  <a:pt x="0" y="446953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2127835" y="5609480"/>
            <a:ext cx="5154958" cy="3597122"/>
          </a:xfrm>
          <a:custGeom>
            <a:avLst/>
            <a:gdLst/>
            <a:ahLst/>
            <a:cxnLst/>
            <a:rect r="r" b="b" t="t" l="l"/>
            <a:pathLst>
              <a:path h="3597122" w="5154958">
                <a:moveTo>
                  <a:pt x="0" y="0"/>
                </a:moveTo>
                <a:lnTo>
                  <a:pt x="5154958" y="0"/>
                </a:lnTo>
                <a:lnTo>
                  <a:pt x="5154958" y="3597122"/>
                </a:lnTo>
                <a:lnTo>
                  <a:pt x="0" y="359712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1028700" y="1097734"/>
            <a:ext cx="4823100" cy="3170990"/>
            <a:chOff x="0" y="0"/>
            <a:chExt cx="6430800" cy="4227987"/>
          </a:xfrm>
        </p:grpSpPr>
        <p:sp>
          <p:nvSpPr>
            <p:cNvPr name="TextBox 9" id="9"/>
            <p:cNvSpPr txBox="true"/>
            <p:nvPr/>
          </p:nvSpPr>
          <p:spPr>
            <a:xfrm rot="0">
              <a:off x="2323160" y="-114300"/>
              <a:ext cx="1784480" cy="16383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0200"/>
                </a:lnSpc>
                <a:spcBef>
                  <a:spcPct val="0"/>
                </a:spcBef>
              </a:pPr>
              <a:r>
                <a:rPr lang="en-US" sz="7500" spc="315" u="none">
                  <a:solidFill>
                    <a:srgbClr val="000000"/>
                  </a:solidFill>
                  <a:latin typeface="Norwester Bold"/>
                </a:rPr>
                <a:t>S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1077590" y="1570012"/>
              <a:ext cx="4275620" cy="66611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11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000000"/>
                  </a:solidFill>
                  <a:latin typeface="Norwester Bold"/>
                </a:rPr>
                <a:t>STRENGTHS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0" y="2691837"/>
              <a:ext cx="6430800" cy="15361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082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00000"/>
                  </a:solidFill>
                  <a:latin typeface="Inter"/>
                </a:rPr>
                <a:t>What are you doing well? </a:t>
              </a:r>
            </a:p>
            <a:p>
              <a:pPr algn="ctr" marL="0" indent="0" lvl="1">
                <a:lnSpc>
                  <a:spcPts val="3082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00000"/>
                  </a:solidFill>
                  <a:latin typeface="Inter"/>
                </a:rPr>
                <a:t>What sets you apart?</a:t>
              </a:r>
            </a:p>
            <a:p>
              <a:pPr algn="ctr" marL="0" indent="0" lvl="1">
                <a:lnSpc>
                  <a:spcPts val="3082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00000"/>
                  </a:solidFill>
                  <a:latin typeface="Inter"/>
                </a:rPr>
                <a:t>What are your good qualities?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5851800" y="1028700"/>
            <a:ext cx="5894994" cy="3561515"/>
            <a:chOff x="0" y="0"/>
            <a:chExt cx="7859991" cy="4748687"/>
          </a:xfrm>
        </p:grpSpPr>
        <p:sp>
          <p:nvSpPr>
            <p:cNvPr name="TextBox 13" id="13"/>
            <p:cNvSpPr txBox="true"/>
            <p:nvPr/>
          </p:nvSpPr>
          <p:spPr>
            <a:xfrm rot="0">
              <a:off x="3037756" y="-114300"/>
              <a:ext cx="1784480" cy="16383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0200"/>
                </a:lnSpc>
                <a:spcBef>
                  <a:spcPct val="0"/>
                </a:spcBef>
              </a:pPr>
              <a:r>
                <a:rPr lang="en-US" sz="7500" spc="315" u="none">
                  <a:solidFill>
                    <a:srgbClr val="000000"/>
                  </a:solidFill>
                  <a:latin typeface="Norwester Bold"/>
                </a:rPr>
                <a:t>W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1792186" y="1570012"/>
              <a:ext cx="4275620" cy="66611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11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000000"/>
                  </a:solidFill>
                  <a:latin typeface="Norwester Bold"/>
                </a:rPr>
                <a:t>WEAKNESSES</a:t>
              </a:r>
            </a:p>
          </p:txBody>
        </p:sp>
        <p:sp>
          <p:nvSpPr>
            <p:cNvPr name="TextBox 15" id="15"/>
            <p:cNvSpPr txBox="true"/>
            <p:nvPr/>
          </p:nvSpPr>
          <p:spPr>
            <a:xfrm rot="0">
              <a:off x="0" y="2691837"/>
              <a:ext cx="7859991" cy="20568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082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00000"/>
                  </a:solidFill>
                  <a:latin typeface="Inter"/>
                </a:rPr>
                <a:t>Where do you need to improve? </a:t>
              </a:r>
            </a:p>
            <a:p>
              <a:pPr algn="ctr" marL="0" indent="0" lvl="1">
                <a:lnSpc>
                  <a:spcPts val="3082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00000"/>
                  </a:solidFill>
                  <a:latin typeface="Inter"/>
                </a:rPr>
                <a:t>Are resources adequate?</a:t>
              </a:r>
            </a:p>
            <a:p>
              <a:pPr algn="ctr" marL="0" indent="0" lvl="1">
                <a:lnSpc>
                  <a:spcPts val="3082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00000"/>
                  </a:solidFill>
                  <a:latin typeface="Inter"/>
                </a:rPr>
                <a:t>What do others do</a:t>
              </a:r>
            </a:p>
            <a:p>
              <a:pPr algn="ctr" marL="0" indent="0" lvl="1">
                <a:lnSpc>
                  <a:spcPts val="3082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00000"/>
                  </a:solidFill>
                  <a:latin typeface="Inter"/>
                </a:rPr>
                <a:t>better than you?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8456007" y="5542415"/>
            <a:ext cx="3888876" cy="3170990"/>
            <a:chOff x="0" y="0"/>
            <a:chExt cx="5185168" cy="4227987"/>
          </a:xfrm>
        </p:grpSpPr>
        <p:sp>
          <p:nvSpPr>
            <p:cNvPr name="TextBox 17" id="17"/>
            <p:cNvSpPr txBox="true"/>
            <p:nvPr/>
          </p:nvSpPr>
          <p:spPr>
            <a:xfrm rot="0">
              <a:off x="1700344" y="-114300"/>
              <a:ext cx="1784480" cy="16383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0200"/>
                </a:lnSpc>
                <a:spcBef>
                  <a:spcPct val="0"/>
                </a:spcBef>
              </a:pPr>
              <a:r>
                <a:rPr lang="en-US" sz="7500" spc="315" u="none">
                  <a:solidFill>
                    <a:srgbClr val="000000"/>
                  </a:solidFill>
                  <a:latin typeface="Norwester Bold"/>
                </a:rPr>
                <a:t>O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0" y="1570012"/>
              <a:ext cx="5185168" cy="66611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11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000000"/>
                  </a:solidFill>
                  <a:latin typeface="Norwester Bold"/>
                </a:rPr>
                <a:t>OPPORTUNITIES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0" y="2691837"/>
              <a:ext cx="5185168" cy="15361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082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00000"/>
                  </a:solidFill>
                  <a:latin typeface="Inter"/>
                </a:rPr>
                <a:t>What are your goals? </a:t>
              </a:r>
            </a:p>
            <a:p>
              <a:pPr algn="ctr" marL="0" indent="0" lvl="1">
                <a:lnSpc>
                  <a:spcPts val="3082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00000"/>
                  </a:solidFill>
                  <a:latin typeface="Inter"/>
                </a:rPr>
                <a:t>Are demands shifting?</a:t>
              </a:r>
            </a:p>
            <a:p>
              <a:pPr algn="ctr" marL="0" indent="0" lvl="1">
                <a:lnSpc>
                  <a:spcPts val="3082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00000"/>
                  </a:solidFill>
                  <a:latin typeface="Inter"/>
                </a:rPr>
                <a:t>How can it be improved?</a:t>
              </a: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13254105" y="5542415"/>
            <a:ext cx="3926342" cy="3561515"/>
            <a:chOff x="0" y="0"/>
            <a:chExt cx="5235123" cy="4748687"/>
          </a:xfrm>
        </p:grpSpPr>
        <p:sp>
          <p:nvSpPr>
            <p:cNvPr name="TextBox 21" id="21"/>
            <p:cNvSpPr txBox="true"/>
            <p:nvPr/>
          </p:nvSpPr>
          <p:spPr>
            <a:xfrm rot="0">
              <a:off x="0" y="2691837"/>
              <a:ext cx="5235123" cy="20568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082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00000"/>
                  </a:solidFill>
                  <a:latin typeface="Inter"/>
                </a:rPr>
                <a:t>What are the blockers</a:t>
              </a:r>
            </a:p>
            <a:p>
              <a:pPr algn="ctr" marL="0" indent="0" lvl="1">
                <a:lnSpc>
                  <a:spcPts val="3082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00000"/>
                  </a:solidFill>
                  <a:latin typeface="Inter"/>
                </a:rPr>
                <a:t>you're facing? </a:t>
              </a:r>
            </a:p>
            <a:p>
              <a:pPr algn="ctr" marL="0" indent="0" lvl="1">
                <a:lnSpc>
                  <a:spcPts val="3082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00000"/>
                  </a:solidFill>
                  <a:latin typeface="Inter"/>
                </a:rPr>
                <a:t>What are factors outside</a:t>
              </a:r>
            </a:p>
            <a:p>
              <a:pPr algn="ctr" marL="0" indent="0" lvl="1">
                <a:lnSpc>
                  <a:spcPts val="3082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00000"/>
                  </a:solidFill>
                  <a:latin typeface="Inter"/>
                </a:rPr>
                <a:t>of your control?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1725321" y="-114300"/>
              <a:ext cx="1784480" cy="16383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0200"/>
                </a:lnSpc>
                <a:spcBef>
                  <a:spcPct val="0"/>
                </a:spcBef>
              </a:pPr>
              <a:r>
                <a:rPr lang="en-US" sz="7500" spc="315" u="none">
                  <a:solidFill>
                    <a:srgbClr val="000000"/>
                  </a:solidFill>
                  <a:latin typeface="Norwester Bold"/>
                </a:rPr>
                <a:t>T</a:t>
              </a:r>
            </a:p>
          </p:txBody>
        </p:sp>
        <p:sp>
          <p:nvSpPr>
            <p:cNvPr name="TextBox 23" id="23"/>
            <p:cNvSpPr txBox="true"/>
            <p:nvPr/>
          </p:nvSpPr>
          <p:spPr>
            <a:xfrm rot="0">
              <a:off x="479751" y="1570012"/>
              <a:ext cx="4275620" cy="66611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11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000000"/>
                  </a:solidFill>
                  <a:latin typeface="Norwester Bold"/>
                </a:rPr>
                <a:t>THREATS</a:t>
              </a:r>
            </a:p>
          </p:txBody>
        </p:sp>
      </p:grp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4E1E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985161" y="1331589"/>
            <a:ext cx="8012426" cy="7926711"/>
            <a:chOff x="0" y="0"/>
            <a:chExt cx="10683235" cy="10568948"/>
          </a:xfrm>
        </p:grpSpPr>
        <p:sp>
          <p:nvSpPr>
            <p:cNvPr name="TextBox 3" id="3"/>
            <p:cNvSpPr txBox="true"/>
            <p:nvPr/>
          </p:nvSpPr>
          <p:spPr>
            <a:xfrm rot="0">
              <a:off x="815826" y="10064695"/>
              <a:ext cx="1123422" cy="5042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219"/>
                </a:lnSpc>
              </a:pPr>
              <a:r>
                <a:rPr lang="en-US" sz="2299">
                  <a:solidFill>
                    <a:srgbClr val="000000"/>
                  </a:solidFill>
                  <a:latin typeface="Inter Bold"/>
                </a:rPr>
                <a:t>Item 1</a:t>
              </a:r>
            </a:p>
          </p:txBody>
        </p:sp>
        <p:sp>
          <p:nvSpPr>
            <p:cNvPr name="TextBox 4" id="4"/>
            <p:cNvSpPr txBox="true"/>
            <p:nvPr/>
          </p:nvSpPr>
          <p:spPr>
            <a:xfrm rot="0">
              <a:off x="2963184" y="10064695"/>
              <a:ext cx="1184113" cy="5042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219"/>
                </a:lnSpc>
              </a:pPr>
              <a:r>
                <a:rPr lang="en-US" sz="2299">
                  <a:solidFill>
                    <a:srgbClr val="000000"/>
                  </a:solidFill>
                  <a:latin typeface="Inter Bold"/>
                </a:rPr>
                <a:t>Item 2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5135133" y="10064695"/>
              <a:ext cx="1195620" cy="5042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219"/>
                </a:lnSpc>
              </a:pPr>
              <a:r>
                <a:rPr lang="en-US" sz="2299">
                  <a:solidFill>
                    <a:srgbClr val="000000"/>
                  </a:solidFill>
                  <a:latin typeface="Inter Bold"/>
                </a:rPr>
                <a:t>Item 3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7309263" y="10064695"/>
              <a:ext cx="1202765" cy="5042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219"/>
                </a:lnSpc>
              </a:pPr>
              <a:r>
                <a:rPr lang="en-US" sz="2299">
                  <a:solidFill>
                    <a:srgbClr val="000000"/>
                  </a:solidFill>
                  <a:latin typeface="Inter Bold"/>
                </a:rPr>
                <a:t>Item 4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9493462" y="10064695"/>
              <a:ext cx="1189773" cy="5042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219"/>
                </a:lnSpc>
              </a:pPr>
              <a:r>
                <a:rPr lang="en-US" sz="2299">
                  <a:solidFill>
                    <a:srgbClr val="000000"/>
                  </a:solidFill>
                  <a:latin typeface="Inter Bold"/>
                </a:rPr>
                <a:t>Item 5</a:t>
              </a:r>
            </a:p>
          </p:txBody>
        </p:sp>
        <p:grpSp>
          <p:nvGrpSpPr>
            <p:cNvPr name="Group 8" id="8"/>
            <p:cNvGrpSpPr>
              <a:grpSpLocks noChangeAspect="true"/>
            </p:cNvGrpSpPr>
            <p:nvPr/>
          </p:nvGrpSpPr>
          <p:grpSpPr>
            <a:xfrm rot="0">
              <a:off x="817135" y="228314"/>
              <a:ext cx="9831616" cy="9689273"/>
              <a:chOff x="0" y="0"/>
              <a:chExt cx="10511781" cy="10359590"/>
            </a:xfrm>
          </p:grpSpPr>
          <p:sp>
            <p:nvSpPr>
              <p:cNvPr name="Freeform 9" id="9"/>
              <p:cNvSpPr/>
              <p:nvPr/>
            </p:nvSpPr>
            <p:spPr>
              <a:xfrm flipH="false" flipV="false" rot="0">
                <a:off x="0" y="-6350"/>
                <a:ext cx="10511781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511781">
                    <a:moveTo>
                      <a:pt x="0" y="0"/>
                    </a:moveTo>
                    <a:lnTo>
                      <a:pt x="10511781" y="0"/>
                    </a:lnTo>
                    <a:lnTo>
                      <a:pt x="10511781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>
                  <a:alpha val="24706"/>
                </a:srgbClr>
              </a:solidFill>
            </p:spPr>
          </p:sp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2065568"/>
                <a:ext cx="10511781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511781">
                    <a:moveTo>
                      <a:pt x="0" y="0"/>
                    </a:moveTo>
                    <a:lnTo>
                      <a:pt x="10511781" y="0"/>
                    </a:lnTo>
                    <a:lnTo>
                      <a:pt x="10511781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>
                  <a:alpha val="24706"/>
                </a:srgbClr>
              </a:solidFill>
            </p:spPr>
          </p:sp>
          <p:sp>
            <p:nvSpPr>
              <p:cNvPr name="Freeform 11" id="11"/>
              <p:cNvSpPr/>
              <p:nvPr/>
            </p:nvSpPr>
            <p:spPr>
              <a:xfrm flipH="false" flipV="false" rot="0">
                <a:off x="0" y="4137486"/>
                <a:ext cx="10511781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511781">
                    <a:moveTo>
                      <a:pt x="0" y="0"/>
                    </a:moveTo>
                    <a:lnTo>
                      <a:pt x="10511781" y="0"/>
                    </a:lnTo>
                    <a:lnTo>
                      <a:pt x="10511781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>
                  <a:alpha val="24706"/>
                </a:srgbClr>
              </a:solidFill>
            </p:spPr>
          </p:sp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6209404"/>
                <a:ext cx="10511781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511781">
                    <a:moveTo>
                      <a:pt x="0" y="0"/>
                    </a:moveTo>
                    <a:lnTo>
                      <a:pt x="10511781" y="0"/>
                    </a:lnTo>
                    <a:lnTo>
                      <a:pt x="10511781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>
                  <a:alpha val="24706"/>
                </a:srgbClr>
              </a:solidFill>
            </p:spPr>
          </p:sp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8281322"/>
                <a:ext cx="10511781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511781">
                    <a:moveTo>
                      <a:pt x="0" y="0"/>
                    </a:moveTo>
                    <a:lnTo>
                      <a:pt x="10511781" y="0"/>
                    </a:lnTo>
                    <a:lnTo>
                      <a:pt x="10511781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>
                  <a:alpha val="24706"/>
                </a:srgbClr>
              </a:solidFill>
            </p:spPr>
          </p:sp>
          <p:sp>
            <p:nvSpPr>
              <p:cNvPr name="Freeform 14" id="14"/>
              <p:cNvSpPr/>
              <p:nvPr/>
            </p:nvSpPr>
            <p:spPr>
              <a:xfrm flipH="false" flipV="false" rot="0">
                <a:off x="0" y="10353240"/>
                <a:ext cx="10511781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511781">
                    <a:moveTo>
                      <a:pt x="0" y="0"/>
                    </a:moveTo>
                    <a:lnTo>
                      <a:pt x="10511781" y="0"/>
                    </a:lnTo>
                    <a:lnTo>
                      <a:pt x="10511781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>
                  <a:alpha val="60000"/>
                </a:srgbClr>
              </a:solidFill>
            </p:spPr>
          </p:sp>
        </p:grpSp>
        <p:sp>
          <p:nvSpPr>
            <p:cNvPr name="TextBox 15" id="15"/>
            <p:cNvSpPr txBox="true"/>
            <p:nvPr/>
          </p:nvSpPr>
          <p:spPr>
            <a:xfrm rot="0">
              <a:off x="12992" y="-47625"/>
              <a:ext cx="609410" cy="5042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219"/>
                </a:lnSpc>
              </a:pPr>
              <a:r>
                <a:rPr lang="en-US" sz="2299">
                  <a:solidFill>
                    <a:srgbClr val="000000"/>
                  </a:solidFill>
                  <a:latin typeface="Inter Bold"/>
                </a:rPr>
                <a:t>50 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0" y="1890230"/>
              <a:ext cx="622402" cy="5042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219"/>
                </a:lnSpc>
              </a:pPr>
              <a:r>
                <a:rPr lang="en-US" sz="2299">
                  <a:solidFill>
                    <a:srgbClr val="000000"/>
                  </a:solidFill>
                  <a:latin typeface="Inter Bold"/>
                </a:rPr>
                <a:t>40 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7146" y="3828084"/>
              <a:ext cx="615256" cy="5042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219"/>
                </a:lnSpc>
              </a:pPr>
              <a:r>
                <a:rPr lang="en-US" sz="2299">
                  <a:solidFill>
                    <a:srgbClr val="000000"/>
                  </a:solidFill>
                  <a:latin typeface="Inter Bold"/>
                </a:rPr>
                <a:t>30 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18653" y="5765939"/>
              <a:ext cx="603749" cy="5042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219"/>
                </a:lnSpc>
              </a:pPr>
              <a:r>
                <a:rPr lang="en-US" sz="2299">
                  <a:solidFill>
                    <a:srgbClr val="000000"/>
                  </a:solidFill>
                  <a:latin typeface="Inter Bold"/>
                </a:rPr>
                <a:t>20 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79343" y="7703793"/>
              <a:ext cx="543059" cy="5042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219"/>
                </a:lnSpc>
              </a:pPr>
              <a:r>
                <a:rPr lang="en-US" sz="2299">
                  <a:solidFill>
                    <a:srgbClr val="000000"/>
                  </a:solidFill>
                  <a:latin typeface="Inter Bold"/>
                </a:rPr>
                <a:t>10 </a:t>
              </a:r>
            </a:p>
          </p:txBody>
        </p:sp>
        <p:sp>
          <p:nvSpPr>
            <p:cNvPr name="TextBox 20" id="20"/>
            <p:cNvSpPr txBox="true"/>
            <p:nvPr/>
          </p:nvSpPr>
          <p:spPr>
            <a:xfrm rot="0">
              <a:off x="263920" y="9641648"/>
              <a:ext cx="358482" cy="50425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219"/>
                </a:lnSpc>
              </a:pPr>
              <a:r>
                <a:rPr lang="en-US" sz="2299">
                  <a:solidFill>
                    <a:srgbClr val="000000"/>
                  </a:solidFill>
                  <a:latin typeface="Inter Bold"/>
                </a:rPr>
                <a:t>0 </a:t>
              </a:r>
            </a:p>
          </p:txBody>
        </p:sp>
        <p:grpSp>
          <p:nvGrpSpPr>
            <p:cNvPr name="Group 21" id="21"/>
            <p:cNvGrpSpPr>
              <a:grpSpLocks noChangeAspect="true"/>
            </p:cNvGrpSpPr>
            <p:nvPr/>
          </p:nvGrpSpPr>
          <p:grpSpPr>
            <a:xfrm rot="0">
              <a:off x="817135" y="222375"/>
              <a:ext cx="9831616" cy="9695212"/>
              <a:chOff x="0" y="-6350"/>
              <a:chExt cx="10511781" cy="10365940"/>
            </a:xfrm>
          </p:grpSpPr>
          <p:sp>
            <p:nvSpPr>
              <p:cNvPr name="Freeform 22" id="22"/>
              <p:cNvSpPr/>
              <p:nvPr/>
            </p:nvSpPr>
            <p:spPr>
              <a:xfrm flipH="false" flipV="false" rot="0">
                <a:off x="0" y="8274972"/>
                <a:ext cx="1198343" cy="2084618"/>
              </a:xfrm>
              <a:custGeom>
                <a:avLst/>
                <a:gdLst/>
                <a:ahLst/>
                <a:cxnLst/>
                <a:rect r="r" b="b" t="t" l="l"/>
                <a:pathLst>
                  <a:path h="2084618" w="1198343">
                    <a:moveTo>
                      <a:pt x="0" y="0"/>
                    </a:moveTo>
                    <a:lnTo>
                      <a:pt x="1198343" y="0"/>
                    </a:lnTo>
                    <a:lnTo>
                      <a:pt x="1198343" y="2084618"/>
                    </a:lnTo>
                    <a:lnTo>
                      <a:pt x="0" y="2084618"/>
                    </a:lnTo>
                    <a:close/>
                  </a:path>
                </a:pathLst>
              </a:custGeom>
              <a:solidFill>
                <a:srgbClr val="21A66B"/>
              </a:solidFill>
            </p:spPr>
          </p:sp>
          <p:sp>
            <p:nvSpPr>
              <p:cNvPr name="Freeform 23" id="23"/>
              <p:cNvSpPr/>
              <p:nvPr/>
            </p:nvSpPr>
            <p:spPr>
              <a:xfrm flipH="false" flipV="false" rot="0">
                <a:off x="2328359" y="6209404"/>
                <a:ext cx="1198343" cy="4150186"/>
              </a:xfrm>
              <a:custGeom>
                <a:avLst/>
                <a:gdLst/>
                <a:ahLst/>
                <a:cxnLst/>
                <a:rect r="r" b="b" t="t" l="l"/>
                <a:pathLst>
                  <a:path h="4150186" w="1198343">
                    <a:moveTo>
                      <a:pt x="0" y="0"/>
                    </a:moveTo>
                    <a:lnTo>
                      <a:pt x="1198344" y="0"/>
                    </a:lnTo>
                    <a:lnTo>
                      <a:pt x="1198344" y="4150186"/>
                    </a:lnTo>
                    <a:lnTo>
                      <a:pt x="0" y="4150186"/>
                    </a:lnTo>
                    <a:close/>
                  </a:path>
                </a:pathLst>
              </a:custGeom>
              <a:solidFill>
                <a:srgbClr val="21A66B"/>
              </a:solidFill>
            </p:spPr>
          </p:sp>
          <p:sp>
            <p:nvSpPr>
              <p:cNvPr name="Freeform 24" id="24"/>
              <p:cNvSpPr/>
              <p:nvPr/>
            </p:nvSpPr>
            <p:spPr>
              <a:xfrm flipH="false" flipV="false" rot="0">
                <a:off x="4656719" y="4137486"/>
                <a:ext cx="1198343" cy="6222104"/>
              </a:xfrm>
              <a:custGeom>
                <a:avLst/>
                <a:gdLst/>
                <a:ahLst/>
                <a:cxnLst/>
                <a:rect r="r" b="b" t="t" l="l"/>
                <a:pathLst>
                  <a:path h="6222104" w="1198343">
                    <a:moveTo>
                      <a:pt x="0" y="0"/>
                    </a:moveTo>
                    <a:lnTo>
                      <a:pt x="1198343" y="0"/>
                    </a:lnTo>
                    <a:lnTo>
                      <a:pt x="1198343" y="6222104"/>
                    </a:lnTo>
                    <a:lnTo>
                      <a:pt x="0" y="6222104"/>
                    </a:lnTo>
                    <a:close/>
                  </a:path>
                </a:pathLst>
              </a:custGeom>
              <a:solidFill>
                <a:srgbClr val="21A66B"/>
              </a:solidFill>
            </p:spPr>
          </p:sp>
          <p:sp>
            <p:nvSpPr>
              <p:cNvPr name="Freeform 25" id="25"/>
              <p:cNvSpPr/>
              <p:nvPr/>
            </p:nvSpPr>
            <p:spPr>
              <a:xfrm flipH="false" flipV="false" rot="0">
                <a:off x="6985078" y="2065568"/>
                <a:ext cx="1198343" cy="8294022"/>
              </a:xfrm>
              <a:custGeom>
                <a:avLst/>
                <a:gdLst/>
                <a:ahLst/>
                <a:cxnLst/>
                <a:rect r="r" b="b" t="t" l="l"/>
                <a:pathLst>
                  <a:path h="8294022" w="1198343">
                    <a:moveTo>
                      <a:pt x="0" y="0"/>
                    </a:moveTo>
                    <a:lnTo>
                      <a:pt x="1198343" y="0"/>
                    </a:lnTo>
                    <a:lnTo>
                      <a:pt x="1198343" y="8294022"/>
                    </a:lnTo>
                    <a:lnTo>
                      <a:pt x="0" y="8294022"/>
                    </a:lnTo>
                    <a:close/>
                  </a:path>
                </a:pathLst>
              </a:custGeom>
              <a:solidFill>
                <a:srgbClr val="21A66B"/>
              </a:solidFill>
            </p:spPr>
          </p:sp>
          <p:sp>
            <p:nvSpPr>
              <p:cNvPr name="Freeform 26" id="26"/>
              <p:cNvSpPr/>
              <p:nvPr/>
            </p:nvSpPr>
            <p:spPr>
              <a:xfrm flipH="false" flipV="false" rot="0">
                <a:off x="9313438" y="-6350"/>
                <a:ext cx="1198343" cy="10365940"/>
              </a:xfrm>
              <a:custGeom>
                <a:avLst/>
                <a:gdLst/>
                <a:ahLst/>
                <a:cxnLst/>
                <a:rect r="r" b="b" t="t" l="l"/>
                <a:pathLst>
                  <a:path h="10365940" w="1198343">
                    <a:moveTo>
                      <a:pt x="0" y="0"/>
                    </a:moveTo>
                    <a:lnTo>
                      <a:pt x="1198343" y="0"/>
                    </a:lnTo>
                    <a:lnTo>
                      <a:pt x="1198343" y="10365940"/>
                    </a:lnTo>
                    <a:lnTo>
                      <a:pt x="0" y="10365940"/>
                    </a:lnTo>
                    <a:close/>
                  </a:path>
                </a:pathLst>
              </a:custGeom>
              <a:solidFill>
                <a:srgbClr val="21A66B"/>
              </a:solidFill>
            </p:spPr>
          </p:sp>
          <p:sp>
            <p:nvSpPr>
              <p:cNvPr name="Freeform 27" id="27"/>
              <p:cNvSpPr/>
              <p:nvPr/>
            </p:nvSpPr>
            <p:spPr>
              <a:xfrm flipH="false" flipV="false" rot="0">
                <a:off x="0" y="9317282"/>
                <a:ext cx="1198343" cy="1042308"/>
              </a:xfrm>
              <a:custGeom>
                <a:avLst/>
                <a:gdLst/>
                <a:ahLst/>
                <a:cxnLst/>
                <a:rect r="r" b="b" t="t" l="l"/>
                <a:pathLst>
                  <a:path h="1042308" w="1198343">
                    <a:moveTo>
                      <a:pt x="0" y="0"/>
                    </a:moveTo>
                    <a:lnTo>
                      <a:pt x="1198343" y="0"/>
                    </a:lnTo>
                    <a:lnTo>
                      <a:pt x="1198343" y="1042308"/>
                    </a:lnTo>
                    <a:lnTo>
                      <a:pt x="0" y="1042308"/>
                    </a:lnTo>
                    <a:close/>
                  </a:path>
                </a:pathLst>
              </a:custGeom>
              <a:solidFill>
                <a:srgbClr val="3DD893"/>
              </a:solidFill>
            </p:spPr>
          </p:sp>
          <p:sp>
            <p:nvSpPr>
              <p:cNvPr name="Freeform 28" id="28"/>
              <p:cNvSpPr/>
              <p:nvPr/>
            </p:nvSpPr>
            <p:spPr>
              <a:xfrm flipH="false" flipV="false" rot="0">
                <a:off x="2328359" y="7039442"/>
                <a:ext cx="1198343" cy="3320149"/>
              </a:xfrm>
              <a:custGeom>
                <a:avLst/>
                <a:gdLst/>
                <a:ahLst/>
                <a:cxnLst/>
                <a:rect r="r" b="b" t="t" l="l"/>
                <a:pathLst>
                  <a:path h="3320149" w="1198343">
                    <a:moveTo>
                      <a:pt x="0" y="0"/>
                    </a:moveTo>
                    <a:lnTo>
                      <a:pt x="1198344" y="0"/>
                    </a:lnTo>
                    <a:lnTo>
                      <a:pt x="1198344" y="3320148"/>
                    </a:lnTo>
                    <a:lnTo>
                      <a:pt x="0" y="3320148"/>
                    </a:lnTo>
                    <a:close/>
                  </a:path>
                </a:pathLst>
              </a:custGeom>
              <a:solidFill>
                <a:srgbClr val="3DD893"/>
              </a:solidFill>
            </p:spPr>
          </p:sp>
          <p:sp>
            <p:nvSpPr>
              <p:cNvPr name="Freeform 29" id="29"/>
              <p:cNvSpPr/>
              <p:nvPr/>
            </p:nvSpPr>
            <p:spPr>
              <a:xfrm flipH="false" flipV="false" rot="0">
                <a:off x="4656719" y="5174504"/>
                <a:ext cx="1198343" cy="5185087"/>
              </a:xfrm>
              <a:custGeom>
                <a:avLst/>
                <a:gdLst/>
                <a:ahLst/>
                <a:cxnLst/>
                <a:rect r="r" b="b" t="t" l="l"/>
                <a:pathLst>
                  <a:path h="5185087" w="1198343">
                    <a:moveTo>
                      <a:pt x="0" y="0"/>
                    </a:moveTo>
                    <a:lnTo>
                      <a:pt x="1198343" y="0"/>
                    </a:lnTo>
                    <a:lnTo>
                      <a:pt x="1198343" y="5185086"/>
                    </a:lnTo>
                    <a:lnTo>
                      <a:pt x="0" y="5185086"/>
                    </a:lnTo>
                    <a:close/>
                  </a:path>
                </a:pathLst>
              </a:custGeom>
              <a:solidFill>
                <a:srgbClr val="3DD893"/>
              </a:solidFill>
            </p:spPr>
          </p:sp>
          <p:sp>
            <p:nvSpPr>
              <p:cNvPr name="Freeform 30" id="30"/>
              <p:cNvSpPr/>
              <p:nvPr/>
            </p:nvSpPr>
            <p:spPr>
              <a:xfrm flipH="false" flipV="false" rot="0">
                <a:off x="6985078" y="3724373"/>
                <a:ext cx="1198343" cy="6635217"/>
              </a:xfrm>
              <a:custGeom>
                <a:avLst/>
                <a:gdLst/>
                <a:ahLst/>
                <a:cxnLst/>
                <a:rect r="r" b="b" t="t" l="l"/>
                <a:pathLst>
                  <a:path h="6635217" w="1198343">
                    <a:moveTo>
                      <a:pt x="0" y="0"/>
                    </a:moveTo>
                    <a:lnTo>
                      <a:pt x="1198343" y="0"/>
                    </a:lnTo>
                    <a:lnTo>
                      <a:pt x="1198343" y="6635217"/>
                    </a:lnTo>
                    <a:lnTo>
                      <a:pt x="0" y="6635217"/>
                    </a:lnTo>
                    <a:close/>
                  </a:path>
                </a:pathLst>
              </a:custGeom>
              <a:solidFill>
                <a:srgbClr val="3DD893"/>
              </a:solidFill>
            </p:spPr>
          </p:sp>
          <p:sp>
            <p:nvSpPr>
              <p:cNvPr name="Freeform 31" id="31"/>
              <p:cNvSpPr/>
              <p:nvPr/>
            </p:nvSpPr>
            <p:spPr>
              <a:xfrm flipH="false" flipV="false" rot="0">
                <a:off x="9313438" y="1652201"/>
                <a:ext cx="1198343" cy="8707390"/>
              </a:xfrm>
              <a:custGeom>
                <a:avLst/>
                <a:gdLst/>
                <a:ahLst/>
                <a:cxnLst/>
                <a:rect r="r" b="b" t="t" l="l"/>
                <a:pathLst>
                  <a:path h="8707390" w="1198343">
                    <a:moveTo>
                      <a:pt x="0" y="0"/>
                    </a:moveTo>
                    <a:lnTo>
                      <a:pt x="1198343" y="0"/>
                    </a:lnTo>
                    <a:lnTo>
                      <a:pt x="1198343" y="8707389"/>
                    </a:lnTo>
                    <a:lnTo>
                      <a:pt x="0" y="8707389"/>
                    </a:lnTo>
                    <a:close/>
                  </a:path>
                </a:pathLst>
              </a:custGeom>
              <a:solidFill>
                <a:srgbClr val="3DD893"/>
              </a:solidFill>
            </p:spPr>
          </p:sp>
          <p:sp>
            <p:nvSpPr>
              <p:cNvPr name="Freeform 32" id="32"/>
              <p:cNvSpPr/>
              <p:nvPr/>
            </p:nvSpPr>
            <p:spPr>
              <a:xfrm flipH="false" flipV="false" rot="0">
                <a:off x="0" y="10359590"/>
                <a:ext cx="1198343" cy="0"/>
              </a:xfrm>
              <a:custGeom>
                <a:avLst/>
                <a:gdLst/>
                <a:ahLst/>
                <a:cxnLst/>
                <a:rect r="r" b="b" t="t" l="l"/>
                <a:pathLst>
                  <a:path h="0" w="1198343">
                    <a:moveTo>
                      <a:pt x="0" y="0"/>
                    </a:moveTo>
                    <a:lnTo>
                      <a:pt x="1198343" y="0"/>
                    </a:lnTo>
                    <a:lnTo>
                      <a:pt x="119834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F1CD"/>
              </a:solidFill>
            </p:spPr>
          </p:sp>
          <p:sp>
            <p:nvSpPr>
              <p:cNvPr name="Freeform 33" id="33"/>
              <p:cNvSpPr/>
              <p:nvPr/>
            </p:nvSpPr>
            <p:spPr>
              <a:xfrm flipH="false" flipV="false" rot="0">
                <a:off x="2328359" y="8699516"/>
                <a:ext cx="1198343" cy="1660074"/>
              </a:xfrm>
              <a:custGeom>
                <a:avLst/>
                <a:gdLst/>
                <a:ahLst/>
                <a:cxnLst/>
                <a:rect r="r" b="b" t="t" l="l"/>
                <a:pathLst>
                  <a:path h="1660074" w="1198343">
                    <a:moveTo>
                      <a:pt x="0" y="0"/>
                    </a:moveTo>
                    <a:lnTo>
                      <a:pt x="1198344" y="0"/>
                    </a:lnTo>
                    <a:lnTo>
                      <a:pt x="1198344" y="1660074"/>
                    </a:lnTo>
                    <a:lnTo>
                      <a:pt x="0" y="1660074"/>
                    </a:lnTo>
                    <a:close/>
                  </a:path>
                </a:pathLst>
              </a:custGeom>
              <a:solidFill>
                <a:srgbClr val="A0F1CD"/>
              </a:solidFill>
            </p:spPr>
          </p:sp>
          <p:sp>
            <p:nvSpPr>
              <p:cNvPr name="Freeform 34" id="34"/>
              <p:cNvSpPr/>
              <p:nvPr/>
            </p:nvSpPr>
            <p:spPr>
              <a:xfrm flipH="false" flipV="false" rot="0">
                <a:off x="4656719" y="7248538"/>
                <a:ext cx="1198343" cy="3111052"/>
              </a:xfrm>
              <a:custGeom>
                <a:avLst/>
                <a:gdLst/>
                <a:ahLst/>
                <a:cxnLst/>
                <a:rect r="r" b="b" t="t" l="l"/>
                <a:pathLst>
                  <a:path h="3111052" w="1198343">
                    <a:moveTo>
                      <a:pt x="0" y="0"/>
                    </a:moveTo>
                    <a:lnTo>
                      <a:pt x="1198343" y="0"/>
                    </a:lnTo>
                    <a:lnTo>
                      <a:pt x="1198343" y="3111052"/>
                    </a:lnTo>
                    <a:lnTo>
                      <a:pt x="0" y="3111052"/>
                    </a:lnTo>
                    <a:close/>
                  </a:path>
                </a:pathLst>
              </a:custGeom>
              <a:solidFill>
                <a:srgbClr val="A0F1CD"/>
              </a:solidFill>
            </p:spPr>
          </p:sp>
          <p:sp>
            <p:nvSpPr>
              <p:cNvPr name="Freeform 35" id="35"/>
              <p:cNvSpPr/>
              <p:nvPr/>
            </p:nvSpPr>
            <p:spPr>
              <a:xfrm flipH="false" flipV="false" rot="0">
                <a:off x="6985078" y="6627281"/>
                <a:ext cx="1198343" cy="3732309"/>
              </a:xfrm>
              <a:custGeom>
                <a:avLst/>
                <a:gdLst/>
                <a:ahLst/>
                <a:cxnLst/>
                <a:rect r="r" b="b" t="t" l="l"/>
                <a:pathLst>
                  <a:path h="3732309" w="1198343">
                    <a:moveTo>
                      <a:pt x="0" y="0"/>
                    </a:moveTo>
                    <a:lnTo>
                      <a:pt x="1198343" y="0"/>
                    </a:lnTo>
                    <a:lnTo>
                      <a:pt x="1198343" y="3732309"/>
                    </a:lnTo>
                    <a:lnTo>
                      <a:pt x="0" y="3732309"/>
                    </a:lnTo>
                    <a:close/>
                  </a:path>
                </a:pathLst>
              </a:custGeom>
              <a:solidFill>
                <a:srgbClr val="A0F1CD"/>
              </a:solidFill>
            </p:spPr>
          </p:sp>
          <p:sp>
            <p:nvSpPr>
              <p:cNvPr name="Freeform 36" id="36"/>
              <p:cNvSpPr/>
              <p:nvPr/>
            </p:nvSpPr>
            <p:spPr>
              <a:xfrm flipH="false" flipV="false" rot="0">
                <a:off x="9313438" y="5798577"/>
                <a:ext cx="1198343" cy="4561013"/>
              </a:xfrm>
              <a:custGeom>
                <a:avLst/>
                <a:gdLst/>
                <a:ahLst/>
                <a:cxnLst/>
                <a:rect r="r" b="b" t="t" l="l"/>
                <a:pathLst>
                  <a:path h="4561013" w="1198343">
                    <a:moveTo>
                      <a:pt x="0" y="0"/>
                    </a:moveTo>
                    <a:lnTo>
                      <a:pt x="1198343" y="0"/>
                    </a:lnTo>
                    <a:lnTo>
                      <a:pt x="1198343" y="4561013"/>
                    </a:lnTo>
                    <a:lnTo>
                      <a:pt x="0" y="4561013"/>
                    </a:lnTo>
                    <a:close/>
                  </a:path>
                </a:pathLst>
              </a:custGeom>
              <a:solidFill>
                <a:srgbClr val="A0F1CD"/>
              </a:solidFill>
            </p:spPr>
          </p:sp>
        </p:grpSp>
      </p:grpSp>
      <p:sp>
        <p:nvSpPr>
          <p:cNvPr name="AutoShape 37" id="37"/>
          <p:cNvSpPr/>
          <p:nvPr/>
        </p:nvSpPr>
        <p:spPr>
          <a:xfrm rot="-7088">
            <a:off x="-95270" y="9899657"/>
            <a:ext cx="18478539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8" id="38"/>
          <p:cNvSpPr/>
          <p:nvPr/>
        </p:nvSpPr>
        <p:spPr>
          <a:xfrm rot="-5400000">
            <a:off x="-4770445" y="5129212"/>
            <a:ext cx="10287000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9" id="39"/>
          <p:cNvSpPr/>
          <p:nvPr/>
        </p:nvSpPr>
        <p:spPr>
          <a:xfrm rot="-5400000">
            <a:off x="2788666" y="5129212"/>
            <a:ext cx="10287000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0" id="40"/>
          <p:cNvSpPr/>
          <p:nvPr/>
        </p:nvSpPr>
        <p:spPr>
          <a:xfrm rot="-5400000">
            <a:off x="12757157" y="5129212"/>
            <a:ext cx="10287000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1" id="41"/>
          <p:cNvSpPr/>
          <p:nvPr/>
        </p:nvSpPr>
        <p:spPr>
          <a:xfrm rot="-7088">
            <a:off x="-95270" y="358768"/>
            <a:ext cx="18478539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42" id="42"/>
          <p:cNvGrpSpPr/>
          <p:nvPr/>
        </p:nvGrpSpPr>
        <p:grpSpPr>
          <a:xfrm rot="0">
            <a:off x="741359" y="6027858"/>
            <a:ext cx="6822504" cy="3096805"/>
            <a:chOff x="0" y="0"/>
            <a:chExt cx="9096672" cy="4129073"/>
          </a:xfrm>
        </p:grpSpPr>
        <p:sp>
          <p:nvSpPr>
            <p:cNvPr name="TextBox 43" id="43"/>
            <p:cNvSpPr txBox="true"/>
            <p:nvPr/>
          </p:nvSpPr>
          <p:spPr>
            <a:xfrm rot="0">
              <a:off x="0" y="-114300"/>
              <a:ext cx="9096672" cy="33655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0200"/>
                </a:lnSpc>
                <a:spcBef>
                  <a:spcPct val="0"/>
                </a:spcBef>
              </a:pPr>
              <a:r>
                <a:rPr lang="en-US" sz="7500" spc="315" u="none">
                  <a:solidFill>
                    <a:srgbClr val="000000"/>
                  </a:solidFill>
                  <a:latin typeface="Norwester Bold"/>
                </a:rPr>
                <a:t>WRITE YOUR</a:t>
              </a:r>
            </a:p>
            <a:p>
              <a:pPr algn="ctr" marL="0" indent="0" lvl="0">
                <a:lnSpc>
                  <a:spcPts val="10200"/>
                </a:lnSpc>
                <a:spcBef>
                  <a:spcPct val="0"/>
                </a:spcBef>
              </a:pPr>
              <a:r>
                <a:rPr lang="en-US" sz="7500" spc="315" u="none">
                  <a:solidFill>
                    <a:srgbClr val="000000"/>
                  </a:solidFill>
                  <a:latin typeface="Norwester Bold"/>
                </a:rPr>
                <a:t>TOPIC OR IDEA</a:t>
              </a:r>
            </a:p>
          </p:txBody>
        </p:sp>
        <p:sp>
          <p:nvSpPr>
            <p:cNvPr name="TextBox 44" id="44"/>
            <p:cNvSpPr txBox="true"/>
            <p:nvPr/>
          </p:nvSpPr>
          <p:spPr>
            <a:xfrm rot="0">
              <a:off x="0" y="3634323"/>
              <a:ext cx="9096672" cy="4947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082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00000"/>
                  </a:solidFill>
                  <a:latin typeface="Inter"/>
                </a:rPr>
                <a:t>Elaborate on what you want to discuss. </a:t>
              </a:r>
            </a:p>
          </p:txBody>
        </p:sp>
      </p:grpSp>
      <p:sp>
        <p:nvSpPr>
          <p:cNvPr name="Freeform 45" id="45"/>
          <p:cNvSpPr/>
          <p:nvPr/>
        </p:nvSpPr>
        <p:spPr>
          <a:xfrm flipH="false" flipV="false" rot="0">
            <a:off x="1658034" y="1331589"/>
            <a:ext cx="4989153" cy="4114800"/>
          </a:xfrm>
          <a:custGeom>
            <a:avLst/>
            <a:gdLst/>
            <a:ahLst/>
            <a:cxnLst/>
            <a:rect r="r" b="b" t="t" l="l"/>
            <a:pathLst>
              <a:path h="4114800" w="4989153">
                <a:moveTo>
                  <a:pt x="0" y="0"/>
                </a:moveTo>
                <a:lnTo>
                  <a:pt x="4989153" y="0"/>
                </a:lnTo>
                <a:lnTo>
                  <a:pt x="498915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4E1E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396297" y="1337778"/>
            <a:ext cx="1495405" cy="1495405"/>
            <a:chOff x="0" y="0"/>
            <a:chExt cx="1993874" cy="1993874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0" y="0"/>
              <a:ext cx="1993874" cy="1993874"/>
              <a:chOff x="0" y="0"/>
              <a:chExt cx="812800" cy="812800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66675">
                <a:solidFill>
                  <a:srgbClr val="000000"/>
                </a:solidFill>
              </a:ln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anchor="ctr" rtlCol="false" tIns="37058" lIns="37058" bIns="37058" rIns="37058"/>
              <a:lstStyle/>
              <a:p>
                <a:pPr algn="ctr">
                  <a:lnSpc>
                    <a:spcPts val="3216"/>
                  </a:lnSpc>
                </a:pPr>
              </a:p>
            </p:txBody>
          </p:sp>
        </p:grpSp>
        <p:grpSp>
          <p:nvGrpSpPr>
            <p:cNvPr name="Group 6" id="6"/>
            <p:cNvGrpSpPr>
              <a:grpSpLocks noChangeAspect="true"/>
            </p:cNvGrpSpPr>
            <p:nvPr/>
          </p:nvGrpSpPr>
          <p:grpSpPr>
            <a:xfrm rot="0">
              <a:off x="44168" y="44172"/>
              <a:ext cx="1905537" cy="1905530"/>
              <a:chOff x="0" y="0"/>
              <a:chExt cx="6350000" cy="6349975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6350000" cy="6349974"/>
              </a:xfrm>
              <a:custGeom>
                <a:avLst/>
                <a:gdLst/>
                <a:ahLst/>
                <a:cxnLst/>
                <a:rect r="r" b="b" t="t" l="l"/>
                <a:pathLst>
                  <a:path h="6349974" w="6350000">
                    <a:moveTo>
                      <a:pt x="6350000" y="3175025"/>
                    </a:moveTo>
                    <a:cubicBezTo>
                      <a:pt x="6350000" y="4928451"/>
                      <a:pt x="4928476" y="6349974"/>
                      <a:pt x="3175000" y="6349974"/>
                    </a:cubicBezTo>
                    <a:cubicBezTo>
                      <a:pt x="1421498" y="6349974"/>
                      <a:pt x="0" y="4928451"/>
                      <a:pt x="0" y="3175025"/>
                    </a:cubicBezTo>
                    <a:cubicBezTo>
                      <a:pt x="0" y="1421511"/>
                      <a:pt x="1421498" y="0"/>
                      <a:pt x="3175000" y="0"/>
                    </a:cubicBezTo>
                    <a:cubicBezTo>
                      <a:pt x="4928501" y="0"/>
                      <a:pt x="6350000" y="1421511"/>
                      <a:pt x="6350000" y="3175025"/>
                    </a:cubicBezTo>
                    <a:close/>
                  </a:path>
                </a:pathLst>
              </a:custGeom>
              <a:blipFill>
                <a:blip r:embed="rId2"/>
                <a:stretch>
                  <a:fillRect l="-26916" t="-8613" r="-38345" b="-139280"/>
                </a:stretch>
              </a:blipFill>
            </p:spPr>
          </p:sp>
        </p:grpSp>
      </p:grpSp>
      <p:grpSp>
        <p:nvGrpSpPr>
          <p:cNvPr name="Group 8" id="8"/>
          <p:cNvGrpSpPr/>
          <p:nvPr/>
        </p:nvGrpSpPr>
        <p:grpSpPr>
          <a:xfrm rot="0">
            <a:off x="4348346" y="3985845"/>
            <a:ext cx="1495405" cy="1495405"/>
            <a:chOff x="0" y="0"/>
            <a:chExt cx="1993874" cy="1993874"/>
          </a:xfrm>
        </p:grpSpPr>
        <p:grpSp>
          <p:nvGrpSpPr>
            <p:cNvPr name="Group 9" id="9"/>
            <p:cNvGrpSpPr/>
            <p:nvPr/>
          </p:nvGrpSpPr>
          <p:grpSpPr>
            <a:xfrm rot="0">
              <a:off x="0" y="0"/>
              <a:ext cx="1993874" cy="1993874"/>
              <a:chOff x="0" y="0"/>
              <a:chExt cx="812800" cy="812800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66675">
                <a:solidFill>
                  <a:srgbClr val="000000"/>
                </a:solidFill>
              </a:ln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anchor="ctr" rtlCol="false" tIns="37058" lIns="37058" bIns="37058" rIns="37058"/>
              <a:lstStyle/>
              <a:p>
                <a:pPr algn="ctr">
                  <a:lnSpc>
                    <a:spcPts val="3216"/>
                  </a:lnSpc>
                </a:pPr>
              </a:p>
            </p:txBody>
          </p:sp>
        </p:grpSp>
        <p:grpSp>
          <p:nvGrpSpPr>
            <p:cNvPr name="Group 12" id="12"/>
            <p:cNvGrpSpPr>
              <a:grpSpLocks noChangeAspect="true"/>
            </p:cNvGrpSpPr>
            <p:nvPr/>
          </p:nvGrpSpPr>
          <p:grpSpPr>
            <a:xfrm rot="0">
              <a:off x="44168" y="44172"/>
              <a:ext cx="1905537" cy="1905530"/>
              <a:chOff x="0" y="0"/>
              <a:chExt cx="6350000" cy="6349975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0"/>
                <a:ext cx="6350000" cy="6349974"/>
              </a:xfrm>
              <a:custGeom>
                <a:avLst/>
                <a:gdLst/>
                <a:ahLst/>
                <a:cxnLst/>
                <a:rect r="r" b="b" t="t" l="l"/>
                <a:pathLst>
                  <a:path h="6349974" w="6350000">
                    <a:moveTo>
                      <a:pt x="6350000" y="3175025"/>
                    </a:moveTo>
                    <a:cubicBezTo>
                      <a:pt x="6350000" y="4928451"/>
                      <a:pt x="4928476" y="6349974"/>
                      <a:pt x="3175000" y="6349974"/>
                    </a:cubicBezTo>
                    <a:cubicBezTo>
                      <a:pt x="1421498" y="6349974"/>
                      <a:pt x="0" y="4928451"/>
                      <a:pt x="0" y="3175025"/>
                    </a:cubicBezTo>
                    <a:cubicBezTo>
                      <a:pt x="0" y="1421511"/>
                      <a:pt x="1421498" y="0"/>
                      <a:pt x="3175000" y="0"/>
                    </a:cubicBezTo>
                    <a:cubicBezTo>
                      <a:pt x="4928501" y="0"/>
                      <a:pt x="6350000" y="1421511"/>
                      <a:pt x="6350000" y="3175025"/>
                    </a:cubicBezTo>
                    <a:close/>
                  </a:path>
                </a:pathLst>
              </a:custGeom>
              <a:blipFill>
                <a:blip r:embed="rId3"/>
                <a:stretch>
                  <a:fillRect l="-31265" t="-5361" r="-22156" b="-124916"/>
                </a:stretch>
              </a:blipFill>
            </p:spPr>
          </p:sp>
        </p:grpSp>
      </p:grpSp>
      <p:grpSp>
        <p:nvGrpSpPr>
          <p:cNvPr name="Group 14" id="14"/>
          <p:cNvGrpSpPr/>
          <p:nvPr/>
        </p:nvGrpSpPr>
        <p:grpSpPr>
          <a:xfrm rot="0">
            <a:off x="12444249" y="3985845"/>
            <a:ext cx="1495405" cy="1495405"/>
            <a:chOff x="0" y="0"/>
            <a:chExt cx="1993874" cy="1993874"/>
          </a:xfrm>
        </p:grpSpPr>
        <p:grpSp>
          <p:nvGrpSpPr>
            <p:cNvPr name="Group 15" id="15"/>
            <p:cNvGrpSpPr/>
            <p:nvPr/>
          </p:nvGrpSpPr>
          <p:grpSpPr>
            <a:xfrm rot="0">
              <a:off x="0" y="0"/>
              <a:ext cx="1993874" cy="1993874"/>
              <a:chOff x="0" y="0"/>
              <a:chExt cx="812800" cy="812800"/>
            </a:xfrm>
          </p:grpSpPr>
          <p:sp>
            <p:nvSpPr>
              <p:cNvPr name="Freeform 16" id="16"/>
              <p:cNvSpPr/>
              <p:nvPr/>
            </p:nvSpPr>
            <p:spPr>
              <a:xfrm flipH="false" flipV="false" rot="0"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66675">
                <a:solidFill>
                  <a:srgbClr val="000000"/>
                </a:solidFill>
              </a:ln>
            </p:spPr>
          </p:sp>
          <p:sp>
            <p:nvSpPr>
              <p:cNvPr name="TextBox 17" id="17"/>
              <p:cNvSpPr txBox="true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anchor="ctr" rtlCol="false" tIns="37058" lIns="37058" bIns="37058" rIns="37058"/>
              <a:lstStyle/>
              <a:p>
                <a:pPr algn="ctr">
                  <a:lnSpc>
                    <a:spcPts val="3216"/>
                  </a:lnSpc>
                </a:pPr>
              </a:p>
            </p:txBody>
          </p:sp>
        </p:grpSp>
        <p:grpSp>
          <p:nvGrpSpPr>
            <p:cNvPr name="Group 18" id="18"/>
            <p:cNvGrpSpPr>
              <a:grpSpLocks noChangeAspect="true"/>
            </p:cNvGrpSpPr>
            <p:nvPr/>
          </p:nvGrpSpPr>
          <p:grpSpPr>
            <a:xfrm rot="0">
              <a:off x="44168" y="44172"/>
              <a:ext cx="1905537" cy="1905530"/>
              <a:chOff x="0" y="0"/>
              <a:chExt cx="6350000" cy="6349975"/>
            </a:xfrm>
          </p:grpSpPr>
          <p:sp>
            <p:nvSpPr>
              <p:cNvPr name="Freeform 19" id="19"/>
              <p:cNvSpPr/>
              <p:nvPr/>
            </p:nvSpPr>
            <p:spPr>
              <a:xfrm flipH="false" flipV="false" rot="0">
                <a:off x="0" y="0"/>
                <a:ext cx="6350000" cy="6349974"/>
              </a:xfrm>
              <a:custGeom>
                <a:avLst/>
                <a:gdLst/>
                <a:ahLst/>
                <a:cxnLst/>
                <a:rect r="r" b="b" t="t" l="l"/>
                <a:pathLst>
                  <a:path h="6349974" w="6350000">
                    <a:moveTo>
                      <a:pt x="6350000" y="3175025"/>
                    </a:moveTo>
                    <a:cubicBezTo>
                      <a:pt x="6350000" y="4928451"/>
                      <a:pt x="4928476" y="6349974"/>
                      <a:pt x="3175000" y="6349974"/>
                    </a:cubicBezTo>
                    <a:cubicBezTo>
                      <a:pt x="1421498" y="6349974"/>
                      <a:pt x="0" y="4928451"/>
                      <a:pt x="0" y="3175025"/>
                    </a:cubicBezTo>
                    <a:cubicBezTo>
                      <a:pt x="0" y="1421511"/>
                      <a:pt x="1421498" y="0"/>
                      <a:pt x="3175000" y="0"/>
                    </a:cubicBezTo>
                    <a:cubicBezTo>
                      <a:pt x="4928501" y="0"/>
                      <a:pt x="6350000" y="1421511"/>
                      <a:pt x="6350000" y="3175025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l="-65972" t="-52922" r="-293683" b="-153515"/>
                </a:stretch>
              </a:blipFill>
            </p:spPr>
          </p:sp>
        </p:grpSp>
      </p:grpSp>
      <p:grpSp>
        <p:nvGrpSpPr>
          <p:cNvPr name="Group 20" id="20"/>
          <p:cNvGrpSpPr/>
          <p:nvPr/>
        </p:nvGrpSpPr>
        <p:grpSpPr>
          <a:xfrm rot="0">
            <a:off x="2311411" y="6878637"/>
            <a:ext cx="1495405" cy="1495405"/>
            <a:chOff x="0" y="0"/>
            <a:chExt cx="1993874" cy="1993874"/>
          </a:xfrm>
        </p:grpSpPr>
        <p:grpSp>
          <p:nvGrpSpPr>
            <p:cNvPr name="Group 21" id="21"/>
            <p:cNvGrpSpPr/>
            <p:nvPr/>
          </p:nvGrpSpPr>
          <p:grpSpPr>
            <a:xfrm rot="0">
              <a:off x="0" y="0"/>
              <a:ext cx="1993874" cy="1993874"/>
              <a:chOff x="0" y="0"/>
              <a:chExt cx="812800" cy="812800"/>
            </a:xfrm>
          </p:grpSpPr>
          <p:sp>
            <p:nvSpPr>
              <p:cNvPr name="Freeform 22" id="22"/>
              <p:cNvSpPr/>
              <p:nvPr/>
            </p:nvSpPr>
            <p:spPr>
              <a:xfrm flipH="false" flipV="false" rot="0"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66675">
                <a:solidFill>
                  <a:srgbClr val="000000"/>
                </a:solidFill>
              </a:ln>
            </p:spPr>
          </p:sp>
          <p:sp>
            <p:nvSpPr>
              <p:cNvPr name="TextBox 23" id="23"/>
              <p:cNvSpPr txBox="true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anchor="ctr" rtlCol="false" tIns="37058" lIns="37058" bIns="37058" rIns="37058"/>
              <a:lstStyle/>
              <a:p>
                <a:pPr algn="ctr">
                  <a:lnSpc>
                    <a:spcPts val="3216"/>
                  </a:lnSpc>
                </a:pPr>
              </a:p>
            </p:txBody>
          </p:sp>
        </p:grpSp>
        <p:grpSp>
          <p:nvGrpSpPr>
            <p:cNvPr name="Group 24" id="24"/>
            <p:cNvGrpSpPr>
              <a:grpSpLocks noChangeAspect="true"/>
            </p:cNvGrpSpPr>
            <p:nvPr/>
          </p:nvGrpSpPr>
          <p:grpSpPr>
            <a:xfrm rot="0">
              <a:off x="44168" y="44172"/>
              <a:ext cx="1905537" cy="1905530"/>
              <a:chOff x="0" y="0"/>
              <a:chExt cx="6350000" cy="6349975"/>
            </a:xfrm>
          </p:grpSpPr>
          <p:sp>
            <p:nvSpPr>
              <p:cNvPr name="Freeform 25" id="25"/>
              <p:cNvSpPr/>
              <p:nvPr/>
            </p:nvSpPr>
            <p:spPr>
              <a:xfrm flipH="false" flipV="false" rot="0">
                <a:off x="0" y="0"/>
                <a:ext cx="6350000" cy="6349974"/>
              </a:xfrm>
              <a:custGeom>
                <a:avLst/>
                <a:gdLst/>
                <a:ahLst/>
                <a:cxnLst/>
                <a:rect r="r" b="b" t="t" l="l"/>
                <a:pathLst>
                  <a:path h="6349974" w="6350000">
                    <a:moveTo>
                      <a:pt x="6350000" y="3175025"/>
                    </a:moveTo>
                    <a:cubicBezTo>
                      <a:pt x="6350000" y="4928451"/>
                      <a:pt x="4928476" y="6349974"/>
                      <a:pt x="3175000" y="6349974"/>
                    </a:cubicBezTo>
                    <a:cubicBezTo>
                      <a:pt x="1421498" y="6349974"/>
                      <a:pt x="0" y="4928451"/>
                      <a:pt x="0" y="3175025"/>
                    </a:cubicBezTo>
                    <a:cubicBezTo>
                      <a:pt x="0" y="1421511"/>
                      <a:pt x="1421498" y="0"/>
                      <a:pt x="3175000" y="0"/>
                    </a:cubicBezTo>
                    <a:cubicBezTo>
                      <a:pt x="4928501" y="0"/>
                      <a:pt x="6350000" y="1421511"/>
                      <a:pt x="6350000" y="3175025"/>
                    </a:cubicBezTo>
                    <a:close/>
                  </a:path>
                </a:pathLst>
              </a:custGeom>
              <a:blipFill>
                <a:blip r:embed="rId5"/>
                <a:stretch>
                  <a:fillRect l="-52069" t="-3414" r="-27314" b="-75970"/>
                </a:stretch>
              </a:blipFill>
            </p:spPr>
          </p:sp>
        </p:grpSp>
      </p:grpSp>
      <p:grpSp>
        <p:nvGrpSpPr>
          <p:cNvPr name="Group 26" id="26"/>
          <p:cNvGrpSpPr/>
          <p:nvPr/>
        </p:nvGrpSpPr>
        <p:grpSpPr>
          <a:xfrm rot="0">
            <a:off x="14468679" y="6878637"/>
            <a:ext cx="1495405" cy="1495405"/>
            <a:chOff x="0" y="0"/>
            <a:chExt cx="1993874" cy="1993874"/>
          </a:xfrm>
        </p:grpSpPr>
        <p:grpSp>
          <p:nvGrpSpPr>
            <p:cNvPr name="Group 27" id="27"/>
            <p:cNvGrpSpPr/>
            <p:nvPr/>
          </p:nvGrpSpPr>
          <p:grpSpPr>
            <a:xfrm rot="0">
              <a:off x="0" y="0"/>
              <a:ext cx="1993874" cy="1993874"/>
              <a:chOff x="0" y="0"/>
              <a:chExt cx="812800" cy="812800"/>
            </a:xfrm>
          </p:grpSpPr>
          <p:sp>
            <p:nvSpPr>
              <p:cNvPr name="Freeform 28" id="28"/>
              <p:cNvSpPr/>
              <p:nvPr/>
            </p:nvSpPr>
            <p:spPr>
              <a:xfrm flipH="false" flipV="false" rot="0"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66675">
                <a:solidFill>
                  <a:srgbClr val="000000"/>
                </a:solidFill>
              </a:ln>
            </p:spPr>
          </p:sp>
          <p:sp>
            <p:nvSpPr>
              <p:cNvPr name="TextBox 29" id="29"/>
              <p:cNvSpPr txBox="true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anchor="ctr" rtlCol="false" tIns="37058" lIns="37058" bIns="37058" rIns="37058"/>
              <a:lstStyle/>
              <a:p>
                <a:pPr algn="ctr">
                  <a:lnSpc>
                    <a:spcPts val="3216"/>
                  </a:lnSpc>
                </a:pPr>
              </a:p>
            </p:txBody>
          </p:sp>
        </p:grpSp>
        <p:grpSp>
          <p:nvGrpSpPr>
            <p:cNvPr name="Group 30" id="30"/>
            <p:cNvGrpSpPr>
              <a:grpSpLocks noChangeAspect="true"/>
            </p:cNvGrpSpPr>
            <p:nvPr/>
          </p:nvGrpSpPr>
          <p:grpSpPr>
            <a:xfrm rot="0">
              <a:off x="44168" y="44172"/>
              <a:ext cx="1905537" cy="1905530"/>
              <a:chOff x="0" y="0"/>
              <a:chExt cx="6350000" cy="6349975"/>
            </a:xfrm>
          </p:grpSpPr>
          <p:sp>
            <p:nvSpPr>
              <p:cNvPr name="Freeform 31" id="31"/>
              <p:cNvSpPr/>
              <p:nvPr/>
            </p:nvSpPr>
            <p:spPr>
              <a:xfrm flipH="false" flipV="false" rot="0">
                <a:off x="0" y="0"/>
                <a:ext cx="6350000" cy="6349974"/>
              </a:xfrm>
              <a:custGeom>
                <a:avLst/>
                <a:gdLst/>
                <a:ahLst/>
                <a:cxnLst/>
                <a:rect r="r" b="b" t="t" l="l"/>
                <a:pathLst>
                  <a:path h="6349974" w="6350000">
                    <a:moveTo>
                      <a:pt x="6350000" y="3175025"/>
                    </a:moveTo>
                    <a:cubicBezTo>
                      <a:pt x="6350000" y="4928451"/>
                      <a:pt x="4928476" y="6349974"/>
                      <a:pt x="3175000" y="6349974"/>
                    </a:cubicBezTo>
                    <a:cubicBezTo>
                      <a:pt x="1421498" y="6349974"/>
                      <a:pt x="0" y="4928451"/>
                      <a:pt x="0" y="3175025"/>
                    </a:cubicBezTo>
                    <a:cubicBezTo>
                      <a:pt x="0" y="1421511"/>
                      <a:pt x="1421498" y="0"/>
                      <a:pt x="3175000" y="0"/>
                    </a:cubicBezTo>
                    <a:cubicBezTo>
                      <a:pt x="4928501" y="0"/>
                      <a:pt x="6350000" y="1421511"/>
                      <a:pt x="6350000" y="3175025"/>
                    </a:cubicBezTo>
                    <a:close/>
                  </a:path>
                </a:pathLst>
              </a:custGeom>
              <a:blipFill>
                <a:blip r:embed="rId6"/>
                <a:stretch>
                  <a:fillRect l="-331814" t="-85359" r="-110265" b="-176480"/>
                </a:stretch>
              </a:blipFill>
            </p:spPr>
          </p:sp>
        </p:grpSp>
      </p:grpSp>
      <p:sp>
        <p:nvSpPr>
          <p:cNvPr name="Freeform 32" id="32"/>
          <p:cNvSpPr/>
          <p:nvPr/>
        </p:nvSpPr>
        <p:spPr>
          <a:xfrm flipH="false" flipV="false" rot="0">
            <a:off x="12936971" y="709385"/>
            <a:ext cx="4558821" cy="4114800"/>
          </a:xfrm>
          <a:custGeom>
            <a:avLst/>
            <a:gdLst/>
            <a:ahLst/>
            <a:cxnLst/>
            <a:rect r="r" b="b" t="t" l="l"/>
            <a:pathLst>
              <a:path h="4114800" w="4558821">
                <a:moveTo>
                  <a:pt x="0" y="0"/>
                </a:moveTo>
                <a:lnTo>
                  <a:pt x="4558821" y="0"/>
                </a:lnTo>
                <a:lnTo>
                  <a:pt x="455882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33" id="33"/>
          <p:cNvSpPr/>
          <p:nvPr/>
        </p:nvSpPr>
        <p:spPr>
          <a:xfrm rot="-5400000">
            <a:off x="-4770445" y="5129212"/>
            <a:ext cx="10287000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4" id="34"/>
          <p:cNvSpPr/>
          <p:nvPr/>
        </p:nvSpPr>
        <p:spPr>
          <a:xfrm rot="-7088">
            <a:off x="-95270" y="9899657"/>
            <a:ext cx="18478539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5" id="35"/>
          <p:cNvSpPr/>
          <p:nvPr/>
        </p:nvSpPr>
        <p:spPr>
          <a:xfrm rot="-5400000">
            <a:off x="12757157" y="5129212"/>
            <a:ext cx="10287000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6" id="36"/>
          <p:cNvSpPr/>
          <p:nvPr/>
        </p:nvSpPr>
        <p:spPr>
          <a:xfrm rot="-7088">
            <a:off x="-95270" y="358768"/>
            <a:ext cx="18478539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37" id="37"/>
          <p:cNvGrpSpPr/>
          <p:nvPr/>
        </p:nvGrpSpPr>
        <p:grpSpPr>
          <a:xfrm rot="0">
            <a:off x="11644680" y="5666259"/>
            <a:ext cx="3094542" cy="766537"/>
            <a:chOff x="0" y="0"/>
            <a:chExt cx="4126056" cy="1022049"/>
          </a:xfrm>
        </p:grpSpPr>
        <p:sp>
          <p:nvSpPr>
            <p:cNvPr name="TextBox 38" id="38"/>
            <p:cNvSpPr txBox="true"/>
            <p:nvPr/>
          </p:nvSpPr>
          <p:spPr>
            <a:xfrm rot="0">
              <a:off x="773533" y="-47625"/>
              <a:ext cx="2578989" cy="59220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699"/>
                </a:lnSpc>
                <a:spcBef>
                  <a:spcPct val="0"/>
                </a:spcBef>
              </a:pPr>
              <a:r>
                <a:rPr lang="en-US" sz="2700" u="none">
                  <a:solidFill>
                    <a:srgbClr val="000000"/>
                  </a:solidFill>
                  <a:latin typeface="Norwester Bold"/>
                </a:rPr>
                <a:t>NAME</a:t>
              </a:r>
            </a:p>
          </p:txBody>
        </p:sp>
        <p:sp>
          <p:nvSpPr>
            <p:cNvPr name="TextBox 39" id="39"/>
            <p:cNvSpPr txBox="true"/>
            <p:nvPr/>
          </p:nvSpPr>
          <p:spPr>
            <a:xfrm rot="0">
              <a:off x="0" y="527300"/>
              <a:ext cx="4126056" cy="4947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082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00000"/>
                  </a:solidFill>
                  <a:latin typeface="Inter"/>
                </a:rPr>
                <a:t>Title or Position</a:t>
              </a:r>
            </a:p>
          </p:txBody>
        </p:sp>
      </p:grpSp>
      <p:sp>
        <p:nvSpPr>
          <p:cNvPr name="TextBox 40" id="40"/>
          <p:cNvSpPr txBox="true"/>
          <p:nvPr/>
        </p:nvSpPr>
        <p:spPr>
          <a:xfrm rot="0">
            <a:off x="1149119" y="941845"/>
            <a:ext cx="6542860" cy="21920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840"/>
              </a:lnSpc>
              <a:spcBef>
                <a:spcPct val="0"/>
              </a:spcBef>
            </a:pPr>
            <a:r>
              <a:rPr lang="en-US" sz="6500" spc="273" u="none">
                <a:solidFill>
                  <a:srgbClr val="000000"/>
                </a:solidFill>
                <a:latin typeface="Norwester Bold"/>
              </a:rPr>
              <a:t>ADD A</a:t>
            </a:r>
          </a:p>
          <a:p>
            <a:pPr algn="l" marL="0" indent="0" lvl="0">
              <a:lnSpc>
                <a:spcPts val="8840"/>
              </a:lnSpc>
              <a:spcBef>
                <a:spcPct val="0"/>
              </a:spcBef>
            </a:pPr>
            <a:r>
              <a:rPr lang="en-US" sz="6500" spc="273" u="none">
                <a:solidFill>
                  <a:srgbClr val="000000"/>
                </a:solidFill>
                <a:latin typeface="Norwester Bold"/>
              </a:rPr>
              <a:t>CHART PAGE</a:t>
            </a:r>
          </a:p>
        </p:txBody>
      </p:sp>
      <p:grpSp>
        <p:nvGrpSpPr>
          <p:cNvPr name="Group 41" id="41"/>
          <p:cNvGrpSpPr/>
          <p:nvPr/>
        </p:nvGrpSpPr>
        <p:grpSpPr>
          <a:xfrm rot="0">
            <a:off x="7596729" y="3053134"/>
            <a:ext cx="3094542" cy="766537"/>
            <a:chOff x="0" y="0"/>
            <a:chExt cx="4126056" cy="1022049"/>
          </a:xfrm>
        </p:grpSpPr>
        <p:sp>
          <p:nvSpPr>
            <p:cNvPr name="TextBox 42" id="42"/>
            <p:cNvSpPr txBox="true"/>
            <p:nvPr/>
          </p:nvSpPr>
          <p:spPr>
            <a:xfrm rot="0">
              <a:off x="773533" y="-47625"/>
              <a:ext cx="2578989" cy="59220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699"/>
                </a:lnSpc>
                <a:spcBef>
                  <a:spcPct val="0"/>
                </a:spcBef>
              </a:pPr>
              <a:r>
                <a:rPr lang="en-US" sz="2700" u="none">
                  <a:solidFill>
                    <a:srgbClr val="000000"/>
                  </a:solidFill>
                  <a:latin typeface="Norwester Bold"/>
                </a:rPr>
                <a:t>NAME</a:t>
              </a:r>
            </a:p>
          </p:txBody>
        </p:sp>
        <p:sp>
          <p:nvSpPr>
            <p:cNvPr name="TextBox 43" id="43"/>
            <p:cNvSpPr txBox="true"/>
            <p:nvPr/>
          </p:nvSpPr>
          <p:spPr>
            <a:xfrm rot="0">
              <a:off x="0" y="527300"/>
              <a:ext cx="4126056" cy="4947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082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00000"/>
                  </a:solidFill>
                  <a:latin typeface="Inter"/>
                </a:rPr>
                <a:t>Title or Position</a:t>
              </a:r>
            </a:p>
          </p:txBody>
        </p:sp>
      </p:grpSp>
      <p:grpSp>
        <p:nvGrpSpPr>
          <p:cNvPr name="Group 44" id="44"/>
          <p:cNvGrpSpPr/>
          <p:nvPr/>
        </p:nvGrpSpPr>
        <p:grpSpPr>
          <a:xfrm rot="0">
            <a:off x="3548778" y="5666259"/>
            <a:ext cx="3094542" cy="766537"/>
            <a:chOff x="0" y="0"/>
            <a:chExt cx="4126056" cy="1022049"/>
          </a:xfrm>
        </p:grpSpPr>
        <p:sp>
          <p:nvSpPr>
            <p:cNvPr name="TextBox 45" id="45"/>
            <p:cNvSpPr txBox="true"/>
            <p:nvPr/>
          </p:nvSpPr>
          <p:spPr>
            <a:xfrm rot="0">
              <a:off x="773533" y="-47625"/>
              <a:ext cx="2578989" cy="59220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699"/>
                </a:lnSpc>
                <a:spcBef>
                  <a:spcPct val="0"/>
                </a:spcBef>
              </a:pPr>
              <a:r>
                <a:rPr lang="en-US" sz="2700" u="none">
                  <a:solidFill>
                    <a:srgbClr val="000000"/>
                  </a:solidFill>
                  <a:latin typeface="Norwester Bold"/>
                </a:rPr>
                <a:t>NAME</a:t>
              </a:r>
            </a:p>
          </p:txBody>
        </p:sp>
        <p:sp>
          <p:nvSpPr>
            <p:cNvPr name="TextBox 46" id="46"/>
            <p:cNvSpPr txBox="true"/>
            <p:nvPr/>
          </p:nvSpPr>
          <p:spPr>
            <a:xfrm rot="0">
              <a:off x="0" y="527300"/>
              <a:ext cx="4126056" cy="4947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082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00000"/>
                  </a:solidFill>
                  <a:latin typeface="Inter"/>
                </a:rPr>
                <a:t>Title or Position</a:t>
              </a:r>
            </a:p>
          </p:txBody>
        </p:sp>
      </p:grpSp>
      <p:grpSp>
        <p:nvGrpSpPr>
          <p:cNvPr name="Group 47" id="47"/>
          <p:cNvGrpSpPr/>
          <p:nvPr/>
        </p:nvGrpSpPr>
        <p:grpSpPr>
          <a:xfrm rot="0">
            <a:off x="5573208" y="8593419"/>
            <a:ext cx="3094542" cy="766537"/>
            <a:chOff x="0" y="0"/>
            <a:chExt cx="4126056" cy="1022049"/>
          </a:xfrm>
        </p:grpSpPr>
        <p:sp>
          <p:nvSpPr>
            <p:cNvPr name="TextBox 48" id="48"/>
            <p:cNvSpPr txBox="true"/>
            <p:nvPr/>
          </p:nvSpPr>
          <p:spPr>
            <a:xfrm rot="0">
              <a:off x="773533" y="-47625"/>
              <a:ext cx="2578989" cy="59220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699"/>
                </a:lnSpc>
                <a:spcBef>
                  <a:spcPct val="0"/>
                </a:spcBef>
              </a:pPr>
              <a:r>
                <a:rPr lang="en-US" sz="2700" u="none">
                  <a:solidFill>
                    <a:srgbClr val="000000"/>
                  </a:solidFill>
                  <a:latin typeface="Norwester Bold"/>
                </a:rPr>
                <a:t>NAME</a:t>
              </a:r>
            </a:p>
          </p:txBody>
        </p:sp>
        <p:sp>
          <p:nvSpPr>
            <p:cNvPr name="TextBox 49" id="49"/>
            <p:cNvSpPr txBox="true"/>
            <p:nvPr/>
          </p:nvSpPr>
          <p:spPr>
            <a:xfrm rot="0">
              <a:off x="0" y="527300"/>
              <a:ext cx="4126056" cy="4947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082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00000"/>
                  </a:solidFill>
                  <a:latin typeface="Inter"/>
                </a:rPr>
                <a:t>Title or Position</a:t>
              </a:r>
            </a:p>
          </p:txBody>
        </p:sp>
      </p:grpSp>
      <p:grpSp>
        <p:nvGrpSpPr>
          <p:cNvPr name="Group 50" id="50"/>
          <p:cNvGrpSpPr/>
          <p:nvPr/>
        </p:nvGrpSpPr>
        <p:grpSpPr>
          <a:xfrm rot="0">
            <a:off x="13669111" y="8593419"/>
            <a:ext cx="3094542" cy="766537"/>
            <a:chOff x="0" y="0"/>
            <a:chExt cx="4126056" cy="1022049"/>
          </a:xfrm>
        </p:grpSpPr>
        <p:sp>
          <p:nvSpPr>
            <p:cNvPr name="TextBox 51" id="51"/>
            <p:cNvSpPr txBox="true"/>
            <p:nvPr/>
          </p:nvSpPr>
          <p:spPr>
            <a:xfrm rot="0">
              <a:off x="773533" y="-47625"/>
              <a:ext cx="2578989" cy="59220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699"/>
                </a:lnSpc>
                <a:spcBef>
                  <a:spcPct val="0"/>
                </a:spcBef>
              </a:pPr>
              <a:r>
                <a:rPr lang="en-US" sz="2700" u="none">
                  <a:solidFill>
                    <a:srgbClr val="000000"/>
                  </a:solidFill>
                  <a:latin typeface="Norwester Bold"/>
                </a:rPr>
                <a:t>NAME</a:t>
              </a:r>
            </a:p>
          </p:txBody>
        </p:sp>
        <p:sp>
          <p:nvSpPr>
            <p:cNvPr name="TextBox 52" id="52"/>
            <p:cNvSpPr txBox="true"/>
            <p:nvPr/>
          </p:nvSpPr>
          <p:spPr>
            <a:xfrm rot="0">
              <a:off x="0" y="527300"/>
              <a:ext cx="4126056" cy="4947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082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00000"/>
                  </a:solidFill>
                  <a:latin typeface="Inter"/>
                </a:rPr>
                <a:t>Title or Position</a:t>
              </a:r>
            </a:p>
          </p:txBody>
        </p:sp>
      </p:grpSp>
      <p:grpSp>
        <p:nvGrpSpPr>
          <p:cNvPr name="Group 53" id="53"/>
          <p:cNvGrpSpPr/>
          <p:nvPr/>
        </p:nvGrpSpPr>
        <p:grpSpPr>
          <a:xfrm rot="0">
            <a:off x="1524348" y="8593419"/>
            <a:ext cx="3094542" cy="766537"/>
            <a:chOff x="0" y="0"/>
            <a:chExt cx="4126056" cy="1022049"/>
          </a:xfrm>
        </p:grpSpPr>
        <p:sp>
          <p:nvSpPr>
            <p:cNvPr name="TextBox 54" id="54"/>
            <p:cNvSpPr txBox="true"/>
            <p:nvPr/>
          </p:nvSpPr>
          <p:spPr>
            <a:xfrm rot="0">
              <a:off x="0" y="527300"/>
              <a:ext cx="4126056" cy="4947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082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00000"/>
                  </a:solidFill>
                  <a:latin typeface="Inter"/>
                </a:rPr>
                <a:t>Title or Position</a:t>
              </a:r>
            </a:p>
          </p:txBody>
        </p:sp>
        <p:sp>
          <p:nvSpPr>
            <p:cNvPr name="TextBox 55" id="55"/>
            <p:cNvSpPr txBox="true"/>
            <p:nvPr/>
          </p:nvSpPr>
          <p:spPr>
            <a:xfrm rot="0">
              <a:off x="773533" y="-47625"/>
              <a:ext cx="2578989" cy="59220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699"/>
                </a:lnSpc>
                <a:spcBef>
                  <a:spcPct val="0"/>
                </a:spcBef>
              </a:pPr>
              <a:r>
                <a:rPr lang="en-US" sz="2700" u="none">
                  <a:solidFill>
                    <a:srgbClr val="000000"/>
                  </a:solidFill>
                  <a:latin typeface="Norwester Bold"/>
                </a:rPr>
                <a:t>NAME</a:t>
              </a:r>
            </a:p>
          </p:txBody>
        </p:sp>
      </p:grpSp>
      <p:grpSp>
        <p:nvGrpSpPr>
          <p:cNvPr name="Group 56" id="56"/>
          <p:cNvGrpSpPr/>
          <p:nvPr/>
        </p:nvGrpSpPr>
        <p:grpSpPr>
          <a:xfrm rot="0">
            <a:off x="9620250" y="8600976"/>
            <a:ext cx="3094542" cy="758981"/>
            <a:chOff x="0" y="0"/>
            <a:chExt cx="4126056" cy="1011974"/>
          </a:xfrm>
        </p:grpSpPr>
        <p:sp>
          <p:nvSpPr>
            <p:cNvPr name="TextBox 57" id="57"/>
            <p:cNvSpPr txBox="true"/>
            <p:nvPr/>
          </p:nvSpPr>
          <p:spPr>
            <a:xfrm rot="0">
              <a:off x="773533" y="-47625"/>
              <a:ext cx="2578989" cy="59220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699"/>
                </a:lnSpc>
                <a:spcBef>
                  <a:spcPct val="0"/>
                </a:spcBef>
              </a:pPr>
              <a:r>
                <a:rPr lang="en-US" sz="2700" u="none">
                  <a:solidFill>
                    <a:srgbClr val="000000"/>
                  </a:solidFill>
                  <a:latin typeface="Norwester Bold"/>
                </a:rPr>
                <a:t>NAME</a:t>
              </a:r>
            </a:p>
          </p:txBody>
        </p:sp>
        <p:sp>
          <p:nvSpPr>
            <p:cNvPr name="TextBox 58" id="58"/>
            <p:cNvSpPr txBox="true"/>
            <p:nvPr/>
          </p:nvSpPr>
          <p:spPr>
            <a:xfrm rot="0">
              <a:off x="0" y="517225"/>
              <a:ext cx="4126056" cy="4947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082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00000"/>
                  </a:solidFill>
                  <a:latin typeface="Inter"/>
                </a:rPr>
                <a:t>Title or Position</a:t>
              </a:r>
            </a:p>
          </p:txBody>
        </p:sp>
      </p:grpSp>
      <p:sp>
        <p:nvSpPr>
          <p:cNvPr name="Freeform 59" id="59"/>
          <p:cNvSpPr/>
          <p:nvPr/>
        </p:nvSpPr>
        <p:spPr>
          <a:xfrm flipH="false" flipV="false" rot="0">
            <a:off x="626475" y="3369727"/>
            <a:ext cx="4245902" cy="3367830"/>
          </a:xfrm>
          <a:custGeom>
            <a:avLst/>
            <a:gdLst/>
            <a:ahLst/>
            <a:cxnLst/>
            <a:rect r="r" b="b" t="t" l="l"/>
            <a:pathLst>
              <a:path h="3367830" w="4245902">
                <a:moveTo>
                  <a:pt x="0" y="0"/>
                </a:moveTo>
                <a:lnTo>
                  <a:pt x="4245903" y="0"/>
                </a:lnTo>
                <a:lnTo>
                  <a:pt x="4245903" y="3367831"/>
                </a:lnTo>
                <a:lnTo>
                  <a:pt x="0" y="336783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0" id="60"/>
          <p:cNvGrpSpPr/>
          <p:nvPr/>
        </p:nvGrpSpPr>
        <p:grpSpPr>
          <a:xfrm rot="0">
            <a:off x="6372777" y="6878637"/>
            <a:ext cx="1495405" cy="1495405"/>
            <a:chOff x="0" y="0"/>
            <a:chExt cx="1993874" cy="1993874"/>
          </a:xfrm>
        </p:grpSpPr>
        <p:grpSp>
          <p:nvGrpSpPr>
            <p:cNvPr name="Group 61" id="61"/>
            <p:cNvGrpSpPr/>
            <p:nvPr/>
          </p:nvGrpSpPr>
          <p:grpSpPr>
            <a:xfrm rot="0">
              <a:off x="0" y="0"/>
              <a:ext cx="1993874" cy="1993874"/>
              <a:chOff x="0" y="0"/>
              <a:chExt cx="812800" cy="812800"/>
            </a:xfrm>
          </p:grpSpPr>
          <p:sp>
            <p:nvSpPr>
              <p:cNvPr name="Freeform 62" id="62"/>
              <p:cNvSpPr/>
              <p:nvPr/>
            </p:nvSpPr>
            <p:spPr>
              <a:xfrm flipH="false" flipV="false" rot="0"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66675">
                <a:solidFill>
                  <a:srgbClr val="000000"/>
                </a:solidFill>
              </a:ln>
            </p:spPr>
          </p:sp>
          <p:sp>
            <p:nvSpPr>
              <p:cNvPr name="TextBox 63" id="63"/>
              <p:cNvSpPr txBox="true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anchor="ctr" rtlCol="false" tIns="37058" lIns="37058" bIns="37058" rIns="37058"/>
              <a:lstStyle/>
              <a:p>
                <a:pPr algn="ctr">
                  <a:lnSpc>
                    <a:spcPts val="3216"/>
                  </a:lnSpc>
                </a:pPr>
              </a:p>
            </p:txBody>
          </p:sp>
        </p:grpSp>
        <p:grpSp>
          <p:nvGrpSpPr>
            <p:cNvPr name="Group 64" id="64"/>
            <p:cNvGrpSpPr>
              <a:grpSpLocks noChangeAspect="true"/>
            </p:cNvGrpSpPr>
            <p:nvPr/>
          </p:nvGrpSpPr>
          <p:grpSpPr>
            <a:xfrm rot="0">
              <a:off x="44168" y="44172"/>
              <a:ext cx="1905537" cy="1905530"/>
              <a:chOff x="0" y="0"/>
              <a:chExt cx="6350000" cy="6349975"/>
            </a:xfrm>
          </p:grpSpPr>
          <p:sp>
            <p:nvSpPr>
              <p:cNvPr name="Freeform 65" id="65"/>
              <p:cNvSpPr/>
              <p:nvPr/>
            </p:nvSpPr>
            <p:spPr>
              <a:xfrm flipH="false" flipV="false" rot="0">
                <a:off x="0" y="0"/>
                <a:ext cx="6350000" cy="6349974"/>
              </a:xfrm>
              <a:custGeom>
                <a:avLst/>
                <a:gdLst/>
                <a:ahLst/>
                <a:cxnLst/>
                <a:rect r="r" b="b" t="t" l="l"/>
                <a:pathLst>
                  <a:path h="6349974" w="6350000">
                    <a:moveTo>
                      <a:pt x="6350000" y="3175025"/>
                    </a:moveTo>
                    <a:cubicBezTo>
                      <a:pt x="6350000" y="4928451"/>
                      <a:pt x="4928476" y="6349974"/>
                      <a:pt x="3175000" y="6349974"/>
                    </a:cubicBezTo>
                    <a:cubicBezTo>
                      <a:pt x="1421498" y="6349974"/>
                      <a:pt x="0" y="4928451"/>
                      <a:pt x="0" y="3175025"/>
                    </a:cubicBezTo>
                    <a:cubicBezTo>
                      <a:pt x="0" y="1421511"/>
                      <a:pt x="1421498" y="0"/>
                      <a:pt x="3175000" y="0"/>
                    </a:cubicBezTo>
                    <a:cubicBezTo>
                      <a:pt x="4928501" y="0"/>
                      <a:pt x="6350000" y="1421511"/>
                      <a:pt x="6350000" y="3175025"/>
                    </a:cubicBezTo>
                    <a:close/>
                  </a:path>
                </a:pathLst>
              </a:custGeom>
              <a:blipFill>
                <a:blip r:embed="rId11"/>
                <a:stretch>
                  <a:fillRect l="-110358" t="-25607" r="-272934" b="-196589"/>
                </a:stretch>
              </a:blipFill>
            </p:spPr>
          </p:sp>
        </p:grpSp>
      </p:grpSp>
      <p:grpSp>
        <p:nvGrpSpPr>
          <p:cNvPr name="Group 66" id="66"/>
          <p:cNvGrpSpPr/>
          <p:nvPr/>
        </p:nvGrpSpPr>
        <p:grpSpPr>
          <a:xfrm rot="0">
            <a:off x="10409848" y="6878637"/>
            <a:ext cx="1495405" cy="1495405"/>
            <a:chOff x="0" y="0"/>
            <a:chExt cx="1993874" cy="1993874"/>
          </a:xfrm>
        </p:grpSpPr>
        <p:grpSp>
          <p:nvGrpSpPr>
            <p:cNvPr name="Group 67" id="67"/>
            <p:cNvGrpSpPr/>
            <p:nvPr/>
          </p:nvGrpSpPr>
          <p:grpSpPr>
            <a:xfrm rot="0">
              <a:off x="0" y="0"/>
              <a:ext cx="1993874" cy="1993874"/>
              <a:chOff x="0" y="0"/>
              <a:chExt cx="812800" cy="812800"/>
            </a:xfrm>
          </p:grpSpPr>
          <p:sp>
            <p:nvSpPr>
              <p:cNvPr name="Freeform 68" id="68"/>
              <p:cNvSpPr/>
              <p:nvPr/>
            </p:nvSpPr>
            <p:spPr>
              <a:xfrm flipH="false" flipV="false" rot="0"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66675">
                <a:solidFill>
                  <a:srgbClr val="000000"/>
                </a:solidFill>
              </a:ln>
            </p:spPr>
          </p:sp>
          <p:sp>
            <p:nvSpPr>
              <p:cNvPr name="TextBox 69" id="69"/>
              <p:cNvSpPr txBox="true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anchor="ctr" rtlCol="false" tIns="37058" lIns="37058" bIns="37058" rIns="37058"/>
              <a:lstStyle/>
              <a:p>
                <a:pPr algn="ctr">
                  <a:lnSpc>
                    <a:spcPts val="3216"/>
                  </a:lnSpc>
                </a:pPr>
              </a:p>
            </p:txBody>
          </p:sp>
        </p:grpSp>
        <p:grpSp>
          <p:nvGrpSpPr>
            <p:cNvPr name="Group 70" id="70"/>
            <p:cNvGrpSpPr>
              <a:grpSpLocks noChangeAspect="true"/>
            </p:cNvGrpSpPr>
            <p:nvPr/>
          </p:nvGrpSpPr>
          <p:grpSpPr>
            <a:xfrm rot="0">
              <a:off x="44168" y="44172"/>
              <a:ext cx="1905537" cy="1905530"/>
              <a:chOff x="0" y="0"/>
              <a:chExt cx="6350000" cy="6349975"/>
            </a:xfrm>
          </p:grpSpPr>
          <p:sp>
            <p:nvSpPr>
              <p:cNvPr name="Freeform 71" id="71"/>
              <p:cNvSpPr/>
              <p:nvPr/>
            </p:nvSpPr>
            <p:spPr>
              <a:xfrm flipH="false" flipV="false" rot="0">
                <a:off x="0" y="0"/>
                <a:ext cx="6350000" cy="6349974"/>
              </a:xfrm>
              <a:custGeom>
                <a:avLst/>
                <a:gdLst/>
                <a:ahLst/>
                <a:cxnLst/>
                <a:rect r="r" b="b" t="t" l="l"/>
                <a:pathLst>
                  <a:path h="6349974" w="6350000">
                    <a:moveTo>
                      <a:pt x="6350000" y="3175025"/>
                    </a:moveTo>
                    <a:cubicBezTo>
                      <a:pt x="6350000" y="4928451"/>
                      <a:pt x="4928476" y="6349974"/>
                      <a:pt x="3175000" y="6349974"/>
                    </a:cubicBezTo>
                    <a:cubicBezTo>
                      <a:pt x="1421498" y="6349974"/>
                      <a:pt x="0" y="4928451"/>
                      <a:pt x="0" y="3175025"/>
                    </a:cubicBezTo>
                    <a:cubicBezTo>
                      <a:pt x="0" y="1421511"/>
                      <a:pt x="1421498" y="0"/>
                      <a:pt x="3175000" y="0"/>
                    </a:cubicBezTo>
                    <a:cubicBezTo>
                      <a:pt x="4928501" y="0"/>
                      <a:pt x="6350000" y="1421511"/>
                      <a:pt x="6350000" y="3175025"/>
                    </a:cubicBezTo>
                    <a:close/>
                  </a:path>
                </a:pathLst>
              </a:custGeom>
              <a:blipFill>
                <a:blip r:embed="rId12"/>
                <a:stretch>
                  <a:fillRect l="-81654" t="0" r="-50513" b="-54972"/>
                </a:stretch>
              </a:blipFill>
            </p:spPr>
          </p:sp>
        </p:grpSp>
      </p:grp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4E1E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03981" y="6730238"/>
            <a:ext cx="4726171" cy="23308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1">
              <a:lnSpc>
                <a:spcPts val="3082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Inter"/>
              </a:rPr>
              <a:t>Use these design resources</a:t>
            </a:r>
          </a:p>
          <a:p>
            <a:pPr marL="0" indent="0" lvl="1">
              <a:lnSpc>
                <a:spcPts val="3082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Inter"/>
              </a:rPr>
              <a:t>in your Canva Presentation.</a:t>
            </a:r>
          </a:p>
          <a:p>
            <a:pPr marL="0" indent="0" lvl="1">
              <a:lnSpc>
                <a:spcPts val="3082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Inter"/>
              </a:rPr>
              <a:t>Happy designing! </a:t>
            </a:r>
          </a:p>
          <a:p>
            <a:pPr marL="0" indent="0" lvl="1">
              <a:lnSpc>
                <a:spcPts val="3082"/>
              </a:lnSpc>
              <a:spcBef>
                <a:spcPct val="0"/>
              </a:spcBef>
            </a:pPr>
          </a:p>
          <a:p>
            <a:pPr marL="0" indent="0" lvl="1">
              <a:lnSpc>
                <a:spcPts val="3082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Inter"/>
              </a:rPr>
              <a:t>Don't forget to delete this</a:t>
            </a:r>
          </a:p>
          <a:p>
            <a:pPr marL="0" indent="0" lvl="1">
              <a:lnSpc>
                <a:spcPts val="3082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Inter"/>
              </a:rPr>
              <a:t>page before presenting. 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03981" y="1214252"/>
            <a:ext cx="5253440" cy="21920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840"/>
              </a:lnSpc>
              <a:spcBef>
                <a:spcPct val="0"/>
              </a:spcBef>
            </a:pPr>
            <a:r>
              <a:rPr lang="en-US" sz="6500" spc="273" u="none">
                <a:solidFill>
                  <a:srgbClr val="000000"/>
                </a:solidFill>
                <a:latin typeface="Norwester Bold"/>
              </a:rPr>
              <a:t>RESOURCE </a:t>
            </a:r>
          </a:p>
          <a:p>
            <a:pPr algn="l" marL="0" indent="0" lvl="0">
              <a:lnSpc>
                <a:spcPts val="8840"/>
              </a:lnSpc>
              <a:spcBef>
                <a:spcPct val="0"/>
              </a:spcBef>
            </a:pPr>
            <a:r>
              <a:rPr lang="en-US" sz="6500" spc="273" u="none">
                <a:solidFill>
                  <a:srgbClr val="000000"/>
                </a:solidFill>
                <a:latin typeface="Norwester Bold"/>
              </a:rPr>
              <a:t>PAGE</a:t>
            </a:r>
          </a:p>
        </p:txBody>
      </p:sp>
      <p:sp>
        <p:nvSpPr>
          <p:cNvPr name="AutoShape 4" id="4"/>
          <p:cNvSpPr/>
          <p:nvPr/>
        </p:nvSpPr>
        <p:spPr>
          <a:xfrm rot="-5400000">
            <a:off x="-4770445" y="5129212"/>
            <a:ext cx="10287000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5" id="5"/>
          <p:cNvSpPr/>
          <p:nvPr/>
        </p:nvSpPr>
        <p:spPr>
          <a:xfrm rot="-7088">
            <a:off x="-95270" y="9899657"/>
            <a:ext cx="18478539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6" id="6"/>
          <p:cNvSpPr/>
          <p:nvPr/>
        </p:nvSpPr>
        <p:spPr>
          <a:xfrm rot="-5400000">
            <a:off x="12757157" y="5129212"/>
            <a:ext cx="10287000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7" id="7"/>
          <p:cNvSpPr/>
          <p:nvPr/>
        </p:nvSpPr>
        <p:spPr>
          <a:xfrm rot="-7088">
            <a:off x="-95270" y="358768"/>
            <a:ext cx="18478539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8" id="8"/>
          <p:cNvSpPr/>
          <p:nvPr/>
        </p:nvSpPr>
        <p:spPr>
          <a:xfrm flipH="false" flipV="false" rot="0">
            <a:off x="6103787" y="5548303"/>
            <a:ext cx="1485098" cy="1025779"/>
          </a:xfrm>
          <a:custGeom>
            <a:avLst/>
            <a:gdLst/>
            <a:ahLst/>
            <a:cxnLst/>
            <a:rect r="r" b="b" t="t" l="l"/>
            <a:pathLst>
              <a:path h="1025779" w="1485098">
                <a:moveTo>
                  <a:pt x="0" y="0"/>
                </a:moveTo>
                <a:lnTo>
                  <a:pt x="1485098" y="0"/>
                </a:lnTo>
                <a:lnTo>
                  <a:pt x="1485098" y="1025780"/>
                </a:lnTo>
                <a:lnTo>
                  <a:pt x="0" y="10257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3238758" y="7586690"/>
            <a:ext cx="2062896" cy="1541323"/>
          </a:xfrm>
          <a:custGeom>
            <a:avLst/>
            <a:gdLst/>
            <a:ahLst/>
            <a:cxnLst/>
            <a:rect r="r" b="b" t="t" l="l"/>
            <a:pathLst>
              <a:path h="1541323" w="2062896">
                <a:moveTo>
                  <a:pt x="0" y="0"/>
                </a:moveTo>
                <a:lnTo>
                  <a:pt x="2062896" y="0"/>
                </a:lnTo>
                <a:lnTo>
                  <a:pt x="2062896" y="1541323"/>
                </a:lnTo>
                <a:lnTo>
                  <a:pt x="0" y="154132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6132112" y="7463528"/>
            <a:ext cx="1428447" cy="1787647"/>
          </a:xfrm>
          <a:custGeom>
            <a:avLst/>
            <a:gdLst/>
            <a:ahLst/>
            <a:cxnLst/>
            <a:rect r="r" b="b" t="t" l="l"/>
            <a:pathLst>
              <a:path h="1787647" w="1428447">
                <a:moveTo>
                  <a:pt x="0" y="0"/>
                </a:moveTo>
                <a:lnTo>
                  <a:pt x="1428447" y="0"/>
                </a:lnTo>
                <a:lnTo>
                  <a:pt x="1428447" y="1787647"/>
                </a:lnTo>
                <a:lnTo>
                  <a:pt x="0" y="178764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5328344" y="5337446"/>
            <a:ext cx="1619045" cy="1447494"/>
          </a:xfrm>
          <a:custGeom>
            <a:avLst/>
            <a:gdLst/>
            <a:ahLst/>
            <a:cxnLst/>
            <a:rect r="r" b="b" t="t" l="l"/>
            <a:pathLst>
              <a:path h="1447494" w="1619045">
                <a:moveTo>
                  <a:pt x="0" y="0"/>
                </a:moveTo>
                <a:lnTo>
                  <a:pt x="1619046" y="0"/>
                </a:lnTo>
                <a:lnTo>
                  <a:pt x="1619046" y="1447494"/>
                </a:lnTo>
                <a:lnTo>
                  <a:pt x="0" y="144749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-11851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3777835" y="1171875"/>
            <a:ext cx="1492482" cy="1510416"/>
          </a:xfrm>
          <a:custGeom>
            <a:avLst/>
            <a:gdLst/>
            <a:ahLst/>
            <a:cxnLst/>
            <a:rect r="r" b="b" t="t" l="l"/>
            <a:pathLst>
              <a:path h="1510416" w="1492482">
                <a:moveTo>
                  <a:pt x="0" y="0"/>
                </a:moveTo>
                <a:lnTo>
                  <a:pt x="1492483" y="0"/>
                </a:lnTo>
                <a:lnTo>
                  <a:pt x="1492483" y="1510416"/>
                </a:lnTo>
                <a:lnTo>
                  <a:pt x="0" y="151041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5210946" y="3195030"/>
            <a:ext cx="1969248" cy="1502259"/>
          </a:xfrm>
          <a:custGeom>
            <a:avLst/>
            <a:gdLst/>
            <a:ahLst/>
            <a:cxnLst/>
            <a:rect r="r" b="b" t="t" l="l"/>
            <a:pathLst>
              <a:path h="1502259" w="1969248">
                <a:moveTo>
                  <a:pt x="0" y="0"/>
                </a:moveTo>
                <a:lnTo>
                  <a:pt x="1969248" y="0"/>
                </a:lnTo>
                <a:lnTo>
                  <a:pt x="1969248" y="1502259"/>
                </a:lnTo>
                <a:lnTo>
                  <a:pt x="0" y="150225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8505581" y="7830564"/>
            <a:ext cx="1647928" cy="1053575"/>
          </a:xfrm>
          <a:custGeom>
            <a:avLst/>
            <a:gdLst/>
            <a:ahLst/>
            <a:cxnLst/>
            <a:rect r="r" b="b" t="t" l="l"/>
            <a:pathLst>
              <a:path h="1053575" w="1647928">
                <a:moveTo>
                  <a:pt x="0" y="0"/>
                </a:moveTo>
                <a:lnTo>
                  <a:pt x="1647928" y="0"/>
                </a:lnTo>
                <a:lnTo>
                  <a:pt x="1647928" y="1053575"/>
                </a:lnTo>
                <a:lnTo>
                  <a:pt x="0" y="105357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0989722" y="7519894"/>
            <a:ext cx="1412823" cy="1674916"/>
          </a:xfrm>
          <a:custGeom>
            <a:avLst/>
            <a:gdLst/>
            <a:ahLst/>
            <a:cxnLst/>
            <a:rect r="r" b="b" t="t" l="l"/>
            <a:pathLst>
              <a:path h="1674916" w="1412823">
                <a:moveTo>
                  <a:pt x="0" y="0"/>
                </a:moveTo>
                <a:lnTo>
                  <a:pt x="1412823" y="0"/>
                </a:lnTo>
                <a:lnTo>
                  <a:pt x="1412823" y="1674916"/>
                </a:lnTo>
                <a:lnTo>
                  <a:pt x="0" y="1674916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6144507" y="996085"/>
            <a:ext cx="1403658" cy="1861996"/>
          </a:xfrm>
          <a:custGeom>
            <a:avLst/>
            <a:gdLst/>
            <a:ahLst/>
            <a:cxnLst/>
            <a:rect r="r" b="b" t="t" l="l"/>
            <a:pathLst>
              <a:path h="1861996" w="1403658">
                <a:moveTo>
                  <a:pt x="0" y="0"/>
                </a:moveTo>
                <a:lnTo>
                  <a:pt x="1403658" y="0"/>
                </a:lnTo>
                <a:lnTo>
                  <a:pt x="1403658" y="1861996"/>
                </a:lnTo>
                <a:lnTo>
                  <a:pt x="0" y="1861996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10384455" y="3444831"/>
            <a:ext cx="1551804" cy="1002657"/>
          </a:xfrm>
          <a:custGeom>
            <a:avLst/>
            <a:gdLst/>
            <a:ahLst/>
            <a:cxnLst/>
            <a:rect r="r" b="b" t="t" l="l"/>
            <a:pathLst>
              <a:path h="1002657" w="1551804">
                <a:moveTo>
                  <a:pt x="0" y="0"/>
                </a:moveTo>
                <a:lnTo>
                  <a:pt x="1551805" y="0"/>
                </a:lnTo>
                <a:lnTo>
                  <a:pt x="1551805" y="1002657"/>
                </a:lnTo>
                <a:lnTo>
                  <a:pt x="0" y="1002657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8457181" y="5362130"/>
            <a:ext cx="1429642" cy="1398127"/>
          </a:xfrm>
          <a:custGeom>
            <a:avLst/>
            <a:gdLst/>
            <a:ahLst/>
            <a:cxnLst/>
            <a:rect r="r" b="b" t="t" l="l"/>
            <a:pathLst>
              <a:path h="1398127" w="1429642">
                <a:moveTo>
                  <a:pt x="0" y="0"/>
                </a:moveTo>
                <a:lnTo>
                  <a:pt x="1429643" y="0"/>
                </a:lnTo>
                <a:lnTo>
                  <a:pt x="1429643" y="1398127"/>
                </a:lnTo>
                <a:lnTo>
                  <a:pt x="0" y="1398127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16137867" y="7689938"/>
            <a:ext cx="1121433" cy="1334827"/>
          </a:xfrm>
          <a:custGeom>
            <a:avLst/>
            <a:gdLst/>
            <a:ahLst/>
            <a:cxnLst/>
            <a:rect r="r" b="b" t="t" l="l"/>
            <a:pathLst>
              <a:path h="1334827" w="1121433">
                <a:moveTo>
                  <a:pt x="0" y="0"/>
                </a:moveTo>
                <a:lnTo>
                  <a:pt x="1121433" y="0"/>
                </a:lnTo>
                <a:lnTo>
                  <a:pt x="1121433" y="1334827"/>
                </a:lnTo>
                <a:lnTo>
                  <a:pt x="0" y="1334827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6234126" y="3310848"/>
            <a:ext cx="1224419" cy="1270623"/>
          </a:xfrm>
          <a:custGeom>
            <a:avLst/>
            <a:gdLst/>
            <a:ahLst/>
            <a:cxnLst/>
            <a:rect r="r" b="b" t="t" l="l"/>
            <a:pathLst>
              <a:path h="1270623" w="1224419">
                <a:moveTo>
                  <a:pt x="0" y="0"/>
                </a:moveTo>
                <a:lnTo>
                  <a:pt x="1224419" y="0"/>
                </a:lnTo>
                <a:lnTo>
                  <a:pt x="1224419" y="1270623"/>
                </a:lnTo>
                <a:lnTo>
                  <a:pt x="0" y="1270623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9641332" y="1591599"/>
            <a:ext cx="1721077" cy="670967"/>
          </a:xfrm>
          <a:custGeom>
            <a:avLst/>
            <a:gdLst/>
            <a:ahLst/>
            <a:cxnLst/>
            <a:rect r="r" b="b" t="t" l="l"/>
            <a:pathLst>
              <a:path h="670967" w="1721077">
                <a:moveTo>
                  <a:pt x="0" y="0"/>
                </a:moveTo>
                <a:lnTo>
                  <a:pt x="1721077" y="0"/>
                </a:lnTo>
                <a:lnTo>
                  <a:pt x="1721077" y="670967"/>
                </a:lnTo>
                <a:lnTo>
                  <a:pt x="0" y="670967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12717673" y="3494165"/>
            <a:ext cx="1711859" cy="903989"/>
          </a:xfrm>
          <a:custGeom>
            <a:avLst/>
            <a:gdLst/>
            <a:ahLst/>
            <a:cxnLst/>
            <a:rect r="r" b="b" t="t" l="l"/>
            <a:pathLst>
              <a:path h="903989" w="1711859">
                <a:moveTo>
                  <a:pt x="0" y="0"/>
                </a:moveTo>
                <a:lnTo>
                  <a:pt x="1711859" y="0"/>
                </a:lnTo>
                <a:lnTo>
                  <a:pt x="1711859" y="903989"/>
                </a:lnTo>
                <a:lnTo>
                  <a:pt x="0" y="903989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8159476" y="3265332"/>
            <a:ext cx="1443566" cy="1361655"/>
          </a:xfrm>
          <a:custGeom>
            <a:avLst/>
            <a:gdLst/>
            <a:ahLst/>
            <a:cxnLst/>
            <a:rect r="r" b="b" t="t" l="l"/>
            <a:pathLst>
              <a:path h="1361655" w="1443566">
                <a:moveTo>
                  <a:pt x="0" y="0"/>
                </a:moveTo>
                <a:lnTo>
                  <a:pt x="1443566" y="0"/>
                </a:lnTo>
                <a:lnTo>
                  <a:pt x="1443566" y="1361655"/>
                </a:lnTo>
                <a:lnTo>
                  <a:pt x="0" y="1361655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true" flipV="false" rot="0">
            <a:off x="7915804" y="1377635"/>
            <a:ext cx="1368349" cy="1098895"/>
          </a:xfrm>
          <a:custGeom>
            <a:avLst/>
            <a:gdLst/>
            <a:ahLst/>
            <a:cxnLst/>
            <a:rect r="r" b="b" t="t" l="l"/>
            <a:pathLst>
              <a:path h="1098895" w="1368349">
                <a:moveTo>
                  <a:pt x="1368348" y="0"/>
                </a:moveTo>
                <a:lnTo>
                  <a:pt x="0" y="0"/>
                </a:lnTo>
                <a:lnTo>
                  <a:pt x="0" y="1098895"/>
                </a:lnTo>
                <a:lnTo>
                  <a:pt x="1368348" y="1098895"/>
                </a:lnTo>
                <a:lnTo>
                  <a:pt x="1368348" y="0"/>
                </a:lnTo>
                <a:close/>
              </a:path>
            </a:pathLst>
          </a:custGeom>
          <a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13527313" y="5446502"/>
            <a:ext cx="852251" cy="1229383"/>
          </a:xfrm>
          <a:custGeom>
            <a:avLst/>
            <a:gdLst/>
            <a:ahLst/>
            <a:cxnLst/>
            <a:rect r="r" b="b" t="t" l="l"/>
            <a:pathLst>
              <a:path h="1229383" w="852251">
                <a:moveTo>
                  <a:pt x="0" y="0"/>
                </a:moveTo>
                <a:lnTo>
                  <a:pt x="852252" y="0"/>
                </a:lnTo>
                <a:lnTo>
                  <a:pt x="852252" y="1229382"/>
                </a:lnTo>
                <a:lnTo>
                  <a:pt x="0" y="1229382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15627498" y="1296427"/>
            <a:ext cx="1508926" cy="1261312"/>
          </a:xfrm>
          <a:custGeom>
            <a:avLst/>
            <a:gdLst/>
            <a:ahLst/>
            <a:cxnLst/>
            <a:rect r="r" b="b" t="t" l="l"/>
            <a:pathLst>
              <a:path h="1261312" w="1508926">
                <a:moveTo>
                  <a:pt x="0" y="0"/>
                </a:moveTo>
                <a:lnTo>
                  <a:pt x="1508925" y="0"/>
                </a:lnTo>
                <a:lnTo>
                  <a:pt x="1508925" y="1261312"/>
                </a:lnTo>
                <a:lnTo>
                  <a:pt x="0" y="1261312"/>
                </a:lnTo>
                <a:lnTo>
                  <a:pt x="0" y="0"/>
                </a:lnTo>
                <a:close/>
              </a:path>
            </a:pathLst>
          </a:custGeom>
          <a:blipFill>
            <a:blip r:embed="rId38">
              <a:extLst>
                <a:ext uri="{96DAC541-7B7A-43D3-8B79-37D633B846F1}">
                  <asvg:svgBlip xmlns:asvg="http://schemas.microsoft.com/office/drawing/2016/SVG/main" r:embed="rId3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11719589" y="1296427"/>
            <a:ext cx="1701067" cy="1261312"/>
          </a:xfrm>
          <a:custGeom>
            <a:avLst/>
            <a:gdLst/>
            <a:ahLst/>
            <a:cxnLst/>
            <a:rect r="r" b="b" t="t" l="l"/>
            <a:pathLst>
              <a:path h="1261312" w="1701067">
                <a:moveTo>
                  <a:pt x="0" y="0"/>
                </a:moveTo>
                <a:lnTo>
                  <a:pt x="1701067" y="0"/>
                </a:lnTo>
                <a:lnTo>
                  <a:pt x="1701067" y="1261312"/>
                </a:lnTo>
                <a:lnTo>
                  <a:pt x="0" y="1261312"/>
                </a:lnTo>
                <a:lnTo>
                  <a:pt x="0" y="0"/>
                </a:lnTo>
                <a:close/>
              </a:path>
            </a:pathLst>
          </a:custGeom>
          <a:blipFill>
            <a:blip r:embed="rId40">
              <a:extLst>
                <a:ext uri="{96DAC541-7B7A-43D3-8B79-37D633B846F1}">
                  <asvg:svgBlip xmlns:asvg="http://schemas.microsoft.com/office/drawing/2016/SVG/main" r:embed="rId4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10835603" y="5342453"/>
            <a:ext cx="1742930" cy="1437480"/>
          </a:xfrm>
          <a:custGeom>
            <a:avLst/>
            <a:gdLst/>
            <a:ahLst/>
            <a:cxnLst/>
            <a:rect r="r" b="b" t="t" l="l"/>
            <a:pathLst>
              <a:path h="1437480" w="1742930">
                <a:moveTo>
                  <a:pt x="0" y="0"/>
                </a:moveTo>
                <a:lnTo>
                  <a:pt x="1742930" y="0"/>
                </a:lnTo>
                <a:lnTo>
                  <a:pt x="1742930" y="1437480"/>
                </a:lnTo>
                <a:lnTo>
                  <a:pt x="0" y="1437480"/>
                </a:lnTo>
                <a:lnTo>
                  <a:pt x="0" y="0"/>
                </a:lnTo>
                <a:close/>
              </a:path>
            </a:pathLst>
          </a:custGeom>
          <a:blipFill>
            <a:blip r:embed="rId42">
              <a:extLst>
                <a:ext uri="{96DAC541-7B7A-43D3-8B79-37D633B846F1}">
                  <asvg:svgBlip xmlns:asvg="http://schemas.microsoft.com/office/drawing/2016/SVG/main" r:embed="rId4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4E1E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03981" y="6730238"/>
            <a:ext cx="4726171" cy="23308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1">
              <a:lnSpc>
                <a:spcPts val="3082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Inter"/>
              </a:rPr>
              <a:t>Use these design resources</a:t>
            </a:r>
          </a:p>
          <a:p>
            <a:pPr marL="0" indent="0" lvl="1">
              <a:lnSpc>
                <a:spcPts val="3082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Inter"/>
              </a:rPr>
              <a:t>in your Canva Presentation.</a:t>
            </a:r>
          </a:p>
          <a:p>
            <a:pPr marL="0" indent="0" lvl="1">
              <a:lnSpc>
                <a:spcPts val="3082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Inter"/>
              </a:rPr>
              <a:t>Happy designing! </a:t>
            </a:r>
          </a:p>
          <a:p>
            <a:pPr marL="0" indent="0" lvl="1">
              <a:lnSpc>
                <a:spcPts val="3082"/>
              </a:lnSpc>
              <a:spcBef>
                <a:spcPct val="0"/>
              </a:spcBef>
            </a:pPr>
          </a:p>
          <a:p>
            <a:pPr marL="0" indent="0" lvl="1">
              <a:lnSpc>
                <a:spcPts val="3082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Inter"/>
              </a:rPr>
              <a:t>Don't forget to delete this</a:t>
            </a:r>
          </a:p>
          <a:p>
            <a:pPr marL="0" indent="0" lvl="1">
              <a:lnSpc>
                <a:spcPts val="3082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Inter"/>
              </a:rPr>
              <a:t>page before presenting. 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03981" y="1214252"/>
            <a:ext cx="5253440" cy="21920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840"/>
              </a:lnSpc>
              <a:spcBef>
                <a:spcPct val="0"/>
              </a:spcBef>
            </a:pPr>
            <a:r>
              <a:rPr lang="en-US" sz="6500" spc="273" u="none">
                <a:solidFill>
                  <a:srgbClr val="000000"/>
                </a:solidFill>
                <a:latin typeface="Norwester Bold"/>
              </a:rPr>
              <a:t>RESOURCE </a:t>
            </a:r>
          </a:p>
          <a:p>
            <a:pPr algn="l" marL="0" indent="0" lvl="0">
              <a:lnSpc>
                <a:spcPts val="8840"/>
              </a:lnSpc>
              <a:spcBef>
                <a:spcPct val="0"/>
              </a:spcBef>
            </a:pPr>
            <a:r>
              <a:rPr lang="en-US" sz="6500" spc="273" u="none">
                <a:solidFill>
                  <a:srgbClr val="000000"/>
                </a:solidFill>
                <a:latin typeface="Norwester Bold"/>
              </a:rPr>
              <a:t>PAGE</a:t>
            </a:r>
          </a:p>
        </p:txBody>
      </p:sp>
      <p:sp>
        <p:nvSpPr>
          <p:cNvPr name="AutoShape 4" id="4"/>
          <p:cNvSpPr/>
          <p:nvPr/>
        </p:nvSpPr>
        <p:spPr>
          <a:xfrm rot="-5400000">
            <a:off x="-4770445" y="5129212"/>
            <a:ext cx="10287000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5" id="5"/>
          <p:cNvSpPr/>
          <p:nvPr/>
        </p:nvSpPr>
        <p:spPr>
          <a:xfrm rot="-7088">
            <a:off x="-95270" y="9899657"/>
            <a:ext cx="18478539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6" id="6"/>
          <p:cNvSpPr/>
          <p:nvPr/>
        </p:nvSpPr>
        <p:spPr>
          <a:xfrm rot="-5400000">
            <a:off x="12757157" y="5129212"/>
            <a:ext cx="10287000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7" id="7"/>
          <p:cNvSpPr/>
          <p:nvPr/>
        </p:nvSpPr>
        <p:spPr>
          <a:xfrm rot="-7088">
            <a:off x="-95270" y="358768"/>
            <a:ext cx="18478539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8" id="8"/>
          <p:cNvSpPr/>
          <p:nvPr/>
        </p:nvSpPr>
        <p:spPr>
          <a:xfrm flipH="false" flipV="false" rot="0">
            <a:off x="8779548" y="3274938"/>
            <a:ext cx="2049287" cy="1339813"/>
          </a:xfrm>
          <a:custGeom>
            <a:avLst/>
            <a:gdLst/>
            <a:ahLst/>
            <a:cxnLst/>
            <a:rect r="r" b="b" t="t" l="l"/>
            <a:pathLst>
              <a:path h="1339813" w="2049287">
                <a:moveTo>
                  <a:pt x="0" y="0"/>
                </a:moveTo>
                <a:lnTo>
                  <a:pt x="2049287" y="0"/>
                </a:lnTo>
                <a:lnTo>
                  <a:pt x="2049287" y="1339813"/>
                </a:lnTo>
                <a:lnTo>
                  <a:pt x="0" y="133981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9399535" y="7378154"/>
            <a:ext cx="2321411" cy="1841333"/>
          </a:xfrm>
          <a:custGeom>
            <a:avLst/>
            <a:gdLst/>
            <a:ahLst/>
            <a:cxnLst/>
            <a:rect r="r" b="b" t="t" l="l"/>
            <a:pathLst>
              <a:path h="1841333" w="2321411">
                <a:moveTo>
                  <a:pt x="0" y="0"/>
                </a:moveTo>
                <a:lnTo>
                  <a:pt x="2321412" y="0"/>
                </a:lnTo>
                <a:lnTo>
                  <a:pt x="2321412" y="1841333"/>
                </a:lnTo>
                <a:lnTo>
                  <a:pt x="0" y="184133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6263544" y="7378154"/>
            <a:ext cx="1817310" cy="2014726"/>
          </a:xfrm>
          <a:custGeom>
            <a:avLst/>
            <a:gdLst/>
            <a:ahLst/>
            <a:cxnLst/>
            <a:rect r="r" b="b" t="t" l="l"/>
            <a:pathLst>
              <a:path h="2014726" w="1817310">
                <a:moveTo>
                  <a:pt x="0" y="0"/>
                </a:moveTo>
                <a:lnTo>
                  <a:pt x="1817310" y="0"/>
                </a:lnTo>
                <a:lnTo>
                  <a:pt x="1817310" y="2014726"/>
                </a:lnTo>
                <a:lnTo>
                  <a:pt x="0" y="201472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5956898" y="5316269"/>
            <a:ext cx="2245038" cy="1566584"/>
          </a:xfrm>
          <a:custGeom>
            <a:avLst/>
            <a:gdLst/>
            <a:ahLst/>
            <a:cxnLst/>
            <a:rect r="r" b="b" t="t" l="l"/>
            <a:pathLst>
              <a:path h="1566584" w="2245038">
                <a:moveTo>
                  <a:pt x="0" y="0"/>
                </a:moveTo>
                <a:lnTo>
                  <a:pt x="2245038" y="0"/>
                </a:lnTo>
                <a:lnTo>
                  <a:pt x="2245038" y="1566585"/>
                </a:lnTo>
                <a:lnTo>
                  <a:pt x="0" y="15665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9341257" y="5143500"/>
            <a:ext cx="1915081" cy="1863670"/>
          </a:xfrm>
          <a:custGeom>
            <a:avLst/>
            <a:gdLst/>
            <a:ahLst/>
            <a:cxnLst/>
            <a:rect r="r" b="b" t="t" l="l"/>
            <a:pathLst>
              <a:path h="1863670" w="1915081">
                <a:moveTo>
                  <a:pt x="0" y="0"/>
                </a:moveTo>
                <a:lnTo>
                  <a:pt x="1915081" y="0"/>
                </a:lnTo>
                <a:lnTo>
                  <a:pt x="1915081" y="1863670"/>
                </a:lnTo>
                <a:lnTo>
                  <a:pt x="0" y="186367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2548900" y="5046816"/>
            <a:ext cx="1567561" cy="2105491"/>
          </a:xfrm>
          <a:custGeom>
            <a:avLst/>
            <a:gdLst/>
            <a:ahLst/>
            <a:cxnLst/>
            <a:rect r="r" b="b" t="t" l="l"/>
            <a:pathLst>
              <a:path h="2105491" w="1567561">
                <a:moveTo>
                  <a:pt x="0" y="0"/>
                </a:moveTo>
                <a:lnTo>
                  <a:pt x="1567561" y="0"/>
                </a:lnTo>
                <a:lnTo>
                  <a:pt x="1567561" y="2105491"/>
                </a:lnTo>
                <a:lnTo>
                  <a:pt x="0" y="210549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6303019" y="2963509"/>
            <a:ext cx="1552796" cy="1962671"/>
          </a:xfrm>
          <a:custGeom>
            <a:avLst/>
            <a:gdLst/>
            <a:ahLst/>
            <a:cxnLst/>
            <a:rect r="r" b="b" t="t" l="l"/>
            <a:pathLst>
              <a:path h="1962671" w="1552796">
                <a:moveTo>
                  <a:pt x="0" y="0"/>
                </a:moveTo>
                <a:lnTo>
                  <a:pt x="1552796" y="0"/>
                </a:lnTo>
                <a:lnTo>
                  <a:pt x="1552796" y="1962671"/>
                </a:lnTo>
                <a:lnTo>
                  <a:pt x="0" y="1962671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1631041" y="2941768"/>
            <a:ext cx="2625268" cy="1796603"/>
          </a:xfrm>
          <a:custGeom>
            <a:avLst/>
            <a:gdLst/>
            <a:ahLst/>
            <a:cxnLst/>
            <a:rect r="r" b="b" t="t" l="l"/>
            <a:pathLst>
              <a:path h="1796603" w="2625268">
                <a:moveTo>
                  <a:pt x="0" y="0"/>
                </a:moveTo>
                <a:lnTo>
                  <a:pt x="2625268" y="0"/>
                </a:lnTo>
                <a:lnTo>
                  <a:pt x="2625268" y="1796603"/>
                </a:lnTo>
                <a:lnTo>
                  <a:pt x="0" y="1796603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4788667" y="985251"/>
            <a:ext cx="2430441" cy="1579137"/>
          </a:xfrm>
          <a:custGeom>
            <a:avLst/>
            <a:gdLst/>
            <a:ahLst/>
            <a:cxnLst/>
            <a:rect r="r" b="b" t="t" l="l"/>
            <a:pathLst>
              <a:path h="1579137" w="2430441">
                <a:moveTo>
                  <a:pt x="0" y="0"/>
                </a:moveTo>
                <a:lnTo>
                  <a:pt x="2430441" y="0"/>
                </a:lnTo>
                <a:lnTo>
                  <a:pt x="2430441" y="1579137"/>
                </a:lnTo>
                <a:lnTo>
                  <a:pt x="0" y="1579137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14924592" y="3102205"/>
            <a:ext cx="2158591" cy="1685278"/>
          </a:xfrm>
          <a:custGeom>
            <a:avLst/>
            <a:gdLst/>
            <a:ahLst/>
            <a:cxnLst/>
            <a:rect r="r" b="b" t="t" l="l"/>
            <a:pathLst>
              <a:path h="1685278" w="2158591">
                <a:moveTo>
                  <a:pt x="0" y="0"/>
                </a:moveTo>
                <a:lnTo>
                  <a:pt x="2158590" y="0"/>
                </a:lnTo>
                <a:lnTo>
                  <a:pt x="2158590" y="1685279"/>
                </a:lnTo>
                <a:lnTo>
                  <a:pt x="0" y="1685279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true" flipV="false" rot="0">
            <a:off x="15089390" y="5293481"/>
            <a:ext cx="1828995" cy="1612162"/>
          </a:xfrm>
          <a:custGeom>
            <a:avLst/>
            <a:gdLst/>
            <a:ahLst/>
            <a:cxnLst/>
            <a:rect r="r" b="b" t="t" l="l"/>
            <a:pathLst>
              <a:path h="1612162" w="1828995">
                <a:moveTo>
                  <a:pt x="1828995" y="0"/>
                </a:moveTo>
                <a:lnTo>
                  <a:pt x="0" y="0"/>
                </a:lnTo>
                <a:lnTo>
                  <a:pt x="0" y="1612161"/>
                </a:lnTo>
                <a:lnTo>
                  <a:pt x="1828995" y="1612161"/>
                </a:lnTo>
                <a:lnTo>
                  <a:pt x="1828995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15031254" y="7610477"/>
            <a:ext cx="1945266" cy="1755800"/>
          </a:xfrm>
          <a:custGeom>
            <a:avLst/>
            <a:gdLst/>
            <a:ahLst/>
            <a:cxnLst/>
            <a:rect r="r" b="b" t="t" l="l"/>
            <a:pathLst>
              <a:path h="1755800" w="1945266">
                <a:moveTo>
                  <a:pt x="0" y="0"/>
                </a:moveTo>
                <a:lnTo>
                  <a:pt x="1945266" y="0"/>
                </a:lnTo>
                <a:lnTo>
                  <a:pt x="1945266" y="1755801"/>
                </a:lnTo>
                <a:lnTo>
                  <a:pt x="0" y="1755801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12367942" y="7447582"/>
            <a:ext cx="1841149" cy="1883446"/>
          </a:xfrm>
          <a:custGeom>
            <a:avLst/>
            <a:gdLst/>
            <a:ahLst/>
            <a:cxnLst/>
            <a:rect r="r" b="b" t="t" l="l"/>
            <a:pathLst>
              <a:path h="1883446" w="1841149">
                <a:moveTo>
                  <a:pt x="0" y="0"/>
                </a:moveTo>
                <a:lnTo>
                  <a:pt x="1841149" y="0"/>
                </a:lnTo>
                <a:lnTo>
                  <a:pt x="1841149" y="1883445"/>
                </a:lnTo>
                <a:lnTo>
                  <a:pt x="0" y="1883445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6061906" y="900715"/>
            <a:ext cx="2035023" cy="1748208"/>
          </a:xfrm>
          <a:custGeom>
            <a:avLst/>
            <a:gdLst/>
            <a:ahLst/>
            <a:cxnLst/>
            <a:rect r="r" b="b" t="t" l="l"/>
            <a:pathLst>
              <a:path h="1748208" w="2035023">
                <a:moveTo>
                  <a:pt x="0" y="0"/>
                </a:moveTo>
                <a:lnTo>
                  <a:pt x="2035023" y="0"/>
                </a:lnTo>
                <a:lnTo>
                  <a:pt x="2035023" y="1748208"/>
                </a:lnTo>
                <a:lnTo>
                  <a:pt x="0" y="1748208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8946874" y="985251"/>
            <a:ext cx="2449876" cy="1579137"/>
          </a:xfrm>
          <a:custGeom>
            <a:avLst/>
            <a:gdLst/>
            <a:ahLst/>
            <a:cxnLst/>
            <a:rect r="r" b="b" t="t" l="l"/>
            <a:pathLst>
              <a:path h="1579137" w="2449876">
                <a:moveTo>
                  <a:pt x="0" y="0"/>
                </a:moveTo>
                <a:lnTo>
                  <a:pt x="2449875" y="0"/>
                </a:lnTo>
                <a:lnTo>
                  <a:pt x="2449875" y="1579137"/>
                </a:lnTo>
                <a:lnTo>
                  <a:pt x="0" y="1579137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12031349" y="1028700"/>
            <a:ext cx="2320231" cy="1492239"/>
          </a:xfrm>
          <a:custGeom>
            <a:avLst/>
            <a:gdLst/>
            <a:ahLst/>
            <a:cxnLst/>
            <a:rect r="r" b="b" t="t" l="l"/>
            <a:pathLst>
              <a:path h="1492239" w="2320231">
                <a:moveTo>
                  <a:pt x="0" y="0"/>
                </a:moveTo>
                <a:lnTo>
                  <a:pt x="2320231" y="0"/>
                </a:lnTo>
                <a:lnTo>
                  <a:pt x="2320231" y="1492239"/>
                </a:lnTo>
                <a:lnTo>
                  <a:pt x="0" y="1492239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4E1E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7167810" y="1377647"/>
            <a:ext cx="832459" cy="715915"/>
          </a:xfrm>
          <a:custGeom>
            <a:avLst/>
            <a:gdLst/>
            <a:ahLst/>
            <a:cxnLst/>
            <a:rect r="r" b="b" t="t" l="l"/>
            <a:pathLst>
              <a:path h="715915" w="832459">
                <a:moveTo>
                  <a:pt x="0" y="0"/>
                </a:moveTo>
                <a:lnTo>
                  <a:pt x="832459" y="0"/>
                </a:lnTo>
                <a:lnTo>
                  <a:pt x="832459" y="715915"/>
                </a:lnTo>
                <a:lnTo>
                  <a:pt x="0" y="71591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8517577" y="1304556"/>
            <a:ext cx="862097" cy="862097"/>
          </a:xfrm>
          <a:custGeom>
            <a:avLst/>
            <a:gdLst/>
            <a:ahLst/>
            <a:cxnLst/>
            <a:rect r="r" b="b" t="t" l="l"/>
            <a:pathLst>
              <a:path h="862097" w="862097">
                <a:moveTo>
                  <a:pt x="0" y="0"/>
                </a:moveTo>
                <a:lnTo>
                  <a:pt x="862097" y="0"/>
                </a:lnTo>
                <a:lnTo>
                  <a:pt x="862097" y="862097"/>
                </a:lnTo>
                <a:lnTo>
                  <a:pt x="0" y="86209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9807197" y="1229591"/>
            <a:ext cx="704739" cy="1012027"/>
          </a:xfrm>
          <a:custGeom>
            <a:avLst/>
            <a:gdLst/>
            <a:ahLst/>
            <a:cxnLst/>
            <a:rect r="r" b="b" t="t" l="l"/>
            <a:pathLst>
              <a:path h="1012027" w="704739">
                <a:moveTo>
                  <a:pt x="0" y="0"/>
                </a:moveTo>
                <a:lnTo>
                  <a:pt x="704739" y="0"/>
                </a:lnTo>
                <a:lnTo>
                  <a:pt x="704739" y="1012027"/>
                </a:lnTo>
                <a:lnTo>
                  <a:pt x="0" y="10120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0983430" y="1377647"/>
            <a:ext cx="1164950" cy="715915"/>
          </a:xfrm>
          <a:custGeom>
            <a:avLst/>
            <a:gdLst/>
            <a:ahLst/>
            <a:cxnLst/>
            <a:rect r="r" b="b" t="t" l="l"/>
            <a:pathLst>
              <a:path h="715915" w="1164950">
                <a:moveTo>
                  <a:pt x="0" y="0"/>
                </a:moveTo>
                <a:lnTo>
                  <a:pt x="1164950" y="0"/>
                </a:lnTo>
                <a:lnTo>
                  <a:pt x="1164950" y="715915"/>
                </a:lnTo>
                <a:lnTo>
                  <a:pt x="0" y="71591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2694839" y="1304556"/>
            <a:ext cx="862097" cy="862097"/>
          </a:xfrm>
          <a:custGeom>
            <a:avLst/>
            <a:gdLst/>
            <a:ahLst/>
            <a:cxnLst/>
            <a:rect r="r" b="b" t="t" l="l"/>
            <a:pathLst>
              <a:path h="862097" w="862097">
                <a:moveTo>
                  <a:pt x="0" y="0"/>
                </a:moveTo>
                <a:lnTo>
                  <a:pt x="862097" y="0"/>
                </a:lnTo>
                <a:lnTo>
                  <a:pt x="862097" y="862097"/>
                </a:lnTo>
                <a:lnTo>
                  <a:pt x="0" y="86209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5012316" y="1229591"/>
            <a:ext cx="1119949" cy="1012027"/>
          </a:xfrm>
          <a:custGeom>
            <a:avLst/>
            <a:gdLst/>
            <a:ahLst/>
            <a:cxnLst/>
            <a:rect r="r" b="b" t="t" l="l"/>
            <a:pathLst>
              <a:path h="1012027" w="1119949">
                <a:moveTo>
                  <a:pt x="0" y="0"/>
                </a:moveTo>
                <a:lnTo>
                  <a:pt x="1119950" y="0"/>
                </a:lnTo>
                <a:lnTo>
                  <a:pt x="1119950" y="1012027"/>
                </a:lnTo>
                <a:lnTo>
                  <a:pt x="0" y="101202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984460" y="1229591"/>
            <a:ext cx="675298" cy="1012027"/>
          </a:xfrm>
          <a:custGeom>
            <a:avLst/>
            <a:gdLst/>
            <a:ahLst/>
            <a:cxnLst/>
            <a:rect r="r" b="b" t="t" l="l"/>
            <a:pathLst>
              <a:path h="1012027" w="675298">
                <a:moveTo>
                  <a:pt x="0" y="0"/>
                </a:moveTo>
                <a:lnTo>
                  <a:pt x="675298" y="0"/>
                </a:lnTo>
                <a:lnTo>
                  <a:pt x="675298" y="1012027"/>
                </a:lnTo>
                <a:lnTo>
                  <a:pt x="0" y="101202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6484824" y="1229591"/>
            <a:ext cx="732340" cy="1012027"/>
          </a:xfrm>
          <a:custGeom>
            <a:avLst/>
            <a:gdLst/>
            <a:ahLst/>
            <a:cxnLst/>
            <a:rect r="r" b="b" t="t" l="l"/>
            <a:pathLst>
              <a:path h="1012027" w="732340">
                <a:moveTo>
                  <a:pt x="0" y="0"/>
                </a:moveTo>
                <a:lnTo>
                  <a:pt x="732340" y="0"/>
                </a:lnTo>
                <a:lnTo>
                  <a:pt x="732340" y="1012027"/>
                </a:lnTo>
                <a:lnTo>
                  <a:pt x="0" y="1012027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7152771" y="3150636"/>
            <a:ext cx="862536" cy="862536"/>
          </a:xfrm>
          <a:custGeom>
            <a:avLst/>
            <a:gdLst/>
            <a:ahLst/>
            <a:cxnLst/>
            <a:rect r="r" b="b" t="t" l="l"/>
            <a:pathLst>
              <a:path h="862536" w="862536">
                <a:moveTo>
                  <a:pt x="0" y="0"/>
                </a:moveTo>
                <a:lnTo>
                  <a:pt x="862537" y="0"/>
                </a:lnTo>
                <a:lnTo>
                  <a:pt x="862537" y="862536"/>
                </a:lnTo>
                <a:lnTo>
                  <a:pt x="0" y="862536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8466380" y="3150636"/>
            <a:ext cx="862536" cy="862536"/>
          </a:xfrm>
          <a:custGeom>
            <a:avLst/>
            <a:gdLst/>
            <a:ahLst/>
            <a:cxnLst/>
            <a:rect r="r" b="b" t="t" l="l"/>
            <a:pathLst>
              <a:path h="862536" w="862536">
                <a:moveTo>
                  <a:pt x="0" y="0"/>
                </a:moveTo>
                <a:lnTo>
                  <a:pt x="862536" y="0"/>
                </a:lnTo>
                <a:lnTo>
                  <a:pt x="862536" y="862536"/>
                </a:lnTo>
                <a:lnTo>
                  <a:pt x="0" y="862536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9779989" y="3150636"/>
            <a:ext cx="856263" cy="862536"/>
          </a:xfrm>
          <a:custGeom>
            <a:avLst/>
            <a:gdLst/>
            <a:ahLst/>
            <a:cxnLst/>
            <a:rect r="r" b="b" t="t" l="l"/>
            <a:pathLst>
              <a:path h="862536" w="856263">
                <a:moveTo>
                  <a:pt x="0" y="0"/>
                </a:moveTo>
                <a:lnTo>
                  <a:pt x="856263" y="0"/>
                </a:lnTo>
                <a:lnTo>
                  <a:pt x="856263" y="862536"/>
                </a:lnTo>
                <a:lnTo>
                  <a:pt x="0" y="862536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1083927" y="3146493"/>
            <a:ext cx="714074" cy="870822"/>
          </a:xfrm>
          <a:custGeom>
            <a:avLst/>
            <a:gdLst/>
            <a:ahLst/>
            <a:cxnLst/>
            <a:rect r="r" b="b" t="t" l="l"/>
            <a:pathLst>
              <a:path h="870822" w="714074">
                <a:moveTo>
                  <a:pt x="0" y="0"/>
                </a:moveTo>
                <a:lnTo>
                  <a:pt x="714074" y="0"/>
                </a:lnTo>
                <a:lnTo>
                  <a:pt x="714074" y="870822"/>
                </a:lnTo>
                <a:lnTo>
                  <a:pt x="0" y="870822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2245676" y="3150636"/>
            <a:ext cx="903609" cy="862536"/>
          </a:xfrm>
          <a:custGeom>
            <a:avLst/>
            <a:gdLst/>
            <a:ahLst/>
            <a:cxnLst/>
            <a:rect r="r" b="b" t="t" l="l"/>
            <a:pathLst>
              <a:path h="862536" w="903609">
                <a:moveTo>
                  <a:pt x="0" y="0"/>
                </a:moveTo>
                <a:lnTo>
                  <a:pt x="903610" y="0"/>
                </a:lnTo>
                <a:lnTo>
                  <a:pt x="903610" y="862536"/>
                </a:lnTo>
                <a:lnTo>
                  <a:pt x="0" y="862536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3600358" y="3150636"/>
            <a:ext cx="757464" cy="862536"/>
          </a:xfrm>
          <a:custGeom>
            <a:avLst/>
            <a:gdLst/>
            <a:ahLst/>
            <a:cxnLst/>
            <a:rect r="r" b="b" t="t" l="l"/>
            <a:pathLst>
              <a:path h="862536" w="757464">
                <a:moveTo>
                  <a:pt x="0" y="0"/>
                </a:moveTo>
                <a:lnTo>
                  <a:pt x="757464" y="0"/>
                </a:lnTo>
                <a:lnTo>
                  <a:pt x="757464" y="862536"/>
                </a:lnTo>
                <a:lnTo>
                  <a:pt x="0" y="862536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5062672" y="3150636"/>
            <a:ext cx="857832" cy="862536"/>
          </a:xfrm>
          <a:custGeom>
            <a:avLst/>
            <a:gdLst/>
            <a:ahLst/>
            <a:cxnLst/>
            <a:rect r="r" b="b" t="t" l="l"/>
            <a:pathLst>
              <a:path h="862536" w="857832">
                <a:moveTo>
                  <a:pt x="0" y="0"/>
                </a:moveTo>
                <a:lnTo>
                  <a:pt x="857831" y="0"/>
                </a:lnTo>
                <a:lnTo>
                  <a:pt x="857831" y="862536"/>
                </a:lnTo>
                <a:lnTo>
                  <a:pt x="0" y="862536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16287683" y="3251641"/>
            <a:ext cx="1110978" cy="660527"/>
          </a:xfrm>
          <a:custGeom>
            <a:avLst/>
            <a:gdLst/>
            <a:ahLst/>
            <a:cxnLst/>
            <a:rect r="r" b="b" t="t" l="l"/>
            <a:pathLst>
              <a:path h="660527" w="1110978">
                <a:moveTo>
                  <a:pt x="0" y="0"/>
                </a:moveTo>
                <a:lnTo>
                  <a:pt x="1110979" y="0"/>
                </a:lnTo>
                <a:lnTo>
                  <a:pt x="1110979" y="660527"/>
                </a:lnTo>
                <a:lnTo>
                  <a:pt x="0" y="660527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7176667" y="5066154"/>
            <a:ext cx="885701" cy="761703"/>
          </a:xfrm>
          <a:custGeom>
            <a:avLst/>
            <a:gdLst/>
            <a:ahLst/>
            <a:cxnLst/>
            <a:rect r="r" b="b" t="t" l="l"/>
            <a:pathLst>
              <a:path h="761703" w="885701">
                <a:moveTo>
                  <a:pt x="0" y="0"/>
                </a:moveTo>
                <a:lnTo>
                  <a:pt x="885701" y="0"/>
                </a:lnTo>
                <a:lnTo>
                  <a:pt x="885701" y="761703"/>
                </a:lnTo>
                <a:lnTo>
                  <a:pt x="0" y="761703"/>
                </a:lnTo>
                <a:lnTo>
                  <a:pt x="0" y="0"/>
                </a:lnTo>
                <a:close/>
              </a:path>
            </a:pathLst>
          </a:custGeom>
          <a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8814767" y="5066154"/>
            <a:ext cx="761703" cy="761703"/>
          </a:xfrm>
          <a:custGeom>
            <a:avLst/>
            <a:gdLst/>
            <a:ahLst/>
            <a:cxnLst/>
            <a:rect r="r" b="b" t="t" l="l"/>
            <a:pathLst>
              <a:path h="761703" w="761703">
                <a:moveTo>
                  <a:pt x="0" y="0"/>
                </a:moveTo>
                <a:lnTo>
                  <a:pt x="761703" y="0"/>
                </a:lnTo>
                <a:lnTo>
                  <a:pt x="761703" y="761703"/>
                </a:lnTo>
                <a:lnTo>
                  <a:pt x="0" y="761703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10328869" y="5066154"/>
            <a:ext cx="761703" cy="761703"/>
          </a:xfrm>
          <a:custGeom>
            <a:avLst/>
            <a:gdLst/>
            <a:ahLst/>
            <a:cxnLst/>
            <a:rect r="r" b="b" t="t" l="l"/>
            <a:pathLst>
              <a:path h="761703" w="761703">
                <a:moveTo>
                  <a:pt x="0" y="0"/>
                </a:moveTo>
                <a:lnTo>
                  <a:pt x="761703" y="0"/>
                </a:lnTo>
                <a:lnTo>
                  <a:pt x="761703" y="761703"/>
                </a:lnTo>
                <a:lnTo>
                  <a:pt x="0" y="761703"/>
                </a:lnTo>
                <a:lnTo>
                  <a:pt x="0" y="0"/>
                </a:lnTo>
                <a:close/>
              </a:path>
            </a:pathLst>
          </a:custGeom>
          <a:blipFill>
            <a:blip r:embed="rId38">
              <a:extLst>
                <a:ext uri="{96DAC541-7B7A-43D3-8B79-37D633B846F1}">
                  <asvg:svgBlip xmlns:asvg="http://schemas.microsoft.com/office/drawing/2016/SVG/main" r:embed="rId3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11842971" y="5066154"/>
            <a:ext cx="760318" cy="761703"/>
          </a:xfrm>
          <a:custGeom>
            <a:avLst/>
            <a:gdLst/>
            <a:ahLst/>
            <a:cxnLst/>
            <a:rect r="r" b="b" t="t" l="l"/>
            <a:pathLst>
              <a:path h="761703" w="760318">
                <a:moveTo>
                  <a:pt x="0" y="0"/>
                </a:moveTo>
                <a:lnTo>
                  <a:pt x="760318" y="0"/>
                </a:lnTo>
                <a:lnTo>
                  <a:pt x="760318" y="761703"/>
                </a:lnTo>
                <a:lnTo>
                  <a:pt x="0" y="761703"/>
                </a:lnTo>
                <a:lnTo>
                  <a:pt x="0" y="0"/>
                </a:lnTo>
                <a:close/>
              </a:path>
            </a:pathLst>
          </a:custGeom>
          <a:blipFill>
            <a:blip r:embed="rId40">
              <a:extLst>
                <a:ext uri="{96DAC541-7B7A-43D3-8B79-37D633B846F1}">
                  <asvg:svgBlip xmlns:asvg="http://schemas.microsoft.com/office/drawing/2016/SVG/main" r:embed="rId4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13355689" y="5066154"/>
            <a:ext cx="827938" cy="761703"/>
          </a:xfrm>
          <a:custGeom>
            <a:avLst/>
            <a:gdLst/>
            <a:ahLst/>
            <a:cxnLst/>
            <a:rect r="r" b="b" t="t" l="l"/>
            <a:pathLst>
              <a:path h="761703" w="827938">
                <a:moveTo>
                  <a:pt x="0" y="0"/>
                </a:moveTo>
                <a:lnTo>
                  <a:pt x="827937" y="0"/>
                </a:lnTo>
                <a:lnTo>
                  <a:pt x="827937" y="761703"/>
                </a:lnTo>
                <a:lnTo>
                  <a:pt x="0" y="761703"/>
                </a:lnTo>
                <a:lnTo>
                  <a:pt x="0" y="0"/>
                </a:lnTo>
                <a:close/>
              </a:path>
            </a:pathLst>
          </a:custGeom>
          <a:blipFill>
            <a:blip r:embed="rId42">
              <a:extLst>
                <a:ext uri="{96DAC541-7B7A-43D3-8B79-37D633B846F1}">
                  <asvg:svgBlip xmlns:asvg="http://schemas.microsoft.com/office/drawing/2016/SVG/main" r:embed="rId4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14936026" y="5066154"/>
            <a:ext cx="614902" cy="761703"/>
          </a:xfrm>
          <a:custGeom>
            <a:avLst/>
            <a:gdLst/>
            <a:ahLst/>
            <a:cxnLst/>
            <a:rect r="r" b="b" t="t" l="l"/>
            <a:pathLst>
              <a:path h="761703" w="614902">
                <a:moveTo>
                  <a:pt x="0" y="0"/>
                </a:moveTo>
                <a:lnTo>
                  <a:pt x="614901" y="0"/>
                </a:lnTo>
                <a:lnTo>
                  <a:pt x="614901" y="761703"/>
                </a:lnTo>
                <a:lnTo>
                  <a:pt x="0" y="761703"/>
                </a:lnTo>
                <a:lnTo>
                  <a:pt x="0" y="0"/>
                </a:lnTo>
                <a:close/>
              </a:path>
            </a:pathLst>
          </a:custGeom>
          <a:blipFill>
            <a:blip r:embed="rId44">
              <a:extLst>
                <a:ext uri="{96DAC541-7B7A-43D3-8B79-37D633B846F1}">
                  <asvg:svgBlip xmlns:asvg="http://schemas.microsoft.com/office/drawing/2016/SVG/main" r:embed="rId4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16303327" y="5132346"/>
            <a:ext cx="1095335" cy="629320"/>
          </a:xfrm>
          <a:custGeom>
            <a:avLst/>
            <a:gdLst/>
            <a:ahLst/>
            <a:cxnLst/>
            <a:rect r="r" b="b" t="t" l="l"/>
            <a:pathLst>
              <a:path h="629320" w="1095335">
                <a:moveTo>
                  <a:pt x="0" y="0"/>
                </a:moveTo>
                <a:lnTo>
                  <a:pt x="1095335" y="0"/>
                </a:lnTo>
                <a:lnTo>
                  <a:pt x="1095335" y="629319"/>
                </a:lnTo>
                <a:lnTo>
                  <a:pt x="0" y="629319"/>
                </a:lnTo>
                <a:lnTo>
                  <a:pt x="0" y="0"/>
                </a:lnTo>
                <a:close/>
              </a:path>
            </a:pathLst>
          </a:custGeom>
          <a:blipFill>
            <a:blip r:embed="rId46">
              <a:extLst>
                <a:ext uri="{96DAC541-7B7A-43D3-8B79-37D633B846F1}">
                  <asvg:svgBlip xmlns:asvg="http://schemas.microsoft.com/office/drawing/2016/SVG/main" r:embed="rId4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7165425" y="6765381"/>
            <a:ext cx="914303" cy="816223"/>
          </a:xfrm>
          <a:custGeom>
            <a:avLst/>
            <a:gdLst/>
            <a:ahLst/>
            <a:cxnLst/>
            <a:rect r="r" b="b" t="t" l="l"/>
            <a:pathLst>
              <a:path h="816223" w="914303">
                <a:moveTo>
                  <a:pt x="0" y="0"/>
                </a:moveTo>
                <a:lnTo>
                  <a:pt x="914303" y="0"/>
                </a:lnTo>
                <a:lnTo>
                  <a:pt x="914303" y="816223"/>
                </a:lnTo>
                <a:lnTo>
                  <a:pt x="0" y="816223"/>
                </a:lnTo>
                <a:lnTo>
                  <a:pt x="0" y="0"/>
                </a:lnTo>
                <a:close/>
              </a:path>
            </a:pathLst>
          </a:custGeom>
          <a:blipFill>
            <a:blip r:embed="rId48">
              <a:extLst>
                <a:ext uri="{96DAC541-7B7A-43D3-8B79-37D633B846F1}">
                  <asvg:svgBlip xmlns:asvg="http://schemas.microsoft.com/office/drawing/2016/SVG/main" r:embed="rId4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8517113" y="6732732"/>
            <a:ext cx="642709" cy="881521"/>
          </a:xfrm>
          <a:custGeom>
            <a:avLst/>
            <a:gdLst/>
            <a:ahLst/>
            <a:cxnLst/>
            <a:rect r="r" b="b" t="t" l="l"/>
            <a:pathLst>
              <a:path h="881521" w="642709">
                <a:moveTo>
                  <a:pt x="0" y="0"/>
                </a:moveTo>
                <a:lnTo>
                  <a:pt x="642709" y="0"/>
                </a:lnTo>
                <a:lnTo>
                  <a:pt x="642709" y="881521"/>
                </a:lnTo>
                <a:lnTo>
                  <a:pt x="0" y="881521"/>
                </a:lnTo>
                <a:lnTo>
                  <a:pt x="0" y="0"/>
                </a:lnTo>
                <a:close/>
              </a:path>
            </a:pathLst>
          </a:custGeom>
          <a:blipFill>
            <a:blip r:embed="rId50">
              <a:extLst>
                <a:ext uri="{96DAC541-7B7A-43D3-8B79-37D633B846F1}">
                  <asvg:svgBlip xmlns:asvg="http://schemas.microsoft.com/office/drawing/2016/SVG/main" r:embed="rId5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9597207" y="6732732"/>
            <a:ext cx="827027" cy="881521"/>
          </a:xfrm>
          <a:custGeom>
            <a:avLst/>
            <a:gdLst/>
            <a:ahLst/>
            <a:cxnLst/>
            <a:rect r="r" b="b" t="t" l="l"/>
            <a:pathLst>
              <a:path h="881521" w="827027">
                <a:moveTo>
                  <a:pt x="0" y="0"/>
                </a:moveTo>
                <a:lnTo>
                  <a:pt x="827027" y="0"/>
                </a:lnTo>
                <a:lnTo>
                  <a:pt x="827027" y="881521"/>
                </a:lnTo>
                <a:lnTo>
                  <a:pt x="0" y="881521"/>
                </a:lnTo>
                <a:lnTo>
                  <a:pt x="0" y="0"/>
                </a:lnTo>
                <a:close/>
              </a:path>
            </a:pathLst>
          </a:custGeom>
          <a:blipFill>
            <a:blip r:embed="rId52">
              <a:extLst>
                <a:ext uri="{96DAC541-7B7A-43D3-8B79-37D633B846F1}">
                  <asvg:svgBlip xmlns:asvg="http://schemas.microsoft.com/office/drawing/2016/SVG/main" r:embed="rId5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10861619" y="6732732"/>
            <a:ext cx="644312" cy="881521"/>
          </a:xfrm>
          <a:custGeom>
            <a:avLst/>
            <a:gdLst/>
            <a:ahLst/>
            <a:cxnLst/>
            <a:rect r="r" b="b" t="t" l="l"/>
            <a:pathLst>
              <a:path h="881521" w="644312">
                <a:moveTo>
                  <a:pt x="0" y="0"/>
                </a:moveTo>
                <a:lnTo>
                  <a:pt x="644312" y="0"/>
                </a:lnTo>
                <a:lnTo>
                  <a:pt x="644312" y="881521"/>
                </a:lnTo>
                <a:lnTo>
                  <a:pt x="0" y="881521"/>
                </a:lnTo>
                <a:lnTo>
                  <a:pt x="0" y="0"/>
                </a:lnTo>
                <a:close/>
              </a:path>
            </a:pathLst>
          </a:custGeom>
          <a:blipFill>
            <a:blip r:embed="rId54">
              <a:extLst>
                <a:ext uri="{96DAC541-7B7A-43D3-8B79-37D633B846F1}">
                  <asvg:svgBlip xmlns:asvg="http://schemas.microsoft.com/office/drawing/2016/SVG/main" r:embed="rId5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0">
            <a:off x="11943316" y="6824910"/>
            <a:ext cx="1158432" cy="697166"/>
          </a:xfrm>
          <a:custGeom>
            <a:avLst/>
            <a:gdLst/>
            <a:ahLst/>
            <a:cxnLst/>
            <a:rect r="r" b="b" t="t" l="l"/>
            <a:pathLst>
              <a:path h="697166" w="1158432">
                <a:moveTo>
                  <a:pt x="0" y="0"/>
                </a:moveTo>
                <a:lnTo>
                  <a:pt x="1158432" y="0"/>
                </a:lnTo>
                <a:lnTo>
                  <a:pt x="1158432" y="697165"/>
                </a:lnTo>
                <a:lnTo>
                  <a:pt x="0" y="697165"/>
                </a:lnTo>
                <a:lnTo>
                  <a:pt x="0" y="0"/>
                </a:lnTo>
                <a:close/>
              </a:path>
            </a:pathLst>
          </a:custGeom>
          <a:blipFill>
            <a:blip r:embed="rId56">
              <a:extLst>
                <a:ext uri="{96DAC541-7B7A-43D3-8B79-37D633B846F1}">
                  <asvg:svgBlip xmlns:asvg="http://schemas.microsoft.com/office/drawing/2016/SVG/main" r:embed="rId5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0">
            <a:off x="13539133" y="6732732"/>
            <a:ext cx="1117135" cy="881521"/>
          </a:xfrm>
          <a:custGeom>
            <a:avLst/>
            <a:gdLst/>
            <a:ahLst/>
            <a:cxnLst/>
            <a:rect r="r" b="b" t="t" l="l"/>
            <a:pathLst>
              <a:path h="881521" w="1117135">
                <a:moveTo>
                  <a:pt x="0" y="0"/>
                </a:moveTo>
                <a:lnTo>
                  <a:pt x="1117135" y="0"/>
                </a:lnTo>
                <a:lnTo>
                  <a:pt x="1117135" y="881521"/>
                </a:lnTo>
                <a:lnTo>
                  <a:pt x="0" y="881521"/>
                </a:lnTo>
                <a:lnTo>
                  <a:pt x="0" y="0"/>
                </a:lnTo>
                <a:close/>
              </a:path>
            </a:pathLst>
          </a:custGeom>
          <a:blipFill>
            <a:blip r:embed="rId58">
              <a:extLst>
                <a:ext uri="{96DAC541-7B7A-43D3-8B79-37D633B846F1}">
                  <asvg:svgBlip xmlns:asvg="http://schemas.microsoft.com/office/drawing/2016/SVG/main" r:embed="rId5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0">
            <a:off x="15093653" y="6732732"/>
            <a:ext cx="881521" cy="881521"/>
          </a:xfrm>
          <a:custGeom>
            <a:avLst/>
            <a:gdLst/>
            <a:ahLst/>
            <a:cxnLst/>
            <a:rect r="r" b="b" t="t" l="l"/>
            <a:pathLst>
              <a:path h="881521" w="881521">
                <a:moveTo>
                  <a:pt x="0" y="0"/>
                </a:moveTo>
                <a:lnTo>
                  <a:pt x="881521" y="0"/>
                </a:lnTo>
                <a:lnTo>
                  <a:pt x="881521" y="881521"/>
                </a:lnTo>
                <a:lnTo>
                  <a:pt x="0" y="881521"/>
                </a:lnTo>
                <a:lnTo>
                  <a:pt x="0" y="0"/>
                </a:lnTo>
                <a:close/>
              </a:path>
            </a:pathLst>
          </a:custGeom>
          <a:blipFill>
            <a:blip r:embed="rId60">
              <a:extLst>
                <a:ext uri="{96DAC541-7B7A-43D3-8B79-37D633B846F1}">
                  <asvg:svgBlip xmlns:asvg="http://schemas.microsoft.com/office/drawing/2016/SVG/main" r:embed="rId6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2" id="32"/>
          <p:cNvSpPr/>
          <p:nvPr/>
        </p:nvSpPr>
        <p:spPr>
          <a:xfrm flipH="false" flipV="false" rot="0">
            <a:off x="16412559" y="6732732"/>
            <a:ext cx="881521" cy="881521"/>
          </a:xfrm>
          <a:custGeom>
            <a:avLst/>
            <a:gdLst/>
            <a:ahLst/>
            <a:cxnLst/>
            <a:rect r="r" b="b" t="t" l="l"/>
            <a:pathLst>
              <a:path h="881521" w="881521">
                <a:moveTo>
                  <a:pt x="0" y="0"/>
                </a:moveTo>
                <a:lnTo>
                  <a:pt x="881521" y="0"/>
                </a:lnTo>
                <a:lnTo>
                  <a:pt x="881521" y="881521"/>
                </a:lnTo>
                <a:lnTo>
                  <a:pt x="0" y="881521"/>
                </a:lnTo>
                <a:lnTo>
                  <a:pt x="0" y="0"/>
                </a:lnTo>
                <a:close/>
              </a:path>
            </a:pathLst>
          </a:custGeom>
          <a:blipFill>
            <a:blip r:embed="rId62">
              <a:extLst>
                <a:ext uri="{96DAC541-7B7A-43D3-8B79-37D633B846F1}">
                  <asvg:svgBlip xmlns:asvg="http://schemas.microsoft.com/office/drawing/2016/SVG/main" r:embed="rId6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3" id="33"/>
          <p:cNvSpPr/>
          <p:nvPr/>
        </p:nvSpPr>
        <p:spPr>
          <a:xfrm flipH="false" flipV="false" rot="0">
            <a:off x="7371917" y="8565257"/>
            <a:ext cx="424245" cy="788293"/>
          </a:xfrm>
          <a:custGeom>
            <a:avLst/>
            <a:gdLst/>
            <a:ahLst/>
            <a:cxnLst/>
            <a:rect r="r" b="b" t="t" l="l"/>
            <a:pathLst>
              <a:path h="788293" w="424245">
                <a:moveTo>
                  <a:pt x="0" y="0"/>
                </a:moveTo>
                <a:lnTo>
                  <a:pt x="424245" y="0"/>
                </a:lnTo>
                <a:lnTo>
                  <a:pt x="424245" y="788293"/>
                </a:lnTo>
                <a:lnTo>
                  <a:pt x="0" y="788293"/>
                </a:lnTo>
                <a:lnTo>
                  <a:pt x="0" y="0"/>
                </a:lnTo>
                <a:close/>
              </a:path>
            </a:pathLst>
          </a:custGeom>
          <a:blipFill>
            <a:blip r:embed="rId64">
              <a:extLst>
                <a:ext uri="{96DAC541-7B7A-43D3-8B79-37D633B846F1}">
                  <asvg:svgBlip xmlns:asvg="http://schemas.microsoft.com/office/drawing/2016/SVG/main" r:embed="rId6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4" id="34"/>
          <p:cNvSpPr/>
          <p:nvPr/>
        </p:nvSpPr>
        <p:spPr>
          <a:xfrm flipH="false" flipV="false" rot="0">
            <a:off x="8415791" y="8565257"/>
            <a:ext cx="610569" cy="788293"/>
          </a:xfrm>
          <a:custGeom>
            <a:avLst/>
            <a:gdLst/>
            <a:ahLst/>
            <a:cxnLst/>
            <a:rect r="r" b="b" t="t" l="l"/>
            <a:pathLst>
              <a:path h="788293" w="610569">
                <a:moveTo>
                  <a:pt x="0" y="0"/>
                </a:moveTo>
                <a:lnTo>
                  <a:pt x="610569" y="0"/>
                </a:lnTo>
                <a:lnTo>
                  <a:pt x="610569" y="788293"/>
                </a:lnTo>
                <a:lnTo>
                  <a:pt x="0" y="788293"/>
                </a:lnTo>
                <a:lnTo>
                  <a:pt x="0" y="0"/>
                </a:lnTo>
                <a:close/>
              </a:path>
            </a:pathLst>
          </a:custGeom>
          <a:blipFill>
            <a:blip r:embed="rId66">
              <a:extLst>
                <a:ext uri="{96DAC541-7B7A-43D3-8B79-37D633B846F1}">
                  <asvg:svgBlip xmlns:asvg="http://schemas.microsoft.com/office/drawing/2016/SVG/main" r:embed="rId6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5" id="35"/>
          <p:cNvSpPr/>
          <p:nvPr/>
        </p:nvSpPr>
        <p:spPr>
          <a:xfrm flipH="false" flipV="false" rot="0">
            <a:off x="9645988" y="8565257"/>
            <a:ext cx="680799" cy="788293"/>
          </a:xfrm>
          <a:custGeom>
            <a:avLst/>
            <a:gdLst/>
            <a:ahLst/>
            <a:cxnLst/>
            <a:rect r="r" b="b" t="t" l="l"/>
            <a:pathLst>
              <a:path h="788293" w="680799">
                <a:moveTo>
                  <a:pt x="0" y="0"/>
                </a:moveTo>
                <a:lnTo>
                  <a:pt x="680799" y="0"/>
                </a:lnTo>
                <a:lnTo>
                  <a:pt x="680799" y="788293"/>
                </a:lnTo>
                <a:lnTo>
                  <a:pt x="0" y="788293"/>
                </a:lnTo>
                <a:lnTo>
                  <a:pt x="0" y="0"/>
                </a:lnTo>
                <a:close/>
              </a:path>
            </a:pathLst>
          </a:custGeom>
          <a:blipFill>
            <a:blip r:embed="rId68">
              <a:extLst>
                <a:ext uri="{96DAC541-7B7A-43D3-8B79-37D633B846F1}">
                  <asvg:svgBlip xmlns:asvg="http://schemas.microsoft.com/office/drawing/2016/SVG/main" r:embed="rId6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6" id="36"/>
          <p:cNvSpPr/>
          <p:nvPr/>
        </p:nvSpPr>
        <p:spPr>
          <a:xfrm flipH="false" flipV="false" rot="0">
            <a:off x="10946415" y="8565257"/>
            <a:ext cx="397013" cy="788293"/>
          </a:xfrm>
          <a:custGeom>
            <a:avLst/>
            <a:gdLst/>
            <a:ahLst/>
            <a:cxnLst/>
            <a:rect r="r" b="b" t="t" l="l"/>
            <a:pathLst>
              <a:path h="788293" w="397013">
                <a:moveTo>
                  <a:pt x="0" y="0"/>
                </a:moveTo>
                <a:lnTo>
                  <a:pt x="397014" y="0"/>
                </a:lnTo>
                <a:lnTo>
                  <a:pt x="397014" y="788293"/>
                </a:lnTo>
                <a:lnTo>
                  <a:pt x="0" y="788293"/>
                </a:lnTo>
                <a:lnTo>
                  <a:pt x="0" y="0"/>
                </a:lnTo>
                <a:close/>
              </a:path>
            </a:pathLst>
          </a:custGeom>
          <a:blipFill>
            <a:blip r:embed="rId70">
              <a:extLst>
                <a:ext uri="{96DAC541-7B7A-43D3-8B79-37D633B846F1}">
                  <asvg:svgBlip xmlns:asvg="http://schemas.microsoft.com/office/drawing/2016/SVG/main" r:embed="rId7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7" id="37"/>
          <p:cNvSpPr/>
          <p:nvPr/>
        </p:nvSpPr>
        <p:spPr>
          <a:xfrm flipH="false" flipV="false" rot="0">
            <a:off x="11963057" y="8565257"/>
            <a:ext cx="788293" cy="788293"/>
          </a:xfrm>
          <a:custGeom>
            <a:avLst/>
            <a:gdLst/>
            <a:ahLst/>
            <a:cxnLst/>
            <a:rect r="r" b="b" t="t" l="l"/>
            <a:pathLst>
              <a:path h="788293" w="788293">
                <a:moveTo>
                  <a:pt x="0" y="0"/>
                </a:moveTo>
                <a:lnTo>
                  <a:pt x="788293" y="0"/>
                </a:lnTo>
                <a:lnTo>
                  <a:pt x="788293" y="788293"/>
                </a:lnTo>
                <a:lnTo>
                  <a:pt x="0" y="788293"/>
                </a:lnTo>
                <a:lnTo>
                  <a:pt x="0" y="0"/>
                </a:lnTo>
                <a:close/>
              </a:path>
            </a:pathLst>
          </a:custGeom>
          <a:blipFill>
            <a:blip r:embed="rId72">
              <a:extLst>
                <a:ext uri="{96DAC541-7B7A-43D3-8B79-37D633B846F1}">
                  <asvg:svgBlip xmlns:asvg="http://schemas.microsoft.com/office/drawing/2016/SVG/main" r:embed="rId7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8" id="38"/>
          <p:cNvSpPr/>
          <p:nvPr/>
        </p:nvSpPr>
        <p:spPr>
          <a:xfrm flipH="false" flipV="false" rot="0">
            <a:off x="13370979" y="8565257"/>
            <a:ext cx="963470" cy="788293"/>
          </a:xfrm>
          <a:custGeom>
            <a:avLst/>
            <a:gdLst/>
            <a:ahLst/>
            <a:cxnLst/>
            <a:rect r="r" b="b" t="t" l="l"/>
            <a:pathLst>
              <a:path h="788293" w="963470">
                <a:moveTo>
                  <a:pt x="0" y="0"/>
                </a:moveTo>
                <a:lnTo>
                  <a:pt x="963470" y="0"/>
                </a:lnTo>
                <a:lnTo>
                  <a:pt x="963470" y="788293"/>
                </a:lnTo>
                <a:lnTo>
                  <a:pt x="0" y="788293"/>
                </a:lnTo>
                <a:lnTo>
                  <a:pt x="0" y="0"/>
                </a:lnTo>
                <a:close/>
              </a:path>
            </a:pathLst>
          </a:custGeom>
          <a:blipFill>
            <a:blip r:embed="rId74">
              <a:extLst>
                <a:ext uri="{96DAC541-7B7A-43D3-8B79-37D633B846F1}">
                  <asvg:svgBlip xmlns:asvg="http://schemas.microsoft.com/office/drawing/2016/SVG/main" r:embed="rId7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9" id="39"/>
          <p:cNvSpPr/>
          <p:nvPr/>
        </p:nvSpPr>
        <p:spPr>
          <a:xfrm flipH="false" flipV="false" rot="0">
            <a:off x="14954077" y="8665805"/>
            <a:ext cx="838854" cy="587198"/>
          </a:xfrm>
          <a:custGeom>
            <a:avLst/>
            <a:gdLst/>
            <a:ahLst/>
            <a:cxnLst/>
            <a:rect r="r" b="b" t="t" l="l"/>
            <a:pathLst>
              <a:path h="587198" w="838854">
                <a:moveTo>
                  <a:pt x="0" y="0"/>
                </a:moveTo>
                <a:lnTo>
                  <a:pt x="838854" y="0"/>
                </a:lnTo>
                <a:lnTo>
                  <a:pt x="838854" y="587197"/>
                </a:lnTo>
                <a:lnTo>
                  <a:pt x="0" y="587197"/>
                </a:lnTo>
                <a:lnTo>
                  <a:pt x="0" y="0"/>
                </a:lnTo>
                <a:close/>
              </a:path>
            </a:pathLst>
          </a:custGeom>
          <a:blipFill>
            <a:blip r:embed="rId76">
              <a:extLst>
                <a:ext uri="{96DAC541-7B7A-43D3-8B79-37D633B846F1}">
                  <asvg:svgBlip xmlns:asvg="http://schemas.microsoft.com/office/drawing/2016/SVG/main" r:embed="rId7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0" id="40"/>
          <p:cNvSpPr/>
          <p:nvPr/>
        </p:nvSpPr>
        <p:spPr>
          <a:xfrm flipH="false" flipV="false" rot="0">
            <a:off x="16506295" y="8565257"/>
            <a:ext cx="689398" cy="788293"/>
          </a:xfrm>
          <a:custGeom>
            <a:avLst/>
            <a:gdLst/>
            <a:ahLst/>
            <a:cxnLst/>
            <a:rect r="r" b="b" t="t" l="l"/>
            <a:pathLst>
              <a:path h="788293" w="689398">
                <a:moveTo>
                  <a:pt x="0" y="0"/>
                </a:moveTo>
                <a:lnTo>
                  <a:pt x="689398" y="0"/>
                </a:lnTo>
                <a:lnTo>
                  <a:pt x="689398" y="788293"/>
                </a:lnTo>
                <a:lnTo>
                  <a:pt x="0" y="788293"/>
                </a:lnTo>
                <a:lnTo>
                  <a:pt x="0" y="0"/>
                </a:lnTo>
                <a:close/>
              </a:path>
            </a:pathLst>
          </a:custGeom>
          <a:blipFill>
            <a:blip r:embed="rId78">
              <a:extLst>
                <a:ext uri="{96DAC541-7B7A-43D3-8B79-37D633B846F1}">
                  <asvg:svgBlip xmlns:asvg="http://schemas.microsoft.com/office/drawing/2016/SVG/main" r:embed="rId7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1" id="41"/>
          <p:cNvSpPr txBox="true"/>
          <p:nvPr/>
        </p:nvSpPr>
        <p:spPr>
          <a:xfrm rot="0">
            <a:off x="1003981" y="6730238"/>
            <a:ext cx="4726171" cy="23308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1">
              <a:lnSpc>
                <a:spcPts val="3082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Inter"/>
              </a:rPr>
              <a:t>Use these design resources</a:t>
            </a:r>
          </a:p>
          <a:p>
            <a:pPr marL="0" indent="0" lvl="1">
              <a:lnSpc>
                <a:spcPts val="3082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Inter"/>
              </a:rPr>
              <a:t>in your Canva Presentation.</a:t>
            </a:r>
          </a:p>
          <a:p>
            <a:pPr marL="0" indent="0" lvl="1">
              <a:lnSpc>
                <a:spcPts val="3082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Inter"/>
              </a:rPr>
              <a:t>Happy designing! </a:t>
            </a:r>
          </a:p>
          <a:p>
            <a:pPr marL="0" indent="0" lvl="1">
              <a:lnSpc>
                <a:spcPts val="3082"/>
              </a:lnSpc>
              <a:spcBef>
                <a:spcPct val="0"/>
              </a:spcBef>
            </a:pPr>
          </a:p>
          <a:p>
            <a:pPr marL="0" indent="0" lvl="1">
              <a:lnSpc>
                <a:spcPts val="3082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Inter"/>
              </a:rPr>
              <a:t>Don't forget to delete this</a:t>
            </a:r>
          </a:p>
          <a:p>
            <a:pPr marL="0" indent="0" lvl="1">
              <a:lnSpc>
                <a:spcPts val="3082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Inter"/>
              </a:rPr>
              <a:t>page before presenting. 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1003981" y="1214252"/>
            <a:ext cx="5253440" cy="21920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840"/>
              </a:lnSpc>
              <a:spcBef>
                <a:spcPct val="0"/>
              </a:spcBef>
            </a:pPr>
            <a:r>
              <a:rPr lang="en-US" sz="6500" spc="273" u="none">
                <a:solidFill>
                  <a:srgbClr val="000000"/>
                </a:solidFill>
                <a:latin typeface="Norwester Bold"/>
              </a:rPr>
              <a:t>RESOURCE </a:t>
            </a:r>
          </a:p>
          <a:p>
            <a:pPr algn="l" marL="0" indent="0" lvl="0">
              <a:lnSpc>
                <a:spcPts val="8840"/>
              </a:lnSpc>
              <a:spcBef>
                <a:spcPct val="0"/>
              </a:spcBef>
            </a:pPr>
            <a:r>
              <a:rPr lang="en-US" sz="6500" spc="273" u="none">
                <a:solidFill>
                  <a:srgbClr val="000000"/>
                </a:solidFill>
                <a:latin typeface="Norwester Bold"/>
              </a:rPr>
              <a:t>PAGE</a:t>
            </a:r>
          </a:p>
        </p:txBody>
      </p:sp>
      <p:sp>
        <p:nvSpPr>
          <p:cNvPr name="AutoShape 43" id="43"/>
          <p:cNvSpPr/>
          <p:nvPr/>
        </p:nvSpPr>
        <p:spPr>
          <a:xfrm rot="-5400000">
            <a:off x="-4770445" y="5129212"/>
            <a:ext cx="10287000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4" id="44"/>
          <p:cNvSpPr/>
          <p:nvPr/>
        </p:nvSpPr>
        <p:spPr>
          <a:xfrm rot="-7088">
            <a:off x="-95270" y="9899657"/>
            <a:ext cx="18478539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5" id="45"/>
          <p:cNvSpPr/>
          <p:nvPr/>
        </p:nvSpPr>
        <p:spPr>
          <a:xfrm rot="-5400000">
            <a:off x="12757157" y="5129212"/>
            <a:ext cx="10287000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6" id="46"/>
          <p:cNvSpPr/>
          <p:nvPr/>
        </p:nvSpPr>
        <p:spPr>
          <a:xfrm rot="-7088">
            <a:off x="-95270" y="358768"/>
            <a:ext cx="18478539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4E1E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1836237" y="784107"/>
            <a:ext cx="5061613" cy="6254052"/>
          </a:xfrm>
          <a:custGeom>
            <a:avLst/>
            <a:gdLst/>
            <a:ahLst/>
            <a:cxnLst/>
            <a:rect r="r" b="b" t="t" l="l"/>
            <a:pathLst>
              <a:path h="6254052" w="5061613">
                <a:moveTo>
                  <a:pt x="0" y="0"/>
                </a:moveTo>
                <a:lnTo>
                  <a:pt x="5061613" y="0"/>
                </a:lnTo>
                <a:lnTo>
                  <a:pt x="5061613" y="6254052"/>
                </a:lnTo>
                <a:lnTo>
                  <a:pt x="0" y="625405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3" id="3"/>
          <p:cNvSpPr/>
          <p:nvPr/>
        </p:nvSpPr>
        <p:spPr>
          <a:xfrm rot="-5400000">
            <a:off x="-4770445" y="5129212"/>
            <a:ext cx="10287000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" id="4"/>
          <p:cNvSpPr/>
          <p:nvPr/>
        </p:nvSpPr>
        <p:spPr>
          <a:xfrm rot="-7088">
            <a:off x="-95270" y="9899657"/>
            <a:ext cx="18478539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5" id="5"/>
          <p:cNvSpPr/>
          <p:nvPr/>
        </p:nvSpPr>
        <p:spPr>
          <a:xfrm rot="-5400000">
            <a:off x="12757157" y="5129212"/>
            <a:ext cx="10287000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6" id="6"/>
          <p:cNvSpPr/>
          <p:nvPr/>
        </p:nvSpPr>
        <p:spPr>
          <a:xfrm rot="-5406564">
            <a:off x="7151929" y="3698412"/>
            <a:ext cx="7482562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7" id="7"/>
          <p:cNvSpPr/>
          <p:nvPr/>
        </p:nvSpPr>
        <p:spPr>
          <a:xfrm rot="-7088">
            <a:off x="-95270" y="358768"/>
            <a:ext cx="18478539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8" id="8"/>
          <p:cNvSpPr/>
          <p:nvPr/>
        </p:nvSpPr>
        <p:spPr>
          <a:xfrm rot="-7088">
            <a:off x="-95270" y="7434923"/>
            <a:ext cx="18478539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9" id="9"/>
          <p:cNvSpPr/>
          <p:nvPr/>
        </p:nvSpPr>
        <p:spPr>
          <a:xfrm flipH="false" flipV="false" rot="0">
            <a:off x="3629046" y="1550999"/>
            <a:ext cx="4001030" cy="1000257"/>
          </a:xfrm>
          <a:custGeom>
            <a:avLst/>
            <a:gdLst/>
            <a:ahLst/>
            <a:cxnLst/>
            <a:rect r="r" b="b" t="t" l="l"/>
            <a:pathLst>
              <a:path h="1000257" w="4001030">
                <a:moveTo>
                  <a:pt x="0" y="0"/>
                </a:moveTo>
                <a:lnTo>
                  <a:pt x="4001029" y="0"/>
                </a:lnTo>
                <a:lnTo>
                  <a:pt x="4001029" y="1000258"/>
                </a:lnTo>
                <a:lnTo>
                  <a:pt x="0" y="10002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723862" y="3135536"/>
            <a:ext cx="9811397" cy="33064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840"/>
              </a:lnSpc>
              <a:spcBef>
                <a:spcPct val="0"/>
              </a:spcBef>
            </a:pPr>
            <a:r>
              <a:rPr lang="en-US" sz="6500" spc="273" u="none">
                <a:solidFill>
                  <a:srgbClr val="000000"/>
                </a:solidFill>
                <a:latin typeface="Norwester Bold"/>
              </a:rPr>
              <a:t>FREE TEMPLATES</a:t>
            </a:r>
          </a:p>
          <a:p>
            <a:pPr algn="ctr" marL="0" indent="0" lvl="0">
              <a:lnSpc>
                <a:spcPts val="8840"/>
              </a:lnSpc>
              <a:spcBef>
                <a:spcPct val="0"/>
              </a:spcBef>
            </a:pPr>
            <a:r>
              <a:rPr lang="en-US" sz="6500" spc="273" u="none">
                <a:solidFill>
                  <a:srgbClr val="000000"/>
                </a:solidFill>
                <a:latin typeface="Norwester Bold"/>
              </a:rPr>
              <a:t>FOR ALL YOUR</a:t>
            </a:r>
          </a:p>
          <a:p>
            <a:pPr algn="ctr" marL="0" indent="0" lvl="0">
              <a:lnSpc>
                <a:spcPts val="8840"/>
              </a:lnSpc>
              <a:spcBef>
                <a:spcPct val="0"/>
              </a:spcBef>
            </a:pPr>
            <a:r>
              <a:rPr lang="en-US" sz="6500" spc="273" u="none">
                <a:solidFill>
                  <a:srgbClr val="000000"/>
                </a:solidFill>
                <a:latin typeface="Norwester Bold"/>
              </a:rPr>
              <a:t>PRESENTATION NEEDS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905805" y="8305658"/>
            <a:ext cx="3869569" cy="7327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99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Inter"/>
              </a:rPr>
              <a:t>For PowerPoint,</a:t>
            </a:r>
          </a:p>
          <a:p>
            <a:pPr algn="ctr" marL="0" indent="0" lvl="1">
              <a:lnSpc>
                <a:spcPts val="299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Inter"/>
              </a:rPr>
              <a:t>Google Slides, and Canva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4986966" y="8305658"/>
            <a:ext cx="3575441" cy="7327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99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Inter"/>
              </a:rPr>
              <a:t>100% free for personal</a:t>
            </a:r>
          </a:p>
          <a:p>
            <a:pPr algn="ctr" marL="0" indent="0" lvl="1">
              <a:lnSpc>
                <a:spcPts val="299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Inter"/>
              </a:rPr>
              <a:t>or commercial use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8909419" y="8305658"/>
            <a:ext cx="3981869" cy="7327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99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Inter"/>
              </a:rPr>
              <a:t>Ready to use, professional,</a:t>
            </a:r>
          </a:p>
          <a:p>
            <a:pPr algn="ctr" marL="0" indent="0" lvl="1">
              <a:lnSpc>
                <a:spcPts val="299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Inter"/>
              </a:rPr>
              <a:t>and customizable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3371413" y="8305658"/>
            <a:ext cx="4151995" cy="7327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99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Inter"/>
              </a:rPr>
              <a:t>Blow your audience away</a:t>
            </a:r>
          </a:p>
          <a:p>
            <a:pPr algn="ctr" marL="0" indent="0" lvl="1">
              <a:lnSpc>
                <a:spcPts val="2990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Inter"/>
              </a:rPr>
              <a:t>with attractive visuals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4E1E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014544" y="5260739"/>
            <a:ext cx="3080960" cy="3107368"/>
          </a:xfrm>
          <a:custGeom>
            <a:avLst/>
            <a:gdLst/>
            <a:ahLst/>
            <a:cxnLst/>
            <a:rect r="r" b="b" t="t" l="l"/>
            <a:pathLst>
              <a:path h="3107368" w="3080960">
                <a:moveTo>
                  <a:pt x="0" y="0"/>
                </a:moveTo>
                <a:lnTo>
                  <a:pt x="3080960" y="0"/>
                </a:lnTo>
                <a:lnTo>
                  <a:pt x="3080960" y="3107368"/>
                </a:lnTo>
                <a:lnTo>
                  <a:pt x="0" y="310736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879551" y="4843531"/>
            <a:ext cx="2528899" cy="3941784"/>
          </a:xfrm>
          <a:custGeom>
            <a:avLst/>
            <a:gdLst/>
            <a:ahLst/>
            <a:cxnLst/>
            <a:rect r="r" b="b" t="t" l="l"/>
            <a:pathLst>
              <a:path h="3941784" w="2528899">
                <a:moveTo>
                  <a:pt x="0" y="0"/>
                </a:moveTo>
                <a:lnTo>
                  <a:pt x="2528898" y="0"/>
                </a:lnTo>
                <a:lnTo>
                  <a:pt x="2528898" y="3941783"/>
                </a:lnTo>
                <a:lnTo>
                  <a:pt x="0" y="394178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3205350" y="4843531"/>
            <a:ext cx="3002615" cy="1736997"/>
          </a:xfrm>
          <a:custGeom>
            <a:avLst/>
            <a:gdLst/>
            <a:ahLst/>
            <a:cxnLst/>
            <a:rect r="r" b="b" t="t" l="l"/>
            <a:pathLst>
              <a:path h="1736997" w="3002615">
                <a:moveTo>
                  <a:pt x="0" y="0"/>
                </a:moveTo>
                <a:lnTo>
                  <a:pt x="3002616" y="0"/>
                </a:lnTo>
                <a:lnTo>
                  <a:pt x="3002616" y="1736996"/>
                </a:lnTo>
                <a:lnTo>
                  <a:pt x="0" y="173699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AutoShape 5" id="5"/>
          <p:cNvSpPr/>
          <p:nvPr/>
        </p:nvSpPr>
        <p:spPr>
          <a:xfrm rot="-5400000">
            <a:off x="-4770445" y="5129212"/>
            <a:ext cx="10287000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6" id="6"/>
          <p:cNvSpPr/>
          <p:nvPr/>
        </p:nvSpPr>
        <p:spPr>
          <a:xfrm rot="-5400000">
            <a:off x="12757157" y="5129212"/>
            <a:ext cx="10287000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7" id="7"/>
          <p:cNvSpPr/>
          <p:nvPr/>
        </p:nvSpPr>
        <p:spPr>
          <a:xfrm rot="-7088">
            <a:off x="-95270" y="9899657"/>
            <a:ext cx="18478539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8" id="8"/>
          <p:cNvSpPr/>
          <p:nvPr/>
        </p:nvSpPr>
        <p:spPr>
          <a:xfrm rot="-7088">
            <a:off x="-95270" y="358768"/>
            <a:ext cx="18478539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9" id="9"/>
          <p:cNvSpPr/>
          <p:nvPr/>
        </p:nvSpPr>
        <p:spPr>
          <a:xfrm rot="-7088">
            <a:off x="-95270" y="1719433"/>
            <a:ext cx="18478539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10" id="10"/>
          <p:cNvGrpSpPr/>
          <p:nvPr/>
        </p:nvGrpSpPr>
        <p:grpSpPr>
          <a:xfrm rot="0">
            <a:off x="12444941" y="2281800"/>
            <a:ext cx="4523435" cy="2037938"/>
            <a:chOff x="0" y="0"/>
            <a:chExt cx="6031247" cy="2717250"/>
          </a:xfrm>
        </p:grpSpPr>
        <p:sp>
          <p:nvSpPr>
            <p:cNvPr name="TextBox 11" id="11"/>
            <p:cNvSpPr txBox="true"/>
            <p:nvPr/>
          </p:nvSpPr>
          <p:spPr>
            <a:xfrm rot="0">
              <a:off x="1895577" y="-85725"/>
              <a:ext cx="2240093" cy="102010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6301"/>
                </a:lnSpc>
                <a:spcBef>
                  <a:spcPct val="0"/>
                </a:spcBef>
              </a:pPr>
              <a:r>
                <a:rPr lang="en-US" sz="4599" spc="193" u="none">
                  <a:solidFill>
                    <a:srgbClr val="000000"/>
                  </a:solidFill>
                  <a:latin typeface="Norwester Bold"/>
                </a:rPr>
                <a:t>03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0" y="1191557"/>
              <a:ext cx="6031247" cy="15256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080"/>
                </a:lnSpc>
                <a:spcBef>
                  <a:spcPct val="0"/>
                </a:spcBef>
              </a:pPr>
              <a:r>
                <a:rPr lang="en-US" sz="2200" u="none">
                  <a:solidFill>
                    <a:srgbClr val="000000"/>
                  </a:solidFill>
                  <a:latin typeface="Inter"/>
                </a:rPr>
                <a:t>Enter "PowerPoint" in the search bar and click on the PowerPoint icon to download.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101507" y="2281800"/>
            <a:ext cx="4907033" cy="2428463"/>
            <a:chOff x="0" y="0"/>
            <a:chExt cx="6542710" cy="3237950"/>
          </a:xfrm>
        </p:grpSpPr>
        <p:sp>
          <p:nvSpPr>
            <p:cNvPr name="TextBox 14" id="14"/>
            <p:cNvSpPr txBox="true"/>
            <p:nvPr/>
          </p:nvSpPr>
          <p:spPr>
            <a:xfrm rot="0">
              <a:off x="0" y="1191557"/>
              <a:ext cx="6542710" cy="20463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080"/>
                </a:lnSpc>
                <a:spcBef>
                  <a:spcPct val="0"/>
                </a:spcBef>
              </a:pPr>
              <a:r>
                <a:rPr lang="en-US" sz="2200" u="none">
                  <a:solidFill>
                    <a:srgbClr val="000000"/>
                  </a:solidFill>
                  <a:latin typeface="Inter"/>
                </a:rPr>
                <a:t>Click on the "Canva" button next to this presentation. Start editing your presentation. You may need to sign in to your Canva account.</a:t>
              </a:r>
            </a:p>
          </p:txBody>
        </p:sp>
        <p:sp>
          <p:nvSpPr>
            <p:cNvPr name="TextBox 15" id="15"/>
            <p:cNvSpPr txBox="true"/>
            <p:nvPr/>
          </p:nvSpPr>
          <p:spPr>
            <a:xfrm rot="0">
              <a:off x="1565280" y="-85725"/>
              <a:ext cx="3412150" cy="102010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6301"/>
                </a:lnSpc>
                <a:spcBef>
                  <a:spcPct val="0"/>
                </a:spcBef>
              </a:pPr>
              <a:r>
                <a:rPr lang="en-US" sz="4599" spc="193" u="none">
                  <a:solidFill>
                    <a:srgbClr val="000000"/>
                  </a:solidFill>
                  <a:latin typeface="Norwester Bold"/>
                </a:rPr>
                <a:t>01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6537699" y="2281800"/>
            <a:ext cx="5212603" cy="2037938"/>
            <a:chOff x="0" y="0"/>
            <a:chExt cx="6950137" cy="2717250"/>
          </a:xfrm>
        </p:grpSpPr>
        <p:sp>
          <p:nvSpPr>
            <p:cNvPr name="TextBox 17" id="17"/>
            <p:cNvSpPr txBox="true"/>
            <p:nvPr/>
          </p:nvSpPr>
          <p:spPr>
            <a:xfrm rot="0">
              <a:off x="0" y="1191557"/>
              <a:ext cx="6950137" cy="15256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080"/>
                </a:lnSpc>
                <a:spcBef>
                  <a:spcPct val="0"/>
                </a:spcBef>
              </a:pPr>
              <a:r>
                <a:rPr lang="en-US" sz="2200" u="none">
                  <a:solidFill>
                    <a:srgbClr val="000000"/>
                  </a:solidFill>
                  <a:latin typeface="Inter"/>
                </a:rPr>
                <a:t>Click on the "Share" button on the top right corner in Canva and click on "More" at the bottom of the menu.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2025381" y="-85725"/>
              <a:ext cx="2899375" cy="102010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6301"/>
                </a:lnSpc>
                <a:spcBef>
                  <a:spcPct val="0"/>
                </a:spcBef>
              </a:pPr>
              <a:r>
                <a:rPr lang="en-US" sz="4599" spc="193" u="none">
                  <a:solidFill>
                    <a:srgbClr val="000000"/>
                  </a:solidFill>
                  <a:latin typeface="Norwester Bold"/>
                </a:rPr>
                <a:t>02</a:t>
              </a:r>
            </a:p>
          </p:txBody>
        </p:sp>
      </p:grpSp>
      <p:sp>
        <p:nvSpPr>
          <p:cNvPr name="Freeform 19" id="19"/>
          <p:cNvSpPr/>
          <p:nvPr/>
        </p:nvSpPr>
        <p:spPr>
          <a:xfrm flipH="false" flipV="false" rot="0">
            <a:off x="12199859" y="6196163"/>
            <a:ext cx="5280838" cy="3452585"/>
          </a:xfrm>
          <a:custGeom>
            <a:avLst/>
            <a:gdLst/>
            <a:ahLst/>
            <a:cxnLst/>
            <a:rect r="r" b="b" t="t" l="l"/>
            <a:pathLst>
              <a:path h="3452585" w="5280838">
                <a:moveTo>
                  <a:pt x="0" y="0"/>
                </a:moveTo>
                <a:lnTo>
                  <a:pt x="5280838" y="0"/>
                </a:lnTo>
                <a:lnTo>
                  <a:pt x="5280838" y="3452584"/>
                </a:lnTo>
                <a:lnTo>
                  <a:pt x="0" y="345258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0" id="20"/>
          <p:cNvSpPr txBox="true"/>
          <p:nvPr/>
        </p:nvSpPr>
        <p:spPr>
          <a:xfrm rot="0">
            <a:off x="625482" y="691755"/>
            <a:ext cx="17037037" cy="6851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479"/>
              </a:lnSpc>
              <a:spcBef>
                <a:spcPct val="0"/>
              </a:spcBef>
            </a:pPr>
            <a:r>
              <a:rPr lang="en-US" sz="3999" spc="167">
                <a:solidFill>
                  <a:srgbClr val="000000"/>
                </a:solidFill>
                <a:latin typeface="Norwester Bold"/>
              </a:rPr>
              <a:t>DOWNLOAD THIS PRESENTATION AS </a:t>
            </a:r>
            <a:r>
              <a:rPr lang="en-US" sz="3999" spc="167">
                <a:solidFill>
                  <a:srgbClr val="000000"/>
                </a:solidFill>
                <a:latin typeface="Norwester Bold"/>
              </a:rPr>
              <a:t>a Powerpoint template in 3 steps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4E1E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014544" y="5107931"/>
            <a:ext cx="3080960" cy="3107368"/>
          </a:xfrm>
          <a:custGeom>
            <a:avLst/>
            <a:gdLst/>
            <a:ahLst/>
            <a:cxnLst/>
            <a:rect r="r" b="b" t="t" l="l"/>
            <a:pathLst>
              <a:path h="3107368" w="3080960">
                <a:moveTo>
                  <a:pt x="0" y="0"/>
                </a:moveTo>
                <a:lnTo>
                  <a:pt x="3080960" y="0"/>
                </a:lnTo>
                <a:lnTo>
                  <a:pt x="3080960" y="3107368"/>
                </a:lnTo>
                <a:lnTo>
                  <a:pt x="0" y="310736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879551" y="5166973"/>
            <a:ext cx="2528899" cy="3941784"/>
          </a:xfrm>
          <a:custGeom>
            <a:avLst/>
            <a:gdLst/>
            <a:ahLst/>
            <a:cxnLst/>
            <a:rect r="r" b="b" t="t" l="l"/>
            <a:pathLst>
              <a:path h="3941784" w="2528899">
                <a:moveTo>
                  <a:pt x="0" y="0"/>
                </a:moveTo>
                <a:lnTo>
                  <a:pt x="2528898" y="0"/>
                </a:lnTo>
                <a:lnTo>
                  <a:pt x="2528898" y="3941784"/>
                </a:lnTo>
                <a:lnTo>
                  <a:pt x="0" y="394178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3189749" y="5938498"/>
            <a:ext cx="3066913" cy="1681313"/>
          </a:xfrm>
          <a:custGeom>
            <a:avLst/>
            <a:gdLst/>
            <a:ahLst/>
            <a:cxnLst/>
            <a:rect r="r" b="b" t="t" l="l"/>
            <a:pathLst>
              <a:path h="1681313" w="3066913">
                <a:moveTo>
                  <a:pt x="0" y="0"/>
                </a:moveTo>
                <a:lnTo>
                  <a:pt x="3066914" y="0"/>
                </a:lnTo>
                <a:lnTo>
                  <a:pt x="3066914" y="1681314"/>
                </a:lnTo>
                <a:lnTo>
                  <a:pt x="0" y="168131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1866" r="0" b="0"/>
            </a:stretch>
          </a:blipFill>
        </p:spPr>
      </p:sp>
      <p:sp>
        <p:nvSpPr>
          <p:cNvPr name="AutoShape 5" id="5"/>
          <p:cNvSpPr/>
          <p:nvPr/>
        </p:nvSpPr>
        <p:spPr>
          <a:xfrm rot="-5400000">
            <a:off x="-4770445" y="5129212"/>
            <a:ext cx="10287000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6" id="6"/>
          <p:cNvSpPr/>
          <p:nvPr/>
        </p:nvSpPr>
        <p:spPr>
          <a:xfrm rot="-5400000">
            <a:off x="12757157" y="5129212"/>
            <a:ext cx="10287000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7" id="7"/>
          <p:cNvSpPr/>
          <p:nvPr/>
        </p:nvSpPr>
        <p:spPr>
          <a:xfrm rot="-7088">
            <a:off x="-95270" y="9899657"/>
            <a:ext cx="18478539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8" id="8"/>
          <p:cNvSpPr/>
          <p:nvPr/>
        </p:nvSpPr>
        <p:spPr>
          <a:xfrm rot="-7088">
            <a:off x="-95270" y="358768"/>
            <a:ext cx="18478539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9" id="9"/>
          <p:cNvSpPr/>
          <p:nvPr/>
        </p:nvSpPr>
        <p:spPr>
          <a:xfrm flipH="true" flipV="false" rot="0">
            <a:off x="13866623" y="6661615"/>
            <a:ext cx="4019747" cy="3228182"/>
          </a:xfrm>
          <a:custGeom>
            <a:avLst/>
            <a:gdLst/>
            <a:ahLst/>
            <a:cxnLst/>
            <a:rect r="r" b="b" t="t" l="l"/>
            <a:pathLst>
              <a:path h="3228182" w="4019747">
                <a:moveTo>
                  <a:pt x="4019747" y="0"/>
                </a:moveTo>
                <a:lnTo>
                  <a:pt x="0" y="0"/>
                </a:lnTo>
                <a:lnTo>
                  <a:pt x="0" y="3228183"/>
                </a:lnTo>
                <a:lnTo>
                  <a:pt x="4019747" y="3228183"/>
                </a:lnTo>
                <a:lnTo>
                  <a:pt x="4019747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597962" y="664062"/>
            <a:ext cx="17092076" cy="7696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164"/>
              </a:lnSpc>
              <a:spcBef>
                <a:spcPct val="0"/>
              </a:spcBef>
            </a:pPr>
            <a:r>
              <a:rPr lang="en-US" sz="4499" spc="188" u="none">
                <a:solidFill>
                  <a:srgbClr val="000000"/>
                </a:solidFill>
                <a:latin typeface="Norwester Bold"/>
              </a:rPr>
              <a:t>USE THIS PRESENTATION AS A GOOGLE SLIDE TEMPLATE IN 3 STEPS</a:t>
            </a:r>
          </a:p>
        </p:txBody>
      </p:sp>
      <p:sp>
        <p:nvSpPr>
          <p:cNvPr name="AutoShape 11" id="11"/>
          <p:cNvSpPr/>
          <p:nvPr/>
        </p:nvSpPr>
        <p:spPr>
          <a:xfrm rot="-7088">
            <a:off x="-95270" y="1719433"/>
            <a:ext cx="18478539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12" id="12"/>
          <p:cNvGrpSpPr/>
          <p:nvPr/>
        </p:nvGrpSpPr>
        <p:grpSpPr>
          <a:xfrm rot="0">
            <a:off x="12136007" y="2281800"/>
            <a:ext cx="5141301" cy="3254756"/>
            <a:chOff x="0" y="0"/>
            <a:chExt cx="6855068" cy="4339675"/>
          </a:xfrm>
        </p:grpSpPr>
        <p:sp>
          <p:nvSpPr>
            <p:cNvPr name="TextBox 13" id="13"/>
            <p:cNvSpPr txBox="true"/>
            <p:nvPr/>
          </p:nvSpPr>
          <p:spPr>
            <a:xfrm rot="0">
              <a:off x="0" y="1251882"/>
              <a:ext cx="6855068" cy="30877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080"/>
                </a:lnSpc>
                <a:spcBef>
                  <a:spcPct val="0"/>
                </a:spcBef>
              </a:pPr>
              <a:r>
                <a:rPr lang="en-US" sz="2200" u="none">
                  <a:solidFill>
                    <a:srgbClr val="000000"/>
                  </a:solidFill>
                  <a:latin typeface="Inter"/>
                </a:rPr>
                <a:t>Enter "Google Drive" in the search bar and click on the Google Drive icon to add this design as a Google slide in your G Drive. It will ask you to link your Google account to Canva the first time.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2307488" y="-85725"/>
              <a:ext cx="2240093" cy="102010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6301"/>
                </a:lnSpc>
                <a:spcBef>
                  <a:spcPct val="0"/>
                </a:spcBef>
              </a:pPr>
              <a:r>
                <a:rPr lang="en-US" sz="4599" spc="193" u="none">
                  <a:solidFill>
                    <a:srgbClr val="000000"/>
                  </a:solidFill>
                  <a:latin typeface="Norwester Bold"/>
                </a:rPr>
                <a:t>03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1101507" y="2281800"/>
            <a:ext cx="4907033" cy="2483231"/>
            <a:chOff x="0" y="0"/>
            <a:chExt cx="6542710" cy="3310975"/>
          </a:xfrm>
        </p:grpSpPr>
        <p:sp>
          <p:nvSpPr>
            <p:cNvPr name="TextBox 16" id="16"/>
            <p:cNvSpPr txBox="true"/>
            <p:nvPr/>
          </p:nvSpPr>
          <p:spPr>
            <a:xfrm rot="0">
              <a:off x="0" y="1264582"/>
              <a:ext cx="6542710" cy="20463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080"/>
                </a:lnSpc>
                <a:spcBef>
                  <a:spcPct val="0"/>
                </a:spcBef>
              </a:pPr>
              <a:r>
                <a:rPr lang="en-US" sz="2200" u="none">
                  <a:solidFill>
                    <a:srgbClr val="000000"/>
                  </a:solidFill>
                  <a:latin typeface="Inter"/>
                </a:rPr>
                <a:t>Click on the "Canva" button next to this presentation. Start editing your presentation. You may need to sign in to your Canva account.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1565280" y="-85725"/>
              <a:ext cx="3412150" cy="102010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6301"/>
                </a:lnSpc>
                <a:spcBef>
                  <a:spcPct val="0"/>
                </a:spcBef>
              </a:pPr>
              <a:r>
                <a:rPr lang="en-US" sz="4599" spc="193" u="none">
                  <a:solidFill>
                    <a:srgbClr val="000000"/>
                  </a:solidFill>
                  <a:latin typeface="Norwester Bold"/>
                </a:rPr>
                <a:t>01</a:t>
              </a: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6959673" y="2281800"/>
            <a:ext cx="4368654" cy="2483231"/>
            <a:chOff x="0" y="0"/>
            <a:chExt cx="5824872" cy="3310975"/>
          </a:xfrm>
        </p:grpSpPr>
        <p:sp>
          <p:nvSpPr>
            <p:cNvPr name="TextBox 19" id="19"/>
            <p:cNvSpPr txBox="true"/>
            <p:nvPr/>
          </p:nvSpPr>
          <p:spPr>
            <a:xfrm rot="0">
              <a:off x="0" y="1264582"/>
              <a:ext cx="5824872" cy="20463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080"/>
                </a:lnSpc>
                <a:spcBef>
                  <a:spcPct val="0"/>
                </a:spcBef>
              </a:pPr>
              <a:r>
                <a:rPr lang="en-US" sz="2200" u="none">
                  <a:solidFill>
                    <a:srgbClr val="000000"/>
                  </a:solidFill>
                  <a:latin typeface="Inter"/>
                </a:rPr>
                <a:t>Click on the "Share" button on the top right corner in Canva and click on "More" at the bottom of the menu.</a:t>
              </a:r>
            </a:p>
          </p:txBody>
        </p:sp>
        <p:sp>
          <p:nvSpPr>
            <p:cNvPr name="TextBox 20" id="20"/>
            <p:cNvSpPr txBox="true"/>
            <p:nvPr/>
          </p:nvSpPr>
          <p:spPr>
            <a:xfrm rot="0">
              <a:off x="1462748" y="-85725"/>
              <a:ext cx="2899375" cy="102010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6301"/>
                </a:lnSpc>
                <a:spcBef>
                  <a:spcPct val="0"/>
                </a:spcBef>
              </a:pPr>
              <a:r>
                <a:rPr lang="en-US" sz="4599" spc="193" u="none">
                  <a:solidFill>
                    <a:srgbClr val="000000"/>
                  </a:solidFill>
                  <a:latin typeface="Norwester Bold"/>
                </a:rPr>
                <a:t>02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4E1E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87343" y="387343"/>
            <a:ext cx="6531742" cy="6192835"/>
            <a:chOff x="0" y="0"/>
            <a:chExt cx="8708990" cy="8257113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14842" t="0" r="14842" b="0"/>
            <a:stretch>
              <a:fillRect/>
            </a:stretch>
          </p:blipFill>
          <p:spPr>
            <a:xfrm flipH="false" flipV="false">
              <a:off x="0" y="0"/>
              <a:ext cx="8708990" cy="8257113"/>
            </a:xfrm>
            <a:prstGeom prst="rect">
              <a:avLst/>
            </a:prstGeom>
          </p:spPr>
        </p:pic>
      </p:grpSp>
      <p:sp>
        <p:nvSpPr>
          <p:cNvPr name="AutoShape 4" id="4"/>
          <p:cNvSpPr/>
          <p:nvPr/>
        </p:nvSpPr>
        <p:spPr>
          <a:xfrm rot="-5400000">
            <a:off x="-4770445" y="5129212"/>
            <a:ext cx="10287000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5" id="5"/>
          <p:cNvSpPr/>
          <p:nvPr/>
        </p:nvSpPr>
        <p:spPr>
          <a:xfrm rot="-5400000">
            <a:off x="1789872" y="5129212"/>
            <a:ext cx="10287000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6" id="6"/>
          <p:cNvSpPr/>
          <p:nvPr/>
        </p:nvSpPr>
        <p:spPr>
          <a:xfrm rot="-5400000">
            <a:off x="12757157" y="5129212"/>
            <a:ext cx="10287000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7" id="7"/>
          <p:cNvSpPr/>
          <p:nvPr/>
        </p:nvSpPr>
        <p:spPr>
          <a:xfrm rot="-7088">
            <a:off x="-95270" y="9899657"/>
            <a:ext cx="18478539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8" id="8"/>
          <p:cNvSpPr/>
          <p:nvPr/>
        </p:nvSpPr>
        <p:spPr>
          <a:xfrm rot="0">
            <a:off x="-95347" y="6565890"/>
            <a:ext cx="7043105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9" id="9"/>
          <p:cNvSpPr/>
          <p:nvPr/>
        </p:nvSpPr>
        <p:spPr>
          <a:xfrm flipH="false" flipV="false" rot="0">
            <a:off x="1245016" y="6580177"/>
            <a:ext cx="5172014" cy="3333768"/>
          </a:xfrm>
          <a:custGeom>
            <a:avLst/>
            <a:gdLst/>
            <a:ahLst/>
            <a:cxnLst/>
            <a:rect r="r" b="b" t="t" l="l"/>
            <a:pathLst>
              <a:path h="3333768" w="5172014">
                <a:moveTo>
                  <a:pt x="0" y="0"/>
                </a:moveTo>
                <a:lnTo>
                  <a:pt x="5172014" y="0"/>
                </a:lnTo>
                <a:lnTo>
                  <a:pt x="5172014" y="3333768"/>
                </a:lnTo>
                <a:lnTo>
                  <a:pt x="0" y="333376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10" id="10"/>
          <p:cNvSpPr/>
          <p:nvPr/>
        </p:nvSpPr>
        <p:spPr>
          <a:xfrm rot="0">
            <a:off x="-95270" y="358768"/>
            <a:ext cx="18478539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11" id="11"/>
          <p:cNvSpPr txBox="true"/>
          <p:nvPr/>
        </p:nvSpPr>
        <p:spPr>
          <a:xfrm rot="0">
            <a:off x="6947660" y="1406496"/>
            <a:ext cx="10938710" cy="1257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275"/>
              </a:lnSpc>
              <a:spcBef>
                <a:spcPct val="0"/>
              </a:spcBef>
            </a:pPr>
            <a:r>
              <a:rPr lang="en-US" sz="7500" spc="315" u="none">
                <a:solidFill>
                  <a:srgbClr val="000000"/>
                </a:solidFill>
                <a:latin typeface="Norwester Bold"/>
              </a:rPr>
              <a:t>ADD AN AGENDA PAGE</a:t>
            </a:r>
          </a:p>
        </p:txBody>
      </p:sp>
      <p:grpSp>
        <p:nvGrpSpPr>
          <p:cNvPr name="Group 12" id="12"/>
          <p:cNvGrpSpPr/>
          <p:nvPr/>
        </p:nvGrpSpPr>
        <p:grpSpPr>
          <a:xfrm rot="0">
            <a:off x="8640242" y="3733172"/>
            <a:ext cx="7610697" cy="5061585"/>
            <a:chOff x="0" y="0"/>
            <a:chExt cx="10147596" cy="6748780"/>
          </a:xfrm>
        </p:grpSpPr>
        <p:sp>
          <p:nvSpPr>
            <p:cNvPr name="TextBox 13" id="13"/>
            <p:cNvSpPr txBox="true"/>
            <p:nvPr/>
          </p:nvSpPr>
          <p:spPr>
            <a:xfrm rot="0">
              <a:off x="1686106" y="-110709"/>
              <a:ext cx="8461490" cy="674213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8323"/>
                </a:lnSpc>
              </a:pPr>
              <a:r>
                <a:rPr lang="en-US" sz="4100">
                  <a:solidFill>
                    <a:srgbClr val="000000"/>
                  </a:solidFill>
                  <a:latin typeface="Inter"/>
                </a:rPr>
                <a:t>Write an agenda here.</a:t>
              </a:r>
            </a:p>
            <a:p>
              <a:pPr algn="ctr">
                <a:lnSpc>
                  <a:spcPts val="8323"/>
                </a:lnSpc>
              </a:pPr>
              <a:r>
                <a:rPr lang="en-US" sz="4100">
                  <a:solidFill>
                    <a:srgbClr val="000000"/>
                  </a:solidFill>
                  <a:latin typeface="Inter"/>
                </a:rPr>
                <a:t>Write an agenda here.</a:t>
              </a:r>
            </a:p>
            <a:p>
              <a:pPr algn="ctr">
                <a:lnSpc>
                  <a:spcPts val="8323"/>
                </a:lnSpc>
              </a:pPr>
              <a:r>
                <a:rPr lang="en-US" sz="4100" u="none">
                  <a:solidFill>
                    <a:srgbClr val="000000"/>
                  </a:solidFill>
                  <a:latin typeface="Inter"/>
                </a:rPr>
                <a:t>Write an agenda here.</a:t>
              </a:r>
            </a:p>
            <a:p>
              <a:pPr algn="ctr">
                <a:lnSpc>
                  <a:spcPts val="8323"/>
                </a:lnSpc>
              </a:pPr>
              <a:r>
                <a:rPr lang="en-US" sz="4100" u="none">
                  <a:solidFill>
                    <a:srgbClr val="000000"/>
                  </a:solidFill>
                  <a:latin typeface="Inter"/>
                </a:rPr>
                <a:t>Write an agenda here.</a:t>
              </a:r>
            </a:p>
            <a:p>
              <a:pPr algn="ctr">
                <a:lnSpc>
                  <a:spcPts val="8323"/>
                </a:lnSpc>
              </a:pPr>
              <a:r>
                <a:rPr lang="en-US" sz="4100" u="none">
                  <a:solidFill>
                    <a:srgbClr val="000000"/>
                  </a:solidFill>
                  <a:latin typeface="Inter"/>
                </a:rPr>
                <a:t>Write an agenda here.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0" y="-114300"/>
              <a:ext cx="1615051" cy="686308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8220"/>
                </a:lnSpc>
                <a:spcBef>
                  <a:spcPct val="0"/>
                </a:spcBef>
              </a:pPr>
              <a:r>
                <a:rPr lang="en-US" sz="6000" spc="252" u="none">
                  <a:solidFill>
                    <a:srgbClr val="000000"/>
                  </a:solidFill>
                  <a:latin typeface="Norwester Bold"/>
                </a:rPr>
                <a:t>01</a:t>
              </a:r>
            </a:p>
            <a:p>
              <a:pPr algn="ctr" marL="0" indent="0" lvl="0">
                <a:lnSpc>
                  <a:spcPts val="8220"/>
                </a:lnSpc>
                <a:spcBef>
                  <a:spcPct val="0"/>
                </a:spcBef>
              </a:pPr>
              <a:r>
                <a:rPr lang="en-US" sz="6000" spc="252" u="none">
                  <a:solidFill>
                    <a:srgbClr val="000000"/>
                  </a:solidFill>
                  <a:latin typeface="Norwester Bold"/>
                </a:rPr>
                <a:t>02</a:t>
              </a:r>
            </a:p>
            <a:p>
              <a:pPr algn="ctr" marL="0" indent="0" lvl="0">
                <a:lnSpc>
                  <a:spcPts val="8220"/>
                </a:lnSpc>
                <a:spcBef>
                  <a:spcPct val="0"/>
                </a:spcBef>
              </a:pPr>
              <a:r>
                <a:rPr lang="en-US" sz="6000" spc="252" u="none">
                  <a:solidFill>
                    <a:srgbClr val="000000"/>
                  </a:solidFill>
                  <a:latin typeface="Norwester Bold"/>
                </a:rPr>
                <a:t>03</a:t>
              </a:r>
            </a:p>
            <a:p>
              <a:pPr algn="ctr" marL="0" indent="0" lvl="0">
                <a:lnSpc>
                  <a:spcPts val="8220"/>
                </a:lnSpc>
                <a:spcBef>
                  <a:spcPct val="0"/>
                </a:spcBef>
              </a:pPr>
              <a:r>
                <a:rPr lang="en-US" sz="6000" spc="252" u="none">
                  <a:solidFill>
                    <a:srgbClr val="000000"/>
                  </a:solidFill>
                  <a:latin typeface="Norwester Bold"/>
                </a:rPr>
                <a:t>04</a:t>
              </a:r>
            </a:p>
            <a:p>
              <a:pPr algn="ctr" marL="0" indent="0" lvl="0">
                <a:lnSpc>
                  <a:spcPts val="8220"/>
                </a:lnSpc>
                <a:spcBef>
                  <a:spcPct val="0"/>
                </a:spcBef>
              </a:pPr>
              <a:r>
                <a:rPr lang="en-US" sz="6000" spc="252" u="none">
                  <a:solidFill>
                    <a:srgbClr val="000000"/>
                  </a:solidFill>
                  <a:latin typeface="Norwester Bold"/>
                </a:rPr>
                <a:t>05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4E1E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-5400000">
            <a:off x="-4770445" y="5129212"/>
            <a:ext cx="10287000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" id="3"/>
          <p:cNvSpPr/>
          <p:nvPr/>
        </p:nvSpPr>
        <p:spPr>
          <a:xfrm rot="-5400000">
            <a:off x="370764" y="5129212"/>
            <a:ext cx="10287000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" id="4"/>
          <p:cNvSpPr/>
          <p:nvPr/>
        </p:nvSpPr>
        <p:spPr>
          <a:xfrm rot="-5400000">
            <a:off x="7152601" y="5129212"/>
            <a:ext cx="10287000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5" id="5"/>
          <p:cNvSpPr/>
          <p:nvPr/>
        </p:nvSpPr>
        <p:spPr>
          <a:xfrm rot="-5400000">
            <a:off x="12757157" y="5129212"/>
            <a:ext cx="10287000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6" id="6"/>
          <p:cNvSpPr/>
          <p:nvPr/>
        </p:nvSpPr>
        <p:spPr>
          <a:xfrm rot="-7088">
            <a:off x="-95270" y="9899657"/>
            <a:ext cx="18478539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7" id="7"/>
          <p:cNvSpPr/>
          <p:nvPr/>
        </p:nvSpPr>
        <p:spPr>
          <a:xfrm rot="0">
            <a:off x="-95270" y="358768"/>
            <a:ext cx="18478539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8" id="8"/>
          <p:cNvSpPr/>
          <p:nvPr/>
        </p:nvSpPr>
        <p:spPr>
          <a:xfrm flipH="false" flipV="false" rot="0">
            <a:off x="1335350" y="1313480"/>
            <a:ext cx="3216620" cy="4640014"/>
          </a:xfrm>
          <a:custGeom>
            <a:avLst/>
            <a:gdLst/>
            <a:ahLst/>
            <a:cxnLst/>
            <a:rect r="r" b="b" t="t" l="l"/>
            <a:pathLst>
              <a:path h="4640014" w="3216620">
                <a:moveTo>
                  <a:pt x="0" y="0"/>
                </a:moveTo>
                <a:lnTo>
                  <a:pt x="3216620" y="0"/>
                </a:lnTo>
                <a:lnTo>
                  <a:pt x="3216620" y="4640014"/>
                </a:lnTo>
                <a:lnTo>
                  <a:pt x="0" y="464001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2717057" y="4765900"/>
            <a:ext cx="4762644" cy="4492400"/>
          </a:xfrm>
          <a:custGeom>
            <a:avLst/>
            <a:gdLst/>
            <a:ahLst/>
            <a:cxnLst/>
            <a:rect r="r" b="b" t="t" l="l"/>
            <a:pathLst>
              <a:path h="4492400" w="4762644">
                <a:moveTo>
                  <a:pt x="0" y="0"/>
                </a:moveTo>
                <a:lnTo>
                  <a:pt x="4762644" y="0"/>
                </a:lnTo>
                <a:lnTo>
                  <a:pt x="4762644" y="4492400"/>
                </a:lnTo>
                <a:lnTo>
                  <a:pt x="0" y="44924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0" id="10"/>
          <p:cNvGrpSpPr/>
          <p:nvPr/>
        </p:nvGrpSpPr>
        <p:grpSpPr>
          <a:xfrm rot="0">
            <a:off x="5528552" y="388995"/>
            <a:ext cx="6753262" cy="9510734"/>
            <a:chOff x="0" y="0"/>
            <a:chExt cx="9004349" cy="12680978"/>
          </a:xfrm>
        </p:grpSpPr>
        <p:pic>
          <p:nvPicPr>
            <p:cNvPr name="Picture 11" id="11"/>
            <p:cNvPicPr>
              <a:picLocks noChangeAspect="true"/>
            </p:cNvPicPr>
            <p:nvPr/>
          </p:nvPicPr>
          <p:blipFill>
            <a:blip r:embed="rId6"/>
            <a:srcRect l="30203" t="0" r="22458" b="0"/>
            <a:stretch>
              <a:fillRect/>
            </a:stretch>
          </p:blipFill>
          <p:spPr>
            <a:xfrm flipH="false" flipV="false">
              <a:off x="0" y="0"/>
              <a:ext cx="9004349" cy="12680978"/>
            </a:xfrm>
            <a:prstGeom prst="rect">
              <a:avLst/>
            </a:prstGeom>
          </p:spPr>
        </p:pic>
      </p:grpSp>
      <p:sp>
        <p:nvSpPr>
          <p:cNvPr name="TextBox 12" id="12"/>
          <p:cNvSpPr txBox="true"/>
          <p:nvPr/>
        </p:nvSpPr>
        <p:spPr>
          <a:xfrm rot="0">
            <a:off x="693734" y="6340120"/>
            <a:ext cx="4499852" cy="2562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275"/>
              </a:lnSpc>
              <a:spcBef>
                <a:spcPct val="0"/>
              </a:spcBef>
            </a:pPr>
            <a:r>
              <a:rPr lang="en-US" sz="7500" spc="315" u="none">
                <a:solidFill>
                  <a:srgbClr val="000000"/>
                </a:solidFill>
                <a:latin typeface="Norwester Bold"/>
              </a:rPr>
              <a:t>HELLO</a:t>
            </a:r>
          </a:p>
          <a:p>
            <a:pPr algn="ctr" marL="0" indent="0" lvl="0">
              <a:lnSpc>
                <a:spcPts val="10275"/>
              </a:lnSpc>
              <a:spcBef>
                <a:spcPct val="0"/>
              </a:spcBef>
            </a:pPr>
            <a:r>
              <a:rPr lang="en-US" sz="7500" spc="315" u="none">
                <a:solidFill>
                  <a:srgbClr val="000000"/>
                </a:solidFill>
                <a:latin typeface="Norwester Bold"/>
              </a:rPr>
              <a:t>THERE!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2917401" y="1486999"/>
            <a:ext cx="4361956" cy="23887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151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Inter"/>
              </a:rPr>
              <a:t>I'm Rain.</a:t>
            </a:r>
          </a:p>
          <a:p>
            <a:pPr algn="ctr" marL="0" indent="0" lvl="0">
              <a:lnSpc>
                <a:spcPts val="3151"/>
              </a:lnSpc>
              <a:spcBef>
                <a:spcPct val="0"/>
              </a:spcBef>
            </a:pPr>
          </a:p>
          <a:p>
            <a:pPr algn="ctr" marL="0" indent="0" lvl="0">
              <a:lnSpc>
                <a:spcPts val="3151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Inter"/>
              </a:rPr>
              <a:t>Welcome to my</a:t>
            </a:r>
          </a:p>
          <a:p>
            <a:pPr algn="ctr" marL="0" indent="0" lvl="0">
              <a:lnSpc>
                <a:spcPts val="3151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Inter"/>
              </a:rPr>
              <a:t>education presentation</a:t>
            </a:r>
          </a:p>
          <a:p>
            <a:pPr algn="ctr" marL="0" indent="0" lvl="0">
              <a:lnSpc>
                <a:spcPts val="3151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Inter"/>
              </a:rPr>
              <a:t>Follow me at @reallygreatsite to learn more. 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DD89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932945" y="4191333"/>
            <a:ext cx="9953425" cy="3835214"/>
            <a:chOff x="0" y="0"/>
            <a:chExt cx="13271233" cy="5113619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36487" t="45806" r="0" b="10686"/>
            <a:stretch>
              <a:fillRect/>
            </a:stretch>
          </p:blipFill>
          <p:spPr>
            <a:xfrm flipH="false" flipV="false">
              <a:off x="0" y="0"/>
              <a:ext cx="13271233" cy="5113619"/>
            </a:xfrm>
            <a:prstGeom prst="rect">
              <a:avLst/>
            </a:prstGeom>
          </p:spPr>
        </p:pic>
      </p:grpSp>
      <p:sp>
        <p:nvSpPr>
          <p:cNvPr name="TextBox 4" id="4"/>
          <p:cNvSpPr txBox="true"/>
          <p:nvPr/>
        </p:nvSpPr>
        <p:spPr>
          <a:xfrm rot="0">
            <a:off x="1078859" y="973489"/>
            <a:ext cx="6320266" cy="2562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10275"/>
              </a:lnSpc>
              <a:spcBef>
                <a:spcPct val="0"/>
              </a:spcBef>
            </a:pPr>
            <a:r>
              <a:rPr lang="en-US" sz="7500" spc="315" u="none">
                <a:solidFill>
                  <a:srgbClr val="000000"/>
                </a:solidFill>
                <a:latin typeface="Norwester Bold"/>
              </a:rPr>
              <a:t>WRITE YOUR</a:t>
            </a:r>
          </a:p>
          <a:p>
            <a:pPr marL="0" indent="0" lvl="0">
              <a:lnSpc>
                <a:spcPts val="10275"/>
              </a:lnSpc>
              <a:spcBef>
                <a:spcPct val="0"/>
              </a:spcBef>
            </a:pPr>
            <a:r>
              <a:rPr lang="en-US" sz="7500" spc="315" u="none">
                <a:solidFill>
                  <a:srgbClr val="000000"/>
                </a:solidFill>
                <a:latin typeface="Norwester Bold"/>
              </a:rPr>
              <a:t>TOPIC OR IDEA</a:t>
            </a:r>
          </a:p>
        </p:txBody>
      </p:sp>
      <p:sp>
        <p:nvSpPr>
          <p:cNvPr name="AutoShape 5" id="5"/>
          <p:cNvSpPr/>
          <p:nvPr/>
        </p:nvSpPr>
        <p:spPr>
          <a:xfrm rot="-7088">
            <a:off x="-95270" y="9899657"/>
            <a:ext cx="18478539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6" id="6"/>
          <p:cNvSpPr/>
          <p:nvPr/>
        </p:nvSpPr>
        <p:spPr>
          <a:xfrm>
            <a:off x="7932945" y="8040835"/>
            <a:ext cx="9953425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7" id="7"/>
          <p:cNvSpPr/>
          <p:nvPr/>
        </p:nvSpPr>
        <p:spPr>
          <a:xfrm flipH="false" flipV="false" rot="0">
            <a:off x="9774223" y="589332"/>
            <a:ext cx="6270869" cy="3311488"/>
          </a:xfrm>
          <a:custGeom>
            <a:avLst/>
            <a:gdLst/>
            <a:ahLst/>
            <a:cxnLst/>
            <a:rect r="r" b="b" t="t" l="l"/>
            <a:pathLst>
              <a:path h="3311488" w="6270869">
                <a:moveTo>
                  <a:pt x="0" y="0"/>
                </a:moveTo>
                <a:lnTo>
                  <a:pt x="6270869" y="0"/>
                </a:lnTo>
                <a:lnTo>
                  <a:pt x="6270869" y="3311488"/>
                </a:lnTo>
                <a:lnTo>
                  <a:pt x="0" y="331148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8" id="8"/>
          <p:cNvSpPr/>
          <p:nvPr/>
        </p:nvSpPr>
        <p:spPr>
          <a:xfrm rot="-5400000">
            <a:off x="-4770445" y="5129212"/>
            <a:ext cx="10287000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9" id="9"/>
          <p:cNvSpPr/>
          <p:nvPr/>
        </p:nvSpPr>
        <p:spPr>
          <a:xfrm rot="-5400000">
            <a:off x="12757157" y="5129212"/>
            <a:ext cx="10287000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0" id="10"/>
          <p:cNvSpPr/>
          <p:nvPr/>
        </p:nvSpPr>
        <p:spPr>
          <a:xfrm rot="-5400000">
            <a:off x="2775158" y="5129212"/>
            <a:ext cx="10287000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1" id="11"/>
          <p:cNvSpPr/>
          <p:nvPr/>
        </p:nvSpPr>
        <p:spPr>
          <a:xfrm rot="-7088">
            <a:off x="-95270" y="358768"/>
            <a:ext cx="18478539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2" id="12"/>
          <p:cNvSpPr/>
          <p:nvPr/>
        </p:nvSpPr>
        <p:spPr>
          <a:xfrm rot="-7088">
            <a:off x="-95270" y="4177045"/>
            <a:ext cx="18478539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13" id="13"/>
          <p:cNvSpPr/>
          <p:nvPr/>
        </p:nvSpPr>
        <p:spPr>
          <a:xfrm flipH="true" flipV="false" rot="0">
            <a:off x="1564789" y="4924377"/>
            <a:ext cx="4829020" cy="4256524"/>
          </a:xfrm>
          <a:custGeom>
            <a:avLst/>
            <a:gdLst/>
            <a:ahLst/>
            <a:cxnLst/>
            <a:rect r="r" b="b" t="t" l="l"/>
            <a:pathLst>
              <a:path h="4256524" w="4829020">
                <a:moveTo>
                  <a:pt x="4829020" y="0"/>
                </a:moveTo>
                <a:lnTo>
                  <a:pt x="0" y="0"/>
                </a:lnTo>
                <a:lnTo>
                  <a:pt x="0" y="4256524"/>
                </a:lnTo>
                <a:lnTo>
                  <a:pt x="4829020" y="4256524"/>
                </a:lnTo>
                <a:lnTo>
                  <a:pt x="482902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8486376" y="8667750"/>
            <a:ext cx="8846563" cy="4422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3703"/>
              </a:lnSpc>
              <a:spcBef>
                <a:spcPct val="0"/>
              </a:spcBef>
            </a:pPr>
            <a:r>
              <a:rPr lang="en-US" sz="2300" u="none">
                <a:solidFill>
                  <a:srgbClr val="000000"/>
                </a:solidFill>
                <a:latin typeface="Inter"/>
              </a:rPr>
              <a:t>Elaborate on what you want to discuss. 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4E1E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-7088">
            <a:off x="-95270" y="9899657"/>
            <a:ext cx="18478539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" id="3"/>
          <p:cNvSpPr/>
          <p:nvPr/>
        </p:nvSpPr>
        <p:spPr>
          <a:xfrm rot="-5400000">
            <a:off x="-4770445" y="5129212"/>
            <a:ext cx="10287000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" id="4"/>
          <p:cNvSpPr/>
          <p:nvPr/>
        </p:nvSpPr>
        <p:spPr>
          <a:xfrm rot="-5400000">
            <a:off x="12757157" y="5129212"/>
            <a:ext cx="10287000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5" id="5"/>
          <p:cNvSpPr/>
          <p:nvPr/>
        </p:nvSpPr>
        <p:spPr>
          <a:xfrm rot="-7088">
            <a:off x="-95270" y="358768"/>
            <a:ext cx="18478539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6" id="6"/>
          <p:cNvSpPr/>
          <p:nvPr/>
        </p:nvSpPr>
        <p:spPr>
          <a:xfrm flipH="false" flipV="false" rot="0">
            <a:off x="933450" y="742950"/>
            <a:ext cx="6127412" cy="2388791"/>
          </a:xfrm>
          <a:custGeom>
            <a:avLst/>
            <a:gdLst/>
            <a:ahLst/>
            <a:cxnLst/>
            <a:rect r="r" b="b" t="t" l="l"/>
            <a:pathLst>
              <a:path h="2388791" w="6127412">
                <a:moveTo>
                  <a:pt x="0" y="0"/>
                </a:moveTo>
                <a:lnTo>
                  <a:pt x="6127412" y="0"/>
                </a:lnTo>
                <a:lnTo>
                  <a:pt x="6127412" y="2388791"/>
                </a:lnTo>
                <a:lnTo>
                  <a:pt x="0" y="238879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2725916" y="6389298"/>
            <a:ext cx="4882585" cy="3154752"/>
          </a:xfrm>
          <a:custGeom>
            <a:avLst/>
            <a:gdLst/>
            <a:ahLst/>
            <a:cxnLst/>
            <a:rect r="r" b="b" t="t" l="l"/>
            <a:pathLst>
              <a:path h="3154752" w="4882585">
                <a:moveTo>
                  <a:pt x="0" y="0"/>
                </a:moveTo>
                <a:lnTo>
                  <a:pt x="4882585" y="0"/>
                </a:lnTo>
                <a:lnTo>
                  <a:pt x="4882585" y="3154752"/>
                </a:lnTo>
                <a:lnTo>
                  <a:pt x="0" y="315475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-5400000">
            <a:off x="718886" y="6458573"/>
            <a:ext cx="3657600" cy="1941853"/>
          </a:xfrm>
          <a:custGeom>
            <a:avLst/>
            <a:gdLst/>
            <a:ahLst/>
            <a:cxnLst/>
            <a:rect r="r" b="b" t="t" l="l"/>
            <a:pathLst>
              <a:path h="1941853" w="3657600">
                <a:moveTo>
                  <a:pt x="0" y="0"/>
                </a:moveTo>
                <a:lnTo>
                  <a:pt x="3657600" y="0"/>
                </a:lnTo>
                <a:lnTo>
                  <a:pt x="3657600" y="1941854"/>
                </a:lnTo>
                <a:lnTo>
                  <a:pt x="0" y="194185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-5400000">
            <a:off x="13635289" y="1886573"/>
            <a:ext cx="3657600" cy="1941853"/>
          </a:xfrm>
          <a:custGeom>
            <a:avLst/>
            <a:gdLst/>
            <a:ahLst/>
            <a:cxnLst/>
            <a:rect r="r" b="b" t="t" l="l"/>
            <a:pathLst>
              <a:path h="1941853" w="3657600">
                <a:moveTo>
                  <a:pt x="0" y="0"/>
                </a:moveTo>
                <a:lnTo>
                  <a:pt x="3657600" y="0"/>
                </a:lnTo>
                <a:lnTo>
                  <a:pt x="3657600" y="1941854"/>
                </a:lnTo>
                <a:lnTo>
                  <a:pt x="0" y="194185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0" id="10"/>
          <p:cNvGrpSpPr/>
          <p:nvPr/>
        </p:nvGrpSpPr>
        <p:grpSpPr>
          <a:xfrm rot="0">
            <a:off x="3794837" y="3058097"/>
            <a:ext cx="10698326" cy="4084518"/>
            <a:chOff x="0" y="0"/>
            <a:chExt cx="14264434" cy="5446024"/>
          </a:xfrm>
        </p:grpSpPr>
        <p:sp>
          <p:nvSpPr>
            <p:cNvPr name="TextBox 11" id="11"/>
            <p:cNvSpPr txBox="true"/>
            <p:nvPr/>
          </p:nvSpPr>
          <p:spPr>
            <a:xfrm rot="0">
              <a:off x="0" y="-19050"/>
              <a:ext cx="14264434" cy="481812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9594"/>
                </a:lnSpc>
              </a:pPr>
              <a:r>
                <a:rPr lang="en-US" sz="7800" spc="327" u="none">
                  <a:solidFill>
                    <a:srgbClr val="000000"/>
                  </a:solidFill>
                  <a:latin typeface="Norwester Bold"/>
                </a:rPr>
                <a:t>WRITE AN ORIGINAL</a:t>
              </a:r>
            </a:p>
            <a:p>
              <a:pPr algn="ctr" marL="0" indent="0" lvl="0">
                <a:lnSpc>
                  <a:spcPts val="9594"/>
                </a:lnSpc>
              </a:pPr>
              <a:r>
                <a:rPr lang="en-US" sz="7800" spc="327" u="none">
                  <a:solidFill>
                    <a:srgbClr val="000000"/>
                  </a:solidFill>
                  <a:latin typeface="Norwester Bold"/>
                </a:rPr>
                <a:t>STATEMENT OR</a:t>
              </a:r>
            </a:p>
            <a:p>
              <a:pPr algn="ctr" marL="0" indent="0" lvl="0">
                <a:lnSpc>
                  <a:spcPts val="9594"/>
                </a:lnSpc>
              </a:pPr>
              <a:r>
                <a:rPr lang="en-US" sz="7800" spc="327" u="none">
                  <a:solidFill>
                    <a:srgbClr val="000000"/>
                  </a:solidFill>
                  <a:latin typeface="Norwester Bold"/>
                </a:rPr>
                <a:t>INSPIRING QUOTE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600753" y="4888155"/>
              <a:ext cx="13062928" cy="55786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703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00000"/>
                  </a:solidFill>
                  <a:latin typeface="Inter"/>
                </a:rPr>
                <a:t>Include a credit, citation, or supporting message</a:t>
              </a:r>
            </a:p>
          </p:txBody>
        </p:sp>
      </p:grp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4E1E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87343" y="3236042"/>
            <a:ext cx="5813959" cy="4329748"/>
            <a:chOff x="0" y="0"/>
            <a:chExt cx="7751946" cy="5772998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0" t="12764" r="0" b="12764"/>
            <a:stretch>
              <a:fillRect/>
            </a:stretch>
          </p:blipFill>
          <p:spPr>
            <a:xfrm flipH="false" flipV="false">
              <a:off x="0" y="0"/>
              <a:ext cx="7751946" cy="5772998"/>
            </a:xfrm>
            <a:prstGeom prst="rect">
              <a:avLst/>
            </a:prstGeom>
          </p:spPr>
        </p:pic>
      </p:grpSp>
      <p:grpSp>
        <p:nvGrpSpPr>
          <p:cNvPr name="Group 4" id="4"/>
          <p:cNvGrpSpPr/>
          <p:nvPr/>
        </p:nvGrpSpPr>
        <p:grpSpPr>
          <a:xfrm rot="0">
            <a:off x="6237020" y="3236042"/>
            <a:ext cx="5813959" cy="4329748"/>
            <a:chOff x="0" y="0"/>
            <a:chExt cx="7751946" cy="5772998"/>
          </a:xfrm>
        </p:grpSpPr>
        <p:pic>
          <p:nvPicPr>
            <p:cNvPr name="Picture 5" id="5"/>
            <p:cNvPicPr>
              <a:picLocks noChangeAspect="true"/>
            </p:cNvPicPr>
            <p:nvPr/>
          </p:nvPicPr>
          <p:blipFill>
            <a:blip r:embed="rId3"/>
            <a:srcRect l="5128" t="0" r="5128" b="0"/>
            <a:stretch>
              <a:fillRect/>
            </a:stretch>
          </p:blipFill>
          <p:spPr>
            <a:xfrm flipH="false" flipV="false">
              <a:off x="0" y="0"/>
              <a:ext cx="7751946" cy="5772998"/>
            </a:xfrm>
            <a:prstGeom prst="rect">
              <a:avLst/>
            </a:prstGeom>
          </p:spPr>
        </p:pic>
      </p:grpSp>
      <p:grpSp>
        <p:nvGrpSpPr>
          <p:cNvPr name="Group 6" id="6"/>
          <p:cNvGrpSpPr/>
          <p:nvPr/>
        </p:nvGrpSpPr>
        <p:grpSpPr>
          <a:xfrm rot="0">
            <a:off x="12060505" y="3236042"/>
            <a:ext cx="5813959" cy="4329748"/>
            <a:chOff x="0" y="0"/>
            <a:chExt cx="7751946" cy="5772998"/>
          </a:xfrm>
        </p:grpSpPr>
        <p:pic>
          <p:nvPicPr>
            <p:cNvPr name="Picture 7" id="7"/>
            <p:cNvPicPr>
              <a:picLocks noChangeAspect="true"/>
            </p:cNvPicPr>
            <p:nvPr/>
          </p:nvPicPr>
          <p:blipFill>
            <a:blip r:embed="rId4"/>
            <a:srcRect l="5687" t="0" r="5687" b="0"/>
            <a:stretch>
              <a:fillRect/>
            </a:stretch>
          </p:blipFill>
          <p:spPr>
            <a:xfrm flipH="false" flipV="false">
              <a:off x="0" y="0"/>
              <a:ext cx="7751946" cy="5772998"/>
            </a:xfrm>
            <a:prstGeom prst="rect">
              <a:avLst/>
            </a:prstGeom>
          </p:spPr>
        </p:pic>
      </p:grpSp>
      <p:sp>
        <p:nvSpPr>
          <p:cNvPr name="AutoShape 8" id="8"/>
          <p:cNvSpPr/>
          <p:nvPr/>
        </p:nvSpPr>
        <p:spPr>
          <a:xfrm rot="-7088">
            <a:off x="-95270" y="9899657"/>
            <a:ext cx="18478539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9" id="9"/>
          <p:cNvSpPr/>
          <p:nvPr/>
        </p:nvSpPr>
        <p:spPr>
          <a:xfrm rot="-5400000">
            <a:off x="-4770445" y="5129212"/>
            <a:ext cx="10287000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0" id="10"/>
          <p:cNvSpPr/>
          <p:nvPr/>
        </p:nvSpPr>
        <p:spPr>
          <a:xfrm rot="-5400000">
            <a:off x="2690101" y="6747234"/>
            <a:ext cx="7050977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1" id="11"/>
          <p:cNvSpPr/>
          <p:nvPr/>
        </p:nvSpPr>
        <p:spPr>
          <a:xfrm rot="-5400000">
            <a:off x="8532635" y="6747234"/>
            <a:ext cx="7050977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2" id="12"/>
          <p:cNvSpPr/>
          <p:nvPr/>
        </p:nvSpPr>
        <p:spPr>
          <a:xfrm rot="-5400000">
            <a:off x="12757157" y="5129212"/>
            <a:ext cx="10287000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3" id="13"/>
          <p:cNvSpPr/>
          <p:nvPr/>
        </p:nvSpPr>
        <p:spPr>
          <a:xfrm rot="-7088">
            <a:off x="-95270" y="358768"/>
            <a:ext cx="18478539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4" id="14"/>
          <p:cNvSpPr/>
          <p:nvPr/>
        </p:nvSpPr>
        <p:spPr>
          <a:xfrm rot="-7088">
            <a:off x="-95270" y="3205562"/>
            <a:ext cx="18478539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5" id="15"/>
          <p:cNvSpPr/>
          <p:nvPr/>
        </p:nvSpPr>
        <p:spPr>
          <a:xfrm rot="-7088">
            <a:off x="-95270" y="7551503"/>
            <a:ext cx="18478539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16" id="16"/>
          <p:cNvSpPr txBox="true"/>
          <p:nvPr/>
        </p:nvSpPr>
        <p:spPr>
          <a:xfrm rot="0">
            <a:off x="3276332" y="1071029"/>
            <a:ext cx="11735335" cy="13079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686"/>
              </a:lnSpc>
              <a:spcBef>
                <a:spcPct val="0"/>
              </a:spcBef>
            </a:pPr>
            <a:r>
              <a:rPr lang="en-US" sz="7800" spc="327" u="none">
                <a:solidFill>
                  <a:srgbClr val="000000"/>
                </a:solidFill>
                <a:latin typeface="Norwester Bold"/>
              </a:rPr>
              <a:t>WRITE YOUR TOPIC OR IDEA</a:t>
            </a:r>
          </a:p>
        </p:txBody>
      </p:sp>
      <p:sp>
        <p:nvSpPr>
          <p:cNvPr name="Freeform 17" id="17"/>
          <p:cNvSpPr/>
          <p:nvPr/>
        </p:nvSpPr>
        <p:spPr>
          <a:xfrm flipH="false" flipV="false" rot="0">
            <a:off x="959952" y="730268"/>
            <a:ext cx="1999757" cy="2075220"/>
          </a:xfrm>
          <a:custGeom>
            <a:avLst/>
            <a:gdLst/>
            <a:ahLst/>
            <a:cxnLst/>
            <a:rect r="r" b="b" t="t" l="l"/>
            <a:pathLst>
              <a:path h="2075220" w="1999757">
                <a:moveTo>
                  <a:pt x="0" y="0"/>
                </a:moveTo>
                <a:lnTo>
                  <a:pt x="1999757" y="0"/>
                </a:lnTo>
                <a:lnTo>
                  <a:pt x="1999757" y="2075219"/>
                </a:lnTo>
                <a:lnTo>
                  <a:pt x="0" y="207521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15449818" y="730268"/>
            <a:ext cx="1999757" cy="2075220"/>
          </a:xfrm>
          <a:custGeom>
            <a:avLst/>
            <a:gdLst/>
            <a:ahLst/>
            <a:cxnLst/>
            <a:rect r="r" b="b" t="t" l="l"/>
            <a:pathLst>
              <a:path h="2075220" w="1999757">
                <a:moveTo>
                  <a:pt x="0" y="0"/>
                </a:moveTo>
                <a:lnTo>
                  <a:pt x="1999757" y="0"/>
                </a:lnTo>
                <a:lnTo>
                  <a:pt x="1999757" y="2075219"/>
                </a:lnTo>
                <a:lnTo>
                  <a:pt x="0" y="207521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9" id="19"/>
          <p:cNvGrpSpPr/>
          <p:nvPr/>
        </p:nvGrpSpPr>
        <p:grpSpPr>
          <a:xfrm rot="0">
            <a:off x="959952" y="7869152"/>
            <a:ext cx="4584125" cy="1579648"/>
            <a:chOff x="0" y="0"/>
            <a:chExt cx="6112166" cy="2106197"/>
          </a:xfrm>
        </p:grpSpPr>
        <p:sp>
          <p:nvSpPr>
            <p:cNvPr name="TextBox 20" id="20"/>
            <p:cNvSpPr txBox="true"/>
            <p:nvPr/>
          </p:nvSpPr>
          <p:spPr>
            <a:xfrm rot="0">
              <a:off x="0" y="-76200"/>
              <a:ext cx="6112166" cy="88815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5479"/>
                </a:lnSpc>
                <a:spcBef>
                  <a:spcPct val="0"/>
                </a:spcBef>
              </a:pPr>
              <a:r>
                <a:rPr lang="en-US" sz="3999" spc="167" u="none">
                  <a:solidFill>
                    <a:srgbClr val="000000"/>
                  </a:solidFill>
                  <a:latin typeface="Norwester Bold"/>
                </a:rPr>
                <a:t>ADD A MAIN POINT</a:t>
              </a:r>
            </a:p>
          </p:txBody>
        </p:sp>
        <p:sp>
          <p:nvSpPr>
            <p:cNvPr name="TextBox 21" id="21"/>
            <p:cNvSpPr txBox="true"/>
            <p:nvPr/>
          </p:nvSpPr>
          <p:spPr>
            <a:xfrm rot="0">
              <a:off x="0" y="1048161"/>
              <a:ext cx="6112166" cy="105803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243"/>
                </a:lnSpc>
              </a:pPr>
              <a:r>
                <a:rPr lang="en-US" sz="2300" u="none">
                  <a:solidFill>
                    <a:srgbClr val="000000"/>
                  </a:solidFill>
                  <a:latin typeface="Inter"/>
                </a:rPr>
                <a:t>Briefly elaborate on</a:t>
              </a:r>
            </a:p>
            <a:p>
              <a:pPr algn="ctr" marL="0" indent="0" lvl="1">
                <a:lnSpc>
                  <a:spcPts val="3243"/>
                </a:lnSpc>
              </a:pPr>
              <a:r>
                <a:rPr lang="en-US" sz="2300" u="none">
                  <a:solidFill>
                    <a:srgbClr val="000000"/>
                  </a:solidFill>
                  <a:latin typeface="Inter"/>
                </a:rPr>
                <a:t>what you want to discuss.</a:t>
              </a: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12131387" y="7869152"/>
            <a:ext cx="5705531" cy="1579648"/>
            <a:chOff x="0" y="0"/>
            <a:chExt cx="7607375" cy="2106197"/>
          </a:xfrm>
        </p:grpSpPr>
        <p:sp>
          <p:nvSpPr>
            <p:cNvPr name="TextBox 23" id="23"/>
            <p:cNvSpPr txBox="true"/>
            <p:nvPr/>
          </p:nvSpPr>
          <p:spPr>
            <a:xfrm rot="0">
              <a:off x="0" y="-76200"/>
              <a:ext cx="7607375" cy="88815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5479"/>
                </a:lnSpc>
                <a:spcBef>
                  <a:spcPct val="0"/>
                </a:spcBef>
              </a:pPr>
              <a:r>
                <a:rPr lang="en-US" sz="3999" spc="167" u="none">
                  <a:solidFill>
                    <a:srgbClr val="000000"/>
                  </a:solidFill>
                  <a:latin typeface="Norwester Bold"/>
                </a:rPr>
                <a:t>ADD A MAIN POINT</a:t>
              </a:r>
            </a:p>
          </p:txBody>
        </p:sp>
        <p:sp>
          <p:nvSpPr>
            <p:cNvPr name="TextBox 24" id="24"/>
            <p:cNvSpPr txBox="true"/>
            <p:nvPr/>
          </p:nvSpPr>
          <p:spPr>
            <a:xfrm rot="0">
              <a:off x="675319" y="1048161"/>
              <a:ext cx="6112166" cy="105803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243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00000"/>
                  </a:solidFill>
                  <a:latin typeface="Inter"/>
                </a:rPr>
                <a:t>Briefly elaborate on</a:t>
              </a:r>
            </a:p>
            <a:p>
              <a:pPr algn="ctr" marL="0" indent="0" lvl="1">
                <a:lnSpc>
                  <a:spcPts val="3243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00000"/>
                  </a:solidFill>
                  <a:latin typeface="Inter"/>
                </a:rPr>
                <a:t>what you want to discuss.</a:t>
              </a: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6851938" y="7869152"/>
            <a:ext cx="4584125" cy="1570123"/>
            <a:chOff x="0" y="0"/>
            <a:chExt cx="6112166" cy="2093497"/>
          </a:xfrm>
        </p:grpSpPr>
        <p:sp>
          <p:nvSpPr>
            <p:cNvPr name="TextBox 26" id="26"/>
            <p:cNvSpPr txBox="true"/>
            <p:nvPr/>
          </p:nvSpPr>
          <p:spPr>
            <a:xfrm rot="0">
              <a:off x="0" y="-76200"/>
              <a:ext cx="6112166" cy="88815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5479"/>
                </a:lnSpc>
                <a:spcBef>
                  <a:spcPct val="0"/>
                </a:spcBef>
              </a:pPr>
              <a:r>
                <a:rPr lang="en-US" sz="3999" spc="167" u="none">
                  <a:solidFill>
                    <a:srgbClr val="000000"/>
                  </a:solidFill>
                  <a:latin typeface="Norwester Bold"/>
                </a:rPr>
                <a:t>ADD A MAIN POINT</a:t>
              </a:r>
            </a:p>
          </p:txBody>
        </p:sp>
        <p:sp>
          <p:nvSpPr>
            <p:cNvPr name="TextBox 27" id="27"/>
            <p:cNvSpPr txBox="true"/>
            <p:nvPr/>
          </p:nvSpPr>
          <p:spPr>
            <a:xfrm rot="0">
              <a:off x="0" y="1035461"/>
              <a:ext cx="6112166" cy="105803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243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00000"/>
                  </a:solidFill>
                  <a:latin typeface="Inter"/>
                </a:rPr>
                <a:t>Briefly elaborate on</a:t>
              </a:r>
            </a:p>
            <a:p>
              <a:pPr algn="ctr" marL="0" indent="0" lvl="1">
                <a:lnSpc>
                  <a:spcPts val="3243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00000"/>
                  </a:solidFill>
                  <a:latin typeface="Inter"/>
                </a:rPr>
                <a:t>what you want to discuss.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DAFm_smVQuE</dc:identifier>
  <dcterms:modified xsi:type="dcterms:W3CDTF">2011-08-01T06:04:30Z</dcterms:modified>
  <cp:revision>1</cp:revision>
  <dc:title>Copia de Light Green and Neon Green Halftone Retro Illustration Science Subject for Middle School Physics Presentation</dc:title>
</cp:coreProperties>
</file>