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5"/>
    <p:sldId id="257" r:id="rId26"/>
    <p:sldId id="258" r:id="rId27"/>
    <p:sldId id="259" r:id="rId28"/>
    <p:sldId id="260" r:id="rId29"/>
    <p:sldId id="261" r:id="rId30"/>
    <p:sldId id="262" r:id="rId31"/>
    <p:sldId id="263" r:id="rId32"/>
    <p:sldId id="264" r:id="rId33"/>
    <p:sldId id="265" r:id="rId34"/>
    <p:sldId id="266" r:id="rId35"/>
    <p:sldId id="267" r:id="rId36"/>
    <p:sldId id="268" r:id="rId37"/>
    <p:sldId id="269" r:id="rId38"/>
    <p:sldId id="270" r:id="rId39"/>
    <p:sldId id="271" r:id="rId40"/>
    <p:sldId id="272" r:id="rId41"/>
    <p:sldId id="273" r:id="rId42"/>
    <p:sldId id="274" r:id="rId43"/>
    <p:sldId id="275" r:id="rId44"/>
    <p:sldId id="276" r:id="rId45"/>
    <p:sldId id="277" r:id="rId46"/>
    <p:sldId id="278" r:id="rId47"/>
    <p:sldId id="279" r:id="rId48"/>
    <p:sldId id="280" r:id="rId49"/>
    <p:sldId id="281" r:id="rId50"/>
    <p:sldId id="282" r:id="rId51"/>
  </p:sldIdLst>
  <p:sldSz cx="18288000" cy="10287000"/>
  <p:notesSz cx="6858000" cy="9144000"/>
  <p:embeddedFontLst>
    <p:embeddedFont>
      <p:font typeface="Libre Baskerville" charset="1" panose="02000000000000000000"/>
      <p:regular r:id="rId6"/>
    </p:embeddedFont>
    <p:embeddedFont>
      <p:font typeface="Libre Baskerville Bold" charset="1" panose="02000000000000000000"/>
      <p:regular r:id="rId7"/>
    </p:embeddedFont>
    <p:embeddedFont>
      <p:font typeface="Libre Baskerville Italics" charset="1" panose="02000000000000000000"/>
      <p:regular r:id="rId8"/>
    </p:embeddedFont>
    <p:embeddedFont>
      <p:font typeface="Arimo" charset="1" panose="020B0604020202020204"/>
      <p:regular r:id="rId9"/>
    </p:embeddedFont>
    <p:embeddedFont>
      <p:font typeface="Arimo Bold" charset="1" panose="020B0704020202020204"/>
      <p:regular r:id="rId10"/>
    </p:embeddedFont>
    <p:embeddedFont>
      <p:font typeface="Arimo Italics" charset="1" panose="020B0604020202090204"/>
      <p:regular r:id="rId11"/>
    </p:embeddedFont>
    <p:embeddedFont>
      <p:font typeface="Arimo Bold Italics" charset="1" panose="020B0704020202090204"/>
      <p:regular r:id="rId12"/>
    </p:embeddedFont>
    <p:embeddedFont>
      <p:font typeface="Muli Bold" charset="1" panose="00000800000000000000"/>
      <p:regular r:id="rId13"/>
    </p:embeddedFont>
    <p:embeddedFont>
      <p:font typeface="Muli Bold Bold" charset="1" panose="00000900000000000000"/>
      <p:regular r:id="rId14"/>
    </p:embeddedFont>
    <p:embeddedFont>
      <p:font typeface="Muli Bold Italics" charset="1" panose="00000800000000000000"/>
      <p:regular r:id="rId15"/>
    </p:embeddedFont>
    <p:embeddedFont>
      <p:font typeface="Muli Bold Bold Italics" charset="1" panose="00000900000000000000"/>
      <p:regular r:id="rId16"/>
    </p:embeddedFont>
    <p:embeddedFont>
      <p:font typeface="Muli Regular" charset="1" panose="00000500000000000000"/>
      <p:regular r:id="rId17"/>
    </p:embeddedFont>
    <p:embeddedFont>
      <p:font typeface="Muli Regular Bold" charset="1" panose="00000700000000000000"/>
      <p:regular r:id="rId18"/>
    </p:embeddedFont>
    <p:embeddedFont>
      <p:font typeface="Muli Regular Italics" charset="1" panose="00000500000000000000"/>
      <p:regular r:id="rId19"/>
    </p:embeddedFont>
    <p:embeddedFont>
      <p:font typeface="Muli Regular Bold Italics" charset="1" panose="00000700000000000000"/>
      <p:regular r:id="rId20"/>
    </p:embeddedFont>
    <p:embeddedFont>
      <p:font typeface="Muli Extra Light" charset="1" panose="00000300000000000000"/>
      <p:regular r:id="rId21"/>
    </p:embeddedFont>
    <p:embeddedFont>
      <p:font typeface="Muli Extra Light Bold" charset="1" panose="00000400000000000000"/>
      <p:regular r:id="rId22"/>
    </p:embeddedFont>
    <p:embeddedFont>
      <p:font typeface="Muli Extra Light Italics" charset="1" panose="00000300000000000000"/>
      <p:regular r:id="rId23"/>
    </p:embeddedFont>
    <p:embeddedFont>
      <p:font typeface="Muli Extra Light Bold Italics" charset="1" panose="0000040000000000000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slides/slide1.xml" Type="http://schemas.openxmlformats.org/officeDocument/2006/relationships/slide"/><Relationship Id="rId26" Target="slides/slide2.xml" Type="http://schemas.openxmlformats.org/officeDocument/2006/relationships/slide"/><Relationship Id="rId27" Target="slides/slide3.xml" Type="http://schemas.openxmlformats.org/officeDocument/2006/relationships/slide"/><Relationship Id="rId28" Target="slides/slide4.xml" Type="http://schemas.openxmlformats.org/officeDocument/2006/relationships/slide"/><Relationship Id="rId29" Target="slides/slide5.xml" Type="http://schemas.openxmlformats.org/officeDocument/2006/relationships/slide"/><Relationship Id="rId3" Target="viewProps.xml" Type="http://schemas.openxmlformats.org/officeDocument/2006/relationships/viewProps"/><Relationship Id="rId30" Target="slides/slide6.xml" Type="http://schemas.openxmlformats.org/officeDocument/2006/relationships/slide"/><Relationship Id="rId31" Target="slides/slide7.xml" Type="http://schemas.openxmlformats.org/officeDocument/2006/relationships/slide"/><Relationship Id="rId32" Target="slides/slide8.xml" Type="http://schemas.openxmlformats.org/officeDocument/2006/relationships/slide"/><Relationship Id="rId33" Target="slides/slide9.xml" Type="http://schemas.openxmlformats.org/officeDocument/2006/relationships/slide"/><Relationship Id="rId34" Target="slides/slide10.xml" Type="http://schemas.openxmlformats.org/officeDocument/2006/relationships/slide"/><Relationship Id="rId35" Target="slides/slide11.xml" Type="http://schemas.openxmlformats.org/officeDocument/2006/relationships/slide"/><Relationship Id="rId36" Target="slides/slide12.xml" Type="http://schemas.openxmlformats.org/officeDocument/2006/relationships/slide"/><Relationship Id="rId37" Target="slides/slide13.xml" Type="http://schemas.openxmlformats.org/officeDocument/2006/relationships/slide"/><Relationship Id="rId38" Target="slides/slide14.xml" Type="http://schemas.openxmlformats.org/officeDocument/2006/relationships/slide"/><Relationship Id="rId39" Target="slides/slide15.xml" Type="http://schemas.openxmlformats.org/officeDocument/2006/relationships/slide"/><Relationship Id="rId4" Target="theme/theme1.xml" Type="http://schemas.openxmlformats.org/officeDocument/2006/relationships/theme"/><Relationship Id="rId40" Target="slides/slide16.xml" Type="http://schemas.openxmlformats.org/officeDocument/2006/relationships/slide"/><Relationship Id="rId41" Target="slides/slide17.xml" Type="http://schemas.openxmlformats.org/officeDocument/2006/relationships/slide"/><Relationship Id="rId42" Target="slides/slide18.xml" Type="http://schemas.openxmlformats.org/officeDocument/2006/relationships/slide"/><Relationship Id="rId43" Target="slides/slide19.xml" Type="http://schemas.openxmlformats.org/officeDocument/2006/relationships/slide"/><Relationship Id="rId44" Target="slides/slide20.xml" Type="http://schemas.openxmlformats.org/officeDocument/2006/relationships/slide"/><Relationship Id="rId45" Target="slides/slide21.xml" Type="http://schemas.openxmlformats.org/officeDocument/2006/relationships/slide"/><Relationship Id="rId46" Target="slides/slide22.xml" Type="http://schemas.openxmlformats.org/officeDocument/2006/relationships/slide"/><Relationship Id="rId47" Target="slides/slide23.xml" Type="http://schemas.openxmlformats.org/officeDocument/2006/relationships/slide"/><Relationship Id="rId48" Target="slides/slide24.xml" Type="http://schemas.openxmlformats.org/officeDocument/2006/relationships/slide"/><Relationship Id="rId49" Target="slides/slide25.xml" Type="http://schemas.openxmlformats.org/officeDocument/2006/relationships/slide"/><Relationship Id="rId5" Target="tableStyles.xml" Type="http://schemas.openxmlformats.org/officeDocument/2006/relationships/tableStyles"/><Relationship Id="rId50" Target="slides/slide26.xml" Type="http://schemas.openxmlformats.org/officeDocument/2006/relationships/slide"/><Relationship Id="rId51" Target="slides/slide27.xml" Type="http://schemas.openxmlformats.org/officeDocument/2006/relationships/slide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26.jpeg" Type="http://schemas.openxmlformats.org/officeDocument/2006/relationships/image"/><Relationship Id="rId6" Target="../media/image27.jpeg" Type="http://schemas.openxmlformats.org/officeDocument/2006/relationships/image"/><Relationship Id="rId7" Target="../media/image28.jpeg" Type="http://schemas.openxmlformats.org/officeDocument/2006/relationships/image"/><Relationship Id="rId8" Target="../media/image29.jpe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30.jpeg" Type="http://schemas.openxmlformats.org/officeDocument/2006/relationships/image"/><Relationship Id="rId6" Target="../media/image31.jpeg" Type="http://schemas.openxmlformats.org/officeDocument/2006/relationships/image"/><Relationship Id="rId7" Target="../media/image32.jpe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4.svg" Type="http://schemas.openxmlformats.org/officeDocument/2006/relationships/image"/><Relationship Id="rId2" Target="../media/image9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Relationship Id="rId7" Target="../media/image10.png" Type="http://schemas.openxmlformats.org/officeDocument/2006/relationships/image"/><Relationship Id="rId8" Target="../media/image11.svg" Type="http://schemas.openxmlformats.org/officeDocument/2006/relationships/image"/><Relationship Id="rId9" Target="../media/image33.pn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35.jpe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36.jpe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37.png" Type="http://schemas.openxmlformats.org/officeDocument/2006/relationships/image"/><Relationship Id="rId6" Target="../media/image38.svg" Type="http://schemas.openxmlformats.org/officeDocument/2006/relationships/image"/><Relationship Id="rId7" Target="../media/image4.png" Type="http://schemas.openxmlformats.org/officeDocument/2006/relationships/image"/><Relationship Id="rId8" Target="../media/image5.svg" Type="http://schemas.openxmlformats.org/officeDocument/2006/relationships/image"/><Relationship Id="rId9" Target="../media/image39.pn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0.png" Type="http://schemas.openxmlformats.org/officeDocument/2006/relationships/image"/><Relationship Id="rId6" Target="../media/image11.svg" Type="http://schemas.openxmlformats.org/officeDocument/2006/relationships/image"/><Relationship Id="rId7" Target="../media/image40.pn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2.svg" Type="http://schemas.openxmlformats.org/officeDocument/2006/relationships/image"/><Relationship Id="rId2" Target="../media/image9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0.png" Type="http://schemas.openxmlformats.org/officeDocument/2006/relationships/image"/><Relationship Id="rId6" Target="../media/image11.svg" Type="http://schemas.openxmlformats.org/officeDocument/2006/relationships/image"/><Relationship Id="rId7" Target="../media/image7.png" Type="http://schemas.openxmlformats.org/officeDocument/2006/relationships/image"/><Relationship Id="rId8" Target="../media/image8.svg" Type="http://schemas.openxmlformats.org/officeDocument/2006/relationships/image"/><Relationship Id="rId9" Target="../media/image41.pn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3.png" Type="http://schemas.openxmlformats.org/officeDocument/2006/relationships/image"/><Relationship Id="rId6" Target="../media/image44.sv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5.png" Type="http://schemas.openxmlformats.org/officeDocument/2006/relationships/image"/><Relationship Id="rId3" Target="../media/image46.jpeg" Type="http://schemas.openxmlformats.org/officeDocument/2006/relationships/image"/><Relationship Id="rId4" Target="../media/image2.png" Type="http://schemas.openxmlformats.org/officeDocument/2006/relationships/image"/><Relationship Id="rId5" Target="../media/image3.sv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0.png" Type="http://schemas.openxmlformats.org/officeDocument/2006/relationships/image"/><Relationship Id="rId6" Target="../media/image11.svg" Type="http://schemas.openxmlformats.org/officeDocument/2006/relationships/image"/><Relationship Id="rId7" Target="../media/image47.png" Type="http://schemas.openxmlformats.org/officeDocument/2006/relationships/image"/><Relationship Id="rId8" Target="../media/image48.svg" Type="http://schemas.openxmlformats.org/officeDocument/2006/relationships/image"/></Relationships>
</file>

<file path=ppt/slides/_rels/slide2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9.png" Type="http://schemas.openxmlformats.org/officeDocument/2006/relationships/image"/><Relationship Id="rId6" Target="../media/image50.svg" Type="http://schemas.openxmlformats.org/officeDocument/2006/relationships/image"/></Relationships>
</file>

<file path=ppt/slides/_rels/slide2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svg" Type="http://schemas.openxmlformats.org/officeDocument/2006/relationships/image"/><Relationship Id="rId11" Target="../media/image12.png" Type="http://schemas.openxmlformats.org/officeDocument/2006/relationships/image"/><Relationship Id="rId12" Target="../media/image13.svg" Type="http://schemas.openxmlformats.org/officeDocument/2006/relationships/image"/><Relationship Id="rId13" Target="../media/image17.png" Type="http://schemas.openxmlformats.org/officeDocument/2006/relationships/image"/><Relationship Id="rId14" Target="../media/image18.svg" Type="http://schemas.openxmlformats.org/officeDocument/2006/relationships/image"/><Relationship Id="rId15" Target="../media/image19.png" Type="http://schemas.openxmlformats.org/officeDocument/2006/relationships/image"/><Relationship Id="rId16" Target="../media/image20.svg" Type="http://schemas.openxmlformats.org/officeDocument/2006/relationships/image"/><Relationship Id="rId17" Target="../media/image21.png" Type="http://schemas.openxmlformats.org/officeDocument/2006/relationships/image"/><Relationship Id="rId18" Target="../media/image22.svg" Type="http://schemas.openxmlformats.org/officeDocument/2006/relationships/image"/><Relationship Id="rId19" Target="../media/image23.png" Type="http://schemas.openxmlformats.org/officeDocument/2006/relationships/image"/><Relationship Id="rId2" Target="../media/image6.jpeg" Type="http://schemas.openxmlformats.org/officeDocument/2006/relationships/image"/><Relationship Id="rId20" Target="../media/image24.svg" Type="http://schemas.openxmlformats.org/officeDocument/2006/relationships/image"/><Relationship Id="rId21" Target="../media/image33.png" Type="http://schemas.openxmlformats.org/officeDocument/2006/relationships/image"/><Relationship Id="rId22" Target="../media/image34.svg" Type="http://schemas.openxmlformats.org/officeDocument/2006/relationships/image"/><Relationship Id="rId23" Target="../media/image37.png" Type="http://schemas.openxmlformats.org/officeDocument/2006/relationships/image"/><Relationship Id="rId24" Target="../media/image38.svg" Type="http://schemas.openxmlformats.org/officeDocument/2006/relationships/image"/><Relationship Id="rId25" Target="../media/image39.png" Type="http://schemas.openxmlformats.org/officeDocument/2006/relationships/image"/><Relationship Id="rId26" Target="../media/image40.png" Type="http://schemas.openxmlformats.org/officeDocument/2006/relationships/image"/><Relationship Id="rId27" Target="../media/image41.png" Type="http://schemas.openxmlformats.org/officeDocument/2006/relationships/image"/><Relationship Id="rId28" Target="../media/image42.svg" Type="http://schemas.openxmlformats.org/officeDocument/2006/relationships/image"/><Relationship Id="rId29" Target="../media/image43.png" Type="http://schemas.openxmlformats.org/officeDocument/2006/relationships/image"/><Relationship Id="rId3" Target="../media/image2.png" Type="http://schemas.openxmlformats.org/officeDocument/2006/relationships/image"/><Relationship Id="rId30" Target="../media/image44.svg" Type="http://schemas.openxmlformats.org/officeDocument/2006/relationships/image"/><Relationship Id="rId31" Target="../media/image46.jpeg" Type="http://schemas.openxmlformats.org/officeDocument/2006/relationships/image"/><Relationship Id="rId32" Target="../media/image47.png" Type="http://schemas.openxmlformats.org/officeDocument/2006/relationships/image"/><Relationship Id="rId33" Target="../media/image48.sv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7.png" Type="http://schemas.openxmlformats.org/officeDocument/2006/relationships/image"/><Relationship Id="rId8" Target="../media/image8.svg" Type="http://schemas.openxmlformats.org/officeDocument/2006/relationships/image"/><Relationship Id="rId9" Target="../media/image10.pn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svg" Type="http://schemas.openxmlformats.org/officeDocument/2006/relationships/image"/><Relationship Id="rId2" Target="../media/image9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Relationship Id="rId7" Target="../media/image10.png" Type="http://schemas.openxmlformats.org/officeDocument/2006/relationships/image"/><Relationship Id="rId8" Target="../media/image11.svg" Type="http://schemas.openxmlformats.org/officeDocument/2006/relationships/image"/><Relationship Id="rId9" Target="../media/image12.pn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4.jpe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.svg" Type="http://schemas.openxmlformats.org/officeDocument/2006/relationships/image"/><Relationship Id="rId2" Target="../media/image6.jpeg" Type="http://schemas.openxmlformats.org/officeDocument/2006/relationships/image"/><Relationship Id="rId3" Target="../media/image15.png" Type="http://schemas.openxmlformats.org/officeDocument/2006/relationships/image"/><Relationship Id="rId4" Target="../media/image16.svg" Type="http://schemas.openxmlformats.org/officeDocument/2006/relationships/image"/><Relationship Id="rId5" Target="../media/image17.png" Type="http://schemas.openxmlformats.org/officeDocument/2006/relationships/image"/><Relationship Id="rId6" Target="../media/image18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Relationship Id="rId9" Target="../media/image2.pn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21.png" Type="http://schemas.openxmlformats.org/officeDocument/2006/relationships/image"/><Relationship Id="rId6" Target="../media/image22.svg" Type="http://schemas.openxmlformats.org/officeDocument/2006/relationships/image"/><Relationship Id="rId7" Target="../media/image23.png" Type="http://schemas.openxmlformats.org/officeDocument/2006/relationships/image"/><Relationship Id="rId8" Target="../media/image24.sv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25.jpe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786" t="11138" r="1264" b="13231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407584" y="457963"/>
            <a:ext cx="17472831" cy="9371074"/>
            <a:chOff x="0" y="0"/>
            <a:chExt cx="23297108" cy="1249476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8922737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9" y="0"/>
                  </a:lnTo>
                  <a:lnTo>
                    <a:pt x="3572029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-5400000">
              <a:off x="19725080" y="8922737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8" y="0"/>
                  </a:lnTo>
                  <a:lnTo>
                    <a:pt x="3572028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-10800000">
              <a:off x="19725080" y="0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8" y="0"/>
                  </a:lnTo>
                  <a:lnTo>
                    <a:pt x="3572028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5400000">
              <a:off x="0" y="0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9" y="0"/>
                  </a:lnTo>
                  <a:lnTo>
                    <a:pt x="3572029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7185386" y="1955553"/>
            <a:ext cx="3795005" cy="2893691"/>
          </a:xfrm>
          <a:custGeom>
            <a:avLst/>
            <a:gdLst/>
            <a:ahLst/>
            <a:cxnLst/>
            <a:rect r="r" b="b" t="t" l="l"/>
            <a:pathLst>
              <a:path h="2893691" w="3795005">
                <a:moveTo>
                  <a:pt x="0" y="0"/>
                </a:moveTo>
                <a:lnTo>
                  <a:pt x="3795005" y="0"/>
                </a:lnTo>
                <a:lnTo>
                  <a:pt x="3795005" y="2893691"/>
                </a:lnTo>
                <a:lnTo>
                  <a:pt x="0" y="289369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979770" y="5740546"/>
            <a:ext cx="14328461" cy="15240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8999">
                <a:solidFill>
                  <a:srgbClr val="107882"/>
                </a:solidFill>
                <a:latin typeface="Libre Baskerville"/>
              </a:rPr>
              <a:t>Spanish Monarchy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979770" y="5067300"/>
            <a:ext cx="14328461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Muli Extra Light"/>
              </a:rPr>
              <a:t>Social Studies Subject for High School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979770" y="7188351"/>
            <a:ext cx="14328461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Muli Extra Light"/>
              </a:rPr>
              <a:t>presentation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786" t="11138" r="1264" b="13231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Freeform 3" id="3"/>
          <p:cNvSpPr/>
          <p:nvPr/>
        </p:nvSpPr>
        <p:spPr>
          <a:xfrm flipH="false" flipV="false" rot="0">
            <a:off x="40758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1520139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10800000">
            <a:off x="1520139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5400000">
            <a:off x="40758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935691" y="4423284"/>
            <a:ext cx="2429727" cy="2731766"/>
          </a:xfrm>
          <a:custGeom>
            <a:avLst/>
            <a:gdLst/>
            <a:ahLst/>
            <a:cxnLst/>
            <a:rect r="r" b="b" t="t" l="l"/>
            <a:pathLst>
              <a:path h="2731766" w="2429727">
                <a:moveTo>
                  <a:pt x="0" y="0"/>
                </a:moveTo>
                <a:lnTo>
                  <a:pt x="2429727" y="0"/>
                </a:lnTo>
                <a:lnTo>
                  <a:pt x="2429727" y="2731766"/>
                </a:lnTo>
                <a:lnTo>
                  <a:pt x="0" y="27317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43819" t="-54595" r="-115508" b="-5847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264655" y="4423284"/>
            <a:ext cx="2429727" cy="2731766"/>
          </a:xfrm>
          <a:custGeom>
            <a:avLst/>
            <a:gdLst/>
            <a:ahLst/>
            <a:cxnLst/>
            <a:rect r="r" b="b" t="t" l="l"/>
            <a:pathLst>
              <a:path h="2731766" w="2429727">
                <a:moveTo>
                  <a:pt x="0" y="0"/>
                </a:moveTo>
                <a:lnTo>
                  <a:pt x="2429727" y="0"/>
                </a:lnTo>
                <a:lnTo>
                  <a:pt x="2429727" y="2731766"/>
                </a:lnTo>
                <a:lnTo>
                  <a:pt x="0" y="27317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9812" t="0" r="-28833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528177" y="4423284"/>
            <a:ext cx="2429727" cy="2731766"/>
          </a:xfrm>
          <a:custGeom>
            <a:avLst/>
            <a:gdLst/>
            <a:ahLst/>
            <a:cxnLst/>
            <a:rect r="r" b="b" t="t" l="l"/>
            <a:pathLst>
              <a:path h="2731766" w="2429727">
                <a:moveTo>
                  <a:pt x="0" y="0"/>
                </a:moveTo>
                <a:lnTo>
                  <a:pt x="2429728" y="0"/>
                </a:lnTo>
                <a:lnTo>
                  <a:pt x="2429728" y="2731766"/>
                </a:lnTo>
                <a:lnTo>
                  <a:pt x="0" y="273176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9707" t="0" r="-28728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922582" y="4423284"/>
            <a:ext cx="2429727" cy="2731766"/>
          </a:xfrm>
          <a:custGeom>
            <a:avLst/>
            <a:gdLst/>
            <a:ahLst/>
            <a:cxnLst/>
            <a:rect r="r" b="b" t="t" l="l"/>
            <a:pathLst>
              <a:path h="2731766" w="2429727">
                <a:moveTo>
                  <a:pt x="0" y="0"/>
                </a:moveTo>
                <a:lnTo>
                  <a:pt x="2429727" y="0"/>
                </a:lnTo>
                <a:lnTo>
                  <a:pt x="2429727" y="2731766"/>
                </a:lnTo>
                <a:lnTo>
                  <a:pt x="0" y="273176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82216" t="-730" r="-55595" b="-40281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281027" y="1962652"/>
            <a:ext cx="15725945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>
                <a:solidFill>
                  <a:srgbClr val="107882"/>
                </a:solidFill>
                <a:latin typeface="Libre Baskerville"/>
              </a:rPr>
              <a:t>Add a Team Members Page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413132" y="3400934"/>
            <a:ext cx="15461736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Muli Bold"/>
              </a:rPr>
              <a:t>Elaborate on what you want to discuss. 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2935691" y="7620698"/>
            <a:ext cx="2429727" cy="864885"/>
            <a:chOff x="0" y="0"/>
            <a:chExt cx="3239636" cy="1153180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-9525"/>
              <a:ext cx="3239636" cy="4540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25"/>
                </a:lnSpc>
              </a:pPr>
              <a:r>
                <a:rPr lang="en-US" sz="2188" spc="109">
                  <a:solidFill>
                    <a:srgbClr val="191919"/>
                  </a:solidFill>
                  <a:latin typeface="Muli Bold"/>
                </a:rPr>
                <a:t> Name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699155"/>
              <a:ext cx="3239636" cy="4540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25"/>
                </a:lnSpc>
              </a:pPr>
              <a:r>
                <a:rPr lang="en-US" sz="2188" spc="109">
                  <a:solidFill>
                    <a:srgbClr val="191919"/>
                  </a:solidFill>
                  <a:latin typeface="Muli Regular"/>
                </a:rPr>
                <a:t>Title or Position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6264655" y="7620698"/>
            <a:ext cx="2429727" cy="864885"/>
            <a:chOff x="0" y="0"/>
            <a:chExt cx="3239636" cy="1153180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-9525"/>
              <a:ext cx="3239636" cy="4540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25"/>
                </a:lnSpc>
              </a:pPr>
              <a:r>
                <a:rPr lang="en-US" sz="2188" spc="109">
                  <a:solidFill>
                    <a:srgbClr val="191919"/>
                  </a:solidFill>
                  <a:latin typeface="Muli Bold Bold"/>
                </a:rPr>
                <a:t> Name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699155"/>
              <a:ext cx="3239636" cy="4540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25"/>
                </a:lnSpc>
              </a:pPr>
              <a:r>
                <a:rPr lang="en-US" sz="2188" spc="109">
                  <a:solidFill>
                    <a:srgbClr val="191919"/>
                  </a:solidFill>
                  <a:latin typeface="Muli Regular"/>
                </a:rPr>
                <a:t>Title or Position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9528177" y="7620698"/>
            <a:ext cx="2429727" cy="864885"/>
            <a:chOff x="0" y="0"/>
            <a:chExt cx="3239636" cy="1153180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-9525"/>
              <a:ext cx="3239636" cy="4540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25"/>
                </a:lnSpc>
              </a:pPr>
              <a:r>
                <a:rPr lang="en-US" sz="2188" spc="109">
                  <a:solidFill>
                    <a:srgbClr val="191919"/>
                  </a:solidFill>
                  <a:latin typeface="Muli Bold Bold"/>
                </a:rPr>
                <a:t> Name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699155"/>
              <a:ext cx="3239636" cy="4540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25"/>
                </a:lnSpc>
              </a:pPr>
              <a:r>
                <a:rPr lang="en-US" sz="2188" spc="109">
                  <a:solidFill>
                    <a:srgbClr val="191919"/>
                  </a:solidFill>
                  <a:latin typeface="Muli Regular"/>
                </a:rPr>
                <a:t>Title or Position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2922582" y="7620698"/>
            <a:ext cx="2429727" cy="864885"/>
            <a:chOff x="0" y="0"/>
            <a:chExt cx="3239636" cy="1153180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0" y="-9525"/>
              <a:ext cx="3239636" cy="4540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25"/>
                </a:lnSpc>
              </a:pPr>
              <a:r>
                <a:rPr lang="en-US" sz="2188" spc="109">
                  <a:solidFill>
                    <a:srgbClr val="191919"/>
                  </a:solidFill>
                  <a:latin typeface="Muli Bold Bold"/>
                </a:rPr>
                <a:t> Name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699155"/>
              <a:ext cx="3239636" cy="4540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25"/>
                </a:lnSpc>
              </a:pPr>
              <a:r>
                <a:rPr lang="en-US" sz="2188" spc="109">
                  <a:solidFill>
                    <a:srgbClr val="191919"/>
                  </a:solidFill>
                  <a:latin typeface="Muli Regular"/>
                </a:rPr>
                <a:t>Title or Position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786" t="11138" r="1264" b="13231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Freeform 3" id="3"/>
          <p:cNvSpPr/>
          <p:nvPr/>
        </p:nvSpPr>
        <p:spPr>
          <a:xfrm flipH="false" flipV="false" rot="0">
            <a:off x="40758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1520139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10800000">
            <a:off x="1520139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5400000">
            <a:off x="40758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7680896" y="3709099"/>
            <a:ext cx="2926208" cy="2926196"/>
            <a:chOff x="0" y="0"/>
            <a:chExt cx="6350000" cy="634997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0" t="-25047" r="0" b="-25047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7490963" y="6829164"/>
            <a:ext cx="3306074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000000"/>
                </a:solidFill>
                <a:latin typeface="Muli Bold"/>
              </a:rPr>
              <a:t>Client name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490963" y="7610301"/>
            <a:ext cx="3306074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Elaborate on what you want to discuss.</a:t>
            </a:r>
            <a:r>
              <a:rPr lang="en-US" sz="2400">
                <a:solidFill>
                  <a:srgbClr val="000000"/>
                </a:solidFill>
                <a:latin typeface="Muli Regular"/>
              </a:rPr>
              <a:t> </a:t>
            </a:r>
          </a:p>
        </p:txBody>
      </p:sp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1803232" y="3709099"/>
            <a:ext cx="2926208" cy="2926196"/>
            <a:chOff x="0" y="0"/>
            <a:chExt cx="6350000" cy="634997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108742" t="-20483" r="-34773" b="-41760"/>
              </a:stretch>
            </a:blip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1613299" y="6829164"/>
            <a:ext cx="3306074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000000"/>
                </a:solidFill>
                <a:latin typeface="Muli Bold"/>
              </a:rPr>
              <a:t>Client name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613299" y="7610301"/>
            <a:ext cx="3306074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Elaborate on what you want to discuss.</a:t>
            </a:r>
            <a:r>
              <a:rPr lang="en-US" sz="2400">
                <a:solidFill>
                  <a:srgbClr val="000000"/>
                </a:solidFill>
                <a:latin typeface="Muli Regular"/>
              </a:rPr>
              <a:t> </a:t>
            </a:r>
          </a:p>
        </p:txBody>
      </p: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13558561" y="3709099"/>
            <a:ext cx="2926208" cy="2926196"/>
            <a:chOff x="0" y="0"/>
            <a:chExt cx="6350000" cy="6349975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10003" t="-42534" r="-13073" b="-42195"/>
              </a:stretch>
            </a:blip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13368628" y="6829164"/>
            <a:ext cx="3306074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000000"/>
                </a:solidFill>
                <a:latin typeface="Muli Bold"/>
              </a:rPr>
              <a:t>Client name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368628" y="7610301"/>
            <a:ext cx="3306074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Elaborate on what you want to discuss.</a:t>
            </a:r>
            <a:r>
              <a:rPr lang="en-US" sz="2400">
                <a:solidFill>
                  <a:srgbClr val="000000"/>
                </a:solidFill>
                <a:latin typeface="Muli Regular"/>
              </a:rPr>
              <a:t>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890224" y="1955553"/>
            <a:ext cx="16507551" cy="1333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60"/>
              </a:lnSpc>
              <a:spcBef>
                <a:spcPct val="0"/>
              </a:spcBef>
            </a:pPr>
            <a:r>
              <a:rPr lang="en-US" sz="8800" spc="-369">
                <a:solidFill>
                  <a:srgbClr val="107882"/>
                </a:solidFill>
                <a:latin typeface="Libre Baskerville"/>
              </a:rPr>
              <a:t>Testi</a:t>
            </a:r>
            <a:r>
              <a:rPr lang="en-US" sz="8800" spc="-369">
                <a:solidFill>
                  <a:srgbClr val="107882"/>
                </a:solidFill>
                <a:latin typeface="Libre Baskerville"/>
              </a:rPr>
              <a:t>monials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786" t="11138" r="1264" b="13231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407584" y="457963"/>
            <a:ext cx="17472831" cy="9371074"/>
            <a:chOff x="0" y="0"/>
            <a:chExt cx="23297108" cy="1249476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8922737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9" y="0"/>
                  </a:lnTo>
                  <a:lnTo>
                    <a:pt x="3572029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-5400000">
              <a:off x="19725080" y="8922737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8" y="0"/>
                  </a:lnTo>
                  <a:lnTo>
                    <a:pt x="3572028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-10800000">
              <a:off x="19725080" y="0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8" y="0"/>
                  </a:lnTo>
                  <a:lnTo>
                    <a:pt x="3572028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5400000">
              <a:off x="0" y="0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9" y="0"/>
                  </a:lnTo>
                  <a:lnTo>
                    <a:pt x="3572029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3409755" y="3806541"/>
            <a:ext cx="7378075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>
                <a:solidFill>
                  <a:srgbClr val="DD4F12"/>
                </a:solidFill>
                <a:latin typeface="Libre Baskerville"/>
              </a:rPr>
              <a:t>Our Projects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409755" y="5454366"/>
            <a:ext cx="5320741" cy="1026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160"/>
              </a:lnSpc>
              <a:spcBef>
                <a:spcPct val="0"/>
              </a:spcBef>
            </a:pPr>
            <a:r>
              <a:rPr lang="en-US" sz="3200" u="none">
                <a:solidFill>
                  <a:srgbClr val="000000"/>
                </a:solidFill>
                <a:latin typeface="Muli Regular"/>
              </a:rPr>
              <a:t>Elaborate on what you want to discuss. 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322805" y="3616500"/>
            <a:ext cx="1863967" cy="1874511"/>
            <a:chOff x="0" y="0"/>
            <a:chExt cx="2485290" cy="249934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85290" cy="2499349"/>
            </a:xfrm>
            <a:custGeom>
              <a:avLst/>
              <a:gdLst/>
              <a:ahLst/>
              <a:cxnLst/>
              <a:rect r="r" b="b" t="t" l="l"/>
              <a:pathLst>
                <a:path h="2499349" w="2485290">
                  <a:moveTo>
                    <a:pt x="0" y="0"/>
                  </a:moveTo>
                  <a:lnTo>
                    <a:pt x="2485290" y="0"/>
                  </a:lnTo>
                  <a:lnTo>
                    <a:pt x="2485290" y="2499349"/>
                  </a:lnTo>
                  <a:lnTo>
                    <a:pt x="0" y="2499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 rot="0">
              <a:off x="50076" y="935349"/>
              <a:ext cx="2385137" cy="6381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84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000000"/>
                  </a:solidFill>
                  <a:latin typeface="Muli Bold"/>
                </a:rPr>
                <a:t>2</a:t>
              </a:r>
              <a:r>
                <a:rPr lang="en-US" sz="3200">
                  <a:solidFill>
                    <a:srgbClr val="000000"/>
                  </a:solidFill>
                  <a:latin typeface="Muli Bold"/>
                </a:rPr>
                <a:t>.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11368386" y="1986943"/>
            <a:ext cx="4840063" cy="4985083"/>
          </a:xfrm>
          <a:custGeom>
            <a:avLst/>
            <a:gdLst/>
            <a:ahLst/>
            <a:cxnLst/>
            <a:rect r="r" b="b" t="t" l="l"/>
            <a:pathLst>
              <a:path h="4985083" w="4840063">
                <a:moveTo>
                  <a:pt x="0" y="0"/>
                </a:moveTo>
                <a:lnTo>
                  <a:pt x="4840062" y="0"/>
                </a:lnTo>
                <a:lnTo>
                  <a:pt x="4840062" y="4985084"/>
                </a:lnTo>
                <a:lnTo>
                  <a:pt x="0" y="498508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82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1535747" y="1986943"/>
            <a:ext cx="4290753" cy="5123288"/>
          </a:xfrm>
          <a:custGeom>
            <a:avLst/>
            <a:gdLst/>
            <a:ahLst/>
            <a:cxnLst/>
            <a:rect r="r" b="b" t="t" l="l"/>
            <a:pathLst>
              <a:path h="5123288" w="4290753">
                <a:moveTo>
                  <a:pt x="0" y="0"/>
                </a:moveTo>
                <a:lnTo>
                  <a:pt x="4290754" y="0"/>
                </a:lnTo>
                <a:lnTo>
                  <a:pt x="4290754" y="5123288"/>
                </a:lnTo>
                <a:lnTo>
                  <a:pt x="0" y="512328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786" t="11138" r="1264" b="13231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Freeform 3" id="3"/>
          <p:cNvSpPr/>
          <p:nvPr/>
        </p:nvSpPr>
        <p:spPr>
          <a:xfrm flipH="false" flipV="false" rot="0">
            <a:off x="40758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1520139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10800000">
            <a:off x="1520139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5400000">
            <a:off x="40758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721293" y="1955553"/>
            <a:ext cx="6792574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107882"/>
                </a:solidFill>
                <a:latin typeface="Libre Baskerville"/>
              </a:rPr>
              <a:t>Your </a:t>
            </a:r>
            <a:r>
              <a:rPr lang="en-US" sz="7500">
                <a:solidFill>
                  <a:srgbClr val="107882"/>
                </a:solidFill>
                <a:latin typeface="Libre Baskerville"/>
              </a:rPr>
              <a:t>Project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721293" y="7619986"/>
            <a:ext cx="5492628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000000"/>
                </a:solidFill>
                <a:latin typeface="Muli Bold Bold"/>
              </a:rPr>
              <a:t>YEAR: 2022</a:t>
            </a:r>
          </a:p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000000"/>
                </a:solidFill>
                <a:latin typeface="Muli Bold Bold"/>
              </a:rPr>
              <a:t>ROLE: WRITE YOUR ROLE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721293" y="3937549"/>
            <a:ext cx="6904302" cy="2501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000000"/>
                </a:solidFill>
                <a:latin typeface="Muli Regular"/>
              </a:rPr>
              <a:t>Presentations are communication tools that can be used as demonstrations, lectures, speeches, reports, and more. It is mostly presented before an audience. It serves a variety of purposes, making presentations powerful tools for convincing and teaching.</a:t>
            </a:r>
          </a:p>
        </p:txBody>
      </p: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9376325" y="1273584"/>
            <a:ext cx="7312951" cy="8134388"/>
            <a:chOff x="687070" y="247650"/>
            <a:chExt cx="11148060" cy="1240028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687070" y="247650"/>
              <a:ext cx="11148061" cy="12400280"/>
            </a:xfrm>
            <a:custGeom>
              <a:avLst/>
              <a:gdLst/>
              <a:ahLst/>
              <a:cxnLst/>
              <a:rect r="r" b="b" t="t" l="l"/>
              <a:pathLst>
                <a:path h="12400280" w="11148061">
                  <a:moveTo>
                    <a:pt x="9215120" y="1497330"/>
                  </a:moveTo>
                  <a:cubicBezTo>
                    <a:pt x="8773160" y="972820"/>
                    <a:pt x="8234680" y="508000"/>
                    <a:pt x="7590790" y="252730"/>
                  </a:cubicBezTo>
                  <a:cubicBezTo>
                    <a:pt x="7132320" y="71120"/>
                    <a:pt x="6633210" y="0"/>
                    <a:pt x="6139180" y="6350"/>
                  </a:cubicBezTo>
                  <a:cubicBezTo>
                    <a:pt x="4053840" y="36830"/>
                    <a:pt x="2157730" y="1490980"/>
                    <a:pt x="1289050" y="3346450"/>
                  </a:cubicBezTo>
                  <a:cubicBezTo>
                    <a:pt x="527050" y="4977130"/>
                    <a:pt x="0" y="7792720"/>
                    <a:pt x="680720" y="9457690"/>
                  </a:cubicBezTo>
                  <a:cubicBezTo>
                    <a:pt x="1360170" y="11122661"/>
                    <a:pt x="2499360" y="12005311"/>
                    <a:pt x="4248150" y="12081511"/>
                  </a:cubicBezTo>
                  <a:cubicBezTo>
                    <a:pt x="7001510" y="12400280"/>
                    <a:pt x="9088120" y="10502901"/>
                    <a:pt x="10118091" y="8309611"/>
                  </a:cubicBezTo>
                  <a:cubicBezTo>
                    <a:pt x="11148061" y="6116320"/>
                    <a:pt x="10782300" y="3361691"/>
                    <a:pt x="9215121" y="1497330"/>
                  </a:cubicBezTo>
                  <a:close/>
                </a:path>
              </a:pathLst>
            </a:custGeom>
            <a:blipFill>
              <a:blip r:embed="rId5"/>
              <a:stretch>
                <a:fillRect l="-17959" t="-2044" r="-105308" b="2044"/>
              </a:stretch>
            </a:blipFill>
          </p:spPr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786" t="11138" r="1264" b="13231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9024" t="0" r="15420" b="0"/>
            <a:stretch>
              <a:fillRect/>
            </a:stretch>
          </p:blipFill>
          <p:spPr>
            <a:xfrm flipH="false" flipV="false"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name="TextBox 5" id="5"/>
          <p:cNvSpPr txBox="true"/>
          <p:nvPr/>
        </p:nvSpPr>
        <p:spPr>
          <a:xfrm rot="0">
            <a:off x="4074677" y="3086100"/>
            <a:ext cx="10138647" cy="4114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FFFFFF"/>
                </a:solidFill>
                <a:latin typeface="Libre Baskerville"/>
              </a:rPr>
              <a:t>A picture is worth a thousand words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786" t="11138" r="1264" b="13231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Freeform 3" id="3"/>
          <p:cNvSpPr/>
          <p:nvPr/>
        </p:nvSpPr>
        <p:spPr>
          <a:xfrm flipH="false" flipV="false" rot="0">
            <a:off x="40758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1520139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10800000">
            <a:off x="1520139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5400000">
            <a:off x="40758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101879" y="4669977"/>
            <a:ext cx="1887067" cy="1009581"/>
          </a:xfrm>
          <a:custGeom>
            <a:avLst/>
            <a:gdLst/>
            <a:ahLst/>
            <a:cxnLst/>
            <a:rect r="r" b="b" t="t" l="l"/>
            <a:pathLst>
              <a:path h="1009581" w="1887067">
                <a:moveTo>
                  <a:pt x="0" y="0"/>
                </a:moveTo>
                <a:lnTo>
                  <a:pt x="1887067" y="0"/>
                </a:lnTo>
                <a:lnTo>
                  <a:pt x="1887067" y="1009581"/>
                </a:lnTo>
                <a:lnTo>
                  <a:pt x="0" y="100958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671227" y="4476413"/>
            <a:ext cx="1831750" cy="1396710"/>
          </a:xfrm>
          <a:custGeom>
            <a:avLst/>
            <a:gdLst/>
            <a:ahLst/>
            <a:cxnLst/>
            <a:rect r="r" b="b" t="t" l="l"/>
            <a:pathLst>
              <a:path h="1396710" w="1831750">
                <a:moveTo>
                  <a:pt x="0" y="0"/>
                </a:moveTo>
                <a:lnTo>
                  <a:pt x="1831750" y="0"/>
                </a:lnTo>
                <a:lnTo>
                  <a:pt x="1831750" y="1396709"/>
                </a:lnTo>
                <a:lnTo>
                  <a:pt x="0" y="139670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401999" y="4476413"/>
            <a:ext cx="1697120" cy="1263294"/>
          </a:xfrm>
          <a:custGeom>
            <a:avLst/>
            <a:gdLst/>
            <a:ahLst/>
            <a:cxnLst/>
            <a:rect r="r" b="b" t="t" l="l"/>
            <a:pathLst>
              <a:path h="1263294" w="1697120">
                <a:moveTo>
                  <a:pt x="0" y="0"/>
                </a:moveTo>
                <a:lnTo>
                  <a:pt x="1697120" y="0"/>
                </a:lnTo>
                <a:lnTo>
                  <a:pt x="1697120" y="1263294"/>
                </a:lnTo>
                <a:lnTo>
                  <a:pt x="0" y="126329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539507" y="1946028"/>
            <a:ext cx="13208985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07882"/>
                </a:solidFill>
                <a:latin typeface="Libre Baskerville"/>
              </a:rPr>
              <a:t>Write your topic or idea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859315" y="5906800"/>
            <a:ext cx="4584125" cy="1618869"/>
            <a:chOff x="0" y="0"/>
            <a:chExt cx="6112166" cy="2158492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9525"/>
              <a:ext cx="6112166" cy="6381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000000"/>
                  </a:solidFill>
                  <a:latin typeface="Muli Bold"/>
                </a:rPr>
                <a:t>Add a main point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1074547"/>
              <a:ext cx="6112166" cy="10839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 u="none">
                  <a:solidFill>
                    <a:srgbClr val="000000"/>
                  </a:solidFill>
                  <a:latin typeface="Muli Regular"/>
                </a:rPr>
                <a:t>Briefly elaborate on what you want to discuss. 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7205871" y="5906800"/>
            <a:ext cx="4584125" cy="1618869"/>
            <a:chOff x="0" y="0"/>
            <a:chExt cx="6112166" cy="2158492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9525"/>
              <a:ext cx="6112166" cy="6381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000000"/>
                  </a:solidFill>
                  <a:latin typeface="Muli Bold"/>
                </a:rPr>
                <a:t>Add a main point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1074547"/>
              <a:ext cx="6112166" cy="10839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 u="none">
                  <a:solidFill>
                    <a:srgbClr val="000000"/>
                  </a:solidFill>
                  <a:latin typeface="Muli Regular"/>
                </a:rPr>
                <a:t>Briefly elaborate on what you want to discuss. 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2552427" y="5906800"/>
            <a:ext cx="4584125" cy="1618869"/>
            <a:chOff x="0" y="0"/>
            <a:chExt cx="6112166" cy="2158492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9525"/>
              <a:ext cx="6112166" cy="6381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000000"/>
                  </a:solidFill>
                  <a:latin typeface="Muli Bold"/>
                </a:rPr>
                <a:t>Add a main point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1074547"/>
              <a:ext cx="6112166" cy="10839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 u="none">
                  <a:solidFill>
                    <a:srgbClr val="000000"/>
                  </a:solidFill>
                  <a:latin typeface="Muli Regular"/>
                </a:rPr>
                <a:t>Briefly elaborate on what you want to discuss. 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786" t="11138" r="1264" b="13231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407584" y="457963"/>
            <a:ext cx="17472831" cy="9371074"/>
            <a:chOff x="0" y="0"/>
            <a:chExt cx="23297108" cy="1249476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8922737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9" y="0"/>
                  </a:lnTo>
                  <a:lnTo>
                    <a:pt x="3572029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-5400000">
              <a:off x="19725080" y="8922737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8" y="0"/>
                  </a:lnTo>
                  <a:lnTo>
                    <a:pt x="3572028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-10800000">
              <a:off x="19725080" y="0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8" y="0"/>
                  </a:lnTo>
                  <a:lnTo>
                    <a:pt x="3572028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5400000">
              <a:off x="0" y="0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9" y="0"/>
                  </a:lnTo>
                  <a:lnTo>
                    <a:pt x="3572029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1185052" y="3239723"/>
            <a:ext cx="4840063" cy="4985083"/>
          </a:xfrm>
          <a:custGeom>
            <a:avLst/>
            <a:gdLst/>
            <a:ahLst/>
            <a:cxnLst/>
            <a:rect r="r" b="b" t="t" l="l"/>
            <a:pathLst>
              <a:path h="4985083" w="4840063">
                <a:moveTo>
                  <a:pt x="0" y="0"/>
                </a:moveTo>
                <a:lnTo>
                  <a:pt x="4840063" y="0"/>
                </a:lnTo>
                <a:lnTo>
                  <a:pt x="4840063" y="4985083"/>
                </a:lnTo>
                <a:lnTo>
                  <a:pt x="0" y="498508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82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879517" y="3633546"/>
            <a:ext cx="6679077" cy="4850679"/>
          </a:xfrm>
          <a:custGeom>
            <a:avLst/>
            <a:gdLst/>
            <a:ahLst/>
            <a:cxnLst/>
            <a:rect r="r" b="b" t="t" l="l"/>
            <a:pathLst>
              <a:path h="4850679" w="6679077">
                <a:moveTo>
                  <a:pt x="0" y="0"/>
                </a:moveTo>
                <a:lnTo>
                  <a:pt x="6679076" y="0"/>
                </a:lnTo>
                <a:lnTo>
                  <a:pt x="6679076" y="4850679"/>
                </a:lnTo>
                <a:lnTo>
                  <a:pt x="0" y="485067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6283994" y="3991937"/>
            <a:ext cx="4032753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Muli Bold"/>
              </a:rPr>
              <a:t>Service Two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283994" y="6627938"/>
            <a:ext cx="4032753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Muli Bold"/>
              </a:rPr>
              <a:t>Service Four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283994" y="4663969"/>
            <a:ext cx="3870752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Elaborate on what you want to discuss.</a:t>
            </a:r>
            <a:r>
              <a:rPr lang="en-US" sz="2400">
                <a:solidFill>
                  <a:srgbClr val="000000"/>
                </a:solidFill>
                <a:latin typeface="Muli Regular"/>
              </a:rPr>
              <a:t>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283994" y="7299970"/>
            <a:ext cx="3980117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Elaborate on what you want to discuss.</a:t>
            </a:r>
            <a:r>
              <a:rPr lang="en-US" sz="2400">
                <a:solidFill>
                  <a:srgbClr val="000000"/>
                </a:solidFill>
                <a:latin typeface="Muli Regular"/>
              </a:rPr>
              <a:t>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1955553"/>
            <a:ext cx="7190670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107882"/>
                </a:solidFill>
                <a:latin typeface="Libre Baskerville"/>
              </a:rPr>
              <a:t>Our Services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8700" y="3991937"/>
            <a:ext cx="3870752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Muli Bold"/>
              </a:rPr>
              <a:t>Service One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28700" y="6627938"/>
            <a:ext cx="3870752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Muli Bold"/>
              </a:rPr>
              <a:t>Service Three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28700" y="4663969"/>
            <a:ext cx="3870752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Elaborate on what you want to discuss.</a:t>
            </a:r>
            <a:r>
              <a:rPr lang="en-US" sz="2400">
                <a:solidFill>
                  <a:srgbClr val="000000"/>
                </a:solidFill>
                <a:latin typeface="Muli Regular"/>
              </a:rPr>
              <a:t>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28700" y="7299970"/>
            <a:ext cx="3980117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Elaborate on what you want to discuss.</a:t>
            </a:r>
            <a:r>
              <a:rPr lang="en-US" sz="2400">
                <a:solidFill>
                  <a:srgbClr val="000000"/>
                </a:solidFill>
                <a:latin typeface="Muli Regular"/>
              </a:rPr>
              <a:t> 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786" t="11138" r="1264" b="13231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Freeform 3" id="3"/>
          <p:cNvSpPr/>
          <p:nvPr/>
        </p:nvSpPr>
        <p:spPr>
          <a:xfrm flipH="false" flipV="false" rot="0">
            <a:off x="40758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1520139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10800000">
            <a:off x="1520139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5400000">
            <a:off x="40758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608646" y="1955553"/>
            <a:ext cx="11070707" cy="2743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107882"/>
                </a:solidFill>
                <a:latin typeface="Libre Baskerville"/>
              </a:rPr>
              <a:t>Write Your Big Topic or Idea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755321" y="6612587"/>
            <a:ext cx="5807827" cy="1243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000000"/>
                </a:solidFill>
                <a:latin typeface="Muli Regular"/>
              </a:rPr>
              <a:t>Presentations are communication tools that can be used as demonstrations, lectures, speeches, reports, and more.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864242" y="6612587"/>
            <a:ext cx="5668436" cy="1243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It serves a variety of purposes, making presentations powerful tools for convincing and teaching.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786" t="11138" r="1264" b="13231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Freeform 3" id="3"/>
          <p:cNvSpPr/>
          <p:nvPr/>
        </p:nvSpPr>
        <p:spPr>
          <a:xfrm flipH="false" flipV="false" rot="0">
            <a:off x="40758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1520139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10800000">
            <a:off x="1520139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5400000">
            <a:off x="40758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2700000">
            <a:off x="10804588" y="2998470"/>
            <a:ext cx="4840063" cy="4985083"/>
          </a:xfrm>
          <a:custGeom>
            <a:avLst/>
            <a:gdLst/>
            <a:ahLst/>
            <a:cxnLst/>
            <a:rect r="r" b="b" t="t" l="l"/>
            <a:pathLst>
              <a:path h="4985083" w="4840063">
                <a:moveTo>
                  <a:pt x="0" y="0"/>
                </a:moveTo>
                <a:lnTo>
                  <a:pt x="4840062" y="0"/>
                </a:lnTo>
                <a:lnTo>
                  <a:pt x="4840062" y="4985084"/>
                </a:lnTo>
                <a:lnTo>
                  <a:pt x="0" y="49850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82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322805" y="3616500"/>
            <a:ext cx="1863967" cy="1874511"/>
            <a:chOff x="0" y="0"/>
            <a:chExt cx="2485290" cy="249934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85290" cy="2499349"/>
            </a:xfrm>
            <a:custGeom>
              <a:avLst/>
              <a:gdLst/>
              <a:ahLst/>
              <a:cxnLst/>
              <a:rect r="r" b="b" t="t" l="l"/>
              <a:pathLst>
                <a:path h="2499349" w="2485290">
                  <a:moveTo>
                    <a:pt x="0" y="0"/>
                  </a:moveTo>
                  <a:lnTo>
                    <a:pt x="2485290" y="0"/>
                  </a:lnTo>
                  <a:lnTo>
                    <a:pt x="2485290" y="2499349"/>
                  </a:lnTo>
                  <a:lnTo>
                    <a:pt x="0" y="2499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50076" y="935349"/>
              <a:ext cx="2385137" cy="6381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84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000000"/>
                  </a:solidFill>
                  <a:latin typeface="Muli Bold"/>
                </a:rPr>
                <a:t>3</a:t>
              </a:r>
              <a:r>
                <a:rPr lang="en-US" sz="3200">
                  <a:solidFill>
                    <a:srgbClr val="000000"/>
                  </a:solidFill>
                  <a:latin typeface="Muli Bold"/>
                </a:rPr>
                <a:t>.</a:t>
              </a: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0787829" y="4013708"/>
            <a:ext cx="4873579" cy="2954607"/>
          </a:xfrm>
          <a:custGeom>
            <a:avLst/>
            <a:gdLst/>
            <a:ahLst/>
            <a:cxnLst/>
            <a:rect r="r" b="b" t="t" l="l"/>
            <a:pathLst>
              <a:path h="2954607" w="4873579">
                <a:moveTo>
                  <a:pt x="0" y="0"/>
                </a:moveTo>
                <a:lnTo>
                  <a:pt x="4873580" y="0"/>
                </a:lnTo>
                <a:lnTo>
                  <a:pt x="4873580" y="2954608"/>
                </a:lnTo>
                <a:lnTo>
                  <a:pt x="0" y="295460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3409755" y="3982412"/>
            <a:ext cx="7378075" cy="4045585"/>
            <a:chOff x="0" y="0"/>
            <a:chExt cx="9837433" cy="5394113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0"/>
              <a:ext cx="9837433" cy="3657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10800"/>
                </a:lnSpc>
                <a:spcBef>
                  <a:spcPct val="0"/>
                </a:spcBef>
              </a:pPr>
              <a:r>
                <a:rPr lang="en-US" sz="9000">
                  <a:solidFill>
                    <a:srgbClr val="DD4F12"/>
                  </a:solidFill>
                  <a:latin typeface="Libre Baskerville"/>
                </a:rPr>
                <a:t>Stats &amp; Numbers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4032250"/>
              <a:ext cx="7094321" cy="13618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16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000000"/>
                  </a:solidFill>
                  <a:latin typeface="Muli Regular"/>
                </a:rPr>
                <a:t>Elaborate on what you want to discuss. 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786" t="11138" r="1264" b="13231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Freeform 3" id="3"/>
          <p:cNvSpPr/>
          <p:nvPr/>
        </p:nvSpPr>
        <p:spPr>
          <a:xfrm flipH="false" flipV="false" rot="0">
            <a:off x="40758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1520139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10800000">
            <a:off x="1520139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5400000">
            <a:off x="40758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930324" y="5662333"/>
            <a:ext cx="8427352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000000"/>
                </a:solidFill>
                <a:latin typeface="Muli Regular"/>
              </a:rPr>
              <a:t>Elaborate on the featured statistic.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4930324" y="3635413"/>
            <a:ext cx="8427352" cy="2026920"/>
            <a:chOff x="0" y="0"/>
            <a:chExt cx="2219549" cy="53383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219549" cy="533839"/>
            </a:xfrm>
            <a:custGeom>
              <a:avLst/>
              <a:gdLst/>
              <a:ahLst/>
              <a:cxnLst/>
              <a:rect r="r" b="b" t="t" l="l"/>
              <a:pathLst>
                <a:path h="533839" w="2219549">
                  <a:moveTo>
                    <a:pt x="0" y="0"/>
                  </a:moveTo>
                  <a:lnTo>
                    <a:pt x="2219549" y="0"/>
                  </a:lnTo>
                  <a:lnTo>
                    <a:pt x="2219549" y="533839"/>
                  </a:lnTo>
                  <a:lnTo>
                    <a:pt x="0" y="53383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57175"/>
              <a:ext cx="812800" cy="10699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13500"/>
                </a:lnSpc>
              </a:pPr>
              <a:r>
                <a:rPr lang="en-US" sz="9000">
                  <a:solidFill>
                    <a:srgbClr val="107882"/>
                  </a:solidFill>
                  <a:latin typeface="Libre Baskerville"/>
                </a:rPr>
                <a:t>123,456,789</a:t>
              </a: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7784235" y="6573572"/>
            <a:ext cx="2719531" cy="730874"/>
          </a:xfrm>
          <a:custGeom>
            <a:avLst/>
            <a:gdLst/>
            <a:ahLst/>
            <a:cxnLst/>
            <a:rect r="r" b="b" t="t" l="l"/>
            <a:pathLst>
              <a:path h="730874" w="2719531">
                <a:moveTo>
                  <a:pt x="0" y="0"/>
                </a:moveTo>
                <a:lnTo>
                  <a:pt x="2719530" y="0"/>
                </a:lnTo>
                <a:lnTo>
                  <a:pt x="2719530" y="730874"/>
                </a:lnTo>
                <a:lnTo>
                  <a:pt x="0" y="7308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786" t="11138" r="1264" b="13231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407584" y="457963"/>
            <a:ext cx="17472831" cy="9371074"/>
            <a:chOff x="0" y="0"/>
            <a:chExt cx="23297108" cy="1249476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8922737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9" y="0"/>
                  </a:lnTo>
                  <a:lnTo>
                    <a:pt x="3572029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-5400000">
              <a:off x="19725080" y="8922737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8" y="0"/>
                  </a:lnTo>
                  <a:lnTo>
                    <a:pt x="3572028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-10800000">
              <a:off x="19725080" y="0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8" y="0"/>
                  </a:lnTo>
                  <a:lnTo>
                    <a:pt x="3572028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5400000">
              <a:off x="0" y="0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9" y="0"/>
                  </a:lnTo>
                  <a:lnTo>
                    <a:pt x="3572029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3065694" y="1946028"/>
            <a:ext cx="12156611" cy="244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>
                <a:solidFill>
                  <a:srgbClr val="000000"/>
                </a:solidFill>
                <a:latin typeface="Libre Baskerville"/>
              </a:rPr>
              <a:t>How to Use </a:t>
            </a:r>
          </a:p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>
                <a:solidFill>
                  <a:srgbClr val="000000"/>
                </a:solidFill>
                <a:latin typeface="Libre Baskerville"/>
              </a:rPr>
              <a:t>This Presentation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5778500"/>
            <a:ext cx="5141301" cy="2603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uli Regular"/>
              </a:rPr>
              <a:t>Click on the "Google Slides" button below this presentation preview. </a:t>
            </a:r>
          </a:p>
          <a:p>
            <a:pPr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uli Regular"/>
              </a:rPr>
              <a:t>Click on "Make a copy."</a:t>
            </a:r>
          </a:p>
          <a:p>
            <a:pPr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uli Regular"/>
              </a:rPr>
              <a:t>Start editing your presentation.</a:t>
            </a:r>
          </a:p>
          <a:p>
            <a:pPr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uli Regular"/>
              </a:rPr>
              <a:t>You need to sign in to your</a:t>
            </a:r>
          </a:p>
          <a:p>
            <a:pPr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Muli Regular"/>
              </a:rPr>
              <a:t>Google account.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4951471"/>
            <a:ext cx="5141301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Muli Bold"/>
              </a:rPr>
              <a:t>Google Slides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573349" y="5778500"/>
            <a:ext cx="5141301" cy="2603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uli Regular"/>
              </a:rPr>
              <a:t>Click on the "PowerPoint" button below this presentation preview. </a:t>
            </a:r>
          </a:p>
          <a:p>
            <a:pPr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uli Regular"/>
              </a:rPr>
              <a:t>Start editing your presentation.</a:t>
            </a:r>
          </a:p>
          <a:p>
            <a:pPr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uli Regular"/>
              </a:rPr>
              <a:t>Download and install the fonts used in this presentation as</a:t>
            </a:r>
          </a:p>
          <a:p>
            <a:pPr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Muli Regular"/>
              </a:rPr>
              <a:t>listed on the next page.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573349" y="4951471"/>
            <a:ext cx="5141301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Muli Bold"/>
              </a:rPr>
              <a:t>PowerPoint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117999" y="5778500"/>
            <a:ext cx="5141301" cy="216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uli Regular"/>
              </a:rPr>
              <a:t>Click on the "Canva" button under this presentation preview. </a:t>
            </a:r>
          </a:p>
          <a:p>
            <a:pPr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uli Regular"/>
              </a:rPr>
              <a:t>Start editing your presentation.</a:t>
            </a:r>
          </a:p>
          <a:p>
            <a:pPr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uli Regular"/>
              </a:rPr>
              <a:t>You need to sign in to your</a:t>
            </a:r>
          </a:p>
          <a:p>
            <a:pPr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Muli Regular"/>
              </a:rPr>
              <a:t>Canva account.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117999" y="4951471"/>
            <a:ext cx="5141301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Muli Bold"/>
              </a:rPr>
              <a:t>Canva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786" t="11138" r="1264" b="13231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Freeform 3" id="3"/>
          <p:cNvSpPr/>
          <p:nvPr/>
        </p:nvSpPr>
        <p:spPr>
          <a:xfrm flipH="false" flipV="false" rot="0">
            <a:off x="40758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1520139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10800000">
            <a:off x="1520139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5400000">
            <a:off x="40758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728363" y="3326418"/>
            <a:ext cx="10831273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000000"/>
                </a:solidFill>
                <a:latin typeface="Muli Regular"/>
              </a:rPr>
              <a:t>Elaborate on the featured statistic.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6036343" y="1408731"/>
            <a:ext cx="6215314" cy="2026920"/>
            <a:chOff x="0" y="0"/>
            <a:chExt cx="1636955" cy="53383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636955" cy="533839"/>
            </a:xfrm>
            <a:custGeom>
              <a:avLst/>
              <a:gdLst/>
              <a:ahLst/>
              <a:cxnLst/>
              <a:rect r="r" b="b" t="t" l="l"/>
              <a:pathLst>
                <a:path h="533839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533839"/>
                  </a:lnTo>
                  <a:lnTo>
                    <a:pt x="0" y="53383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57175"/>
              <a:ext cx="812800" cy="10699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13500"/>
                </a:lnSpc>
              </a:pPr>
              <a:r>
                <a:rPr lang="en-US" sz="9000">
                  <a:solidFill>
                    <a:srgbClr val="107882"/>
                  </a:solidFill>
                  <a:latin typeface="Libre Baskerville"/>
                </a:rPr>
                <a:t>2 out of 5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3728363" y="5840406"/>
            <a:ext cx="10831273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000000"/>
                </a:solidFill>
                <a:latin typeface="Muli Regular"/>
              </a:rPr>
              <a:t>Elaborate on the featured statistic.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6036343" y="3982416"/>
            <a:ext cx="6215314" cy="2026920"/>
            <a:chOff x="0" y="0"/>
            <a:chExt cx="1636955" cy="53383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636955" cy="533839"/>
            </a:xfrm>
            <a:custGeom>
              <a:avLst/>
              <a:gdLst/>
              <a:ahLst/>
              <a:cxnLst/>
              <a:rect r="r" b="b" t="t" l="l"/>
              <a:pathLst>
                <a:path h="533839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533839"/>
                  </a:lnTo>
                  <a:lnTo>
                    <a:pt x="0" y="53383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257175"/>
              <a:ext cx="812800" cy="10699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13500"/>
                </a:lnSpc>
              </a:pPr>
              <a:r>
                <a:rPr lang="en-US" sz="9000">
                  <a:solidFill>
                    <a:srgbClr val="107882"/>
                  </a:solidFill>
                  <a:latin typeface="Libre Baskerville"/>
                </a:rPr>
                <a:t>95%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3728363" y="8354394"/>
            <a:ext cx="10831273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000000"/>
                </a:solidFill>
                <a:latin typeface="Muli Regular"/>
              </a:rPr>
              <a:t>Elaborate on the featured statistic.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6036343" y="6496404"/>
            <a:ext cx="6215314" cy="2026920"/>
            <a:chOff x="0" y="0"/>
            <a:chExt cx="1636955" cy="533839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636955" cy="533839"/>
            </a:xfrm>
            <a:custGeom>
              <a:avLst/>
              <a:gdLst/>
              <a:ahLst/>
              <a:cxnLst/>
              <a:rect r="r" b="b" t="t" l="l"/>
              <a:pathLst>
                <a:path h="533839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533839"/>
                  </a:lnTo>
                  <a:lnTo>
                    <a:pt x="0" y="53383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257175"/>
              <a:ext cx="812800" cy="10699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13500"/>
                </a:lnSpc>
              </a:pPr>
              <a:r>
                <a:rPr lang="en-US" sz="9000">
                  <a:solidFill>
                    <a:srgbClr val="107882"/>
                  </a:solidFill>
                  <a:latin typeface="Libre Baskerville"/>
                </a:rPr>
                <a:t>12 million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786" t="11138" r="1264" b="13231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407584" y="457963"/>
            <a:ext cx="17472831" cy="9371074"/>
            <a:chOff x="0" y="0"/>
            <a:chExt cx="23297108" cy="1249476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8922737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9" y="0"/>
                  </a:lnTo>
                  <a:lnTo>
                    <a:pt x="3572029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-5400000">
              <a:off x="19725080" y="8922737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8" y="0"/>
                  </a:lnTo>
                  <a:lnTo>
                    <a:pt x="3572028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-10800000">
              <a:off x="19725080" y="0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8" y="0"/>
                  </a:lnTo>
                  <a:lnTo>
                    <a:pt x="3572028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5400000">
              <a:off x="0" y="0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9" y="0"/>
                  </a:lnTo>
                  <a:lnTo>
                    <a:pt x="3572029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562618" y="4228381"/>
            <a:ext cx="3208061" cy="3208061"/>
            <a:chOff x="0" y="0"/>
            <a:chExt cx="4277414" cy="4277414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1377927" y="1557055"/>
              <a:ext cx="1521560" cy="10680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799">
                  <a:solidFill>
                    <a:srgbClr val="000000"/>
                  </a:solidFill>
                  <a:latin typeface="Libre Baskerville"/>
                </a:rPr>
                <a:t>43%</a:t>
              </a:r>
            </a:p>
          </p:txBody>
        </p:sp>
        <p:grpSp>
          <p:nvGrpSpPr>
            <p:cNvPr name="Group 10" id="10"/>
            <p:cNvGrpSpPr>
              <a:grpSpLocks noChangeAspect="true"/>
            </p:cNvGrpSpPr>
            <p:nvPr/>
          </p:nvGrpSpPr>
          <p:grpSpPr>
            <a:xfrm rot="0">
              <a:off x="0" y="0"/>
              <a:ext cx="4277414" cy="4277414"/>
              <a:chOff x="0" y="0"/>
              <a:chExt cx="2540000" cy="25400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510035"/>
                    </a:lnTo>
                    <a:cubicBezTo>
                      <a:pt x="1059677" y="508814"/>
                      <a:pt x="806846" y="653783"/>
                      <a:pt x="669968" y="890048"/>
                    </a:cubicBezTo>
                    <a:cubicBezTo>
                      <a:pt x="533090" y="1126313"/>
                      <a:pt x="533090" y="1417757"/>
                      <a:pt x="669968" y="1654022"/>
                    </a:cubicBezTo>
                    <a:cubicBezTo>
                      <a:pt x="806846" y="1890287"/>
                      <a:pt x="1059677" y="2035256"/>
                      <a:pt x="1332725" y="2034035"/>
                    </a:cubicBezTo>
                    <a:cubicBezTo>
                      <a:pt x="1605773" y="2035256"/>
                      <a:pt x="1858604" y="1890287"/>
                      <a:pt x="1995482" y="1654022"/>
                    </a:cubicBezTo>
                    <a:cubicBezTo>
                      <a:pt x="2132360" y="1417757"/>
                      <a:pt x="2132360" y="1126313"/>
                      <a:pt x="1995482" y="890048"/>
                    </a:cubicBezTo>
                    <a:cubicBezTo>
                      <a:pt x="1858604" y="653783"/>
                      <a:pt x="1605773" y="508814"/>
                      <a:pt x="1332725" y="510035"/>
                    </a:cubicBezTo>
                    <a:close/>
                  </a:path>
                </a:pathLst>
              </a:custGeom>
              <a:solidFill>
                <a:srgbClr val="545454"/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 flipH="false" flipV="false" rot="0">
                <a:off x="1253776" y="17180"/>
                <a:ext cx="1359682" cy="2305316"/>
              </a:xfrm>
              <a:custGeom>
                <a:avLst/>
                <a:gdLst/>
                <a:ahLst/>
                <a:cxnLst/>
                <a:rect r="r" b="b" t="t" l="l"/>
                <a:pathLst>
                  <a:path h="2305316" w="1359682">
                    <a:moveTo>
                      <a:pt x="333724" y="23148"/>
                    </a:moveTo>
                    <a:cubicBezTo>
                      <a:pt x="795530" y="142386"/>
                      <a:pt x="1151595" y="510313"/>
                      <a:pt x="1255638" y="975778"/>
                    </a:cubicBezTo>
                    <a:cubicBezTo>
                      <a:pt x="1359682" y="1441243"/>
                      <a:pt x="1194161" y="1925759"/>
                      <a:pt x="827075" y="2230276"/>
                    </a:cubicBezTo>
                    <a:cubicBezTo>
                      <a:pt x="757285" y="2288700"/>
                      <a:pt x="661569" y="2305316"/>
                      <a:pt x="576170" y="2273833"/>
                    </a:cubicBezTo>
                    <a:cubicBezTo>
                      <a:pt x="490772" y="2242349"/>
                      <a:pt x="428746" y="2167579"/>
                      <a:pt x="413580" y="2077835"/>
                    </a:cubicBezTo>
                    <a:cubicBezTo>
                      <a:pt x="398413" y="1988091"/>
                      <a:pt x="432425" y="1897091"/>
                      <a:pt x="502735" y="1839294"/>
                    </a:cubicBezTo>
                    <a:cubicBezTo>
                      <a:pt x="722986" y="1656583"/>
                      <a:pt x="822299" y="1365874"/>
                      <a:pt x="759873" y="1086595"/>
                    </a:cubicBezTo>
                    <a:cubicBezTo>
                      <a:pt x="697446" y="807316"/>
                      <a:pt x="483808" y="586559"/>
                      <a:pt x="206724" y="515017"/>
                    </a:cubicBezTo>
                    <a:cubicBezTo>
                      <a:pt x="118496" y="492657"/>
                      <a:pt x="48976" y="424799"/>
                      <a:pt x="24488" y="337138"/>
                    </a:cubicBezTo>
                    <a:cubicBezTo>
                      <a:pt x="0" y="249478"/>
                      <a:pt x="24286" y="155414"/>
                      <a:pt x="88152" y="90567"/>
                    </a:cubicBezTo>
                    <a:cubicBezTo>
                      <a:pt x="152018" y="25719"/>
                      <a:pt x="245700" y="0"/>
                      <a:pt x="333724" y="23148"/>
                    </a:cubicBezTo>
                    <a:close/>
                  </a:path>
                </a:pathLst>
              </a:custGeom>
              <a:solidFill>
                <a:srgbClr val="F7BE13"/>
              </a:solidFill>
            </p:spPr>
          </p:sp>
        </p:grpSp>
      </p:grpSp>
      <p:sp>
        <p:nvSpPr>
          <p:cNvPr name="TextBox 13" id="13"/>
          <p:cNvSpPr txBox="true"/>
          <p:nvPr/>
        </p:nvSpPr>
        <p:spPr>
          <a:xfrm rot="0">
            <a:off x="1397209" y="7778115"/>
            <a:ext cx="3538878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Elaborate on the featured statistic.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351913" y="7778115"/>
            <a:ext cx="3538878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Elaborate on the featured statistic.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374561" y="7778115"/>
            <a:ext cx="3538878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Elaborate on the featured statistic.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7539970" y="4228381"/>
            <a:ext cx="3208061" cy="3208061"/>
            <a:chOff x="0" y="0"/>
            <a:chExt cx="4277414" cy="4277414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1314538" y="1557055"/>
              <a:ext cx="1648339" cy="10680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799">
                  <a:solidFill>
                    <a:srgbClr val="000000"/>
                  </a:solidFill>
                  <a:latin typeface="Libre Baskerville"/>
                </a:rPr>
                <a:t>60%</a:t>
              </a:r>
            </a:p>
          </p:txBody>
        </p:sp>
        <p:grpSp>
          <p:nvGrpSpPr>
            <p:cNvPr name="Group 18" id="18"/>
            <p:cNvGrpSpPr>
              <a:grpSpLocks noChangeAspect="true"/>
            </p:cNvGrpSpPr>
            <p:nvPr/>
          </p:nvGrpSpPr>
          <p:grpSpPr>
            <a:xfrm rot="0">
              <a:off x="0" y="0"/>
              <a:ext cx="4277414" cy="4277414"/>
              <a:chOff x="0" y="0"/>
              <a:chExt cx="2540000" cy="254000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510035"/>
                    </a:lnTo>
                    <a:cubicBezTo>
                      <a:pt x="1059677" y="508814"/>
                      <a:pt x="806846" y="653783"/>
                      <a:pt x="669968" y="890048"/>
                    </a:cubicBezTo>
                    <a:cubicBezTo>
                      <a:pt x="533090" y="1126313"/>
                      <a:pt x="533090" y="1417757"/>
                      <a:pt x="669968" y="1654022"/>
                    </a:cubicBezTo>
                    <a:cubicBezTo>
                      <a:pt x="806846" y="1890287"/>
                      <a:pt x="1059677" y="2035256"/>
                      <a:pt x="1332725" y="2034035"/>
                    </a:cubicBezTo>
                    <a:cubicBezTo>
                      <a:pt x="1605773" y="2035256"/>
                      <a:pt x="1858604" y="1890287"/>
                      <a:pt x="1995482" y="1654022"/>
                    </a:cubicBezTo>
                    <a:cubicBezTo>
                      <a:pt x="2132360" y="1417757"/>
                      <a:pt x="2132360" y="1126313"/>
                      <a:pt x="1995482" y="890048"/>
                    </a:cubicBezTo>
                    <a:cubicBezTo>
                      <a:pt x="1858604" y="653783"/>
                      <a:pt x="1605773" y="508814"/>
                      <a:pt x="1332725" y="510035"/>
                    </a:cubicBezTo>
                    <a:close/>
                  </a:path>
                </a:pathLst>
              </a:custGeom>
              <a:solidFill>
                <a:srgbClr val="545454"/>
              </a:solidFill>
            </p:spPr>
          </p:sp>
          <p:sp>
            <p:nvSpPr>
              <p:cNvPr name="Freeform 20" id="20"/>
              <p:cNvSpPr/>
              <p:nvPr/>
            </p:nvSpPr>
            <p:spPr>
              <a:xfrm flipH="false" flipV="false" rot="0">
                <a:off x="631484" y="17180"/>
                <a:ext cx="1982752" cy="2607567"/>
              </a:xfrm>
              <a:custGeom>
                <a:avLst/>
                <a:gdLst/>
                <a:ahLst/>
                <a:cxnLst/>
                <a:rect r="r" b="b" t="t" l="l"/>
                <a:pathLst>
                  <a:path h="2607567" w="1982752">
                    <a:moveTo>
                      <a:pt x="956016" y="23148"/>
                    </a:moveTo>
                    <a:cubicBezTo>
                      <a:pt x="1413392" y="141242"/>
                      <a:pt x="1767432" y="503428"/>
                      <a:pt x="1875092" y="963372"/>
                    </a:cubicBezTo>
                    <a:cubicBezTo>
                      <a:pt x="1982752" y="1423316"/>
                      <a:pt x="1826241" y="1905008"/>
                      <a:pt x="1468794" y="2213830"/>
                    </a:cubicBezTo>
                    <a:cubicBezTo>
                      <a:pt x="1111347" y="2522651"/>
                      <a:pt x="612034" y="2607566"/>
                      <a:pt x="172596" y="2434267"/>
                    </a:cubicBezTo>
                    <a:cubicBezTo>
                      <a:pt x="87777" y="2401255"/>
                      <a:pt x="27104" y="2325383"/>
                      <a:pt x="13552" y="2235381"/>
                    </a:cubicBezTo>
                    <a:cubicBezTo>
                      <a:pt x="0" y="2145379"/>
                      <a:pt x="35640" y="2055005"/>
                      <a:pt x="106977" y="1998480"/>
                    </a:cubicBezTo>
                    <a:cubicBezTo>
                      <a:pt x="178315" y="1941954"/>
                      <a:pt x="274443" y="1927919"/>
                      <a:pt x="358964" y="1961689"/>
                    </a:cubicBezTo>
                    <a:cubicBezTo>
                      <a:pt x="622627" y="2065668"/>
                      <a:pt x="922214" y="2014718"/>
                      <a:pt x="1136682" y="1829426"/>
                    </a:cubicBezTo>
                    <a:cubicBezTo>
                      <a:pt x="1351150" y="1644133"/>
                      <a:pt x="1445057" y="1355117"/>
                      <a:pt x="1380461" y="1079151"/>
                    </a:cubicBezTo>
                    <a:cubicBezTo>
                      <a:pt x="1315865" y="803185"/>
                      <a:pt x="1103441" y="585873"/>
                      <a:pt x="829016" y="515017"/>
                    </a:cubicBezTo>
                    <a:cubicBezTo>
                      <a:pt x="740788" y="492657"/>
                      <a:pt x="671268" y="424799"/>
                      <a:pt x="646780" y="337138"/>
                    </a:cubicBezTo>
                    <a:cubicBezTo>
                      <a:pt x="622292" y="249478"/>
                      <a:pt x="646578" y="155414"/>
                      <a:pt x="710444" y="90567"/>
                    </a:cubicBezTo>
                    <a:cubicBezTo>
                      <a:pt x="774310" y="25719"/>
                      <a:pt x="867992" y="0"/>
                      <a:pt x="956016" y="23148"/>
                    </a:cubicBezTo>
                    <a:close/>
                  </a:path>
                </a:pathLst>
              </a:custGeom>
              <a:solidFill>
                <a:srgbClr val="DD4F12"/>
              </a:solidFill>
            </p:spPr>
          </p:sp>
        </p:grpSp>
      </p:grpSp>
      <p:grpSp>
        <p:nvGrpSpPr>
          <p:cNvPr name="Group 21" id="21"/>
          <p:cNvGrpSpPr/>
          <p:nvPr/>
        </p:nvGrpSpPr>
        <p:grpSpPr>
          <a:xfrm rot="0">
            <a:off x="13517322" y="4228381"/>
            <a:ext cx="3208061" cy="3208061"/>
            <a:chOff x="0" y="0"/>
            <a:chExt cx="4277414" cy="4277414"/>
          </a:xfrm>
        </p:grpSpPr>
        <p:sp>
          <p:nvSpPr>
            <p:cNvPr name="TextBox 22" id="22"/>
            <p:cNvSpPr txBox="true"/>
            <p:nvPr/>
          </p:nvSpPr>
          <p:spPr>
            <a:xfrm rot="0">
              <a:off x="1384838" y="1557055"/>
              <a:ext cx="1507739" cy="10680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799">
                  <a:solidFill>
                    <a:srgbClr val="000000"/>
                  </a:solidFill>
                  <a:latin typeface="Libre Baskerville"/>
                </a:rPr>
                <a:t>35%</a:t>
              </a:r>
            </a:p>
          </p:txBody>
        </p:sp>
        <p:grpSp>
          <p:nvGrpSpPr>
            <p:cNvPr name="Group 23" id="23"/>
            <p:cNvGrpSpPr>
              <a:grpSpLocks noChangeAspect="true"/>
            </p:cNvGrpSpPr>
            <p:nvPr/>
          </p:nvGrpSpPr>
          <p:grpSpPr>
            <a:xfrm rot="0">
              <a:off x="0" y="0"/>
              <a:ext cx="4277414" cy="4277414"/>
              <a:chOff x="0" y="0"/>
              <a:chExt cx="2540000" cy="2540000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510035"/>
                    </a:lnTo>
                    <a:cubicBezTo>
                      <a:pt x="1059677" y="508814"/>
                      <a:pt x="806846" y="653783"/>
                      <a:pt x="669968" y="890048"/>
                    </a:cubicBezTo>
                    <a:cubicBezTo>
                      <a:pt x="533090" y="1126313"/>
                      <a:pt x="533090" y="1417757"/>
                      <a:pt x="669968" y="1654022"/>
                    </a:cubicBezTo>
                    <a:cubicBezTo>
                      <a:pt x="806846" y="1890287"/>
                      <a:pt x="1059677" y="2035256"/>
                      <a:pt x="1332725" y="2034035"/>
                    </a:cubicBezTo>
                    <a:cubicBezTo>
                      <a:pt x="1605773" y="2035256"/>
                      <a:pt x="1858604" y="1890287"/>
                      <a:pt x="1995482" y="1654022"/>
                    </a:cubicBezTo>
                    <a:cubicBezTo>
                      <a:pt x="2132360" y="1417757"/>
                      <a:pt x="2132360" y="1126313"/>
                      <a:pt x="1995482" y="890048"/>
                    </a:cubicBezTo>
                    <a:cubicBezTo>
                      <a:pt x="1858604" y="653783"/>
                      <a:pt x="1605773" y="508814"/>
                      <a:pt x="1332725" y="510035"/>
                    </a:cubicBezTo>
                    <a:close/>
                  </a:path>
                </a:pathLst>
              </a:custGeom>
              <a:solidFill>
                <a:srgbClr val="545454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 flipH="false" flipV="false" rot="0">
                <a:off x="1253776" y="17180"/>
                <a:ext cx="1331199" cy="1891336"/>
              </a:xfrm>
              <a:custGeom>
                <a:avLst/>
                <a:gdLst/>
                <a:ahLst/>
                <a:cxnLst/>
                <a:rect r="r" b="b" t="t" l="l"/>
                <a:pathLst>
                  <a:path h="1891336" w="1331199">
                    <a:moveTo>
                      <a:pt x="333724" y="23148"/>
                    </a:moveTo>
                    <a:cubicBezTo>
                      <a:pt x="686133" y="114139"/>
                      <a:pt x="982565" y="351956"/>
                      <a:pt x="1147802" y="676252"/>
                    </a:cubicBezTo>
                    <a:cubicBezTo>
                      <a:pt x="1313039" y="1000548"/>
                      <a:pt x="1331198" y="1380152"/>
                      <a:pt x="1197671" y="1718740"/>
                    </a:cubicBezTo>
                    <a:cubicBezTo>
                      <a:pt x="1164659" y="1803560"/>
                      <a:pt x="1088787" y="1864232"/>
                      <a:pt x="998785" y="1877784"/>
                    </a:cubicBezTo>
                    <a:cubicBezTo>
                      <a:pt x="908783" y="1891336"/>
                      <a:pt x="818409" y="1855696"/>
                      <a:pt x="761883" y="1784359"/>
                    </a:cubicBezTo>
                    <a:cubicBezTo>
                      <a:pt x="705358" y="1713021"/>
                      <a:pt x="691323" y="1616893"/>
                      <a:pt x="725093" y="1532372"/>
                    </a:cubicBezTo>
                    <a:cubicBezTo>
                      <a:pt x="805209" y="1329220"/>
                      <a:pt x="794313" y="1101457"/>
                      <a:pt x="695171" y="906879"/>
                    </a:cubicBezTo>
                    <a:cubicBezTo>
                      <a:pt x="596029" y="712302"/>
                      <a:pt x="418169" y="569612"/>
                      <a:pt x="206724" y="515017"/>
                    </a:cubicBezTo>
                    <a:cubicBezTo>
                      <a:pt x="118496" y="492657"/>
                      <a:pt x="48976" y="424799"/>
                      <a:pt x="24488" y="337138"/>
                    </a:cubicBezTo>
                    <a:cubicBezTo>
                      <a:pt x="0" y="249478"/>
                      <a:pt x="24286" y="155414"/>
                      <a:pt x="88152" y="90567"/>
                    </a:cubicBezTo>
                    <a:cubicBezTo>
                      <a:pt x="152018" y="25719"/>
                      <a:pt x="245700" y="0"/>
                      <a:pt x="333724" y="23148"/>
                    </a:cubicBezTo>
                    <a:close/>
                  </a:path>
                </a:pathLst>
              </a:custGeom>
              <a:solidFill>
                <a:srgbClr val="107882"/>
              </a:solidFill>
            </p:spPr>
          </p:sp>
        </p:grpSp>
      </p:grpSp>
      <p:sp>
        <p:nvSpPr>
          <p:cNvPr name="TextBox 26" id="26"/>
          <p:cNvSpPr txBox="true"/>
          <p:nvPr/>
        </p:nvSpPr>
        <p:spPr>
          <a:xfrm rot="0">
            <a:off x="2171684" y="1946028"/>
            <a:ext cx="13944632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>
                <a:solidFill>
                  <a:srgbClr val="000000"/>
                </a:solidFill>
                <a:latin typeface="Libre Baskerville"/>
              </a:rPr>
              <a:t>Infographic Slide Report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2982803" y="3282408"/>
            <a:ext cx="12322393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Muli Bold"/>
              </a:rPr>
              <a:t>Elaborate on the featured statistic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786" t="11138" r="1264" b="13231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Freeform 3" id="3"/>
          <p:cNvSpPr/>
          <p:nvPr/>
        </p:nvSpPr>
        <p:spPr>
          <a:xfrm flipH="false" flipV="false" rot="0">
            <a:off x="40758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1520139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10800000">
            <a:off x="1520139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5400000">
            <a:off x="40758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9791320" y="1969404"/>
            <a:ext cx="6985594" cy="6653006"/>
            <a:chOff x="0" y="0"/>
            <a:chExt cx="9314125" cy="8870675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988496" y="8345530"/>
              <a:ext cx="1142008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Muli Extra Light"/>
                </a:rPr>
                <a:t>Item 1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2735417" y="8345530"/>
              <a:ext cx="1142008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Muli Extra Light"/>
                </a:rPr>
                <a:t>Item 2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4482338" y="8345530"/>
              <a:ext cx="1142008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Muli Extra Light"/>
                </a:rPr>
                <a:t>Item 3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6229259" y="8345530"/>
              <a:ext cx="1142008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Muli Extra Light"/>
                </a:rPr>
                <a:t>Item 4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7976180" y="8345530"/>
              <a:ext cx="1142008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Muli Extra Light"/>
                </a:rPr>
                <a:t>Item 5</a:t>
              </a:r>
            </a:p>
          </p:txBody>
        </p:sp>
        <p:grpSp>
          <p:nvGrpSpPr>
            <p:cNvPr name="Group 13" id="13"/>
            <p:cNvGrpSpPr>
              <a:grpSpLocks noChangeAspect="true"/>
            </p:cNvGrpSpPr>
            <p:nvPr/>
          </p:nvGrpSpPr>
          <p:grpSpPr>
            <a:xfrm rot="0">
              <a:off x="792559" y="238760"/>
              <a:ext cx="8521566" cy="7951195"/>
              <a:chOff x="0" y="0"/>
              <a:chExt cx="8521566" cy="7951195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-6350"/>
                <a:ext cx="8521566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8521566">
                    <a:moveTo>
                      <a:pt x="0" y="0"/>
                    </a:moveTo>
                    <a:lnTo>
                      <a:pt x="8521566" y="0"/>
                    </a:lnTo>
                    <a:lnTo>
                      <a:pt x="852156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1583889"/>
                <a:ext cx="8521566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8521566">
                    <a:moveTo>
                      <a:pt x="0" y="0"/>
                    </a:moveTo>
                    <a:lnTo>
                      <a:pt x="8521566" y="0"/>
                    </a:lnTo>
                    <a:lnTo>
                      <a:pt x="852156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3174128"/>
                <a:ext cx="8521566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8521566">
                    <a:moveTo>
                      <a:pt x="0" y="0"/>
                    </a:moveTo>
                    <a:lnTo>
                      <a:pt x="8521566" y="0"/>
                    </a:lnTo>
                    <a:lnTo>
                      <a:pt x="852156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4764367"/>
                <a:ext cx="8521566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8521566">
                    <a:moveTo>
                      <a:pt x="0" y="0"/>
                    </a:moveTo>
                    <a:lnTo>
                      <a:pt x="8521566" y="0"/>
                    </a:lnTo>
                    <a:lnTo>
                      <a:pt x="852156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6354606"/>
                <a:ext cx="8521566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8521566">
                    <a:moveTo>
                      <a:pt x="0" y="0"/>
                    </a:moveTo>
                    <a:lnTo>
                      <a:pt x="8521566" y="0"/>
                    </a:lnTo>
                    <a:lnTo>
                      <a:pt x="852156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7944845"/>
                <a:ext cx="8521566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8521566">
                    <a:moveTo>
                      <a:pt x="0" y="0"/>
                    </a:moveTo>
                    <a:lnTo>
                      <a:pt x="8521566" y="0"/>
                    </a:lnTo>
                    <a:lnTo>
                      <a:pt x="852156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60000"/>
                </a:srgbClr>
              </a:solidFill>
            </p:spPr>
          </p:sp>
        </p:grpSp>
        <p:sp>
          <p:nvSpPr>
            <p:cNvPr name="TextBox 20" id="20"/>
            <p:cNvSpPr txBox="true"/>
            <p:nvPr/>
          </p:nvSpPr>
          <p:spPr>
            <a:xfrm rot="0">
              <a:off x="0" y="-47625"/>
              <a:ext cx="589359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Muli Extra Light"/>
                </a:rPr>
                <a:t>50 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1542614"/>
              <a:ext cx="589359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Muli Extra Light"/>
                </a:rPr>
                <a:t>40 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3132853"/>
              <a:ext cx="589359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Muli Extra Light"/>
                </a:rPr>
                <a:t>30 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0" y="4723092"/>
              <a:ext cx="589359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Muli Extra Light"/>
                </a:rPr>
                <a:t>20 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6313331"/>
              <a:ext cx="589359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Muli Extra Light"/>
                </a:rPr>
                <a:t>10 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243880" y="7903570"/>
              <a:ext cx="345480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Muli Extra Light"/>
                </a:rPr>
                <a:t>0 </a:t>
              </a:r>
            </a:p>
          </p:txBody>
        </p:sp>
        <p:grpSp>
          <p:nvGrpSpPr>
            <p:cNvPr name="Group 26" id="26"/>
            <p:cNvGrpSpPr>
              <a:grpSpLocks noChangeAspect="true"/>
            </p:cNvGrpSpPr>
            <p:nvPr/>
          </p:nvGrpSpPr>
          <p:grpSpPr>
            <a:xfrm rot="0">
              <a:off x="792395" y="232410"/>
              <a:ext cx="8521730" cy="7957545"/>
              <a:chOff x="-165" y="-6350"/>
              <a:chExt cx="8521730" cy="7957545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-1743" y="6348211"/>
                <a:ext cx="1537367" cy="1602984"/>
              </a:xfrm>
              <a:custGeom>
                <a:avLst/>
                <a:gdLst/>
                <a:ahLst/>
                <a:cxnLst/>
                <a:rect r="r" b="b" t="t" l="l"/>
                <a:pathLst>
                  <a:path h="1602984" w="1537367">
                    <a:moveTo>
                      <a:pt x="1743" y="1602984"/>
                    </a:moveTo>
                    <a:lnTo>
                      <a:pt x="1743" y="129105"/>
                    </a:lnTo>
                    <a:cubicBezTo>
                      <a:pt x="0" y="95475"/>
                      <a:pt x="12155" y="62606"/>
                      <a:pt x="35360" y="38201"/>
                    </a:cubicBezTo>
                    <a:cubicBezTo>
                      <a:pt x="58564" y="13796"/>
                      <a:pt x="90778" y="0"/>
                      <a:pt x="124454" y="45"/>
                    </a:cubicBezTo>
                    <a:lnTo>
                      <a:pt x="1412914" y="45"/>
                    </a:lnTo>
                    <a:cubicBezTo>
                      <a:pt x="1446590" y="0"/>
                      <a:pt x="1478804" y="13796"/>
                      <a:pt x="1502008" y="38201"/>
                    </a:cubicBezTo>
                    <a:cubicBezTo>
                      <a:pt x="1525213" y="62606"/>
                      <a:pt x="1537367" y="95475"/>
                      <a:pt x="1535625" y="129105"/>
                    </a:cubicBezTo>
                    <a:lnTo>
                      <a:pt x="1535625" y="1602984"/>
                    </a:lnTo>
                    <a:close/>
                  </a:path>
                </a:pathLst>
              </a:custGeom>
              <a:solidFill>
                <a:srgbClr val="F7BE13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 flipH="false" flipV="false" rot="0">
                <a:off x="1746921" y="4764367"/>
                <a:ext cx="1533882" cy="3186828"/>
              </a:xfrm>
              <a:custGeom>
                <a:avLst/>
                <a:gdLst/>
                <a:ahLst/>
                <a:cxnLst/>
                <a:rect r="r" b="b" t="t" l="l"/>
                <a:pathLst>
                  <a:path h="3186828" w="1533882">
                    <a:moveTo>
                      <a:pt x="0" y="3186828"/>
                    </a:moveTo>
                    <a:lnTo>
                      <a:pt x="0" y="122710"/>
                    </a:lnTo>
                    <a:cubicBezTo>
                      <a:pt x="0" y="54939"/>
                      <a:pt x="54940" y="0"/>
                      <a:pt x="122711" y="0"/>
                    </a:cubicBezTo>
                    <a:lnTo>
                      <a:pt x="1411171" y="0"/>
                    </a:lnTo>
                    <a:cubicBezTo>
                      <a:pt x="1478942" y="0"/>
                      <a:pt x="1533882" y="54939"/>
                      <a:pt x="1533882" y="122710"/>
                    </a:cubicBezTo>
                    <a:lnTo>
                      <a:pt x="1533882" y="3186828"/>
                    </a:lnTo>
                    <a:close/>
                  </a:path>
                </a:pathLst>
              </a:custGeom>
              <a:solidFill>
                <a:srgbClr val="F7BE13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 flipH="false" flipV="false" rot="0">
                <a:off x="3493842" y="3174128"/>
                <a:ext cx="1533882" cy="4777067"/>
              </a:xfrm>
              <a:custGeom>
                <a:avLst/>
                <a:gdLst/>
                <a:ahLst/>
                <a:cxnLst/>
                <a:rect r="r" b="b" t="t" l="l"/>
                <a:pathLst>
                  <a:path h="4777067" w="1533882">
                    <a:moveTo>
                      <a:pt x="0" y="4777067"/>
                    </a:moveTo>
                    <a:lnTo>
                      <a:pt x="0" y="122710"/>
                    </a:lnTo>
                    <a:cubicBezTo>
                      <a:pt x="0" y="54939"/>
                      <a:pt x="54939" y="0"/>
                      <a:pt x="122711" y="0"/>
                    </a:cubicBezTo>
                    <a:lnTo>
                      <a:pt x="1411171" y="0"/>
                    </a:lnTo>
                    <a:cubicBezTo>
                      <a:pt x="1478942" y="0"/>
                      <a:pt x="1533882" y="54939"/>
                      <a:pt x="1533882" y="122710"/>
                    </a:cubicBezTo>
                    <a:lnTo>
                      <a:pt x="1533882" y="4777067"/>
                    </a:lnTo>
                    <a:close/>
                  </a:path>
                </a:pathLst>
              </a:custGeom>
              <a:solidFill>
                <a:srgbClr val="F7BE13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 flipH="false" flipV="false" rot="0">
                <a:off x="5240763" y="1583889"/>
                <a:ext cx="1533882" cy="6367306"/>
              </a:xfrm>
              <a:custGeom>
                <a:avLst/>
                <a:gdLst/>
                <a:ahLst/>
                <a:cxnLst/>
                <a:rect r="r" b="b" t="t" l="l"/>
                <a:pathLst>
                  <a:path h="6367306" w="1533882">
                    <a:moveTo>
                      <a:pt x="0" y="6367306"/>
                    </a:moveTo>
                    <a:lnTo>
                      <a:pt x="0" y="122711"/>
                    </a:lnTo>
                    <a:cubicBezTo>
                      <a:pt x="0" y="54939"/>
                      <a:pt x="54939" y="0"/>
                      <a:pt x="122710" y="0"/>
                    </a:cubicBezTo>
                    <a:lnTo>
                      <a:pt x="1411171" y="0"/>
                    </a:lnTo>
                    <a:cubicBezTo>
                      <a:pt x="1478942" y="0"/>
                      <a:pt x="1533882" y="54939"/>
                      <a:pt x="1533882" y="122711"/>
                    </a:cubicBezTo>
                    <a:lnTo>
                      <a:pt x="1533882" y="6367306"/>
                    </a:lnTo>
                    <a:close/>
                  </a:path>
                </a:pathLst>
              </a:custGeom>
              <a:solidFill>
                <a:srgbClr val="F7BE13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 flipH="false" flipV="false" rot="0">
                <a:off x="6987684" y="-6350"/>
                <a:ext cx="1533882" cy="7957545"/>
              </a:xfrm>
              <a:custGeom>
                <a:avLst/>
                <a:gdLst/>
                <a:ahLst/>
                <a:cxnLst/>
                <a:rect r="r" b="b" t="t" l="l"/>
                <a:pathLst>
                  <a:path h="7957545" w="1533882">
                    <a:moveTo>
                      <a:pt x="0" y="7957545"/>
                    </a:moveTo>
                    <a:lnTo>
                      <a:pt x="0" y="122711"/>
                    </a:lnTo>
                    <a:cubicBezTo>
                      <a:pt x="0" y="90166"/>
                      <a:pt x="12928" y="58954"/>
                      <a:pt x="35941" y="35941"/>
                    </a:cubicBezTo>
                    <a:cubicBezTo>
                      <a:pt x="58953" y="12928"/>
                      <a:pt x="90165" y="0"/>
                      <a:pt x="122711" y="0"/>
                    </a:cubicBezTo>
                    <a:lnTo>
                      <a:pt x="1411172" y="0"/>
                    </a:lnTo>
                    <a:cubicBezTo>
                      <a:pt x="1478943" y="0"/>
                      <a:pt x="1533882" y="54939"/>
                      <a:pt x="1533882" y="122711"/>
                    </a:cubicBezTo>
                    <a:lnTo>
                      <a:pt x="1533882" y="7957545"/>
                    </a:lnTo>
                    <a:close/>
                  </a:path>
                </a:pathLst>
              </a:custGeom>
              <a:solidFill>
                <a:srgbClr val="F7BE13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7149725"/>
                <a:ext cx="1533882" cy="801470"/>
              </a:xfrm>
              <a:custGeom>
                <a:avLst/>
                <a:gdLst/>
                <a:ahLst/>
                <a:cxnLst/>
                <a:rect r="r" b="b" t="t" l="l"/>
                <a:pathLst>
                  <a:path h="801470" w="1533882">
                    <a:moveTo>
                      <a:pt x="0" y="0"/>
                    </a:moveTo>
                    <a:lnTo>
                      <a:pt x="1533882" y="0"/>
                    </a:lnTo>
                    <a:lnTo>
                      <a:pt x="1533882" y="801470"/>
                    </a:lnTo>
                    <a:lnTo>
                      <a:pt x="0" y="801470"/>
                    </a:lnTo>
                    <a:close/>
                  </a:path>
                </a:pathLst>
              </a:custGeom>
              <a:solidFill>
                <a:srgbClr val="DD4F12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 flipH="false" flipV="false" rot="0">
                <a:off x="1746921" y="5401732"/>
                <a:ext cx="1533882" cy="2549462"/>
              </a:xfrm>
              <a:custGeom>
                <a:avLst/>
                <a:gdLst/>
                <a:ahLst/>
                <a:cxnLst/>
                <a:rect r="r" b="b" t="t" l="l"/>
                <a:pathLst>
                  <a:path h="2549462" w="1533882">
                    <a:moveTo>
                      <a:pt x="0" y="0"/>
                    </a:moveTo>
                    <a:lnTo>
                      <a:pt x="1533882" y="0"/>
                    </a:lnTo>
                    <a:lnTo>
                      <a:pt x="1533882" y="2549463"/>
                    </a:lnTo>
                    <a:lnTo>
                      <a:pt x="0" y="2549463"/>
                    </a:lnTo>
                    <a:close/>
                  </a:path>
                </a:pathLst>
              </a:custGeom>
              <a:solidFill>
                <a:srgbClr val="DD4F12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 flipH="false" flipV="false" rot="0">
                <a:off x="3493842" y="3970306"/>
                <a:ext cx="1533882" cy="3980889"/>
              </a:xfrm>
              <a:custGeom>
                <a:avLst/>
                <a:gdLst/>
                <a:ahLst/>
                <a:cxnLst/>
                <a:rect r="r" b="b" t="t" l="l"/>
                <a:pathLst>
                  <a:path h="3980889" w="1533882">
                    <a:moveTo>
                      <a:pt x="0" y="0"/>
                    </a:moveTo>
                    <a:lnTo>
                      <a:pt x="1533882" y="0"/>
                    </a:lnTo>
                    <a:lnTo>
                      <a:pt x="1533882" y="3980889"/>
                    </a:lnTo>
                    <a:lnTo>
                      <a:pt x="0" y="3980889"/>
                    </a:lnTo>
                    <a:close/>
                  </a:path>
                </a:pathLst>
              </a:custGeom>
              <a:solidFill>
                <a:srgbClr val="DD4F12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 flipH="false" flipV="false" rot="0">
                <a:off x="5240763" y="2857350"/>
                <a:ext cx="1533882" cy="5093845"/>
              </a:xfrm>
              <a:custGeom>
                <a:avLst/>
                <a:gdLst/>
                <a:ahLst/>
                <a:cxnLst/>
                <a:rect r="r" b="b" t="t" l="l"/>
                <a:pathLst>
                  <a:path h="5093845" w="1533882">
                    <a:moveTo>
                      <a:pt x="0" y="0"/>
                    </a:moveTo>
                    <a:lnTo>
                      <a:pt x="1533882" y="0"/>
                    </a:lnTo>
                    <a:lnTo>
                      <a:pt x="1533882" y="5093845"/>
                    </a:lnTo>
                    <a:lnTo>
                      <a:pt x="0" y="5093845"/>
                    </a:lnTo>
                    <a:close/>
                  </a:path>
                </a:pathLst>
              </a:custGeom>
              <a:solidFill>
                <a:srgbClr val="DD4F12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 flipH="false" flipV="false" rot="0">
                <a:off x="6987684" y="1266857"/>
                <a:ext cx="1533882" cy="6684337"/>
              </a:xfrm>
              <a:custGeom>
                <a:avLst/>
                <a:gdLst/>
                <a:ahLst/>
                <a:cxnLst/>
                <a:rect r="r" b="b" t="t" l="l"/>
                <a:pathLst>
                  <a:path h="6684337" w="1533882">
                    <a:moveTo>
                      <a:pt x="0" y="0"/>
                    </a:moveTo>
                    <a:lnTo>
                      <a:pt x="1533882" y="0"/>
                    </a:lnTo>
                    <a:lnTo>
                      <a:pt x="1533882" y="6684338"/>
                    </a:lnTo>
                    <a:lnTo>
                      <a:pt x="0" y="6684338"/>
                    </a:lnTo>
                    <a:close/>
                  </a:path>
                </a:pathLst>
              </a:custGeom>
              <a:solidFill>
                <a:srgbClr val="DD4F12"/>
              </a:solidFill>
            </p:spPr>
          </p:sp>
          <p:sp>
            <p:nvSpPr>
              <p:cNvPr name="Freeform 37" id="37"/>
              <p:cNvSpPr/>
              <p:nvPr/>
            </p:nvSpPr>
            <p:spPr>
              <a:xfrm flipH="false" flipV="false" rot="0">
                <a:off x="0" y="7951195"/>
                <a:ext cx="1533882" cy="0"/>
              </a:xfrm>
              <a:custGeom>
                <a:avLst/>
                <a:gdLst/>
                <a:ahLst/>
                <a:cxnLst/>
                <a:rect r="r" b="b" t="t" l="l"/>
                <a:pathLst>
                  <a:path h="0" w="1533882">
                    <a:moveTo>
                      <a:pt x="0" y="0"/>
                    </a:moveTo>
                    <a:lnTo>
                      <a:pt x="1533882" y="0"/>
                    </a:lnTo>
                    <a:lnTo>
                      <a:pt x="153388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07882"/>
              </a:solidFill>
            </p:spPr>
          </p:sp>
          <p:sp>
            <p:nvSpPr>
              <p:cNvPr name="Freeform 38" id="38"/>
              <p:cNvSpPr/>
              <p:nvPr/>
            </p:nvSpPr>
            <p:spPr>
              <a:xfrm flipH="false" flipV="false" rot="0">
                <a:off x="1746921" y="6676464"/>
                <a:ext cx="1533882" cy="1274731"/>
              </a:xfrm>
              <a:custGeom>
                <a:avLst/>
                <a:gdLst/>
                <a:ahLst/>
                <a:cxnLst/>
                <a:rect r="r" b="b" t="t" l="l"/>
                <a:pathLst>
                  <a:path h="1274731" w="1533882">
                    <a:moveTo>
                      <a:pt x="0" y="0"/>
                    </a:moveTo>
                    <a:lnTo>
                      <a:pt x="1533882" y="0"/>
                    </a:lnTo>
                    <a:lnTo>
                      <a:pt x="1533882" y="1274731"/>
                    </a:lnTo>
                    <a:lnTo>
                      <a:pt x="0" y="1274731"/>
                    </a:lnTo>
                    <a:close/>
                  </a:path>
                </a:pathLst>
              </a:custGeom>
              <a:solidFill>
                <a:srgbClr val="107882"/>
              </a:solidFill>
            </p:spPr>
          </p:sp>
          <p:sp>
            <p:nvSpPr>
              <p:cNvPr name="Freeform 39" id="39"/>
              <p:cNvSpPr/>
              <p:nvPr/>
            </p:nvSpPr>
            <p:spPr>
              <a:xfrm flipH="false" flipV="false" rot="0">
                <a:off x="3493842" y="5562661"/>
                <a:ext cx="1533882" cy="2388533"/>
              </a:xfrm>
              <a:custGeom>
                <a:avLst/>
                <a:gdLst/>
                <a:ahLst/>
                <a:cxnLst/>
                <a:rect r="r" b="b" t="t" l="l"/>
                <a:pathLst>
                  <a:path h="2388533" w="1533882">
                    <a:moveTo>
                      <a:pt x="0" y="0"/>
                    </a:moveTo>
                    <a:lnTo>
                      <a:pt x="1533882" y="0"/>
                    </a:lnTo>
                    <a:lnTo>
                      <a:pt x="1533882" y="2388534"/>
                    </a:lnTo>
                    <a:lnTo>
                      <a:pt x="0" y="2388534"/>
                    </a:lnTo>
                    <a:close/>
                  </a:path>
                </a:pathLst>
              </a:custGeom>
              <a:solidFill>
                <a:srgbClr val="107882"/>
              </a:solidFill>
            </p:spPr>
          </p:sp>
          <p:sp>
            <p:nvSpPr>
              <p:cNvPr name="Freeform 40" id="40"/>
              <p:cNvSpPr/>
              <p:nvPr/>
            </p:nvSpPr>
            <p:spPr>
              <a:xfrm flipH="false" flipV="false" rot="0">
                <a:off x="5240763" y="5085907"/>
                <a:ext cx="1533882" cy="2865288"/>
              </a:xfrm>
              <a:custGeom>
                <a:avLst/>
                <a:gdLst/>
                <a:ahLst/>
                <a:cxnLst/>
                <a:rect r="r" b="b" t="t" l="l"/>
                <a:pathLst>
                  <a:path h="2865288" w="1533882">
                    <a:moveTo>
                      <a:pt x="0" y="0"/>
                    </a:moveTo>
                    <a:lnTo>
                      <a:pt x="1533882" y="0"/>
                    </a:lnTo>
                    <a:lnTo>
                      <a:pt x="1533882" y="2865288"/>
                    </a:lnTo>
                    <a:lnTo>
                      <a:pt x="0" y="2865288"/>
                    </a:lnTo>
                    <a:close/>
                  </a:path>
                </a:pathLst>
              </a:custGeom>
              <a:solidFill>
                <a:srgbClr val="107882"/>
              </a:solidFill>
            </p:spPr>
          </p:sp>
          <p:sp>
            <p:nvSpPr>
              <p:cNvPr name="Freeform 41" id="41"/>
              <p:cNvSpPr/>
              <p:nvPr/>
            </p:nvSpPr>
            <p:spPr>
              <a:xfrm flipH="false" flipV="false" rot="0">
                <a:off x="6987684" y="4449875"/>
                <a:ext cx="1533882" cy="3501320"/>
              </a:xfrm>
              <a:custGeom>
                <a:avLst/>
                <a:gdLst/>
                <a:ahLst/>
                <a:cxnLst/>
                <a:rect r="r" b="b" t="t" l="l"/>
                <a:pathLst>
                  <a:path h="3501320" w="1533882">
                    <a:moveTo>
                      <a:pt x="0" y="0"/>
                    </a:moveTo>
                    <a:lnTo>
                      <a:pt x="1533882" y="0"/>
                    </a:lnTo>
                    <a:lnTo>
                      <a:pt x="1533882" y="3501320"/>
                    </a:lnTo>
                    <a:lnTo>
                      <a:pt x="0" y="3501320"/>
                    </a:lnTo>
                    <a:close/>
                  </a:path>
                </a:pathLst>
              </a:custGeom>
              <a:solidFill>
                <a:srgbClr val="107882"/>
              </a:solidFill>
            </p:spPr>
          </p:sp>
        </p:grpSp>
      </p:grpSp>
      <p:grpSp>
        <p:nvGrpSpPr>
          <p:cNvPr name="Group 42" id="42"/>
          <p:cNvGrpSpPr/>
          <p:nvPr/>
        </p:nvGrpSpPr>
        <p:grpSpPr>
          <a:xfrm rot="0">
            <a:off x="1545093" y="1969404"/>
            <a:ext cx="7385402" cy="3696765"/>
            <a:chOff x="0" y="0"/>
            <a:chExt cx="9847203" cy="4929020"/>
          </a:xfrm>
        </p:grpSpPr>
        <p:sp>
          <p:nvSpPr>
            <p:cNvPr name="TextBox 43" id="43"/>
            <p:cNvSpPr txBox="true"/>
            <p:nvPr/>
          </p:nvSpPr>
          <p:spPr>
            <a:xfrm rot="0">
              <a:off x="0" y="-9525"/>
              <a:ext cx="9847203" cy="3057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9000"/>
                </a:lnSpc>
              </a:pPr>
              <a:r>
                <a:rPr lang="en-US" sz="7500">
                  <a:solidFill>
                    <a:srgbClr val="107882"/>
                  </a:solidFill>
                  <a:latin typeface="Libre Baskerville"/>
                </a:rPr>
                <a:t>Write Your Topic or Idea</a:t>
              </a:r>
            </a:p>
          </p:txBody>
        </p:sp>
        <p:sp>
          <p:nvSpPr>
            <p:cNvPr name="TextBox 44" id="44"/>
            <p:cNvSpPr txBox="true"/>
            <p:nvPr/>
          </p:nvSpPr>
          <p:spPr>
            <a:xfrm rot="0">
              <a:off x="0" y="3435712"/>
              <a:ext cx="7476070" cy="1493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550"/>
                </a:lnSpc>
              </a:pPr>
              <a:r>
                <a:rPr lang="en-US" sz="3500">
                  <a:solidFill>
                    <a:srgbClr val="000000"/>
                  </a:solidFill>
                  <a:latin typeface="Muli Regular"/>
                </a:rPr>
                <a:t>Elaborate on the</a:t>
              </a:r>
            </a:p>
            <a:p>
              <a:pPr>
                <a:lnSpc>
                  <a:spcPts val="4550"/>
                </a:lnSpc>
              </a:pPr>
              <a:r>
                <a:rPr lang="en-US" sz="3500">
                  <a:solidFill>
                    <a:srgbClr val="000000"/>
                  </a:solidFill>
                  <a:latin typeface="Muli Regular"/>
                </a:rPr>
                <a:t>featured statistic.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-15689" t="22613" r="-20305" b="24794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Freeform 3" id="3"/>
          <p:cNvSpPr/>
          <p:nvPr/>
        </p:nvSpPr>
        <p:spPr>
          <a:xfrm flipH="false" flipV="false" rot="-135778">
            <a:off x="2832466" y="447236"/>
            <a:ext cx="13956726" cy="9752262"/>
          </a:xfrm>
          <a:custGeom>
            <a:avLst/>
            <a:gdLst/>
            <a:ahLst/>
            <a:cxnLst/>
            <a:rect r="r" b="b" t="t" l="l"/>
            <a:pathLst>
              <a:path h="9752262" w="13956726">
                <a:moveTo>
                  <a:pt x="0" y="0"/>
                </a:moveTo>
                <a:lnTo>
                  <a:pt x="13956726" y="0"/>
                </a:lnTo>
                <a:lnTo>
                  <a:pt x="13956726" y="9752262"/>
                </a:lnTo>
                <a:lnTo>
                  <a:pt x="0" y="97522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0758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1520139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10800000">
            <a:off x="1520139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5400000">
            <a:off x="40758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330571" y="2619989"/>
            <a:ext cx="2968908" cy="5543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619"/>
              </a:lnSpc>
              <a:spcBef>
                <a:spcPct val="0"/>
              </a:spcBef>
            </a:pPr>
            <a:r>
              <a:rPr lang="en-US" sz="3299" spc="164" u="none">
                <a:solidFill>
                  <a:srgbClr val="000000"/>
                </a:solidFill>
                <a:latin typeface="Muli Bold"/>
              </a:rPr>
              <a:t>STRENGTHS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505506" y="3349429"/>
            <a:ext cx="4619038" cy="10540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uli Regular"/>
              </a:rPr>
              <a:t>What are you doing well? 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uli Regular"/>
              </a:rPr>
              <a:t>What sets you apart? 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uli Regular"/>
              </a:rPr>
              <a:t>What are your good qualities?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600100" y="1196885"/>
            <a:ext cx="429850" cy="1377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107882"/>
                </a:solidFill>
                <a:latin typeface="Libre Baskerville"/>
              </a:rPr>
              <a:t>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443543" y="7185334"/>
            <a:ext cx="4742963" cy="5543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619"/>
              </a:lnSpc>
              <a:spcBef>
                <a:spcPct val="0"/>
              </a:spcBef>
            </a:pPr>
            <a:r>
              <a:rPr lang="en-US" sz="3299" spc="164" u="none">
                <a:solidFill>
                  <a:srgbClr val="000000"/>
                </a:solidFill>
                <a:latin typeface="Muli Bold"/>
              </a:rPr>
              <a:t>OPPORTUNITIES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443543" y="7874092"/>
            <a:ext cx="4742963" cy="10540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uli Regular"/>
              </a:rPr>
              <a:t>What are your goals? 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uli Regular"/>
              </a:rPr>
              <a:t>Are demands shifting? 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uli Regular"/>
              </a:rPr>
              <a:t>How can it be improved?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438175" y="5701922"/>
            <a:ext cx="429850" cy="1377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107882"/>
                </a:solidFill>
                <a:latin typeface="Libre Baskerville"/>
              </a:rPr>
              <a:t>O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471073" y="2619989"/>
            <a:ext cx="3713139" cy="5543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619"/>
              </a:lnSpc>
              <a:spcBef>
                <a:spcPct val="0"/>
              </a:spcBef>
            </a:pPr>
            <a:r>
              <a:rPr lang="en-US" sz="3299" spc="164" u="none">
                <a:solidFill>
                  <a:srgbClr val="000000"/>
                </a:solidFill>
                <a:latin typeface="Muli Bold"/>
              </a:rPr>
              <a:t>WEAKNESSES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810829" y="3349429"/>
            <a:ext cx="5033627" cy="1406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uli Regular"/>
              </a:rPr>
              <a:t>Where do you need to improve? 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uli Regular"/>
              </a:rPr>
              <a:t>Are resources adequate? 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uli Regular"/>
              </a:rPr>
              <a:t>What do others do better than you?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</a:p>
        </p:txBody>
      </p:sp>
      <p:sp>
        <p:nvSpPr>
          <p:cNvPr name="TextBox 16" id="16"/>
          <p:cNvSpPr txBox="true"/>
          <p:nvPr/>
        </p:nvSpPr>
        <p:spPr>
          <a:xfrm rot="0">
            <a:off x="11840642" y="1196885"/>
            <a:ext cx="429850" cy="1377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107882"/>
                </a:solidFill>
                <a:latin typeface="Libre Baskerville"/>
              </a:rPr>
              <a:t>W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783045" y="7185334"/>
            <a:ext cx="3089195" cy="5543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619"/>
              </a:lnSpc>
              <a:spcBef>
                <a:spcPct val="0"/>
              </a:spcBef>
            </a:pPr>
            <a:r>
              <a:rPr lang="en-US" sz="3299" spc="164" u="none">
                <a:solidFill>
                  <a:srgbClr val="000000"/>
                </a:solidFill>
                <a:latin typeface="Muli Bold"/>
              </a:rPr>
              <a:t>THREATS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970799" y="7874092"/>
            <a:ext cx="4713688" cy="10540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uli Regular"/>
              </a:rPr>
              <a:t>What are the blockers you're facing? 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uli Regular"/>
              </a:rPr>
              <a:t>What are factors outside of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uli Regular"/>
              </a:rPr>
              <a:t>your control?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960318" y="5701922"/>
            <a:ext cx="429850" cy="1377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107882"/>
                </a:solidFill>
                <a:latin typeface="Libre Baskerville"/>
              </a:rPr>
              <a:t>T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786" t="11138" r="1264" b="13231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3947214" y="1955553"/>
            <a:ext cx="10393573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>
                <a:solidFill>
                  <a:srgbClr val="107882"/>
                </a:solidFill>
                <a:latin typeface="Libre Baskerville"/>
              </a:rPr>
              <a:t>Credits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818025" y="4645826"/>
            <a:ext cx="12651949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Muli Bold"/>
              </a:rPr>
              <a:t>This presentation template is free for everyone to use thanks to the following: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818025" y="6532460"/>
            <a:ext cx="12651949" cy="850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uli Regular"/>
              </a:rPr>
              <a:t>SlidesCarnival for the presentation template</a:t>
            </a:r>
          </a:p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Muli Regular"/>
              </a:rPr>
              <a:t>Pexels for the photos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818025" y="8072009"/>
            <a:ext cx="12651949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107882"/>
                </a:solidFill>
                <a:latin typeface="Muli Bold"/>
              </a:rPr>
              <a:t>Happy designing! 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0758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1520139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10800000">
            <a:off x="1520139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5400000">
            <a:off x="40758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786" t="11138" r="1264" b="13231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Freeform 3" id="3"/>
          <p:cNvSpPr/>
          <p:nvPr/>
        </p:nvSpPr>
        <p:spPr>
          <a:xfrm flipH="false" flipV="false" rot="0">
            <a:off x="40758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1520139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10800000">
            <a:off x="1520139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5400000">
            <a:off x="40758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2700000">
            <a:off x="11850208" y="771348"/>
            <a:ext cx="4442056" cy="4575151"/>
          </a:xfrm>
          <a:custGeom>
            <a:avLst/>
            <a:gdLst/>
            <a:ahLst/>
            <a:cxnLst/>
            <a:rect r="r" b="b" t="t" l="l"/>
            <a:pathLst>
              <a:path h="4575151" w="4442056">
                <a:moveTo>
                  <a:pt x="0" y="0"/>
                </a:moveTo>
                <a:lnTo>
                  <a:pt x="4442056" y="0"/>
                </a:lnTo>
                <a:lnTo>
                  <a:pt x="4442056" y="4575151"/>
                </a:lnTo>
                <a:lnTo>
                  <a:pt x="0" y="457515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82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835717">
            <a:off x="11389783" y="1351598"/>
            <a:ext cx="5011972" cy="3130394"/>
          </a:xfrm>
          <a:custGeom>
            <a:avLst/>
            <a:gdLst/>
            <a:ahLst/>
            <a:cxnLst/>
            <a:rect r="r" b="b" t="t" l="l"/>
            <a:pathLst>
              <a:path h="3130394" w="5011972">
                <a:moveTo>
                  <a:pt x="0" y="0"/>
                </a:moveTo>
                <a:lnTo>
                  <a:pt x="5011972" y="0"/>
                </a:lnTo>
                <a:lnTo>
                  <a:pt x="5011972" y="3130394"/>
                </a:lnTo>
                <a:lnTo>
                  <a:pt x="0" y="313039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358662" y="1482601"/>
            <a:ext cx="8742863" cy="244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>
                <a:solidFill>
                  <a:srgbClr val="107882"/>
                </a:solidFill>
                <a:latin typeface="Libre Baskerville"/>
              </a:rPr>
              <a:t>Fonts In this Presentation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58662" y="4374050"/>
            <a:ext cx="8742863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Muli Bold"/>
              </a:rPr>
              <a:t>This presentation template uses the following free fonts: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58662" y="5935174"/>
            <a:ext cx="8742863" cy="1289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Muli Regular"/>
              </a:rPr>
              <a:t>Titles: </a:t>
            </a:r>
            <a:r>
              <a:rPr lang="en-US" sz="2499">
                <a:solidFill>
                  <a:srgbClr val="B63232"/>
                </a:solidFill>
                <a:latin typeface="Muli Regular Italics"/>
              </a:rPr>
              <a:t>Libre Baskerville</a:t>
            </a:r>
          </a:p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Muli Regular"/>
              </a:rPr>
              <a:t>Headers: </a:t>
            </a:r>
            <a:r>
              <a:rPr lang="en-US" sz="2499">
                <a:solidFill>
                  <a:srgbClr val="B63232"/>
                </a:solidFill>
                <a:latin typeface="Muli Regular Italics"/>
              </a:rPr>
              <a:t>Muli Bold</a:t>
            </a:r>
          </a:p>
          <a:p>
            <a:pPr marL="539750" indent="-269875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Muli Regular"/>
              </a:rPr>
              <a:t>Body Copy:</a:t>
            </a:r>
            <a:r>
              <a:rPr lang="en-US" sz="2500">
                <a:solidFill>
                  <a:srgbClr val="000000"/>
                </a:solidFill>
                <a:latin typeface="Muli Regular Italics"/>
              </a:rPr>
              <a:t> </a:t>
            </a:r>
            <a:r>
              <a:rPr lang="en-US" sz="2500">
                <a:solidFill>
                  <a:srgbClr val="B63232"/>
                </a:solidFill>
                <a:latin typeface="Muli Regular Italics"/>
              </a:rPr>
              <a:t>Muli Regular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58662" y="7667749"/>
            <a:ext cx="8742863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107882"/>
                </a:solidFill>
                <a:latin typeface="Muli Bold"/>
              </a:rPr>
              <a:t>You can find these fonts online too. Happy designing! 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786" t="11138" r="1264" b="13231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Freeform 3" id="3"/>
          <p:cNvSpPr/>
          <p:nvPr/>
        </p:nvSpPr>
        <p:spPr>
          <a:xfrm flipH="false" flipV="false" rot="0">
            <a:off x="40758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1520139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10800000">
            <a:off x="1520139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5400000">
            <a:off x="40758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956425" y="3982412"/>
            <a:ext cx="10393573" cy="1828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107882"/>
                </a:solidFill>
                <a:latin typeface="Libre Baskerville"/>
              </a:rPr>
              <a:t>Free templates for all your presentation needs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7256288" y="1955553"/>
            <a:ext cx="3775424" cy="943856"/>
          </a:xfrm>
          <a:custGeom>
            <a:avLst/>
            <a:gdLst/>
            <a:ahLst/>
            <a:cxnLst/>
            <a:rect r="r" b="b" t="t" l="l"/>
            <a:pathLst>
              <a:path h="943856" w="3775424">
                <a:moveTo>
                  <a:pt x="0" y="0"/>
                </a:moveTo>
                <a:lnTo>
                  <a:pt x="3775424" y="0"/>
                </a:lnTo>
                <a:lnTo>
                  <a:pt x="3775424" y="943856"/>
                </a:lnTo>
                <a:lnTo>
                  <a:pt x="0" y="9438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28700" y="7108110"/>
            <a:ext cx="3839042" cy="134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4"/>
              </a:lnSpc>
            </a:pPr>
            <a:r>
              <a:rPr lang="en-US" sz="2970">
                <a:solidFill>
                  <a:srgbClr val="000000"/>
                </a:solidFill>
                <a:latin typeface="Muli Regular"/>
              </a:rPr>
              <a:t>For PowerPoint, Google Slides,</a:t>
            </a:r>
          </a:p>
          <a:p>
            <a:pPr algn="ctr">
              <a:lnSpc>
                <a:spcPts val="3564"/>
              </a:lnSpc>
            </a:pPr>
            <a:r>
              <a:rPr lang="en-US" sz="2970">
                <a:solidFill>
                  <a:srgbClr val="000000"/>
                </a:solidFill>
                <a:latin typeface="Muli Regular"/>
              </a:rPr>
              <a:t>and Canva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059151" y="7108110"/>
            <a:ext cx="3839042" cy="134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4"/>
              </a:lnSpc>
            </a:pPr>
            <a:r>
              <a:rPr lang="en-US" sz="2970">
                <a:solidFill>
                  <a:srgbClr val="000000"/>
                </a:solidFill>
                <a:latin typeface="Muli Regular"/>
              </a:rPr>
              <a:t>100% free for personal or commercial use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153212" y="7108110"/>
            <a:ext cx="3839042" cy="134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4"/>
              </a:lnSpc>
            </a:pPr>
            <a:r>
              <a:rPr lang="en-US" sz="2970">
                <a:solidFill>
                  <a:srgbClr val="000000"/>
                </a:solidFill>
                <a:latin typeface="Muli Regular"/>
              </a:rPr>
              <a:t>Ready to use, professional,</a:t>
            </a:r>
          </a:p>
          <a:p>
            <a:pPr algn="ctr">
              <a:lnSpc>
                <a:spcPts val="3564"/>
              </a:lnSpc>
            </a:pPr>
            <a:r>
              <a:rPr lang="en-US" sz="2970">
                <a:solidFill>
                  <a:srgbClr val="000000"/>
                </a:solidFill>
                <a:latin typeface="Muli Regular"/>
              </a:rPr>
              <a:t>and customizable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467017" y="7108110"/>
            <a:ext cx="3839042" cy="134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4"/>
              </a:lnSpc>
            </a:pPr>
            <a:r>
              <a:rPr lang="en-US" sz="2970">
                <a:solidFill>
                  <a:srgbClr val="000000"/>
                </a:solidFill>
                <a:latin typeface="Muli Regular"/>
              </a:rPr>
              <a:t>Blow your audience away with</a:t>
            </a:r>
          </a:p>
          <a:p>
            <a:pPr algn="ctr">
              <a:lnSpc>
                <a:spcPts val="3564"/>
              </a:lnSpc>
            </a:pPr>
            <a:r>
              <a:rPr lang="en-US" sz="2970">
                <a:solidFill>
                  <a:srgbClr val="000000"/>
                </a:solidFill>
                <a:latin typeface="Muli Regular"/>
              </a:rPr>
              <a:t>attractive visuals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786" t="11138" r="1264" b="13231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AutoShape 3" id="3"/>
          <p:cNvSpPr/>
          <p:nvPr/>
        </p:nvSpPr>
        <p:spPr>
          <a:xfrm rot="-5400000">
            <a:off x="1792016" y="5146282"/>
            <a:ext cx="10257527" cy="0"/>
          </a:xfrm>
          <a:prstGeom prst="line">
            <a:avLst/>
          </a:prstGeom>
          <a:ln cap="rnd" w="9525">
            <a:solidFill>
              <a:srgbClr val="000000">
                <a:alpha val="29804"/>
              </a:srgbClr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" id="4"/>
          <p:cNvGrpSpPr/>
          <p:nvPr/>
        </p:nvGrpSpPr>
        <p:grpSpPr>
          <a:xfrm rot="0">
            <a:off x="1028700" y="1492126"/>
            <a:ext cx="5059131" cy="7302747"/>
            <a:chOff x="0" y="0"/>
            <a:chExt cx="6745509" cy="9736996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-9525"/>
              <a:ext cx="6745509" cy="3057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9000"/>
                </a:lnSpc>
              </a:pPr>
              <a:r>
                <a:rPr lang="en-US" sz="7500">
                  <a:solidFill>
                    <a:srgbClr val="107882"/>
                  </a:solidFill>
                  <a:latin typeface="Libre Baskerville"/>
                </a:rPr>
                <a:t>Resource </a:t>
              </a:r>
            </a:p>
            <a:p>
              <a:pPr>
                <a:lnSpc>
                  <a:spcPts val="9000"/>
                </a:lnSpc>
              </a:pPr>
              <a:r>
                <a:rPr lang="en-US" sz="7500">
                  <a:solidFill>
                    <a:srgbClr val="107882"/>
                  </a:solidFill>
                  <a:latin typeface="Libre Baskerville"/>
                </a:rPr>
                <a:t>Page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6624861"/>
              <a:ext cx="6745509" cy="3112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Muli Regular"/>
                </a:rPr>
                <a:t>Use these design resources in your Canva Presentation. </a:t>
              </a:r>
            </a:p>
            <a:p>
              <a:pPr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Muli Regular"/>
                </a:rPr>
                <a:t>Happy designing! </a:t>
              </a:r>
            </a:p>
            <a:p>
              <a:pPr>
                <a:lnSpc>
                  <a:spcPts val="3120"/>
                </a:lnSpc>
              </a:pPr>
            </a:p>
            <a:p>
              <a:pPr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Muli Regular"/>
                </a:rPr>
                <a:t>Don't forget to delete this page before presenting.</a:t>
              </a:r>
              <a:r>
                <a:rPr lang="en-US" sz="2400">
                  <a:solidFill>
                    <a:srgbClr val="000000"/>
                  </a:solidFill>
                  <a:latin typeface="Muli Regular"/>
                </a:rPr>
                <a:t> 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5400000">
            <a:off x="7223593" y="983616"/>
            <a:ext cx="1578666" cy="1578666"/>
          </a:xfrm>
          <a:custGeom>
            <a:avLst/>
            <a:gdLst/>
            <a:ahLst/>
            <a:cxnLst/>
            <a:rect r="r" b="b" t="t" l="l"/>
            <a:pathLst>
              <a:path h="1578666" w="1578666">
                <a:moveTo>
                  <a:pt x="0" y="0"/>
                </a:moveTo>
                <a:lnTo>
                  <a:pt x="1578665" y="0"/>
                </a:lnTo>
                <a:lnTo>
                  <a:pt x="1578665" y="1578666"/>
                </a:lnTo>
                <a:lnTo>
                  <a:pt x="0" y="15786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119452" y="920367"/>
            <a:ext cx="2236281" cy="1705164"/>
          </a:xfrm>
          <a:custGeom>
            <a:avLst/>
            <a:gdLst/>
            <a:ahLst/>
            <a:cxnLst/>
            <a:rect r="r" b="b" t="t" l="l"/>
            <a:pathLst>
              <a:path h="1705164" w="2236281">
                <a:moveTo>
                  <a:pt x="0" y="0"/>
                </a:moveTo>
                <a:lnTo>
                  <a:pt x="2236280" y="0"/>
                </a:lnTo>
                <a:lnTo>
                  <a:pt x="2236280" y="1705164"/>
                </a:lnTo>
                <a:lnTo>
                  <a:pt x="0" y="170516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672925" y="835693"/>
            <a:ext cx="1863967" cy="1874511"/>
          </a:xfrm>
          <a:custGeom>
            <a:avLst/>
            <a:gdLst/>
            <a:ahLst/>
            <a:cxnLst/>
            <a:rect r="r" b="b" t="t" l="l"/>
            <a:pathLst>
              <a:path h="1874511" w="1863967">
                <a:moveTo>
                  <a:pt x="0" y="0"/>
                </a:moveTo>
                <a:lnTo>
                  <a:pt x="1863968" y="0"/>
                </a:lnTo>
                <a:lnTo>
                  <a:pt x="1863968" y="1874512"/>
                </a:lnTo>
                <a:lnTo>
                  <a:pt x="0" y="187451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173708" y="7840148"/>
            <a:ext cx="1678435" cy="1728725"/>
          </a:xfrm>
          <a:custGeom>
            <a:avLst/>
            <a:gdLst/>
            <a:ahLst/>
            <a:cxnLst/>
            <a:rect r="r" b="b" t="t" l="l"/>
            <a:pathLst>
              <a:path h="1728725" w="1678435">
                <a:moveTo>
                  <a:pt x="0" y="0"/>
                </a:moveTo>
                <a:lnTo>
                  <a:pt x="1678435" y="0"/>
                </a:lnTo>
                <a:lnTo>
                  <a:pt x="1678435" y="1728726"/>
                </a:lnTo>
                <a:lnTo>
                  <a:pt x="0" y="172872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854086" y="793897"/>
            <a:ext cx="1620330" cy="1958103"/>
          </a:xfrm>
          <a:custGeom>
            <a:avLst/>
            <a:gdLst/>
            <a:ahLst/>
            <a:cxnLst/>
            <a:rect r="r" b="b" t="t" l="l"/>
            <a:pathLst>
              <a:path h="1958103" w="1620330">
                <a:moveTo>
                  <a:pt x="0" y="0"/>
                </a:moveTo>
                <a:lnTo>
                  <a:pt x="1620330" y="0"/>
                </a:lnTo>
                <a:lnTo>
                  <a:pt x="1620330" y="1958103"/>
                </a:lnTo>
                <a:lnTo>
                  <a:pt x="0" y="195810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7242070" y="3197387"/>
            <a:ext cx="1541712" cy="1553340"/>
          </a:xfrm>
          <a:custGeom>
            <a:avLst/>
            <a:gdLst/>
            <a:ahLst/>
            <a:cxnLst/>
            <a:rect r="r" b="b" t="t" l="l"/>
            <a:pathLst>
              <a:path h="1553340" w="1541712">
                <a:moveTo>
                  <a:pt x="0" y="0"/>
                </a:moveTo>
                <a:lnTo>
                  <a:pt x="1541711" y="0"/>
                </a:lnTo>
                <a:lnTo>
                  <a:pt x="1541711" y="1553340"/>
                </a:lnTo>
                <a:lnTo>
                  <a:pt x="0" y="155334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9405771" y="3068426"/>
            <a:ext cx="520738" cy="1811262"/>
          </a:xfrm>
          <a:custGeom>
            <a:avLst/>
            <a:gdLst/>
            <a:ahLst/>
            <a:cxnLst/>
            <a:rect r="r" b="b" t="t" l="l"/>
            <a:pathLst>
              <a:path h="1811262" w="520738">
                <a:moveTo>
                  <a:pt x="0" y="0"/>
                </a:moveTo>
                <a:lnTo>
                  <a:pt x="520738" y="0"/>
                </a:lnTo>
                <a:lnTo>
                  <a:pt x="520738" y="1811262"/>
                </a:lnTo>
                <a:lnTo>
                  <a:pt x="0" y="181126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9210014" y="8511796"/>
            <a:ext cx="2607555" cy="385430"/>
          </a:xfrm>
          <a:custGeom>
            <a:avLst/>
            <a:gdLst/>
            <a:ahLst/>
            <a:cxnLst/>
            <a:rect r="r" b="b" t="t" l="l"/>
            <a:pathLst>
              <a:path h="385430" w="2607555">
                <a:moveTo>
                  <a:pt x="0" y="0"/>
                </a:moveTo>
                <a:lnTo>
                  <a:pt x="2607555" y="0"/>
                </a:lnTo>
                <a:lnTo>
                  <a:pt x="2607555" y="385430"/>
                </a:lnTo>
                <a:lnTo>
                  <a:pt x="0" y="38543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5791609" y="718126"/>
            <a:ext cx="1392366" cy="2109645"/>
          </a:xfrm>
          <a:custGeom>
            <a:avLst/>
            <a:gdLst/>
            <a:ahLst/>
            <a:cxnLst/>
            <a:rect r="r" b="b" t="t" l="l"/>
            <a:pathLst>
              <a:path h="2109645" w="1392366">
                <a:moveTo>
                  <a:pt x="0" y="0"/>
                </a:moveTo>
                <a:lnTo>
                  <a:pt x="1392366" y="0"/>
                </a:lnTo>
                <a:lnTo>
                  <a:pt x="1392366" y="2109645"/>
                </a:lnTo>
                <a:lnTo>
                  <a:pt x="0" y="2109645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0548499" y="2827771"/>
            <a:ext cx="1920029" cy="2292571"/>
          </a:xfrm>
          <a:custGeom>
            <a:avLst/>
            <a:gdLst/>
            <a:ahLst/>
            <a:cxnLst/>
            <a:rect r="r" b="b" t="t" l="l"/>
            <a:pathLst>
              <a:path h="2292571" w="1920029">
                <a:moveTo>
                  <a:pt x="0" y="0"/>
                </a:moveTo>
                <a:lnTo>
                  <a:pt x="1920029" y="0"/>
                </a:lnTo>
                <a:lnTo>
                  <a:pt x="1920029" y="2292572"/>
                </a:lnTo>
                <a:lnTo>
                  <a:pt x="0" y="2292572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5544259" y="3469267"/>
            <a:ext cx="1887067" cy="1009581"/>
          </a:xfrm>
          <a:custGeom>
            <a:avLst/>
            <a:gdLst/>
            <a:ahLst/>
            <a:cxnLst/>
            <a:rect r="r" b="b" t="t" l="l"/>
            <a:pathLst>
              <a:path h="1009581" w="1887067">
                <a:moveTo>
                  <a:pt x="0" y="0"/>
                </a:moveTo>
                <a:lnTo>
                  <a:pt x="1887067" y="0"/>
                </a:lnTo>
                <a:lnTo>
                  <a:pt x="1887067" y="1009581"/>
                </a:lnTo>
                <a:lnTo>
                  <a:pt x="0" y="100958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3090518" y="3275702"/>
            <a:ext cx="1831750" cy="1396710"/>
          </a:xfrm>
          <a:custGeom>
            <a:avLst/>
            <a:gdLst/>
            <a:ahLst/>
            <a:cxnLst/>
            <a:rect r="r" b="b" t="t" l="l"/>
            <a:pathLst>
              <a:path h="1396710" w="1831750">
                <a:moveTo>
                  <a:pt x="0" y="0"/>
                </a:moveTo>
                <a:lnTo>
                  <a:pt x="1831751" y="0"/>
                </a:lnTo>
                <a:lnTo>
                  <a:pt x="1831751" y="1396710"/>
                </a:lnTo>
                <a:lnTo>
                  <a:pt x="0" y="13967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7164365" y="5763890"/>
            <a:ext cx="1697120" cy="1263294"/>
          </a:xfrm>
          <a:custGeom>
            <a:avLst/>
            <a:gdLst/>
            <a:ahLst/>
            <a:cxnLst/>
            <a:rect r="r" b="b" t="t" l="l"/>
            <a:pathLst>
              <a:path h="1263294" w="1697120">
                <a:moveTo>
                  <a:pt x="0" y="0"/>
                </a:moveTo>
                <a:lnTo>
                  <a:pt x="1697121" y="0"/>
                </a:lnTo>
                <a:lnTo>
                  <a:pt x="1697121" y="1263294"/>
                </a:lnTo>
                <a:lnTo>
                  <a:pt x="0" y="1263294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9783316" y="5636110"/>
            <a:ext cx="2091364" cy="1518853"/>
          </a:xfrm>
          <a:custGeom>
            <a:avLst/>
            <a:gdLst/>
            <a:ahLst/>
            <a:cxnLst/>
            <a:rect r="r" b="b" t="t" l="l"/>
            <a:pathLst>
              <a:path h="1518853" w="2091364">
                <a:moveTo>
                  <a:pt x="0" y="0"/>
                </a:moveTo>
                <a:lnTo>
                  <a:pt x="2091364" y="0"/>
                </a:lnTo>
                <a:lnTo>
                  <a:pt x="2091364" y="1518853"/>
                </a:lnTo>
                <a:lnTo>
                  <a:pt x="0" y="1518853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2796510" y="5770528"/>
            <a:ext cx="2061884" cy="1250017"/>
          </a:xfrm>
          <a:custGeom>
            <a:avLst/>
            <a:gdLst/>
            <a:ahLst/>
            <a:cxnLst/>
            <a:rect r="r" b="b" t="t" l="l"/>
            <a:pathLst>
              <a:path h="1250017" w="2061884">
                <a:moveTo>
                  <a:pt x="0" y="0"/>
                </a:moveTo>
                <a:lnTo>
                  <a:pt x="2061883" y="0"/>
                </a:lnTo>
                <a:lnTo>
                  <a:pt x="2061883" y="1250018"/>
                </a:lnTo>
                <a:lnTo>
                  <a:pt x="0" y="1250018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2175439" y="8339074"/>
            <a:ext cx="2719531" cy="730874"/>
          </a:xfrm>
          <a:custGeom>
            <a:avLst/>
            <a:gdLst/>
            <a:ahLst/>
            <a:cxnLst/>
            <a:rect r="r" b="b" t="t" l="l"/>
            <a:pathLst>
              <a:path h="730874" w="2719531">
                <a:moveTo>
                  <a:pt x="0" y="0"/>
                </a:moveTo>
                <a:lnTo>
                  <a:pt x="2719531" y="0"/>
                </a:lnTo>
                <a:lnTo>
                  <a:pt x="2719531" y="730874"/>
                </a:lnTo>
                <a:lnTo>
                  <a:pt x="0" y="730874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5400000">
            <a:off x="15475171" y="5687968"/>
            <a:ext cx="2025241" cy="1415137"/>
          </a:xfrm>
          <a:custGeom>
            <a:avLst/>
            <a:gdLst/>
            <a:ahLst/>
            <a:cxnLst/>
            <a:rect r="r" b="b" t="t" l="l"/>
            <a:pathLst>
              <a:path h="1415137" w="2025241">
                <a:moveTo>
                  <a:pt x="0" y="0"/>
                </a:moveTo>
                <a:lnTo>
                  <a:pt x="2025242" y="0"/>
                </a:lnTo>
                <a:lnTo>
                  <a:pt x="2025242" y="1415138"/>
                </a:lnTo>
                <a:lnTo>
                  <a:pt x="0" y="1415138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5252841" y="7933181"/>
            <a:ext cx="2469902" cy="1542660"/>
          </a:xfrm>
          <a:custGeom>
            <a:avLst/>
            <a:gdLst/>
            <a:ahLst/>
            <a:cxnLst/>
            <a:rect r="r" b="b" t="t" l="l"/>
            <a:pathLst>
              <a:path h="1542660" w="2469902">
                <a:moveTo>
                  <a:pt x="0" y="0"/>
                </a:moveTo>
                <a:lnTo>
                  <a:pt x="2469902" y="0"/>
                </a:lnTo>
                <a:lnTo>
                  <a:pt x="2469902" y="1542660"/>
                </a:lnTo>
                <a:lnTo>
                  <a:pt x="0" y="154266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786" t="11138" r="1264" b="13231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407584" y="457963"/>
            <a:ext cx="17472831" cy="9371074"/>
            <a:chOff x="0" y="0"/>
            <a:chExt cx="23297108" cy="1249476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8922737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9" y="0"/>
                  </a:lnTo>
                  <a:lnTo>
                    <a:pt x="3572029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-5400000">
              <a:off x="19725080" y="8922737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8" y="0"/>
                  </a:lnTo>
                  <a:lnTo>
                    <a:pt x="3572028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-10800000">
              <a:off x="19725080" y="0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8" y="0"/>
                  </a:lnTo>
                  <a:lnTo>
                    <a:pt x="3572028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5400000">
              <a:off x="0" y="0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9" y="0"/>
                  </a:lnTo>
                  <a:lnTo>
                    <a:pt x="3572029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7490963" y="6615487"/>
            <a:ext cx="3306074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Muli Bold"/>
              </a:rPr>
              <a:t>Our Projects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490963" y="7396624"/>
            <a:ext cx="3306074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Elaborate on what you want to discuss.</a:t>
            </a:r>
            <a:r>
              <a:rPr lang="en-US" sz="2400">
                <a:solidFill>
                  <a:srgbClr val="000000"/>
                </a:solidFill>
                <a:latin typeface="Muli Regular"/>
              </a:rPr>
              <a:t>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613299" y="6615487"/>
            <a:ext cx="3306074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Muli Bold"/>
              </a:rPr>
              <a:t>About Us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613299" y="7396624"/>
            <a:ext cx="3306074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Elaborate on what you want to discuss.</a:t>
            </a:r>
            <a:r>
              <a:rPr lang="en-US" sz="2400">
                <a:solidFill>
                  <a:srgbClr val="000000"/>
                </a:solidFill>
                <a:latin typeface="Muli Regular"/>
              </a:rPr>
              <a:t>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124425" y="6615487"/>
            <a:ext cx="3794478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Muli Bold"/>
              </a:rPr>
              <a:t>Stats &amp; Numbers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368628" y="7396624"/>
            <a:ext cx="3306074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Elaborate on what you want to discuss.</a:t>
            </a:r>
            <a:r>
              <a:rPr lang="en-US" sz="2400">
                <a:solidFill>
                  <a:srgbClr val="000000"/>
                </a:solidFill>
                <a:latin typeface="Muli Regular"/>
              </a:rPr>
              <a:t>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17233" y="1946028"/>
            <a:ext cx="15653533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spc="-336">
                <a:solidFill>
                  <a:srgbClr val="107882"/>
                </a:solidFill>
                <a:latin typeface="Libre Baskerville"/>
              </a:rPr>
              <a:t>Table Of Contents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2382066" y="4105390"/>
            <a:ext cx="1863967" cy="1874511"/>
            <a:chOff x="0" y="0"/>
            <a:chExt cx="2485290" cy="249934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485290" cy="2499349"/>
            </a:xfrm>
            <a:custGeom>
              <a:avLst/>
              <a:gdLst/>
              <a:ahLst/>
              <a:cxnLst/>
              <a:rect r="r" b="b" t="t" l="l"/>
              <a:pathLst>
                <a:path h="2499349" w="2485290">
                  <a:moveTo>
                    <a:pt x="0" y="0"/>
                  </a:moveTo>
                  <a:lnTo>
                    <a:pt x="2485290" y="0"/>
                  </a:lnTo>
                  <a:lnTo>
                    <a:pt x="2485290" y="2499349"/>
                  </a:lnTo>
                  <a:lnTo>
                    <a:pt x="0" y="2499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 rot="0">
              <a:off x="50076" y="935349"/>
              <a:ext cx="2385137" cy="6381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84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000000"/>
                  </a:solidFill>
                  <a:latin typeface="Muli Bold"/>
                </a:rPr>
                <a:t>1.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8212016" y="4105390"/>
            <a:ext cx="1863967" cy="1874511"/>
            <a:chOff x="0" y="0"/>
            <a:chExt cx="2485290" cy="2499349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485290" cy="2499349"/>
            </a:xfrm>
            <a:custGeom>
              <a:avLst/>
              <a:gdLst/>
              <a:ahLst/>
              <a:cxnLst/>
              <a:rect r="r" b="b" t="t" l="l"/>
              <a:pathLst>
                <a:path h="2499349" w="2485290">
                  <a:moveTo>
                    <a:pt x="0" y="0"/>
                  </a:moveTo>
                  <a:lnTo>
                    <a:pt x="2485290" y="0"/>
                  </a:lnTo>
                  <a:lnTo>
                    <a:pt x="2485290" y="2499349"/>
                  </a:lnTo>
                  <a:lnTo>
                    <a:pt x="0" y="2499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 rot="0">
              <a:off x="50076" y="935349"/>
              <a:ext cx="2385137" cy="6381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84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000000"/>
                  </a:solidFill>
                  <a:latin typeface="Muli Bold"/>
                </a:rPr>
                <a:t>2.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4089681" y="4105390"/>
            <a:ext cx="1863967" cy="1874511"/>
            <a:chOff x="0" y="0"/>
            <a:chExt cx="2485290" cy="2499349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2485290" cy="2499349"/>
            </a:xfrm>
            <a:custGeom>
              <a:avLst/>
              <a:gdLst/>
              <a:ahLst/>
              <a:cxnLst/>
              <a:rect r="r" b="b" t="t" l="l"/>
              <a:pathLst>
                <a:path h="2499349" w="2485290">
                  <a:moveTo>
                    <a:pt x="0" y="0"/>
                  </a:moveTo>
                  <a:lnTo>
                    <a:pt x="2485290" y="0"/>
                  </a:lnTo>
                  <a:lnTo>
                    <a:pt x="2485290" y="2499349"/>
                  </a:lnTo>
                  <a:lnTo>
                    <a:pt x="0" y="2499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 rot="0">
              <a:off x="50076" y="935349"/>
              <a:ext cx="2385137" cy="6381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84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000000"/>
                  </a:solidFill>
                  <a:latin typeface="Muli Bold"/>
                </a:rPr>
                <a:t>3.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786" t="11138" r="1264" b="13231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407584" y="457963"/>
            <a:ext cx="17472831" cy="9371074"/>
            <a:chOff x="0" y="0"/>
            <a:chExt cx="23297108" cy="1249476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8922737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9" y="0"/>
                  </a:lnTo>
                  <a:lnTo>
                    <a:pt x="3572029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-5400000">
              <a:off x="19725080" y="8922737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8" y="0"/>
                  </a:lnTo>
                  <a:lnTo>
                    <a:pt x="3572028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-10800000">
              <a:off x="19725080" y="0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8" y="0"/>
                  </a:lnTo>
                  <a:lnTo>
                    <a:pt x="3572028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5400000">
              <a:off x="0" y="0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9" y="0"/>
                  </a:lnTo>
                  <a:lnTo>
                    <a:pt x="3572029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322805" y="3616500"/>
            <a:ext cx="1863967" cy="1874511"/>
            <a:chOff x="0" y="0"/>
            <a:chExt cx="2485290" cy="249934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85290" cy="2499349"/>
            </a:xfrm>
            <a:custGeom>
              <a:avLst/>
              <a:gdLst/>
              <a:ahLst/>
              <a:cxnLst/>
              <a:rect r="r" b="b" t="t" l="l"/>
              <a:pathLst>
                <a:path h="2499349" w="2485290">
                  <a:moveTo>
                    <a:pt x="0" y="0"/>
                  </a:moveTo>
                  <a:lnTo>
                    <a:pt x="2485290" y="0"/>
                  </a:lnTo>
                  <a:lnTo>
                    <a:pt x="2485290" y="2499349"/>
                  </a:lnTo>
                  <a:lnTo>
                    <a:pt x="0" y="2499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50076" y="935349"/>
              <a:ext cx="2385137" cy="6381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84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000000"/>
                  </a:solidFill>
                  <a:latin typeface="Muli Bold"/>
                </a:rPr>
                <a:t>1.</a:t>
              </a: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0696163" y="1986943"/>
            <a:ext cx="4840063" cy="4985083"/>
          </a:xfrm>
          <a:custGeom>
            <a:avLst/>
            <a:gdLst/>
            <a:ahLst/>
            <a:cxnLst/>
            <a:rect r="r" b="b" t="t" l="l"/>
            <a:pathLst>
              <a:path h="4985083" w="4840063">
                <a:moveTo>
                  <a:pt x="0" y="0"/>
                </a:moveTo>
                <a:lnTo>
                  <a:pt x="4840062" y="0"/>
                </a:lnTo>
                <a:lnTo>
                  <a:pt x="4840062" y="4985084"/>
                </a:lnTo>
                <a:lnTo>
                  <a:pt x="0" y="498508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82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3409755" y="3982412"/>
            <a:ext cx="6951066" cy="2673985"/>
            <a:chOff x="0" y="0"/>
            <a:chExt cx="9268088" cy="3565313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0"/>
              <a:ext cx="9268088" cy="182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 marL="0" indent="0" lvl="0">
                <a:lnSpc>
                  <a:spcPts val="10800"/>
                </a:lnSpc>
                <a:spcBef>
                  <a:spcPct val="0"/>
                </a:spcBef>
              </a:pPr>
              <a:r>
                <a:rPr lang="en-US" sz="9000">
                  <a:solidFill>
                    <a:srgbClr val="DD4F12"/>
                  </a:solidFill>
                  <a:latin typeface="Libre Baskerville"/>
                </a:rPr>
                <a:t>About us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2203450"/>
              <a:ext cx="6683735" cy="13618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16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000000"/>
                  </a:solidFill>
                  <a:latin typeface="Muli Regular"/>
                </a:rPr>
                <a:t>Elaborate on what you want to discuss. </a:t>
              </a: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11434099" y="1656218"/>
            <a:ext cx="4672507" cy="5646534"/>
          </a:xfrm>
          <a:custGeom>
            <a:avLst/>
            <a:gdLst/>
            <a:ahLst/>
            <a:cxnLst/>
            <a:rect r="r" b="b" t="t" l="l"/>
            <a:pathLst>
              <a:path h="5646534" w="4672507">
                <a:moveTo>
                  <a:pt x="0" y="0"/>
                </a:moveTo>
                <a:lnTo>
                  <a:pt x="4672507" y="0"/>
                </a:lnTo>
                <a:lnTo>
                  <a:pt x="4672507" y="5646534"/>
                </a:lnTo>
                <a:lnTo>
                  <a:pt x="0" y="564653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786" t="11138" r="1264" b="13231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407584" y="457963"/>
            <a:ext cx="17472831" cy="9371074"/>
            <a:chOff x="0" y="0"/>
            <a:chExt cx="23297108" cy="1249476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8922737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9" y="0"/>
                  </a:lnTo>
                  <a:lnTo>
                    <a:pt x="3572029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-5400000">
              <a:off x="19725080" y="8922737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8" y="0"/>
                  </a:lnTo>
                  <a:lnTo>
                    <a:pt x="3572028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-10800000">
              <a:off x="19725080" y="0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8" y="0"/>
                  </a:lnTo>
                  <a:lnTo>
                    <a:pt x="3572028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5400000">
              <a:off x="0" y="0"/>
              <a:ext cx="3572029" cy="3572029"/>
            </a:xfrm>
            <a:custGeom>
              <a:avLst/>
              <a:gdLst/>
              <a:ahLst/>
              <a:cxnLst/>
              <a:rect r="r" b="b" t="t" l="l"/>
              <a:pathLst>
                <a:path h="3572029" w="3572029">
                  <a:moveTo>
                    <a:pt x="0" y="0"/>
                  </a:moveTo>
                  <a:lnTo>
                    <a:pt x="3572029" y="0"/>
                  </a:lnTo>
                  <a:lnTo>
                    <a:pt x="3572029" y="3572029"/>
                  </a:lnTo>
                  <a:lnTo>
                    <a:pt x="0" y="3572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6520805" y="1028700"/>
            <a:ext cx="5246391" cy="5246370"/>
            <a:chOff x="0" y="0"/>
            <a:chExt cx="6350000" cy="634997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365337" y="6336235"/>
            <a:ext cx="15557326" cy="2922065"/>
            <a:chOff x="0" y="0"/>
            <a:chExt cx="20743102" cy="3896087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0"/>
              <a:ext cx="20743102" cy="182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800"/>
                </a:lnSpc>
              </a:pPr>
              <a:r>
                <a:rPr lang="en-US" sz="9000">
                  <a:solidFill>
                    <a:srgbClr val="107882"/>
                  </a:solidFill>
                  <a:latin typeface="Libre Baskerville"/>
                </a:rPr>
                <a:t>Welcome T</a:t>
              </a:r>
              <a:r>
                <a:rPr lang="en-US" sz="9000">
                  <a:solidFill>
                    <a:srgbClr val="107882"/>
                  </a:solidFill>
                  <a:latin typeface="Libre Baskerville"/>
                </a:rPr>
                <a:t>o Presentation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2402779"/>
              <a:ext cx="20743102" cy="1493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50"/>
                </a:lnSpc>
              </a:pPr>
              <a:r>
                <a:rPr lang="en-US" sz="3500">
                  <a:solidFill>
                    <a:srgbClr val="000000"/>
                  </a:solidFill>
                  <a:latin typeface="Muli Regular"/>
                </a:rPr>
                <a:t>I'm Rain, and I'll be sharing with you my beautiful ideas. Follow me at @reallygreatsite to learn more.</a:t>
              </a:r>
              <a:r>
                <a:rPr lang="en-US" sz="3500">
                  <a:solidFill>
                    <a:srgbClr val="000000"/>
                  </a:solidFill>
                  <a:latin typeface="Muli Regular"/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786" t="11138" r="1264" b="13231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Freeform 3" id="3"/>
          <p:cNvSpPr/>
          <p:nvPr/>
        </p:nvSpPr>
        <p:spPr>
          <a:xfrm flipH="false" flipV="false" rot="0">
            <a:off x="2414927" y="2650958"/>
            <a:ext cx="4840063" cy="4985083"/>
          </a:xfrm>
          <a:custGeom>
            <a:avLst/>
            <a:gdLst/>
            <a:ahLst/>
            <a:cxnLst/>
            <a:rect r="r" b="b" t="t" l="l"/>
            <a:pathLst>
              <a:path h="4985083" w="4840063">
                <a:moveTo>
                  <a:pt x="0" y="0"/>
                </a:moveTo>
                <a:lnTo>
                  <a:pt x="4840063" y="0"/>
                </a:lnTo>
                <a:lnTo>
                  <a:pt x="4840063" y="4985084"/>
                </a:lnTo>
                <a:lnTo>
                  <a:pt x="0" y="49850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542896" y="4343582"/>
            <a:ext cx="4584125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FFFFFF"/>
                </a:solidFill>
                <a:latin typeface="Muli Bold"/>
              </a:rPr>
              <a:t>Mission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542896" y="5128078"/>
            <a:ext cx="4584125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Muli Regular"/>
              </a:rPr>
              <a:t>Enter your grand mission statement!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2151452" y="2471956"/>
            <a:ext cx="5367013" cy="5407493"/>
          </a:xfrm>
          <a:custGeom>
            <a:avLst/>
            <a:gdLst/>
            <a:ahLst/>
            <a:cxnLst/>
            <a:rect r="r" b="b" t="t" l="l"/>
            <a:pathLst>
              <a:path h="5407493" w="5367013">
                <a:moveTo>
                  <a:pt x="0" y="0"/>
                </a:moveTo>
                <a:lnTo>
                  <a:pt x="5367012" y="0"/>
                </a:lnTo>
                <a:lnTo>
                  <a:pt x="5367012" y="5407493"/>
                </a:lnTo>
                <a:lnTo>
                  <a:pt x="0" y="540749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3814659">
            <a:off x="10729167" y="2650958"/>
            <a:ext cx="4840063" cy="4985083"/>
          </a:xfrm>
          <a:custGeom>
            <a:avLst/>
            <a:gdLst/>
            <a:ahLst/>
            <a:cxnLst/>
            <a:rect r="r" b="b" t="t" l="l"/>
            <a:pathLst>
              <a:path h="4985083" w="4840063">
                <a:moveTo>
                  <a:pt x="0" y="0"/>
                </a:moveTo>
                <a:lnTo>
                  <a:pt x="4840063" y="0"/>
                </a:lnTo>
                <a:lnTo>
                  <a:pt x="4840063" y="4985084"/>
                </a:lnTo>
                <a:lnTo>
                  <a:pt x="0" y="49850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857136" y="4343582"/>
            <a:ext cx="4584125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FFFFFF"/>
                </a:solidFill>
                <a:latin typeface="Muli Bold"/>
              </a:rPr>
              <a:t>Vision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857136" y="5128078"/>
            <a:ext cx="4584125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Muli Regular"/>
              </a:rPr>
              <a:t>Enter your grand vision statement!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0465692" y="2471956"/>
            <a:ext cx="5367013" cy="5407493"/>
          </a:xfrm>
          <a:custGeom>
            <a:avLst/>
            <a:gdLst/>
            <a:ahLst/>
            <a:cxnLst/>
            <a:rect r="r" b="b" t="t" l="l"/>
            <a:pathLst>
              <a:path h="5407493" w="5367013">
                <a:moveTo>
                  <a:pt x="0" y="0"/>
                </a:moveTo>
                <a:lnTo>
                  <a:pt x="5367013" y="0"/>
                </a:lnTo>
                <a:lnTo>
                  <a:pt x="5367013" y="5407493"/>
                </a:lnTo>
                <a:lnTo>
                  <a:pt x="0" y="540749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8552498" y="3086100"/>
            <a:ext cx="1183005" cy="4114800"/>
          </a:xfrm>
          <a:custGeom>
            <a:avLst/>
            <a:gdLst/>
            <a:ahLst/>
            <a:cxnLst/>
            <a:rect r="r" b="b" t="t" l="l"/>
            <a:pathLst>
              <a:path h="4114800" w="1183005">
                <a:moveTo>
                  <a:pt x="0" y="0"/>
                </a:moveTo>
                <a:lnTo>
                  <a:pt x="1183004" y="0"/>
                </a:lnTo>
                <a:lnTo>
                  <a:pt x="11830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0758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1520139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10800000">
            <a:off x="1520139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5400000">
            <a:off x="40758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786" t="11138" r="1264" b="13231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Freeform 3" id="3"/>
          <p:cNvSpPr/>
          <p:nvPr/>
        </p:nvSpPr>
        <p:spPr>
          <a:xfrm flipH="false" flipV="false" rot="0">
            <a:off x="40758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1520139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10800000">
            <a:off x="1520139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5400000">
            <a:off x="40758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536977" y="7109707"/>
            <a:ext cx="2607555" cy="385430"/>
          </a:xfrm>
          <a:custGeom>
            <a:avLst/>
            <a:gdLst/>
            <a:ahLst/>
            <a:cxnLst/>
            <a:rect r="r" b="b" t="t" l="l"/>
            <a:pathLst>
              <a:path h="385430" w="2607555">
                <a:moveTo>
                  <a:pt x="0" y="0"/>
                </a:moveTo>
                <a:lnTo>
                  <a:pt x="2607554" y="0"/>
                </a:lnTo>
                <a:lnTo>
                  <a:pt x="2607554" y="385430"/>
                </a:lnTo>
                <a:lnTo>
                  <a:pt x="0" y="3854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143469" y="7109707"/>
            <a:ext cx="2607555" cy="385430"/>
          </a:xfrm>
          <a:custGeom>
            <a:avLst/>
            <a:gdLst/>
            <a:ahLst/>
            <a:cxnLst/>
            <a:rect r="r" b="b" t="t" l="l"/>
            <a:pathLst>
              <a:path h="385430" w="2607555">
                <a:moveTo>
                  <a:pt x="0" y="0"/>
                </a:moveTo>
                <a:lnTo>
                  <a:pt x="2607554" y="0"/>
                </a:lnTo>
                <a:lnTo>
                  <a:pt x="2607554" y="385430"/>
                </a:lnTo>
                <a:lnTo>
                  <a:pt x="0" y="3854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8052098" y="4655711"/>
            <a:ext cx="1918990" cy="2907560"/>
          </a:xfrm>
          <a:custGeom>
            <a:avLst/>
            <a:gdLst/>
            <a:ahLst/>
            <a:cxnLst/>
            <a:rect r="r" b="b" t="t" l="l"/>
            <a:pathLst>
              <a:path h="2907560" w="1918990">
                <a:moveTo>
                  <a:pt x="0" y="0"/>
                </a:moveTo>
                <a:lnTo>
                  <a:pt x="1918989" y="0"/>
                </a:lnTo>
                <a:lnTo>
                  <a:pt x="1918989" y="2907561"/>
                </a:lnTo>
                <a:lnTo>
                  <a:pt x="0" y="290756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6493680" y="1946028"/>
            <a:ext cx="5300640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>
                <a:solidFill>
                  <a:srgbClr val="000000"/>
                </a:solidFill>
                <a:latin typeface="Libre Baskerville"/>
              </a:rPr>
              <a:t>About Us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548692" y="5153025"/>
            <a:ext cx="4584125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Muli Bold"/>
              </a:rPr>
              <a:t>Who we are?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548692" y="5937521"/>
            <a:ext cx="4584125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000000"/>
                </a:solidFill>
                <a:latin typeface="Muli Regular"/>
              </a:rPr>
              <a:t>Briefly elaborate on what you want to discuss.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155184" y="5021175"/>
            <a:ext cx="4584125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Muli Bold"/>
              </a:rPr>
              <a:t>What we do?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155184" y="5805654"/>
            <a:ext cx="4584125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000000"/>
                </a:solidFill>
                <a:latin typeface="Muli Regular"/>
              </a:rPr>
              <a:t>Briefly elaborate on what you want to discuss.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786" t="11138" r="1264" b="13231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Freeform 3" id="3"/>
          <p:cNvSpPr/>
          <p:nvPr/>
        </p:nvSpPr>
        <p:spPr>
          <a:xfrm flipH="false" flipV="false" rot="0">
            <a:off x="40758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1520139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10800000">
            <a:off x="1520139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5400000">
            <a:off x="40758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6664848" y="1751849"/>
            <a:ext cx="6126492" cy="6814658"/>
            <a:chOff x="687070" y="247650"/>
            <a:chExt cx="11148060" cy="1240028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687070" y="247650"/>
              <a:ext cx="11148061" cy="12400280"/>
            </a:xfrm>
            <a:custGeom>
              <a:avLst/>
              <a:gdLst/>
              <a:ahLst/>
              <a:cxnLst/>
              <a:rect r="r" b="b" t="t" l="l"/>
              <a:pathLst>
                <a:path h="12400280" w="11148061">
                  <a:moveTo>
                    <a:pt x="9215120" y="1497330"/>
                  </a:moveTo>
                  <a:cubicBezTo>
                    <a:pt x="8773160" y="972820"/>
                    <a:pt x="8234680" y="508000"/>
                    <a:pt x="7590790" y="252730"/>
                  </a:cubicBezTo>
                  <a:cubicBezTo>
                    <a:pt x="7132320" y="71120"/>
                    <a:pt x="6633210" y="0"/>
                    <a:pt x="6139180" y="6350"/>
                  </a:cubicBezTo>
                  <a:cubicBezTo>
                    <a:pt x="4053840" y="36830"/>
                    <a:pt x="2157730" y="1490980"/>
                    <a:pt x="1289050" y="3346450"/>
                  </a:cubicBezTo>
                  <a:cubicBezTo>
                    <a:pt x="527050" y="4977130"/>
                    <a:pt x="0" y="7792720"/>
                    <a:pt x="680720" y="9457690"/>
                  </a:cubicBezTo>
                  <a:cubicBezTo>
                    <a:pt x="1360170" y="11122661"/>
                    <a:pt x="2499360" y="12005311"/>
                    <a:pt x="4248150" y="12081511"/>
                  </a:cubicBezTo>
                  <a:cubicBezTo>
                    <a:pt x="7001510" y="12400280"/>
                    <a:pt x="9088120" y="10502901"/>
                    <a:pt x="10118091" y="8309611"/>
                  </a:cubicBezTo>
                  <a:cubicBezTo>
                    <a:pt x="11148061" y="6116320"/>
                    <a:pt x="10782300" y="3361691"/>
                    <a:pt x="9215121" y="1497330"/>
                  </a:cubicBezTo>
                  <a:close/>
                </a:path>
              </a:pathLst>
            </a:custGeom>
            <a:blipFill>
              <a:blip r:embed="rId5"/>
              <a:stretch>
                <a:fillRect l="-42522" t="-2044" r="-29222" b="2044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1286974" y="3807423"/>
            <a:ext cx="5510281" cy="244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600"/>
              </a:lnSpc>
            </a:pPr>
            <a:r>
              <a:rPr lang="en-US" sz="8000">
                <a:solidFill>
                  <a:srgbClr val="107882"/>
                </a:solidFill>
                <a:latin typeface="Libre Baskerville"/>
              </a:rPr>
              <a:t>Write </a:t>
            </a:r>
          </a:p>
          <a:p>
            <a:pPr algn="l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>
                <a:solidFill>
                  <a:srgbClr val="107882"/>
                </a:solidFill>
                <a:latin typeface="Libre Baskerville"/>
              </a:rPr>
              <a:t>Your Idea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260616" y="1704224"/>
            <a:ext cx="3998684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000000"/>
                </a:solidFill>
                <a:latin typeface="Muli Regular"/>
              </a:rPr>
              <a:t>Briefly elaborate on what you want to discuss.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260616" y="5586131"/>
            <a:ext cx="3998684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000000"/>
                </a:solidFill>
                <a:latin typeface="Muli Regular"/>
              </a:rPr>
              <a:t>Briefly elaborate on what you want to discuss.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260616" y="3645178"/>
            <a:ext cx="3998684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000000"/>
                </a:solidFill>
                <a:latin typeface="Muli Regular"/>
              </a:rPr>
              <a:t>Briefly elaborate on what you want to discuss.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260616" y="7527085"/>
            <a:ext cx="3998684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000000"/>
                </a:solidFill>
                <a:latin typeface="Muli Regular"/>
              </a:rPr>
              <a:t>Briefly elaborate on what you want to discuss.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786" t="11138" r="1264" b="13231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Freeform 3" id="3"/>
          <p:cNvSpPr/>
          <p:nvPr/>
        </p:nvSpPr>
        <p:spPr>
          <a:xfrm flipH="false" flipV="false" rot="0">
            <a:off x="40758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15201394" y="7150016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10800000">
            <a:off x="1520139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5400000">
            <a:off x="407584" y="457963"/>
            <a:ext cx="2679021" cy="2679021"/>
          </a:xfrm>
          <a:custGeom>
            <a:avLst/>
            <a:gdLst/>
            <a:ahLst/>
            <a:cxnLst/>
            <a:rect r="r" b="b" t="t" l="l"/>
            <a:pathLst>
              <a:path h="2679021" w="2679021">
                <a:moveTo>
                  <a:pt x="0" y="0"/>
                </a:moveTo>
                <a:lnTo>
                  <a:pt x="2679022" y="0"/>
                </a:lnTo>
                <a:lnTo>
                  <a:pt x="2679022" y="2679021"/>
                </a:lnTo>
                <a:lnTo>
                  <a:pt x="0" y="2679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2741618" y="2480953"/>
            <a:ext cx="12804764" cy="5325095"/>
            <a:chOff x="0" y="0"/>
            <a:chExt cx="17073018" cy="7100126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0"/>
              <a:ext cx="17073018" cy="5486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800"/>
                </a:lnSpc>
              </a:pPr>
              <a:r>
                <a:rPr lang="en-US" sz="9000">
                  <a:solidFill>
                    <a:srgbClr val="107882"/>
                  </a:solidFill>
                  <a:latin typeface="Libre Baskerville"/>
                </a:rPr>
                <a:t>Write an original statement or inspiring quote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6313996"/>
              <a:ext cx="17073018" cy="7861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040"/>
                </a:lnSpc>
                <a:spcBef>
                  <a:spcPct val="0"/>
                </a:spcBef>
              </a:pPr>
              <a:r>
                <a:rPr lang="en-US" sz="3600">
                  <a:solidFill>
                    <a:srgbClr val="000000"/>
                  </a:solidFill>
                  <a:latin typeface="Muli Regular"/>
                </a:rPr>
                <a:t>— Include a credit, citation, or supporting message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DAFlWbsIRL4</dc:identifier>
  <dcterms:modified xsi:type="dcterms:W3CDTF">2011-08-01T06:04:30Z</dcterms:modified>
  <cp:revision>1</cp:revision>
  <dc:title>Copia de Social Studies Subject for High School Spanish Monarchy Beige and Red Vintage Educational Presentation </dc:title>
</cp:coreProperties>
</file>