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8"/>
    <p:sldId id="257" r:id="rId19"/>
    <p:sldId id="258" r:id="rId20"/>
    <p:sldId id="259" r:id="rId21"/>
    <p:sldId id="260" r:id="rId22"/>
    <p:sldId id="261" r:id="rId23"/>
    <p:sldId id="262" r:id="rId24"/>
    <p:sldId id="263" r:id="rId25"/>
    <p:sldId id="264" r:id="rId26"/>
    <p:sldId id="265" r:id="rId27"/>
    <p:sldId id="266" r:id="rId28"/>
    <p:sldId id="267" r:id="rId29"/>
    <p:sldId id="268" r:id="rId30"/>
    <p:sldId id="269" r:id="rId31"/>
    <p:sldId id="270" r:id="rId32"/>
    <p:sldId id="271" r:id="rId33"/>
    <p:sldId id="272" r:id="rId34"/>
    <p:sldId id="273" r:id="rId35"/>
    <p:sldId id="274" r:id="rId36"/>
    <p:sldId id="275" r:id="rId37"/>
    <p:sldId id="276" r:id="rId38"/>
    <p:sldId id="277" r:id="rId39"/>
    <p:sldId id="278" r:id="rId40"/>
    <p:sldId id="279" r:id="rId41"/>
    <p:sldId id="280" r:id="rId42"/>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Kollektif" charset="1" panose="020B0604020101010102"/>
      <p:regular r:id="rId10"/>
    </p:embeddedFont>
    <p:embeddedFont>
      <p:font typeface="Kollektif Bold" charset="1" panose="020B0604020101010102"/>
      <p:regular r:id="rId11"/>
    </p:embeddedFont>
    <p:embeddedFont>
      <p:font typeface="Kollektif Italics" charset="1" panose="020B0604020101010102"/>
      <p:regular r:id="rId12"/>
    </p:embeddedFont>
    <p:embeddedFont>
      <p:font typeface="Kollektif Bold Italics" charset="1" panose="020B0604020101010102"/>
      <p:regular r:id="rId13"/>
    </p:embeddedFont>
    <p:embeddedFont>
      <p:font typeface="Canva Sans" charset="1" panose="020B0503030501040103"/>
      <p:regular r:id="rId14"/>
    </p:embeddedFont>
    <p:embeddedFont>
      <p:font typeface="Canva Sans Bold" charset="1" panose="020B0803030501040103"/>
      <p:regular r:id="rId15"/>
    </p:embeddedFont>
    <p:embeddedFont>
      <p:font typeface="Canva Sans Italics" charset="1" panose="020B0503030501040103"/>
      <p:regular r:id="rId16"/>
    </p:embeddedFont>
    <p:embeddedFont>
      <p:font typeface="Canva Sans Bold Italics" charset="1" panose="020B0803030501040103"/>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slides/slide1.xml" Type="http://schemas.openxmlformats.org/officeDocument/2006/relationships/slide"/><Relationship Id="rId19" Target="slides/slide2.xml" Type="http://schemas.openxmlformats.org/officeDocument/2006/relationships/slide"/><Relationship Id="rId2" Target="presProps.xml" Type="http://schemas.openxmlformats.org/officeDocument/2006/relationships/presProps"/><Relationship Id="rId20" Target="slides/slide3.xml" Type="http://schemas.openxmlformats.org/officeDocument/2006/relationships/slide"/><Relationship Id="rId21" Target="slides/slide4.xml" Type="http://schemas.openxmlformats.org/officeDocument/2006/relationships/slide"/><Relationship Id="rId22" Target="slides/slide5.xml" Type="http://schemas.openxmlformats.org/officeDocument/2006/relationships/slide"/><Relationship Id="rId23" Target="slides/slide6.xml" Type="http://schemas.openxmlformats.org/officeDocument/2006/relationships/slide"/><Relationship Id="rId24" Target="slides/slide7.xml" Type="http://schemas.openxmlformats.org/officeDocument/2006/relationships/slide"/><Relationship Id="rId25" Target="slides/slide8.xml" Type="http://schemas.openxmlformats.org/officeDocument/2006/relationships/slide"/><Relationship Id="rId26" Target="slides/slide9.xml" Type="http://schemas.openxmlformats.org/officeDocument/2006/relationships/slide"/><Relationship Id="rId27" Target="slides/slide10.xml" Type="http://schemas.openxmlformats.org/officeDocument/2006/relationships/slide"/><Relationship Id="rId28" Target="slides/slide11.xml" Type="http://schemas.openxmlformats.org/officeDocument/2006/relationships/slide"/><Relationship Id="rId29" Target="slides/slide12.xml" Type="http://schemas.openxmlformats.org/officeDocument/2006/relationships/slide"/><Relationship Id="rId3" Target="viewProps.xml" Type="http://schemas.openxmlformats.org/officeDocument/2006/relationships/viewProps"/><Relationship Id="rId30" Target="slides/slide13.xml" Type="http://schemas.openxmlformats.org/officeDocument/2006/relationships/slide"/><Relationship Id="rId31" Target="slides/slide14.xml" Type="http://schemas.openxmlformats.org/officeDocument/2006/relationships/slide"/><Relationship Id="rId32" Target="slides/slide15.xml" Type="http://schemas.openxmlformats.org/officeDocument/2006/relationships/slide"/><Relationship Id="rId33" Target="slides/slide16.xml" Type="http://schemas.openxmlformats.org/officeDocument/2006/relationships/slide"/><Relationship Id="rId34" Target="slides/slide17.xml" Type="http://schemas.openxmlformats.org/officeDocument/2006/relationships/slide"/><Relationship Id="rId35" Target="slides/slide18.xml" Type="http://schemas.openxmlformats.org/officeDocument/2006/relationships/slide"/><Relationship Id="rId36" Target="slides/slide19.xml" Type="http://schemas.openxmlformats.org/officeDocument/2006/relationships/slide"/><Relationship Id="rId37" Target="slides/slide20.xml" Type="http://schemas.openxmlformats.org/officeDocument/2006/relationships/slide"/><Relationship Id="rId38" Target="slides/slide21.xml" Type="http://schemas.openxmlformats.org/officeDocument/2006/relationships/slide"/><Relationship Id="rId39" Target="slides/slide22.xml" Type="http://schemas.openxmlformats.org/officeDocument/2006/relationships/slide"/><Relationship Id="rId4" Target="theme/theme1.xml" Type="http://schemas.openxmlformats.org/officeDocument/2006/relationships/theme"/><Relationship Id="rId40" Target="slides/slide23.xml" Type="http://schemas.openxmlformats.org/officeDocument/2006/relationships/slide"/><Relationship Id="rId41" Target="slides/slide24.xml" Type="http://schemas.openxmlformats.org/officeDocument/2006/relationships/slide"/><Relationship Id="rId42" Target="slides/slide25.xml" Type="http://schemas.openxmlformats.org/officeDocument/2006/relationships/slid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2.png" Type="http://schemas.openxmlformats.org/officeDocument/2006/relationships/image"/><Relationship Id="rId3" Target="../media/image73.svg" Type="http://schemas.openxmlformats.org/officeDocument/2006/relationships/image"/><Relationship Id="rId4" Target="../media/image74.png" Type="http://schemas.openxmlformats.org/officeDocument/2006/relationships/image"/><Relationship Id="rId5" Target="../media/image75.svg" Type="http://schemas.openxmlformats.org/officeDocument/2006/relationships/image"/><Relationship Id="rId6" Target="../media/image76.png" Type="http://schemas.openxmlformats.org/officeDocument/2006/relationships/image"/><Relationship Id="rId7" Target="../media/image77.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8.jpeg" Type="http://schemas.openxmlformats.org/officeDocument/2006/relationships/image"/><Relationship Id="rId3" Target="../media/image79.jpeg" Type="http://schemas.openxmlformats.org/officeDocument/2006/relationships/image"/><Relationship Id="rId4" Target="../media/image80.jpeg" Type="http://schemas.openxmlformats.org/officeDocument/2006/relationships/image"/><Relationship Id="rId5" Target="../media/image81.png" Type="http://schemas.openxmlformats.org/officeDocument/2006/relationships/image"/><Relationship Id="rId6" Target="../media/image82.svg" Type="http://schemas.openxmlformats.org/officeDocument/2006/relationships/image"/><Relationship Id="rId7" Target="../media/image83.png" Type="http://schemas.openxmlformats.org/officeDocument/2006/relationships/image"/><Relationship Id="rId8" Target="../media/image84.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5.png" Type="http://schemas.openxmlformats.org/officeDocument/2006/relationships/image"/><Relationship Id="rId3" Target="../media/image86.svg" Type="http://schemas.openxmlformats.org/officeDocument/2006/relationships/image"/><Relationship Id="rId4" Target="../media/image87.jpeg" Type="http://schemas.openxmlformats.org/officeDocument/2006/relationships/image"/><Relationship Id="rId5" Target="../media/image88.png" Type="http://schemas.openxmlformats.org/officeDocument/2006/relationships/image"/><Relationship Id="rId6" Target="../media/image89.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0.png" Type="http://schemas.openxmlformats.org/officeDocument/2006/relationships/image"/><Relationship Id="rId3" Target="../media/image91.svg" Type="http://schemas.openxmlformats.org/officeDocument/2006/relationships/image"/><Relationship Id="rId4" Target="../media/image92.png" Type="http://schemas.openxmlformats.org/officeDocument/2006/relationships/image"/><Relationship Id="rId5" Target="../media/image93.sv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4.jpeg" Type="http://schemas.openxmlformats.org/officeDocument/2006/relationships/image"/><Relationship Id="rId3" Target="../media/image95.png" Type="http://schemas.openxmlformats.org/officeDocument/2006/relationships/image"/><Relationship Id="rId4" Target="../media/image96.svg" Type="http://schemas.openxmlformats.org/officeDocument/2006/relationships/image"/><Relationship Id="rId5" Target="../media/image97.png" Type="http://schemas.openxmlformats.org/officeDocument/2006/relationships/image"/><Relationship Id="rId6" Target="../media/image98.svg" Type="http://schemas.openxmlformats.org/officeDocument/2006/relationships/image"/><Relationship Id="rId7" Target="../media/image99.png" Type="http://schemas.openxmlformats.org/officeDocument/2006/relationships/image"/><Relationship Id="rId8" Target="../media/image100.sv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09.png" Type="http://schemas.openxmlformats.org/officeDocument/2006/relationships/image"/><Relationship Id="rId11" Target="../media/image110.svg" Type="http://schemas.openxmlformats.org/officeDocument/2006/relationships/image"/><Relationship Id="rId12" Target="../media/image111.png" Type="http://schemas.openxmlformats.org/officeDocument/2006/relationships/image"/><Relationship Id="rId13" Target="../media/image112.svg" Type="http://schemas.openxmlformats.org/officeDocument/2006/relationships/image"/><Relationship Id="rId14" Target="../media/image113.png" Type="http://schemas.openxmlformats.org/officeDocument/2006/relationships/image"/><Relationship Id="rId15" Target="../media/image114.svg" Type="http://schemas.openxmlformats.org/officeDocument/2006/relationships/image"/><Relationship Id="rId16" Target="../media/image115.png" Type="http://schemas.openxmlformats.org/officeDocument/2006/relationships/image"/><Relationship Id="rId17" Target="../media/image116.svg" Type="http://schemas.openxmlformats.org/officeDocument/2006/relationships/image"/><Relationship Id="rId18" Target="../media/image117.png" Type="http://schemas.openxmlformats.org/officeDocument/2006/relationships/image"/><Relationship Id="rId19" Target="../media/image118.svg" Type="http://schemas.openxmlformats.org/officeDocument/2006/relationships/image"/><Relationship Id="rId2" Target="../media/image101.png" Type="http://schemas.openxmlformats.org/officeDocument/2006/relationships/image"/><Relationship Id="rId3" Target="../media/image102.svg" Type="http://schemas.openxmlformats.org/officeDocument/2006/relationships/image"/><Relationship Id="rId4" Target="../media/image103.png" Type="http://schemas.openxmlformats.org/officeDocument/2006/relationships/image"/><Relationship Id="rId5" Target="../media/image104.svg" Type="http://schemas.openxmlformats.org/officeDocument/2006/relationships/image"/><Relationship Id="rId6" Target="../media/image105.png" Type="http://schemas.openxmlformats.org/officeDocument/2006/relationships/image"/><Relationship Id="rId7" Target="../media/image106.svg" Type="http://schemas.openxmlformats.org/officeDocument/2006/relationships/image"/><Relationship Id="rId8" Target="../media/image107.png" Type="http://schemas.openxmlformats.org/officeDocument/2006/relationships/image"/><Relationship Id="rId9" Target="../media/image108.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19.jpeg" Type="http://schemas.openxmlformats.org/officeDocument/2006/relationships/image"/><Relationship Id="rId3" Target="../media/image120.png" Type="http://schemas.openxmlformats.org/officeDocument/2006/relationships/image"/><Relationship Id="rId4" Target="../media/image121.svg" Type="http://schemas.openxmlformats.org/officeDocument/2006/relationships/image"/><Relationship Id="rId5" Target="../media/image122.png" Type="http://schemas.openxmlformats.org/officeDocument/2006/relationships/image"/><Relationship Id="rId6" Target="../media/image123.svg" Type="http://schemas.openxmlformats.org/officeDocument/2006/relationships/image"/><Relationship Id="rId7" Target="../media/image124.png" Type="http://schemas.openxmlformats.org/officeDocument/2006/relationships/image"/><Relationship Id="rId8" Target="../media/image125.sv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26.jpeg" Type="http://schemas.openxmlformats.org/officeDocument/2006/relationships/image"/><Relationship Id="rId3" Target="../media/image127.jpeg" Type="http://schemas.openxmlformats.org/officeDocument/2006/relationships/image"/><Relationship Id="rId4" Target="../media/image128.jpeg" Type="http://schemas.openxmlformats.org/officeDocument/2006/relationships/image"/><Relationship Id="rId5" Target="../media/image129.jpeg" Type="http://schemas.openxmlformats.org/officeDocument/2006/relationships/image"/><Relationship Id="rId6" Target="../media/image130.png" Type="http://schemas.openxmlformats.org/officeDocument/2006/relationships/image"/><Relationship Id="rId7" Target="../media/image131.svg" Type="http://schemas.openxmlformats.org/officeDocument/2006/relationships/image"/><Relationship Id="rId8" Target="../media/image132.png" Type="http://schemas.openxmlformats.org/officeDocument/2006/relationships/image"/><Relationship Id="rId9" Target="../media/image133.sv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4.jpeg" Type="http://schemas.openxmlformats.org/officeDocument/2006/relationships/image"/><Relationship Id="rId3" Target="../media/image135.png" Type="http://schemas.openxmlformats.org/officeDocument/2006/relationships/image"/><Relationship Id="rId4" Target="../media/image136.svg" Type="http://schemas.openxmlformats.org/officeDocument/2006/relationships/image"/><Relationship Id="rId5" Target="../media/image137.png" Type="http://schemas.openxmlformats.org/officeDocument/2006/relationships/image"/><Relationship Id="rId6" Target="../media/image138.svg" Type="http://schemas.openxmlformats.org/officeDocument/2006/relationships/image"/><Relationship Id="rId7" Target="../media/image139.png" Type="http://schemas.openxmlformats.org/officeDocument/2006/relationships/image"/><Relationship Id="rId8" Target="../media/image140.sv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1.png" Type="http://schemas.openxmlformats.org/officeDocument/2006/relationships/image"/><Relationship Id="rId3" Target="../media/image142.svg" Type="http://schemas.openxmlformats.org/officeDocument/2006/relationships/image"/><Relationship Id="rId4" Target="../media/image143.png" Type="http://schemas.openxmlformats.org/officeDocument/2006/relationships/image"/><Relationship Id="rId5" Target="../media/image144.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5.png" Type="http://schemas.openxmlformats.org/officeDocument/2006/relationships/image"/><Relationship Id="rId3" Target="../media/image146.svg" Type="http://schemas.openxmlformats.org/officeDocument/2006/relationships/image"/><Relationship Id="rId4" Target="../media/image147.png" Type="http://schemas.openxmlformats.org/officeDocument/2006/relationships/image"/><Relationship Id="rId5" Target="../media/image148.sv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9.png" Type="http://schemas.openxmlformats.org/officeDocument/2006/relationships/image"/><Relationship Id="rId3" Target="../media/image150.svg" Type="http://schemas.openxmlformats.org/officeDocument/2006/relationships/image"/><Relationship Id="rId4" Target="../media/image151.png" Type="http://schemas.openxmlformats.org/officeDocument/2006/relationships/image"/><Relationship Id="rId5" Target="../media/image152.svg" Type="http://schemas.openxmlformats.org/officeDocument/2006/relationships/image"/><Relationship Id="rId6" Target="../media/image153.png" Type="http://schemas.openxmlformats.org/officeDocument/2006/relationships/image"/><Relationship Id="rId7" Target="../media/image154.sv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55.png" Type="http://schemas.openxmlformats.org/officeDocument/2006/relationships/image"/><Relationship Id="rId3" Target="../media/image156.svg" Type="http://schemas.openxmlformats.org/officeDocument/2006/relationships/image"/></Relationships>
</file>

<file path=ppt/slides/_rels/slide2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65.svg" Type="http://schemas.openxmlformats.org/officeDocument/2006/relationships/image"/><Relationship Id="rId11" Target="../media/image166.png" Type="http://schemas.openxmlformats.org/officeDocument/2006/relationships/image"/><Relationship Id="rId12" Target="../media/image167.svg" Type="http://schemas.openxmlformats.org/officeDocument/2006/relationships/image"/><Relationship Id="rId13" Target="../media/image168.png" Type="http://schemas.openxmlformats.org/officeDocument/2006/relationships/image"/><Relationship Id="rId14" Target="../media/image169.svg" Type="http://schemas.openxmlformats.org/officeDocument/2006/relationships/image"/><Relationship Id="rId15" Target="../media/image5.png" Type="http://schemas.openxmlformats.org/officeDocument/2006/relationships/image"/><Relationship Id="rId16" Target="../media/image6.svg" Type="http://schemas.openxmlformats.org/officeDocument/2006/relationships/image"/><Relationship Id="rId17" Target="../media/image113.png" Type="http://schemas.openxmlformats.org/officeDocument/2006/relationships/image"/><Relationship Id="rId18" Target="../media/image114.svg" Type="http://schemas.openxmlformats.org/officeDocument/2006/relationships/image"/><Relationship Id="rId19" Target="../media/image170.png" Type="http://schemas.openxmlformats.org/officeDocument/2006/relationships/image"/><Relationship Id="rId2" Target="../media/image157.jpeg" Type="http://schemas.openxmlformats.org/officeDocument/2006/relationships/image"/><Relationship Id="rId20" Target="../media/image171.svg" Type="http://schemas.openxmlformats.org/officeDocument/2006/relationships/image"/><Relationship Id="rId21" Target="../media/image52.png" Type="http://schemas.openxmlformats.org/officeDocument/2006/relationships/image"/><Relationship Id="rId22" Target="../media/image53.svg" Type="http://schemas.openxmlformats.org/officeDocument/2006/relationships/image"/><Relationship Id="rId3" Target="../media/image158.jpeg" Type="http://schemas.openxmlformats.org/officeDocument/2006/relationships/image"/><Relationship Id="rId4" Target="../media/image159.jpeg" Type="http://schemas.openxmlformats.org/officeDocument/2006/relationships/image"/><Relationship Id="rId5" Target="../media/image160.jpeg" Type="http://schemas.openxmlformats.org/officeDocument/2006/relationships/image"/><Relationship Id="rId6" Target="../media/image161.jpeg" Type="http://schemas.openxmlformats.org/officeDocument/2006/relationships/image"/><Relationship Id="rId7" Target="../media/image162.jpeg" Type="http://schemas.openxmlformats.org/officeDocument/2006/relationships/image"/><Relationship Id="rId8" Target="../media/image163.jpeg" Type="http://schemas.openxmlformats.org/officeDocument/2006/relationships/image"/><Relationship Id="rId9" Target="../media/image164.png" Type="http://schemas.openxmlformats.org/officeDocument/2006/relationships/image"/></Relationships>
</file>

<file path=ppt/slides/_rels/slide2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80.png" Type="http://schemas.openxmlformats.org/officeDocument/2006/relationships/image"/><Relationship Id="rId11" Target="../media/image181.svg" Type="http://schemas.openxmlformats.org/officeDocument/2006/relationships/image"/><Relationship Id="rId12" Target="../media/image182.png" Type="http://schemas.openxmlformats.org/officeDocument/2006/relationships/image"/><Relationship Id="rId13" Target="../media/image183.svg" Type="http://schemas.openxmlformats.org/officeDocument/2006/relationships/image"/><Relationship Id="rId14" Target="../media/image184.png" Type="http://schemas.openxmlformats.org/officeDocument/2006/relationships/image"/><Relationship Id="rId15" Target="../media/image185.svg" Type="http://schemas.openxmlformats.org/officeDocument/2006/relationships/image"/><Relationship Id="rId16" Target="../media/image186.png" Type="http://schemas.openxmlformats.org/officeDocument/2006/relationships/image"/><Relationship Id="rId17" Target="../media/image187.svg" Type="http://schemas.openxmlformats.org/officeDocument/2006/relationships/image"/><Relationship Id="rId18" Target="../media/image188.png" Type="http://schemas.openxmlformats.org/officeDocument/2006/relationships/image"/><Relationship Id="rId19" Target="../media/image189.svg" Type="http://schemas.openxmlformats.org/officeDocument/2006/relationships/image"/><Relationship Id="rId2" Target="../media/image172.png" Type="http://schemas.openxmlformats.org/officeDocument/2006/relationships/image"/><Relationship Id="rId20" Target="../media/image190.png" Type="http://schemas.openxmlformats.org/officeDocument/2006/relationships/image"/><Relationship Id="rId21" Target="../media/image191.svg" Type="http://schemas.openxmlformats.org/officeDocument/2006/relationships/image"/><Relationship Id="rId22" Target="../media/image192.png" Type="http://schemas.openxmlformats.org/officeDocument/2006/relationships/image"/><Relationship Id="rId23" Target="../media/image193.svg" Type="http://schemas.openxmlformats.org/officeDocument/2006/relationships/image"/><Relationship Id="rId24" Target="../media/image194.png" Type="http://schemas.openxmlformats.org/officeDocument/2006/relationships/image"/><Relationship Id="rId25" Target="../media/image195.svg" Type="http://schemas.openxmlformats.org/officeDocument/2006/relationships/image"/><Relationship Id="rId26" Target="../media/image196.png" Type="http://schemas.openxmlformats.org/officeDocument/2006/relationships/image"/><Relationship Id="rId27" Target="../media/image197.svg" Type="http://schemas.openxmlformats.org/officeDocument/2006/relationships/image"/><Relationship Id="rId28" Target="../media/image198.png" Type="http://schemas.openxmlformats.org/officeDocument/2006/relationships/image"/><Relationship Id="rId29" Target="../media/image199.svg" Type="http://schemas.openxmlformats.org/officeDocument/2006/relationships/image"/><Relationship Id="rId3" Target="../media/image173.svg" Type="http://schemas.openxmlformats.org/officeDocument/2006/relationships/image"/><Relationship Id="rId30" Target="../media/image200.png" Type="http://schemas.openxmlformats.org/officeDocument/2006/relationships/image"/><Relationship Id="rId31" Target="../media/image201.svg" Type="http://schemas.openxmlformats.org/officeDocument/2006/relationships/image"/><Relationship Id="rId32" Target="../media/image202.png" Type="http://schemas.openxmlformats.org/officeDocument/2006/relationships/image"/><Relationship Id="rId33" Target="../media/image203.svg" Type="http://schemas.openxmlformats.org/officeDocument/2006/relationships/image"/><Relationship Id="rId34" Target="../media/image204.png" Type="http://schemas.openxmlformats.org/officeDocument/2006/relationships/image"/><Relationship Id="rId35" Target="../media/image205.svg" Type="http://schemas.openxmlformats.org/officeDocument/2006/relationships/image"/><Relationship Id="rId36" Target="../media/image206.png" Type="http://schemas.openxmlformats.org/officeDocument/2006/relationships/image"/><Relationship Id="rId37" Target="../media/image207.svg" Type="http://schemas.openxmlformats.org/officeDocument/2006/relationships/image"/><Relationship Id="rId38" Target="../media/image208.png" Type="http://schemas.openxmlformats.org/officeDocument/2006/relationships/image"/><Relationship Id="rId39" Target="../media/image209.svg" Type="http://schemas.openxmlformats.org/officeDocument/2006/relationships/image"/><Relationship Id="rId4" Target="../media/image174.png" Type="http://schemas.openxmlformats.org/officeDocument/2006/relationships/image"/><Relationship Id="rId40" Target="../media/image210.png" Type="http://schemas.openxmlformats.org/officeDocument/2006/relationships/image"/><Relationship Id="rId41" Target="../media/image211.svg" Type="http://schemas.openxmlformats.org/officeDocument/2006/relationships/image"/><Relationship Id="rId42" Target="../media/image212.png" Type="http://schemas.openxmlformats.org/officeDocument/2006/relationships/image"/><Relationship Id="rId43" Target="../media/image213.svg" Type="http://schemas.openxmlformats.org/officeDocument/2006/relationships/image"/><Relationship Id="rId44" Target="../media/image214.png" Type="http://schemas.openxmlformats.org/officeDocument/2006/relationships/image"/><Relationship Id="rId45" Target="../media/image215.svg" Type="http://schemas.openxmlformats.org/officeDocument/2006/relationships/image"/><Relationship Id="rId46" Target="../media/image216.png" Type="http://schemas.openxmlformats.org/officeDocument/2006/relationships/image"/><Relationship Id="rId47" Target="../media/image217.svg" Type="http://schemas.openxmlformats.org/officeDocument/2006/relationships/image"/><Relationship Id="rId48" Target="../media/image218.png" Type="http://schemas.openxmlformats.org/officeDocument/2006/relationships/image"/><Relationship Id="rId49" Target="../media/image219.svg" Type="http://schemas.openxmlformats.org/officeDocument/2006/relationships/image"/><Relationship Id="rId5" Target="../media/image175.svg" Type="http://schemas.openxmlformats.org/officeDocument/2006/relationships/image"/><Relationship Id="rId50" Target="../media/image220.png" Type="http://schemas.openxmlformats.org/officeDocument/2006/relationships/image"/><Relationship Id="rId51" Target="../media/image221.svg" Type="http://schemas.openxmlformats.org/officeDocument/2006/relationships/image"/><Relationship Id="rId52" Target="../media/image222.png" Type="http://schemas.openxmlformats.org/officeDocument/2006/relationships/image"/><Relationship Id="rId53" Target="../media/image223.svg" Type="http://schemas.openxmlformats.org/officeDocument/2006/relationships/image"/><Relationship Id="rId54" Target="../media/image224.png" Type="http://schemas.openxmlformats.org/officeDocument/2006/relationships/image"/><Relationship Id="rId55" Target="../media/image225.svg" Type="http://schemas.openxmlformats.org/officeDocument/2006/relationships/image"/><Relationship Id="rId56" Target="../media/image226.png" Type="http://schemas.openxmlformats.org/officeDocument/2006/relationships/image"/><Relationship Id="rId57" Target="../media/image227.svg" Type="http://schemas.openxmlformats.org/officeDocument/2006/relationships/image"/><Relationship Id="rId58" Target="../media/image228.png" Type="http://schemas.openxmlformats.org/officeDocument/2006/relationships/image"/><Relationship Id="rId59" Target="../media/image229.svg" Type="http://schemas.openxmlformats.org/officeDocument/2006/relationships/image"/><Relationship Id="rId6" Target="../media/image176.png" Type="http://schemas.openxmlformats.org/officeDocument/2006/relationships/image"/><Relationship Id="rId60" Target="../media/image230.png" Type="http://schemas.openxmlformats.org/officeDocument/2006/relationships/image"/><Relationship Id="rId61" Target="../media/image231.svg" Type="http://schemas.openxmlformats.org/officeDocument/2006/relationships/image"/><Relationship Id="rId62" Target="../media/image232.png" Type="http://schemas.openxmlformats.org/officeDocument/2006/relationships/image"/><Relationship Id="rId63" Target="../media/image233.svg" Type="http://schemas.openxmlformats.org/officeDocument/2006/relationships/image"/><Relationship Id="rId64" Target="../media/image234.png" Type="http://schemas.openxmlformats.org/officeDocument/2006/relationships/image"/><Relationship Id="rId65" Target="../media/image235.svg" Type="http://schemas.openxmlformats.org/officeDocument/2006/relationships/image"/><Relationship Id="rId66" Target="../media/image236.png" Type="http://schemas.openxmlformats.org/officeDocument/2006/relationships/image"/><Relationship Id="rId67" Target="../media/image237.svg" Type="http://schemas.openxmlformats.org/officeDocument/2006/relationships/image"/><Relationship Id="rId68" Target="../media/image238.png" Type="http://schemas.openxmlformats.org/officeDocument/2006/relationships/image"/><Relationship Id="rId69" Target="../media/image239.svg" Type="http://schemas.openxmlformats.org/officeDocument/2006/relationships/image"/><Relationship Id="rId7" Target="../media/image177.svg" Type="http://schemas.openxmlformats.org/officeDocument/2006/relationships/image"/><Relationship Id="rId70" Target="../media/image240.png" Type="http://schemas.openxmlformats.org/officeDocument/2006/relationships/image"/><Relationship Id="rId71" Target="../media/image241.svg" Type="http://schemas.openxmlformats.org/officeDocument/2006/relationships/image"/><Relationship Id="rId72" Target="../media/image242.png" Type="http://schemas.openxmlformats.org/officeDocument/2006/relationships/image"/><Relationship Id="rId73" Target="../media/image243.svg" Type="http://schemas.openxmlformats.org/officeDocument/2006/relationships/image"/><Relationship Id="rId74" Target="../media/image244.png" Type="http://schemas.openxmlformats.org/officeDocument/2006/relationships/image"/><Relationship Id="rId75" Target="../media/image245.svg" Type="http://schemas.openxmlformats.org/officeDocument/2006/relationships/image"/><Relationship Id="rId76" Target="../media/image246.png" Type="http://schemas.openxmlformats.org/officeDocument/2006/relationships/image"/><Relationship Id="rId77" Target="../media/image247.svg" Type="http://schemas.openxmlformats.org/officeDocument/2006/relationships/image"/><Relationship Id="rId78" Target="../media/image248.png" Type="http://schemas.openxmlformats.org/officeDocument/2006/relationships/image"/><Relationship Id="rId79" Target="../media/image249.svg" Type="http://schemas.openxmlformats.org/officeDocument/2006/relationships/image"/><Relationship Id="rId8" Target="../media/image178.png" Type="http://schemas.openxmlformats.org/officeDocument/2006/relationships/image"/><Relationship Id="rId9" Target="../media/image179.svg" Type="http://schemas.openxmlformats.org/officeDocument/2006/relationships/image"/></Relationships>
</file>

<file path=ppt/slides/_rels/slide2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50.png" Type="http://schemas.openxmlformats.org/officeDocument/2006/relationships/image"/><Relationship Id="rId3" Target="../media/image251.svg" Type="http://schemas.openxmlformats.org/officeDocument/2006/relationships/image"/><Relationship Id="rId4" Target="../media/image252.png" Type="http://schemas.openxmlformats.org/officeDocument/2006/relationships/image"/><Relationship Id="rId5" Target="../media/image253.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7.svg" Type="http://schemas.openxmlformats.org/officeDocument/2006/relationships/image"/><Relationship Id="rId2" Target="../media/image19.png" Type="http://schemas.openxmlformats.org/officeDocument/2006/relationships/image"/><Relationship Id="rId3" Target="../media/image20.png" Type="http://schemas.openxmlformats.org/officeDocument/2006/relationships/image"/><Relationship Id="rId4" Target="../media/image21.pn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24.png" Type="http://schemas.openxmlformats.org/officeDocument/2006/relationships/image"/><Relationship Id="rId8" Target="../media/image25.svg" Type="http://schemas.openxmlformats.org/officeDocument/2006/relationships/image"/><Relationship Id="rId9" Target="../media/image26.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png" Type="http://schemas.openxmlformats.org/officeDocument/2006/relationships/image"/><Relationship Id="rId4" Target="../media/image28.png" Type="http://schemas.openxmlformats.org/officeDocument/2006/relationships/image"/><Relationship Id="rId5" Target="../media/image29.png" Type="http://schemas.openxmlformats.org/officeDocument/2006/relationships/image"/><Relationship Id="rId6" Target="../media/image30.svg" Type="http://schemas.openxmlformats.org/officeDocument/2006/relationships/image"/><Relationship Id="rId7" Target="../media/image31.png" Type="http://schemas.openxmlformats.org/officeDocument/2006/relationships/image"/><Relationship Id="rId8" Target="../media/image32.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3.jpeg" Type="http://schemas.openxmlformats.org/officeDocument/2006/relationships/image"/><Relationship Id="rId3" Target="../media/image34.png" Type="http://schemas.openxmlformats.org/officeDocument/2006/relationships/image"/><Relationship Id="rId4" Target="../media/image35.svg" Type="http://schemas.openxmlformats.org/officeDocument/2006/relationships/image"/><Relationship Id="rId5" Target="../media/image36.png" Type="http://schemas.openxmlformats.org/officeDocument/2006/relationships/image"/><Relationship Id="rId6" Target="../media/image37.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8.jpeg" Type="http://schemas.openxmlformats.org/officeDocument/2006/relationships/image"/><Relationship Id="rId3" Target="../media/image39.png" Type="http://schemas.openxmlformats.org/officeDocument/2006/relationships/image"/><Relationship Id="rId4" Target="../media/image40.svg" Type="http://schemas.openxmlformats.org/officeDocument/2006/relationships/image"/><Relationship Id="rId5" Target="../media/image41.png" Type="http://schemas.openxmlformats.org/officeDocument/2006/relationships/image"/><Relationship Id="rId6" Target="../media/image42.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1.svg" Type="http://schemas.openxmlformats.org/officeDocument/2006/relationships/image"/><Relationship Id="rId2" Target="../media/image43.png" Type="http://schemas.openxmlformats.org/officeDocument/2006/relationships/image"/><Relationship Id="rId3" Target="../media/image44.svg" Type="http://schemas.openxmlformats.org/officeDocument/2006/relationships/image"/><Relationship Id="rId4" Target="../media/image45.jpeg" Type="http://schemas.openxmlformats.org/officeDocument/2006/relationships/image"/><Relationship Id="rId5" Target="../media/image46.png" Type="http://schemas.openxmlformats.org/officeDocument/2006/relationships/image"/><Relationship Id="rId6" Target="../media/image47.svg" Type="http://schemas.openxmlformats.org/officeDocument/2006/relationships/image"/><Relationship Id="rId7" Target="../media/image48.png" Type="http://schemas.openxmlformats.org/officeDocument/2006/relationships/image"/><Relationship Id="rId8" Target="../media/image49.svg" Type="http://schemas.openxmlformats.org/officeDocument/2006/relationships/image"/><Relationship Id="rId9" Target="../media/image50.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60.png" Type="http://schemas.openxmlformats.org/officeDocument/2006/relationships/image"/><Relationship Id="rId11" Target="../media/image61.svg" Type="http://schemas.openxmlformats.org/officeDocument/2006/relationships/image"/><Relationship Id="rId2" Target="../media/image52.png" Type="http://schemas.openxmlformats.org/officeDocument/2006/relationships/image"/><Relationship Id="rId3" Target="../media/image53.svg" Type="http://schemas.openxmlformats.org/officeDocument/2006/relationships/image"/><Relationship Id="rId4" Target="../media/image54.png" Type="http://schemas.openxmlformats.org/officeDocument/2006/relationships/image"/><Relationship Id="rId5" Target="../media/image55.svg" Type="http://schemas.openxmlformats.org/officeDocument/2006/relationships/image"/><Relationship Id="rId6" Target="../media/image56.png" Type="http://schemas.openxmlformats.org/officeDocument/2006/relationships/image"/><Relationship Id="rId7" Target="../media/image57.svg" Type="http://schemas.openxmlformats.org/officeDocument/2006/relationships/image"/><Relationship Id="rId8" Target="../media/image58.png" Type="http://schemas.openxmlformats.org/officeDocument/2006/relationships/image"/><Relationship Id="rId9" Target="../media/image59.sv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70.png" Type="http://schemas.openxmlformats.org/officeDocument/2006/relationships/image"/><Relationship Id="rId11" Target="../media/image71.svg" Type="http://schemas.openxmlformats.org/officeDocument/2006/relationships/image"/><Relationship Id="rId2" Target="../media/image62.png" Type="http://schemas.openxmlformats.org/officeDocument/2006/relationships/image"/><Relationship Id="rId3" Target="../media/image63.svg" Type="http://schemas.openxmlformats.org/officeDocument/2006/relationships/image"/><Relationship Id="rId4" Target="../media/image64.png" Type="http://schemas.openxmlformats.org/officeDocument/2006/relationships/image"/><Relationship Id="rId5" Target="../media/image65.svg" Type="http://schemas.openxmlformats.org/officeDocument/2006/relationships/image"/><Relationship Id="rId6" Target="../media/image66.png" Type="http://schemas.openxmlformats.org/officeDocument/2006/relationships/image"/><Relationship Id="rId7" Target="../media/image67.svg" Type="http://schemas.openxmlformats.org/officeDocument/2006/relationships/image"/><Relationship Id="rId8" Target="../media/image68.png" Type="http://schemas.openxmlformats.org/officeDocument/2006/relationships/image"/><Relationship Id="rId9" Target="../media/image69.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sp>
        <p:nvSpPr>
          <p:cNvPr name="Freeform 2" id="2"/>
          <p:cNvSpPr/>
          <p:nvPr/>
        </p:nvSpPr>
        <p:spPr>
          <a:xfrm flipH="false" flipV="false" rot="0">
            <a:off x="-332117" y="1028700"/>
            <a:ext cx="2246371" cy="2403704"/>
          </a:xfrm>
          <a:custGeom>
            <a:avLst/>
            <a:gdLst/>
            <a:ahLst/>
            <a:cxnLst/>
            <a:rect r="r" b="b" t="t" l="l"/>
            <a:pathLst>
              <a:path h="2403704" w="2246371">
                <a:moveTo>
                  <a:pt x="0" y="0"/>
                </a:moveTo>
                <a:lnTo>
                  <a:pt x="2246371" y="0"/>
                </a:lnTo>
                <a:lnTo>
                  <a:pt x="2246371" y="2403704"/>
                </a:lnTo>
                <a:lnTo>
                  <a:pt x="0" y="24037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700000">
            <a:off x="16757737" y="8923047"/>
            <a:ext cx="1816894" cy="1881905"/>
          </a:xfrm>
          <a:custGeom>
            <a:avLst/>
            <a:gdLst/>
            <a:ahLst/>
            <a:cxnLst/>
            <a:rect r="r" b="b" t="t" l="l"/>
            <a:pathLst>
              <a:path h="1881905" w="1816894">
                <a:moveTo>
                  <a:pt x="0" y="0"/>
                </a:moveTo>
                <a:lnTo>
                  <a:pt x="1816894" y="0"/>
                </a:lnTo>
                <a:lnTo>
                  <a:pt x="1816894" y="1881905"/>
                </a:lnTo>
                <a:lnTo>
                  <a:pt x="0" y="188190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2700000">
            <a:off x="15522247" y="-406024"/>
            <a:ext cx="1424097" cy="1475054"/>
          </a:xfrm>
          <a:custGeom>
            <a:avLst/>
            <a:gdLst/>
            <a:ahLst/>
            <a:cxnLst/>
            <a:rect r="r" b="b" t="t" l="l"/>
            <a:pathLst>
              <a:path h="1475054" w="1424097">
                <a:moveTo>
                  <a:pt x="0" y="0"/>
                </a:moveTo>
                <a:lnTo>
                  <a:pt x="1424097" y="0"/>
                </a:lnTo>
                <a:lnTo>
                  <a:pt x="1424097" y="1475054"/>
                </a:lnTo>
                <a:lnTo>
                  <a:pt x="0" y="147505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765443">
            <a:off x="12447561" y="7238425"/>
            <a:ext cx="1825951" cy="1739634"/>
          </a:xfrm>
          <a:custGeom>
            <a:avLst/>
            <a:gdLst/>
            <a:ahLst/>
            <a:cxnLst/>
            <a:rect r="r" b="b" t="t" l="l"/>
            <a:pathLst>
              <a:path h="1739634" w="1825951">
                <a:moveTo>
                  <a:pt x="0" y="0"/>
                </a:moveTo>
                <a:lnTo>
                  <a:pt x="1825951" y="0"/>
                </a:lnTo>
                <a:lnTo>
                  <a:pt x="1825951" y="1739634"/>
                </a:lnTo>
                <a:lnTo>
                  <a:pt x="0" y="173963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4962305" y="2667589"/>
            <a:ext cx="6047248" cy="4881778"/>
          </a:xfrm>
          <a:custGeom>
            <a:avLst/>
            <a:gdLst/>
            <a:ahLst/>
            <a:cxnLst/>
            <a:rect r="r" b="b" t="t" l="l"/>
            <a:pathLst>
              <a:path h="4881778" w="6047248">
                <a:moveTo>
                  <a:pt x="0" y="0"/>
                </a:moveTo>
                <a:lnTo>
                  <a:pt x="6047248" y="0"/>
                </a:lnTo>
                <a:lnTo>
                  <a:pt x="6047248" y="4881778"/>
                </a:lnTo>
                <a:lnTo>
                  <a:pt x="0" y="488177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2429622" y="2956937"/>
            <a:ext cx="13428756" cy="3007388"/>
          </a:xfrm>
          <a:prstGeom prst="rect">
            <a:avLst/>
          </a:prstGeom>
        </p:spPr>
        <p:txBody>
          <a:bodyPr anchor="t" rtlCol="false" tIns="0" lIns="0" bIns="0" rIns="0">
            <a:spAutoFit/>
          </a:bodyPr>
          <a:lstStyle/>
          <a:p>
            <a:pPr algn="ctr" marL="0" indent="0" lvl="0">
              <a:lnSpc>
                <a:spcPts val="21918"/>
              </a:lnSpc>
            </a:pPr>
            <a:r>
              <a:rPr lang="en-US" sz="15998" spc="239">
                <a:solidFill>
                  <a:srgbClr val="000000"/>
                </a:solidFill>
                <a:latin typeface="Kollektif Bold"/>
              </a:rPr>
              <a:t>CHEMISTRY</a:t>
            </a:r>
          </a:p>
        </p:txBody>
      </p:sp>
      <p:sp>
        <p:nvSpPr>
          <p:cNvPr name="Freeform 8" id="8"/>
          <p:cNvSpPr/>
          <p:nvPr/>
        </p:nvSpPr>
        <p:spPr>
          <a:xfrm flipH="false" flipV="false" rot="0">
            <a:off x="7183311" y="4953000"/>
            <a:ext cx="4681958" cy="9925751"/>
          </a:xfrm>
          <a:custGeom>
            <a:avLst/>
            <a:gdLst/>
            <a:ahLst/>
            <a:cxnLst/>
            <a:rect r="r" b="b" t="t" l="l"/>
            <a:pathLst>
              <a:path h="9925751" w="4681958">
                <a:moveTo>
                  <a:pt x="0" y="0"/>
                </a:moveTo>
                <a:lnTo>
                  <a:pt x="4681958" y="0"/>
                </a:lnTo>
                <a:lnTo>
                  <a:pt x="4681958" y="9925751"/>
                </a:lnTo>
                <a:lnTo>
                  <a:pt x="0" y="992575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0" y="5043174"/>
            <a:ext cx="3530911" cy="5262876"/>
          </a:xfrm>
          <a:custGeom>
            <a:avLst/>
            <a:gdLst/>
            <a:ahLst/>
            <a:cxnLst/>
            <a:rect r="r" b="b" t="t" l="l"/>
            <a:pathLst>
              <a:path h="5262876" w="3530911">
                <a:moveTo>
                  <a:pt x="0" y="0"/>
                </a:moveTo>
                <a:lnTo>
                  <a:pt x="3530911" y="0"/>
                </a:lnTo>
                <a:lnTo>
                  <a:pt x="3530911" y="5262876"/>
                </a:lnTo>
                <a:lnTo>
                  <a:pt x="0" y="526287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0" id="10"/>
          <p:cNvSpPr txBox="true"/>
          <p:nvPr/>
        </p:nvSpPr>
        <p:spPr>
          <a:xfrm rot="0">
            <a:off x="4927463" y="952998"/>
            <a:ext cx="8433073" cy="1654926"/>
          </a:xfrm>
          <a:prstGeom prst="rect">
            <a:avLst/>
          </a:prstGeom>
        </p:spPr>
        <p:txBody>
          <a:bodyPr anchor="t" rtlCol="false" tIns="0" lIns="0" bIns="0" rIns="0">
            <a:spAutoFit/>
          </a:bodyPr>
          <a:lstStyle/>
          <a:p>
            <a:pPr algn="ctr" marL="0" indent="0" lvl="0">
              <a:lnSpc>
                <a:spcPts val="5124"/>
              </a:lnSpc>
            </a:pPr>
            <a:r>
              <a:rPr lang="en-US" sz="4200" spc="126">
                <a:solidFill>
                  <a:srgbClr val="FFFFFF"/>
                </a:solidFill>
                <a:latin typeface="Kollektif"/>
              </a:rPr>
              <a:t>Science Subject for Middle School</a:t>
            </a:r>
          </a:p>
        </p:txBody>
      </p:sp>
      <p:sp>
        <p:nvSpPr>
          <p:cNvPr name="AutoShape 11" id="11"/>
          <p:cNvSpPr/>
          <p:nvPr/>
        </p:nvSpPr>
        <p:spPr>
          <a:xfrm rot="3025103">
            <a:off x="5652002" y="3078448"/>
            <a:ext cx="910319" cy="0"/>
          </a:xfrm>
          <a:prstGeom prst="line">
            <a:avLst/>
          </a:prstGeom>
          <a:ln cap="flat" w="38100">
            <a:solidFill>
              <a:srgbClr val="FFFFFF"/>
            </a:solidFill>
            <a:prstDash val="solid"/>
            <a:headEnd type="none" len="sm" w="sm"/>
            <a:tailEnd type="none" len="sm" w="sm"/>
          </a:ln>
        </p:spPr>
      </p:sp>
      <p:sp>
        <p:nvSpPr>
          <p:cNvPr name="AutoShape 12" id="12"/>
          <p:cNvSpPr/>
          <p:nvPr/>
        </p:nvSpPr>
        <p:spPr>
          <a:xfrm rot="7805719">
            <a:off x="11714809" y="3078448"/>
            <a:ext cx="910319" cy="0"/>
          </a:xfrm>
          <a:prstGeom prst="line">
            <a:avLst/>
          </a:prstGeom>
          <a:ln cap="flat" w="38100">
            <a:solidFill>
              <a:srgbClr val="FFFFFF"/>
            </a:solidFill>
            <a:prstDash val="solid"/>
            <a:headEnd type="none" len="sm" w="sm"/>
            <a:tailEnd type="none" len="sm" w="sm"/>
          </a:ln>
        </p:spPr>
      </p:sp>
      <p:sp>
        <p:nvSpPr>
          <p:cNvPr name="AutoShape 13" id="13"/>
          <p:cNvSpPr/>
          <p:nvPr/>
        </p:nvSpPr>
        <p:spPr>
          <a:xfrm rot="4528418">
            <a:off x="7234779" y="2760971"/>
            <a:ext cx="910319" cy="0"/>
          </a:xfrm>
          <a:prstGeom prst="line">
            <a:avLst/>
          </a:prstGeom>
          <a:ln cap="flat" w="38100">
            <a:solidFill>
              <a:srgbClr val="FFFFFF"/>
            </a:solidFill>
            <a:prstDash val="solid"/>
            <a:headEnd type="none" len="sm" w="sm"/>
            <a:tailEnd type="none" len="sm" w="sm"/>
          </a:ln>
        </p:spPr>
      </p:sp>
      <p:sp>
        <p:nvSpPr>
          <p:cNvPr name="AutoShape 14" id="14"/>
          <p:cNvSpPr/>
          <p:nvPr/>
        </p:nvSpPr>
        <p:spPr>
          <a:xfrm rot="5400000">
            <a:off x="8688841" y="2571411"/>
            <a:ext cx="910319" cy="0"/>
          </a:xfrm>
          <a:prstGeom prst="line">
            <a:avLst/>
          </a:prstGeom>
          <a:ln cap="flat" w="38100">
            <a:solidFill>
              <a:srgbClr val="FFFFFF"/>
            </a:solidFill>
            <a:prstDash val="solid"/>
            <a:headEnd type="none" len="sm" w="sm"/>
            <a:tailEnd type="none" len="sm" w="sm"/>
          </a:ln>
        </p:spPr>
      </p:sp>
      <p:sp>
        <p:nvSpPr>
          <p:cNvPr name="AutoShape 15" id="15"/>
          <p:cNvSpPr/>
          <p:nvPr/>
        </p:nvSpPr>
        <p:spPr>
          <a:xfrm rot="6388220">
            <a:off x="10312014" y="2760971"/>
            <a:ext cx="910319" cy="0"/>
          </a:xfrm>
          <a:prstGeom prst="line">
            <a:avLst/>
          </a:prstGeom>
          <a:ln cap="flat" w="38100">
            <a:solidFill>
              <a:srgbClr val="FFFFFF"/>
            </a:solidFill>
            <a:prstDash val="solid"/>
            <a:headEnd type="none" len="sm" w="sm"/>
            <a:tailEnd type="none" len="sm" w="sm"/>
          </a:ln>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grpSp>
        <p:nvGrpSpPr>
          <p:cNvPr name="Group 2" id="2"/>
          <p:cNvGrpSpPr/>
          <p:nvPr/>
        </p:nvGrpSpPr>
        <p:grpSpPr>
          <a:xfrm rot="0">
            <a:off x="6513809" y="643900"/>
            <a:ext cx="11081382" cy="8999200"/>
            <a:chOff x="0" y="0"/>
            <a:chExt cx="2918553" cy="2370160"/>
          </a:xfrm>
        </p:grpSpPr>
        <p:sp>
          <p:nvSpPr>
            <p:cNvPr name="Freeform 3" id="3"/>
            <p:cNvSpPr/>
            <p:nvPr/>
          </p:nvSpPr>
          <p:spPr>
            <a:xfrm flipH="false" flipV="false" rot="0">
              <a:off x="0" y="0"/>
              <a:ext cx="2918553" cy="2370160"/>
            </a:xfrm>
            <a:custGeom>
              <a:avLst/>
              <a:gdLst/>
              <a:ahLst/>
              <a:cxnLst/>
              <a:rect r="r" b="b" t="t" l="l"/>
              <a:pathLst>
                <a:path h="2370160" w="2918553">
                  <a:moveTo>
                    <a:pt x="35631" y="0"/>
                  </a:moveTo>
                  <a:lnTo>
                    <a:pt x="2882922" y="0"/>
                  </a:lnTo>
                  <a:cubicBezTo>
                    <a:pt x="2892372" y="0"/>
                    <a:pt x="2901435" y="3754"/>
                    <a:pt x="2908117" y="10436"/>
                  </a:cubicBezTo>
                  <a:cubicBezTo>
                    <a:pt x="2914799" y="17118"/>
                    <a:pt x="2918553" y="26181"/>
                    <a:pt x="2918553" y="35631"/>
                  </a:cubicBezTo>
                  <a:lnTo>
                    <a:pt x="2918553" y="2334529"/>
                  </a:lnTo>
                  <a:cubicBezTo>
                    <a:pt x="2918553" y="2343979"/>
                    <a:pt x="2914799" y="2353041"/>
                    <a:pt x="2908117" y="2359724"/>
                  </a:cubicBezTo>
                  <a:cubicBezTo>
                    <a:pt x="2901435" y="2366406"/>
                    <a:pt x="2892372" y="2370160"/>
                    <a:pt x="2882922" y="2370160"/>
                  </a:cubicBezTo>
                  <a:lnTo>
                    <a:pt x="35631" y="2370160"/>
                  </a:lnTo>
                  <a:cubicBezTo>
                    <a:pt x="26181" y="2370160"/>
                    <a:pt x="17118" y="2366406"/>
                    <a:pt x="10436" y="2359724"/>
                  </a:cubicBezTo>
                  <a:cubicBezTo>
                    <a:pt x="3754" y="2353041"/>
                    <a:pt x="0" y="2343979"/>
                    <a:pt x="0" y="2334529"/>
                  </a:cubicBezTo>
                  <a:lnTo>
                    <a:pt x="0" y="35631"/>
                  </a:lnTo>
                  <a:cubicBezTo>
                    <a:pt x="0" y="26181"/>
                    <a:pt x="3754" y="17118"/>
                    <a:pt x="10436" y="10436"/>
                  </a:cubicBezTo>
                  <a:cubicBezTo>
                    <a:pt x="17118" y="3754"/>
                    <a:pt x="26181" y="0"/>
                    <a:pt x="35631" y="0"/>
                  </a:cubicBezTo>
                  <a:close/>
                </a:path>
              </a:pathLst>
            </a:custGeom>
            <a:solidFill>
              <a:srgbClr val="C3E4ED"/>
            </a:solidFill>
            <a:ln w="38100">
              <a:solidFill>
                <a:srgbClr val="000000"/>
              </a:solidFill>
            </a:ln>
          </p:spPr>
        </p:sp>
        <p:sp>
          <p:nvSpPr>
            <p:cNvPr name="TextBox 4" id="4"/>
            <p:cNvSpPr txBox="true"/>
            <p:nvPr/>
          </p:nvSpPr>
          <p:spPr>
            <a:xfrm>
              <a:off x="0" y="-95250"/>
              <a:ext cx="812800" cy="908050"/>
            </a:xfrm>
            <a:prstGeom prst="rect">
              <a:avLst/>
            </a:prstGeom>
          </p:spPr>
          <p:txBody>
            <a:bodyPr anchor="ctr" rtlCol="false" tIns="50800" lIns="50800" bIns="50800" rIns="50800"/>
            <a:lstStyle/>
            <a:p>
              <a:pPr algn="ctr">
                <a:lnSpc>
                  <a:spcPts val="3220"/>
                </a:lnSpc>
              </a:pPr>
            </a:p>
          </p:txBody>
        </p:sp>
      </p:grpSp>
      <p:graphicFrame>
        <p:nvGraphicFramePr>
          <p:cNvPr name="Table 5" id="5"/>
          <p:cNvGraphicFramePr>
            <a:graphicFrameLocks noGrp="true"/>
          </p:cNvGraphicFramePr>
          <p:nvPr/>
        </p:nvGraphicFramePr>
        <p:xfrm>
          <a:off x="6513809" y="2952617"/>
          <a:ext cx="11081382" cy="6108222"/>
        </p:xfrm>
        <a:graphic>
          <a:graphicData uri="http://schemas.openxmlformats.org/drawingml/2006/table">
            <a:tbl>
              <a:tblPr/>
              <a:tblGrid>
                <a:gridCol w="4368501"/>
                <a:gridCol w="6712880"/>
              </a:tblGrid>
              <a:tr h="1221644">
                <a:tc>
                  <a:txBody>
                    <a:bodyPr anchor="t" rtlCol="false"/>
                    <a:lstStyle/>
                    <a:p>
                      <a:pPr algn="ctr">
                        <a:lnSpc>
                          <a:spcPts val="4340"/>
                        </a:lnSpc>
                        <a:defRPr/>
                      </a:pPr>
                      <a:r>
                        <a:rPr lang="en-US" sz="3100">
                          <a:solidFill>
                            <a:srgbClr val="000000"/>
                          </a:solidFill>
                          <a:latin typeface="Kollektif Bold"/>
                        </a:rPr>
                        <a:t>Add a main point</a:t>
                      </a:r>
                      <a:endParaRPr lang="en-US" sz="1100"/>
                    </a:p>
                  </a:txBody>
                  <a:tcPr marL="254458" marR="254458" marT="254458" marB="254458"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3220"/>
                        </a:lnSpc>
                        <a:defRPr/>
                      </a:pPr>
                      <a:r>
                        <a:rPr lang="en-US" sz="2300">
                          <a:solidFill>
                            <a:srgbClr val="000000"/>
                          </a:solidFill>
                          <a:latin typeface="Kollektif"/>
                        </a:rPr>
                        <a:t>Elaborate on what you want to discuss.</a:t>
                      </a:r>
                      <a:endParaRPr lang="en-US" sz="1100"/>
                    </a:p>
                  </a:txBody>
                  <a:tcPr marL="254458" marR="254458" marT="254458" marB="254458"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r>
              <a:tr h="1221644">
                <a:tc>
                  <a:txBody>
                    <a:bodyPr anchor="t" rtlCol="false"/>
                    <a:lstStyle/>
                    <a:p>
                      <a:pPr algn="ctr">
                        <a:lnSpc>
                          <a:spcPts val="4340"/>
                        </a:lnSpc>
                        <a:defRPr/>
                      </a:pPr>
                      <a:r>
                        <a:rPr lang="en-US" sz="3100">
                          <a:solidFill>
                            <a:srgbClr val="000000"/>
                          </a:solidFill>
                          <a:latin typeface="Kollektif Bold"/>
                        </a:rPr>
                        <a:t>Add a main point</a:t>
                      </a:r>
                      <a:endParaRPr lang="en-US" sz="1100"/>
                    </a:p>
                  </a:txBody>
                  <a:tcPr marL="254458" marR="254458" marT="254458" marB="254458"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3220"/>
                        </a:lnSpc>
                        <a:defRPr/>
                      </a:pPr>
                      <a:r>
                        <a:rPr lang="en-US" sz="2300">
                          <a:solidFill>
                            <a:srgbClr val="000000"/>
                          </a:solidFill>
                          <a:latin typeface="Kollektif"/>
                        </a:rPr>
                        <a:t>Elaborate on what you want to discuss.</a:t>
                      </a:r>
                      <a:endParaRPr lang="en-US" sz="1100"/>
                    </a:p>
                  </a:txBody>
                  <a:tcPr marL="254458" marR="254458" marT="254458" marB="254458"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r>
              <a:tr h="1221644">
                <a:tc>
                  <a:txBody>
                    <a:bodyPr anchor="t" rtlCol="false"/>
                    <a:lstStyle/>
                    <a:p>
                      <a:pPr algn="ctr">
                        <a:lnSpc>
                          <a:spcPts val="4340"/>
                        </a:lnSpc>
                        <a:defRPr/>
                      </a:pPr>
                      <a:r>
                        <a:rPr lang="en-US" sz="3100">
                          <a:solidFill>
                            <a:srgbClr val="000000"/>
                          </a:solidFill>
                          <a:latin typeface="Kollektif Bold"/>
                        </a:rPr>
                        <a:t>Add a main point</a:t>
                      </a:r>
                      <a:endParaRPr lang="en-US" sz="1100"/>
                    </a:p>
                  </a:txBody>
                  <a:tcPr marL="254458" marR="254458" marT="254458" marB="254458"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3220"/>
                        </a:lnSpc>
                        <a:defRPr/>
                      </a:pPr>
                      <a:r>
                        <a:rPr lang="en-US" sz="2300">
                          <a:solidFill>
                            <a:srgbClr val="000000"/>
                          </a:solidFill>
                          <a:latin typeface="Kollektif"/>
                        </a:rPr>
                        <a:t>Elaborate on what you want to discuss.</a:t>
                      </a:r>
                      <a:endParaRPr lang="en-US" sz="1100"/>
                    </a:p>
                  </a:txBody>
                  <a:tcPr marL="254458" marR="254458" marT="254458" marB="254458"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r>
              <a:tr h="1221644">
                <a:tc>
                  <a:txBody>
                    <a:bodyPr anchor="t" rtlCol="false"/>
                    <a:lstStyle/>
                    <a:p>
                      <a:pPr algn="ctr">
                        <a:lnSpc>
                          <a:spcPts val="4340"/>
                        </a:lnSpc>
                        <a:defRPr/>
                      </a:pPr>
                      <a:r>
                        <a:rPr lang="en-US" sz="3100">
                          <a:solidFill>
                            <a:srgbClr val="000000"/>
                          </a:solidFill>
                          <a:latin typeface="Kollektif Bold"/>
                        </a:rPr>
                        <a:t>Add a main point</a:t>
                      </a:r>
                      <a:endParaRPr lang="en-US" sz="1100"/>
                    </a:p>
                  </a:txBody>
                  <a:tcPr marL="254458" marR="254458" marT="254458" marB="254458"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3220"/>
                        </a:lnSpc>
                        <a:defRPr/>
                      </a:pPr>
                      <a:r>
                        <a:rPr lang="en-US" sz="2300">
                          <a:solidFill>
                            <a:srgbClr val="000000"/>
                          </a:solidFill>
                          <a:latin typeface="Kollektif"/>
                        </a:rPr>
                        <a:t>Elaborate on what you want to discuss.</a:t>
                      </a:r>
                      <a:endParaRPr lang="en-US" sz="1100"/>
                    </a:p>
                  </a:txBody>
                  <a:tcPr marL="254458" marR="254458" marT="254458" marB="254458"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r>
              <a:tr h="1221644">
                <a:tc>
                  <a:txBody>
                    <a:bodyPr anchor="t" rtlCol="false"/>
                    <a:lstStyle/>
                    <a:p>
                      <a:pPr algn="ctr">
                        <a:lnSpc>
                          <a:spcPts val="4340"/>
                        </a:lnSpc>
                        <a:defRPr/>
                      </a:pPr>
                      <a:r>
                        <a:rPr lang="en-US" sz="3100">
                          <a:solidFill>
                            <a:srgbClr val="000000"/>
                          </a:solidFill>
                          <a:latin typeface="Kollektif Bold"/>
                        </a:rPr>
                        <a:t>Add a main point</a:t>
                      </a:r>
                      <a:endParaRPr lang="en-US" sz="1100"/>
                    </a:p>
                  </a:txBody>
                  <a:tcPr marL="254458" marR="254458" marT="254458" marB="254458"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3220"/>
                        </a:lnSpc>
                        <a:defRPr/>
                      </a:pPr>
                      <a:r>
                        <a:rPr lang="en-US" sz="2300">
                          <a:solidFill>
                            <a:srgbClr val="000000"/>
                          </a:solidFill>
                          <a:latin typeface="Kollektif"/>
                        </a:rPr>
                        <a:t>Elaborate on what you want to discuss.</a:t>
                      </a:r>
                      <a:endParaRPr lang="en-US" sz="1100"/>
                    </a:p>
                  </a:txBody>
                  <a:tcPr marL="254458" marR="254458" marT="254458" marB="254458"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bl>
          </a:graphicData>
        </a:graphic>
      </p:graphicFrame>
      <p:sp>
        <p:nvSpPr>
          <p:cNvPr name="TextBox 6" id="6"/>
          <p:cNvSpPr txBox="true"/>
          <p:nvPr/>
        </p:nvSpPr>
        <p:spPr>
          <a:xfrm rot="0">
            <a:off x="6638980" y="1367515"/>
            <a:ext cx="10831038" cy="969264"/>
          </a:xfrm>
          <a:prstGeom prst="rect">
            <a:avLst/>
          </a:prstGeom>
        </p:spPr>
        <p:txBody>
          <a:bodyPr anchor="t" rtlCol="false" tIns="0" lIns="0" bIns="0" rIns="0">
            <a:spAutoFit/>
          </a:bodyPr>
          <a:lstStyle/>
          <a:p>
            <a:pPr algn="ctr" marL="0" indent="0" lvl="0">
              <a:lnSpc>
                <a:spcPts val="6783"/>
              </a:lnSpc>
              <a:spcBef>
                <a:spcPct val="0"/>
              </a:spcBef>
            </a:pPr>
            <a:r>
              <a:rPr lang="en-US" sz="5700" spc="-39" u="none">
                <a:solidFill>
                  <a:srgbClr val="000000"/>
                </a:solidFill>
                <a:latin typeface="Kollektif Bold"/>
              </a:rPr>
              <a:t>WRITE YOUR TOPIC OR IDEA</a:t>
            </a:r>
          </a:p>
        </p:txBody>
      </p:sp>
      <p:sp>
        <p:nvSpPr>
          <p:cNvPr name="Freeform 7" id="7"/>
          <p:cNvSpPr/>
          <p:nvPr/>
        </p:nvSpPr>
        <p:spPr>
          <a:xfrm flipH="false" flipV="false" rot="0">
            <a:off x="489931" y="5952935"/>
            <a:ext cx="5546248" cy="3095815"/>
          </a:xfrm>
          <a:custGeom>
            <a:avLst/>
            <a:gdLst/>
            <a:ahLst/>
            <a:cxnLst/>
            <a:rect r="r" b="b" t="t" l="l"/>
            <a:pathLst>
              <a:path h="3095815" w="5546248">
                <a:moveTo>
                  <a:pt x="0" y="0"/>
                </a:moveTo>
                <a:lnTo>
                  <a:pt x="5546248" y="0"/>
                </a:lnTo>
                <a:lnTo>
                  <a:pt x="5546248" y="3095815"/>
                </a:lnTo>
                <a:lnTo>
                  <a:pt x="0" y="309581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3137489" y="2286387"/>
            <a:ext cx="2577566" cy="2997170"/>
          </a:xfrm>
          <a:custGeom>
            <a:avLst/>
            <a:gdLst/>
            <a:ahLst/>
            <a:cxnLst/>
            <a:rect r="r" b="b" t="t" l="l"/>
            <a:pathLst>
              <a:path h="2997170" w="2577566">
                <a:moveTo>
                  <a:pt x="0" y="0"/>
                </a:moveTo>
                <a:lnTo>
                  <a:pt x="2577566" y="0"/>
                </a:lnTo>
                <a:lnTo>
                  <a:pt x="2577566" y="2997170"/>
                </a:lnTo>
                <a:lnTo>
                  <a:pt x="0" y="299717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5043617" y="9060839"/>
            <a:ext cx="4431365" cy="4564140"/>
          </a:xfrm>
          <a:custGeom>
            <a:avLst/>
            <a:gdLst/>
            <a:ahLst/>
            <a:cxnLst/>
            <a:rect r="r" b="b" t="t" l="l"/>
            <a:pathLst>
              <a:path h="4564140" w="4431365">
                <a:moveTo>
                  <a:pt x="0" y="0"/>
                </a:moveTo>
                <a:lnTo>
                  <a:pt x="4431366" y="0"/>
                </a:lnTo>
                <a:lnTo>
                  <a:pt x="4431366" y="4564140"/>
                </a:lnTo>
                <a:lnTo>
                  <a:pt x="0" y="45641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2215683" y="-2015189"/>
            <a:ext cx="4431365" cy="4564140"/>
          </a:xfrm>
          <a:custGeom>
            <a:avLst/>
            <a:gdLst/>
            <a:ahLst/>
            <a:cxnLst/>
            <a:rect r="r" b="b" t="t" l="l"/>
            <a:pathLst>
              <a:path h="4564140" w="4431365">
                <a:moveTo>
                  <a:pt x="0" y="0"/>
                </a:moveTo>
                <a:lnTo>
                  <a:pt x="4431366" y="0"/>
                </a:lnTo>
                <a:lnTo>
                  <a:pt x="4431366" y="4564140"/>
                </a:lnTo>
                <a:lnTo>
                  <a:pt x="0" y="45641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grpSp>
        <p:nvGrpSpPr>
          <p:cNvPr name="Group 2" id="2"/>
          <p:cNvGrpSpPr/>
          <p:nvPr/>
        </p:nvGrpSpPr>
        <p:grpSpPr>
          <a:xfrm rot="0">
            <a:off x="1410075" y="3721125"/>
            <a:ext cx="3773563" cy="3773563"/>
            <a:chOff x="0" y="0"/>
            <a:chExt cx="5031417" cy="5031417"/>
          </a:xfrm>
        </p:grpSpPr>
        <p:grpSp>
          <p:nvGrpSpPr>
            <p:cNvPr name="Group 3" id="3"/>
            <p:cNvGrpSpPr>
              <a:grpSpLocks noChangeAspect="true"/>
            </p:cNvGrpSpPr>
            <p:nvPr/>
          </p:nvGrpSpPr>
          <p:grpSpPr>
            <a:xfrm rot="0">
              <a:off x="55009" y="55018"/>
              <a:ext cx="4921400" cy="4921380"/>
              <a:chOff x="0" y="0"/>
              <a:chExt cx="6350000" cy="6349975"/>
            </a:xfrm>
          </p:grpSpPr>
          <p:sp>
            <p:nvSpPr>
              <p:cNvPr name="Freeform 4" id="4"/>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21998" t="-139620" r="-64191" b="-39666"/>
                </a:stretch>
              </a:blipFill>
            </p:spPr>
          </p:sp>
        </p:grpSp>
        <p:grpSp>
          <p:nvGrpSpPr>
            <p:cNvPr name="Group 5" id="5"/>
            <p:cNvGrpSpPr/>
            <p:nvPr/>
          </p:nvGrpSpPr>
          <p:grpSpPr>
            <a:xfrm rot="0">
              <a:off x="0" y="0"/>
              <a:ext cx="5031417" cy="5031417"/>
              <a:chOff x="0" y="0"/>
              <a:chExt cx="812800" cy="812800"/>
            </a:xfrm>
          </p:grpSpPr>
          <p:sp>
            <p:nvSpPr>
              <p:cNvPr name="Freeform 6" id="6"/>
              <p:cNvSpPr/>
              <p:nvPr/>
            </p:nvSpPr>
            <p:spPr>
              <a:xfrm flipH="false" flipV="false" rot="0">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38100">
                <a:solidFill>
                  <a:srgbClr val="000000"/>
                </a:solidFill>
              </a:ln>
            </p:spPr>
          </p:sp>
          <p:sp>
            <p:nvSpPr>
              <p:cNvPr name="TextBox 7" id="7"/>
              <p:cNvSpPr txBox="true"/>
              <p:nvPr/>
            </p:nvSpPr>
            <p:spPr>
              <a:xfrm>
                <a:off x="76200" y="-19050"/>
                <a:ext cx="660400" cy="755650"/>
              </a:xfrm>
              <a:prstGeom prst="rect">
                <a:avLst/>
              </a:prstGeom>
            </p:spPr>
            <p:txBody>
              <a:bodyPr anchor="ctr" rtlCol="false" tIns="50800" lIns="50800" bIns="50800" rIns="50800"/>
              <a:lstStyle/>
              <a:p>
                <a:pPr algn="ctr">
                  <a:lnSpc>
                    <a:spcPts val="3220"/>
                  </a:lnSpc>
                </a:pPr>
              </a:p>
            </p:txBody>
          </p:sp>
        </p:grpSp>
      </p:grpSp>
      <p:grpSp>
        <p:nvGrpSpPr>
          <p:cNvPr name="Group 8" id="8"/>
          <p:cNvGrpSpPr/>
          <p:nvPr/>
        </p:nvGrpSpPr>
        <p:grpSpPr>
          <a:xfrm rot="0">
            <a:off x="7257219" y="3721125"/>
            <a:ext cx="3773563" cy="3773563"/>
            <a:chOff x="0" y="0"/>
            <a:chExt cx="5031417" cy="5031417"/>
          </a:xfrm>
        </p:grpSpPr>
        <p:grpSp>
          <p:nvGrpSpPr>
            <p:cNvPr name="Group 9" id="9"/>
            <p:cNvGrpSpPr>
              <a:grpSpLocks noChangeAspect="true"/>
            </p:cNvGrpSpPr>
            <p:nvPr/>
          </p:nvGrpSpPr>
          <p:grpSpPr>
            <a:xfrm rot="0">
              <a:off x="55009" y="55018"/>
              <a:ext cx="4921400" cy="4921380"/>
              <a:chOff x="0" y="0"/>
              <a:chExt cx="6350000" cy="6349975"/>
            </a:xfrm>
          </p:grpSpPr>
          <p:sp>
            <p:nvSpPr>
              <p:cNvPr name="Freeform 10" id="10"/>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0" t="-25000" r="0" b="-25000"/>
                </a:stretch>
              </a:blipFill>
            </p:spPr>
          </p:sp>
        </p:grpSp>
        <p:grpSp>
          <p:nvGrpSpPr>
            <p:cNvPr name="Group 11" id="11"/>
            <p:cNvGrpSpPr/>
            <p:nvPr/>
          </p:nvGrpSpPr>
          <p:grpSpPr>
            <a:xfrm rot="0">
              <a:off x="0" y="0"/>
              <a:ext cx="5031417" cy="5031417"/>
              <a:chOff x="0" y="0"/>
              <a:chExt cx="812800" cy="812800"/>
            </a:xfrm>
          </p:grpSpPr>
          <p:sp>
            <p:nvSpPr>
              <p:cNvPr name="Freeform 12" id="12"/>
              <p:cNvSpPr/>
              <p:nvPr/>
            </p:nvSpPr>
            <p:spPr>
              <a:xfrm flipH="false" flipV="false" rot="0">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38100">
                <a:solidFill>
                  <a:srgbClr val="000000"/>
                </a:solidFill>
              </a:ln>
            </p:spPr>
          </p:sp>
          <p:sp>
            <p:nvSpPr>
              <p:cNvPr name="TextBox 13" id="13"/>
              <p:cNvSpPr txBox="true"/>
              <p:nvPr/>
            </p:nvSpPr>
            <p:spPr>
              <a:xfrm>
                <a:off x="76200" y="-19050"/>
                <a:ext cx="660400" cy="755650"/>
              </a:xfrm>
              <a:prstGeom prst="rect">
                <a:avLst/>
              </a:prstGeom>
            </p:spPr>
            <p:txBody>
              <a:bodyPr anchor="ctr" rtlCol="false" tIns="50800" lIns="50800" bIns="50800" rIns="50800"/>
              <a:lstStyle/>
              <a:p>
                <a:pPr algn="ctr">
                  <a:lnSpc>
                    <a:spcPts val="3220"/>
                  </a:lnSpc>
                </a:pPr>
              </a:p>
            </p:txBody>
          </p:sp>
        </p:grpSp>
      </p:grpSp>
      <p:grpSp>
        <p:nvGrpSpPr>
          <p:cNvPr name="Group 14" id="14"/>
          <p:cNvGrpSpPr/>
          <p:nvPr/>
        </p:nvGrpSpPr>
        <p:grpSpPr>
          <a:xfrm rot="0">
            <a:off x="13104362" y="3721125"/>
            <a:ext cx="3773563" cy="3773563"/>
            <a:chOff x="0" y="0"/>
            <a:chExt cx="5031417" cy="5031417"/>
          </a:xfrm>
        </p:grpSpPr>
        <p:grpSp>
          <p:nvGrpSpPr>
            <p:cNvPr name="Group 15" id="15"/>
            <p:cNvGrpSpPr>
              <a:grpSpLocks noChangeAspect="true"/>
            </p:cNvGrpSpPr>
            <p:nvPr/>
          </p:nvGrpSpPr>
          <p:grpSpPr>
            <a:xfrm rot="0">
              <a:off x="55009" y="55018"/>
              <a:ext cx="4921400" cy="4921380"/>
              <a:chOff x="0" y="0"/>
              <a:chExt cx="6350000" cy="6349975"/>
            </a:xfrm>
          </p:grpSpPr>
          <p:sp>
            <p:nvSpPr>
              <p:cNvPr name="Freeform 16" id="16"/>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5133" t="0" r="-44866" b="0"/>
                </a:stretch>
              </a:blipFill>
            </p:spPr>
          </p:sp>
        </p:grpSp>
        <p:grpSp>
          <p:nvGrpSpPr>
            <p:cNvPr name="Group 17" id="17"/>
            <p:cNvGrpSpPr/>
            <p:nvPr/>
          </p:nvGrpSpPr>
          <p:grpSpPr>
            <a:xfrm rot="0">
              <a:off x="0" y="0"/>
              <a:ext cx="5031417" cy="5031417"/>
              <a:chOff x="0" y="0"/>
              <a:chExt cx="812800" cy="812800"/>
            </a:xfrm>
          </p:grpSpPr>
          <p:sp>
            <p:nvSpPr>
              <p:cNvPr name="Freeform 18" id="18"/>
              <p:cNvSpPr/>
              <p:nvPr/>
            </p:nvSpPr>
            <p:spPr>
              <a:xfrm flipH="false" flipV="false" rot="0">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38100">
                <a:solidFill>
                  <a:srgbClr val="000000"/>
                </a:solidFill>
              </a:ln>
            </p:spPr>
          </p:sp>
          <p:sp>
            <p:nvSpPr>
              <p:cNvPr name="TextBox 19" id="19"/>
              <p:cNvSpPr txBox="true"/>
              <p:nvPr/>
            </p:nvSpPr>
            <p:spPr>
              <a:xfrm>
                <a:off x="76200" y="-19050"/>
                <a:ext cx="660400" cy="755650"/>
              </a:xfrm>
              <a:prstGeom prst="rect">
                <a:avLst/>
              </a:prstGeom>
            </p:spPr>
            <p:txBody>
              <a:bodyPr anchor="ctr" rtlCol="false" tIns="50800" lIns="50800" bIns="50800" rIns="50800"/>
              <a:lstStyle/>
              <a:p>
                <a:pPr algn="ctr">
                  <a:lnSpc>
                    <a:spcPts val="3220"/>
                  </a:lnSpc>
                </a:pPr>
              </a:p>
            </p:txBody>
          </p:sp>
        </p:grpSp>
      </p:grpSp>
      <p:sp>
        <p:nvSpPr>
          <p:cNvPr name="Freeform 20" id="20"/>
          <p:cNvSpPr/>
          <p:nvPr/>
        </p:nvSpPr>
        <p:spPr>
          <a:xfrm flipH="false" flipV="false" rot="0">
            <a:off x="15178631" y="1019175"/>
            <a:ext cx="3481109" cy="1031674"/>
          </a:xfrm>
          <a:custGeom>
            <a:avLst/>
            <a:gdLst/>
            <a:ahLst/>
            <a:cxnLst/>
            <a:rect r="r" b="b" t="t" l="l"/>
            <a:pathLst>
              <a:path h="1031674" w="3481109">
                <a:moveTo>
                  <a:pt x="0" y="0"/>
                </a:moveTo>
                <a:lnTo>
                  <a:pt x="3481109" y="0"/>
                </a:lnTo>
                <a:lnTo>
                  <a:pt x="3481109" y="1031674"/>
                </a:lnTo>
                <a:lnTo>
                  <a:pt x="0" y="10316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false" rot="0">
            <a:off x="-1468126" y="9458764"/>
            <a:ext cx="8402929" cy="1818088"/>
          </a:xfrm>
          <a:custGeom>
            <a:avLst/>
            <a:gdLst/>
            <a:ahLst/>
            <a:cxnLst/>
            <a:rect r="r" b="b" t="t" l="l"/>
            <a:pathLst>
              <a:path h="1818088" w="8402929">
                <a:moveTo>
                  <a:pt x="0" y="0"/>
                </a:moveTo>
                <a:lnTo>
                  <a:pt x="8402929" y="0"/>
                </a:lnTo>
                <a:lnTo>
                  <a:pt x="8402929" y="1818089"/>
                </a:lnTo>
                <a:lnTo>
                  <a:pt x="0" y="181808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2" id="22"/>
          <p:cNvSpPr txBox="true"/>
          <p:nvPr/>
        </p:nvSpPr>
        <p:spPr>
          <a:xfrm rot="0">
            <a:off x="1087660" y="2889708"/>
            <a:ext cx="4418394" cy="572643"/>
          </a:xfrm>
          <a:prstGeom prst="rect">
            <a:avLst/>
          </a:prstGeom>
        </p:spPr>
        <p:txBody>
          <a:bodyPr anchor="t" rtlCol="false" tIns="0" lIns="0" bIns="0" rIns="0">
            <a:spAutoFit/>
          </a:bodyPr>
          <a:lstStyle/>
          <a:p>
            <a:pPr algn="ctr" marL="0" indent="0" lvl="0">
              <a:lnSpc>
                <a:spcPts val="4026"/>
              </a:lnSpc>
              <a:spcBef>
                <a:spcPct val="0"/>
              </a:spcBef>
            </a:pPr>
            <a:r>
              <a:rPr lang="en-US" sz="3300" spc="-66" u="none">
                <a:solidFill>
                  <a:srgbClr val="FFFFFF"/>
                </a:solidFill>
                <a:latin typeface="Kollektif Bold"/>
              </a:rPr>
              <a:t>Add a main point</a:t>
            </a:r>
          </a:p>
        </p:txBody>
      </p:sp>
      <p:sp>
        <p:nvSpPr>
          <p:cNvPr name="TextBox 23" id="23"/>
          <p:cNvSpPr txBox="true"/>
          <p:nvPr/>
        </p:nvSpPr>
        <p:spPr>
          <a:xfrm rot="0">
            <a:off x="3631244" y="954058"/>
            <a:ext cx="11025511" cy="1065276"/>
          </a:xfrm>
          <a:prstGeom prst="rect">
            <a:avLst/>
          </a:prstGeom>
        </p:spPr>
        <p:txBody>
          <a:bodyPr anchor="t" rtlCol="false" tIns="0" lIns="0" bIns="0" rIns="0">
            <a:spAutoFit/>
          </a:bodyPr>
          <a:lstStyle/>
          <a:p>
            <a:pPr algn="ctr" marL="0" indent="0" lvl="0">
              <a:lnSpc>
                <a:spcPts val="7496"/>
              </a:lnSpc>
              <a:spcBef>
                <a:spcPct val="0"/>
              </a:spcBef>
            </a:pPr>
            <a:r>
              <a:rPr lang="en-US" sz="6299" spc="-125" u="none">
                <a:solidFill>
                  <a:srgbClr val="000000"/>
                </a:solidFill>
                <a:latin typeface="Kollektif Bold"/>
              </a:rPr>
              <a:t>WRITE YOUR TOPIC OR IDEA</a:t>
            </a:r>
          </a:p>
        </p:txBody>
      </p:sp>
      <p:sp>
        <p:nvSpPr>
          <p:cNvPr name="TextBox 24" id="24"/>
          <p:cNvSpPr txBox="true"/>
          <p:nvPr/>
        </p:nvSpPr>
        <p:spPr>
          <a:xfrm rot="0">
            <a:off x="12781947" y="2889708"/>
            <a:ext cx="4418394" cy="572643"/>
          </a:xfrm>
          <a:prstGeom prst="rect">
            <a:avLst/>
          </a:prstGeom>
        </p:spPr>
        <p:txBody>
          <a:bodyPr anchor="t" rtlCol="false" tIns="0" lIns="0" bIns="0" rIns="0">
            <a:spAutoFit/>
          </a:bodyPr>
          <a:lstStyle/>
          <a:p>
            <a:pPr algn="ctr" marL="0" indent="0" lvl="0">
              <a:lnSpc>
                <a:spcPts val="4026"/>
              </a:lnSpc>
              <a:spcBef>
                <a:spcPct val="0"/>
              </a:spcBef>
            </a:pPr>
            <a:r>
              <a:rPr lang="en-US" sz="3300" spc="-66" u="none">
                <a:solidFill>
                  <a:srgbClr val="FFFFFF"/>
                </a:solidFill>
                <a:latin typeface="Kollektif Bold"/>
              </a:rPr>
              <a:t>Add a main point</a:t>
            </a:r>
          </a:p>
        </p:txBody>
      </p:sp>
      <p:sp>
        <p:nvSpPr>
          <p:cNvPr name="TextBox 25" id="25"/>
          <p:cNvSpPr txBox="true"/>
          <p:nvPr/>
        </p:nvSpPr>
        <p:spPr>
          <a:xfrm rot="0">
            <a:off x="1398080" y="7767749"/>
            <a:ext cx="3797553" cy="836930"/>
          </a:xfrm>
          <a:prstGeom prst="rect">
            <a:avLst/>
          </a:prstGeom>
        </p:spPr>
        <p:txBody>
          <a:bodyPr anchor="t" rtlCol="false" tIns="0" lIns="0" bIns="0" rIns="0">
            <a:spAutoFit/>
          </a:bodyPr>
          <a:lstStyle/>
          <a:p>
            <a:pPr algn="ctr">
              <a:lnSpc>
                <a:spcPts val="3220"/>
              </a:lnSpc>
              <a:spcBef>
                <a:spcPct val="0"/>
              </a:spcBef>
            </a:pPr>
            <a:r>
              <a:rPr lang="en-US" sz="2300" u="none">
                <a:solidFill>
                  <a:srgbClr val="FFFFFF"/>
                </a:solidFill>
                <a:latin typeface="Kollektif"/>
              </a:rPr>
              <a:t>Elaborate on what</a:t>
            </a:r>
          </a:p>
          <a:p>
            <a:pPr algn="ctr" marL="0" indent="0" lvl="1">
              <a:lnSpc>
                <a:spcPts val="3220"/>
              </a:lnSpc>
              <a:spcBef>
                <a:spcPct val="0"/>
              </a:spcBef>
            </a:pPr>
            <a:r>
              <a:rPr lang="en-US" sz="2300" u="none">
                <a:solidFill>
                  <a:srgbClr val="FFFFFF"/>
                </a:solidFill>
                <a:latin typeface="Kollektif"/>
              </a:rPr>
              <a:t>you want to discuss.</a:t>
            </a:r>
          </a:p>
        </p:txBody>
      </p:sp>
      <p:sp>
        <p:nvSpPr>
          <p:cNvPr name="TextBox 26" id="26"/>
          <p:cNvSpPr txBox="true"/>
          <p:nvPr/>
        </p:nvSpPr>
        <p:spPr>
          <a:xfrm rot="0">
            <a:off x="6934803" y="2889708"/>
            <a:ext cx="4418394" cy="572643"/>
          </a:xfrm>
          <a:prstGeom prst="rect">
            <a:avLst/>
          </a:prstGeom>
        </p:spPr>
        <p:txBody>
          <a:bodyPr anchor="t" rtlCol="false" tIns="0" lIns="0" bIns="0" rIns="0">
            <a:spAutoFit/>
          </a:bodyPr>
          <a:lstStyle/>
          <a:p>
            <a:pPr algn="ctr" marL="0" indent="0" lvl="0">
              <a:lnSpc>
                <a:spcPts val="4026"/>
              </a:lnSpc>
              <a:spcBef>
                <a:spcPct val="0"/>
              </a:spcBef>
            </a:pPr>
            <a:r>
              <a:rPr lang="en-US" sz="3300" spc="-66" u="none">
                <a:solidFill>
                  <a:srgbClr val="FFFFFF"/>
                </a:solidFill>
                <a:latin typeface="Kollektif Bold"/>
              </a:rPr>
              <a:t>Add a main point</a:t>
            </a:r>
          </a:p>
        </p:txBody>
      </p:sp>
      <p:sp>
        <p:nvSpPr>
          <p:cNvPr name="TextBox 27" id="27"/>
          <p:cNvSpPr txBox="true"/>
          <p:nvPr/>
        </p:nvSpPr>
        <p:spPr>
          <a:xfrm rot="0">
            <a:off x="7245224" y="7767749"/>
            <a:ext cx="3797553" cy="836930"/>
          </a:xfrm>
          <a:prstGeom prst="rect">
            <a:avLst/>
          </a:prstGeom>
        </p:spPr>
        <p:txBody>
          <a:bodyPr anchor="t" rtlCol="false" tIns="0" lIns="0" bIns="0" rIns="0">
            <a:spAutoFit/>
          </a:bodyPr>
          <a:lstStyle/>
          <a:p>
            <a:pPr algn="ctr">
              <a:lnSpc>
                <a:spcPts val="3220"/>
              </a:lnSpc>
              <a:spcBef>
                <a:spcPct val="0"/>
              </a:spcBef>
            </a:pPr>
            <a:r>
              <a:rPr lang="en-US" sz="2300" u="none">
                <a:solidFill>
                  <a:srgbClr val="FFFFFF"/>
                </a:solidFill>
                <a:latin typeface="Kollektif"/>
              </a:rPr>
              <a:t>Elaborate on what</a:t>
            </a:r>
          </a:p>
          <a:p>
            <a:pPr algn="ctr" marL="0" indent="0" lvl="1">
              <a:lnSpc>
                <a:spcPts val="3220"/>
              </a:lnSpc>
              <a:spcBef>
                <a:spcPct val="0"/>
              </a:spcBef>
            </a:pPr>
            <a:r>
              <a:rPr lang="en-US" sz="2300" u="none">
                <a:solidFill>
                  <a:srgbClr val="FFFFFF"/>
                </a:solidFill>
                <a:latin typeface="Kollektif"/>
              </a:rPr>
              <a:t>you want to discuss.</a:t>
            </a:r>
          </a:p>
        </p:txBody>
      </p:sp>
      <p:sp>
        <p:nvSpPr>
          <p:cNvPr name="TextBox 28" id="28"/>
          <p:cNvSpPr txBox="true"/>
          <p:nvPr/>
        </p:nvSpPr>
        <p:spPr>
          <a:xfrm rot="0">
            <a:off x="13092367" y="7767749"/>
            <a:ext cx="3797553" cy="836930"/>
          </a:xfrm>
          <a:prstGeom prst="rect">
            <a:avLst/>
          </a:prstGeom>
        </p:spPr>
        <p:txBody>
          <a:bodyPr anchor="t" rtlCol="false" tIns="0" lIns="0" bIns="0" rIns="0">
            <a:spAutoFit/>
          </a:bodyPr>
          <a:lstStyle/>
          <a:p>
            <a:pPr algn="ctr">
              <a:lnSpc>
                <a:spcPts val="3220"/>
              </a:lnSpc>
              <a:spcBef>
                <a:spcPct val="0"/>
              </a:spcBef>
            </a:pPr>
            <a:r>
              <a:rPr lang="en-US" sz="2300" u="none">
                <a:solidFill>
                  <a:srgbClr val="FFFFFF"/>
                </a:solidFill>
                <a:latin typeface="Kollektif"/>
              </a:rPr>
              <a:t>Elaborate on what</a:t>
            </a:r>
          </a:p>
          <a:p>
            <a:pPr algn="ctr" marL="0" indent="0" lvl="1">
              <a:lnSpc>
                <a:spcPts val="3220"/>
              </a:lnSpc>
              <a:spcBef>
                <a:spcPct val="0"/>
              </a:spcBef>
            </a:pPr>
            <a:r>
              <a:rPr lang="en-US" sz="2300" u="none">
                <a:solidFill>
                  <a:srgbClr val="FFFFFF"/>
                </a:solidFill>
                <a:latin typeface="Kollektif"/>
              </a:rPr>
              <a:t>you want to discuss.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grpSp>
        <p:nvGrpSpPr>
          <p:cNvPr name="Group 2" id="2"/>
          <p:cNvGrpSpPr/>
          <p:nvPr/>
        </p:nvGrpSpPr>
        <p:grpSpPr>
          <a:xfrm rot="0">
            <a:off x="592275" y="657885"/>
            <a:ext cx="17103449" cy="8971231"/>
            <a:chOff x="0" y="0"/>
            <a:chExt cx="4504612" cy="2362793"/>
          </a:xfrm>
        </p:grpSpPr>
        <p:sp>
          <p:nvSpPr>
            <p:cNvPr name="Freeform 3" id="3"/>
            <p:cNvSpPr/>
            <p:nvPr/>
          </p:nvSpPr>
          <p:spPr>
            <a:xfrm flipH="false" flipV="false" rot="0">
              <a:off x="0" y="0"/>
              <a:ext cx="4504612" cy="2362793"/>
            </a:xfrm>
            <a:custGeom>
              <a:avLst/>
              <a:gdLst/>
              <a:ahLst/>
              <a:cxnLst/>
              <a:rect r="r" b="b" t="t" l="l"/>
              <a:pathLst>
                <a:path h="2362793" w="4504612">
                  <a:moveTo>
                    <a:pt x="23085" y="0"/>
                  </a:moveTo>
                  <a:lnTo>
                    <a:pt x="4481527" y="0"/>
                  </a:lnTo>
                  <a:cubicBezTo>
                    <a:pt x="4487650" y="0"/>
                    <a:pt x="4493521" y="2432"/>
                    <a:pt x="4497851" y="6762"/>
                  </a:cubicBezTo>
                  <a:cubicBezTo>
                    <a:pt x="4502180" y="11091"/>
                    <a:pt x="4504612" y="16963"/>
                    <a:pt x="4504612" y="23085"/>
                  </a:cubicBezTo>
                  <a:lnTo>
                    <a:pt x="4504612" y="2339708"/>
                  </a:lnTo>
                  <a:cubicBezTo>
                    <a:pt x="4504612" y="2345830"/>
                    <a:pt x="4502180" y="2351702"/>
                    <a:pt x="4497851" y="2356032"/>
                  </a:cubicBezTo>
                  <a:cubicBezTo>
                    <a:pt x="4493521" y="2360361"/>
                    <a:pt x="4487650" y="2362793"/>
                    <a:pt x="4481527" y="2362793"/>
                  </a:cubicBezTo>
                  <a:lnTo>
                    <a:pt x="23085" y="2362793"/>
                  </a:lnTo>
                  <a:cubicBezTo>
                    <a:pt x="16963" y="2362793"/>
                    <a:pt x="11091" y="2360361"/>
                    <a:pt x="6762" y="2356032"/>
                  </a:cubicBezTo>
                  <a:cubicBezTo>
                    <a:pt x="2432" y="2351702"/>
                    <a:pt x="0" y="2345830"/>
                    <a:pt x="0" y="2339708"/>
                  </a:cubicBezTo>
                  <a:lnTo>
                    <a:pt x="0" y="23085"/>
                  </a:lnTo>
                  <a:cubicBezTo>
                    <a:pt x="0" y="16963"/>
                    <a:pt x="2432" y="11091"/>
                    <a:pt x="6762" y="6762"/>
                  </a:cubicBezTo>
                  <a:cubicBezTo>
                    <a:pt x="11091" y="2432"/>
                    <a:pt x="16963" y="0"/>
                    <a:pt x="23085" y="0"/>
                  </a:cubicBezTo>
                  <a:close/>
                </a:path>
              </a:pathLst>
            </a:custGeom>
            <a:solidFill>
              <a:srgbClr val="C3E4ED"/>
            </a:solidFill>
            <a:ln w="38100">
              <a:solidFill>
                <a:srgbClr val="000000"/>
              </a:solidFill>
            </a:ln>
          </p:spPr>
        </p:sp>
        <p:sp>
          <p:nvSpPr>
            <p:cNvPr name="TextBox 4" id="4"/>
            <p:cNvSpPr txBox="true"/>
            <p:nvPr/>
          </p:nvSpPr>
          <p:spPr>
            <a:xfrm>
              <a:off x="0" y="-95250"/>
              <a:ext cx="812800" cy="908050"/>
            </a:xfrm>
            <a:prstGeom prst="rect">
              <a:avLst/>
            </a:prstGeom>
          </p:spPr>
          <p:txBody>
            <a:bodyPr anchor="ctr" rtlCol="false" tIns="50800" lIns="50800" bIns="50800" rIns="50800"/>
            <a:lstStyle/>
            <a:p>
              <a:pPr algn="ctr">
                <a:lnSpc>
                  <a:spcPts val="3220"/>
                </a:lnSpc>
              </a:pPr>
            </a:p>
          </p:txBody>
        </p:sp>
      </p:grpSp>
      <p:sp>
        <p:nvSpPr>
          <p:cNvPr name="Freeform 5" id="5"/>
          <p:cNvSpPr/>
          <p:nvPr/>
        </p:nvSpPr>
        <p:spPr>
          <a:xfrm flipH="false" flipV="false" rot="0">
            <a:off x="186817" y="4947181"/>
            <a:ext cx="5132658" cy="8622239"/>
          </a:xfrm>
          <a:custGeom>
            <a:avLst/>
            <a:gdLst/>
            <a:ahLst/>
            <a:cxnLst/>
            <a:rect r="r" b="b" t="t" l="l"/>
            <a:pathLst>
              <a:path h="8622239" w="5132658">
                <a:moveTo>
                  <a:pt x="0" y="0"/>
                </a:moveTo>
                <a:lnTo>
                  <a:pt x="5132658" y="0"/>
                </a:lnTo>
                <a:lnTo>
                  <a:pt x="5132658" y="8622238"/>
                </a:lnTo>
                <a:lnTo>
                  <a:pt x="0" y="862223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7144149" y="1385259"/>
            <a:ext cx="9395602" cy="3797349"/>
            <a:chOff x="0" y="0"/>
            <a:chExt cx="12527469" cy="5063133"/>
          </a:xfrm>
        </p:grpSpPr>
        <p:grpSp>
          <p:nvGrpSpPr>
            <p:cNvPr name="Group 7" id="7"/>
            <p:cNvGrpSpPr/>
            <p:nvPr/>
          </p:nvGrpSpPr>
          <p:grpSpPr>
            <a:xfrm rot="0">
              <a:off x="0" y="0"/>
              <a:ext cx="12527469" cy="5063133"/>
              <a:chOff x="0" y="0"/>
              <a:chExt cx="2474562" cy="1000125"/>
            </a:xfrm>
          </p:grpSpPr>
          <p:sp>
            <p:nvSpPr>
              <p:cNvPr name="Freeform 8" id="8"/>
              <p:cNvSpPr/>
              <p:nvPr/>
            </p:nvSpPr>
            <p:spPr>
              <a:xfrm flipH="false" flipV="false" rot="0">
                <a:off x="0" y="0"/>
                <a:ext cx="2474562" cy="1000125"/>
              </a:xfrm>
              <a:custGeom>
                <a:avLst/>
                <a:gdLst/>
                <a:ahLst/>
                <a:cxnLst/>
                <a:rect r="r" b="b" t="t" l="l"/>
                <a:pathLst>
                  <a:path h="1000125" w="2474562">
                    <a:moveTo>
                      <a:pt x="51088" y="0"/>
                    </a:moveTo>
                    <a:lnTo>
                      <a:pt x="2423474" y="0"/>
                    </a:lnTo>
                    <a:cubicBezTo>
                      <a:pt x="2451689" y="0"/>
                      <a:pt x="2474562" y="22873"/>
                      <a:pt x="2474562" y="51088"/>
                    </a:cubicBezTo>
                    <a:lnTo>
                      <a:pt x="2474562" y="949037"/>
                    </a:lnTo>
                    <a:cubicBezTo>
                      <a:pt x="2474562" y="977252"/>
                      <a:pt x="2451689" y="1000125"/>
                      <a:pt x="2423474" y="1000125"/>
                    </a:cubicBezTo>
                    <a:lnTo>
                      <a:pt x="51088" y="1000125"/>
                    </a:lnTo>
                    <a:cubicBezTo>
                      <a:pt x="22873" y="1000125"/>
                      <a:pt x="0" y="977252"/>
                      <a:pt x="0" y="949037"/>
                    </a:cubicBezTo>
                    <a:lnTo>
                      <a:pt x="0" y="51088"/>
                    </a:lnTo>
                    <a:cubicBezTo>
                      <a:pt x="0" y="22873"/>
                      <a:pt x="22873" y="0"/>
                      <a:pt x="51088" y="0"/>
                    </a:cubicBezTo>
                    <a:close/>
                  </a:path>
                </a:pathLst>
              </a:custGeom>
              <a:solidFill>
                <a:srgbClr val="000000">
                  <a:alpha val="0"/>
                </a:srgbClr>
              </a:solidFill>
              <a:ln w="38100">
                <a:solidFill>
                  <a:srgbClr val="000000"/>
                </a:solidFill>
              </a:ln>
            </p:spPr>
          </p:sp>
          <p:sp>
            <p:nvSpPr>
              <p:cNvPr name="TextBox 9" id="9"/>
              <p:cNvSpPr txBox="true"/>
              <p:nvPr/>
            </p:nvSpPr>
            <p:spPr>
              <a:xfrm>
                <a:off x="0" y="-95250"/>
                <a:ext cx="812800" cy="908050"/>
              </a:xfrm>
              <a:prstGeom prst="rect">
                <a:avLst/>
              </a:prstGeom>
            </p:spPr>
            <p:txBody>
              <a:bodyPr anchor="ctr" rtlCol="false" tIns="50800" lIns="50800" bIns="50800" rIns="50800"/>
              <a:lstStyle/>
              <a:p>
                <a:pPr algn="ctr">
                  <a:lnSpc>
                    <a:spcPts val="3220"/>
                  </a:lnSpc>
                </a:pPr>
              </a:p>
            </p:txBody>
          </p:sp>
        </p:grpSp>
        <p:grpSp>
          <p:nvGrpSpPr>
            <p:cNvPr name="Group 10" id="10"/>
            <p:cNvGrpSpPr>
              <a:grpSpLocks noChangeAspect="true"/>
            </p:cNvGrpSpPr>
            <p:nvPr/>
          </p:nvGrpSpPr>
          <p:grpSpPr>
            <a:xfrm rot="0">
              <a:off x="65181" y="52145"/>
              <a:ext cx="12397107" cy="4958843"/>
              <a:chOff x="0" y="0"/>
              <a:chExt cx="6350000" cy="2540000"/>
            </a:xfrm>
          </p:grpSpPr>
          <p:sp>
            <p:nvSpPr>
              <p:cNvPr name="Freeform 11" id="11"/>
              <p:cNvSpPr/>
              <p:nvPr/>
            </p:nvSpPr>
            <p:spPr>
              <a:xfrm flipH="false" flipV="false" rot="0">
                <a:off x="0" y="0"/>
                <a:ext cx="6350000" cy="2540000"/>
              </a:xfrm>
              <a:custGeom>
                <a:avLst/>
                <a:gdLst/>
                <a:ahLst/>
                <a:cxnLst/>
                <a:rect r="r" b="b" t="t" l="l"/>
                <a:pathLst>
                  <a:path h="2540000" w="6350000">
                    <a:moveTo>
                      <a:pt x="0" y="2159000"/>
                    </a:moveTo>
                    <a:lnTo>
                      <a:pt x="0" y="381000"/>
                    </a:lnTo>
                    <a:cubicBezTo>
                      <a:pt x="0" y="170180"/>
                      <a:pt x="170180" y="0"/>
                      <a:pt x="381000" y="0"/>
                    </a:cubicBezTo>
                    <a:lnTo>
                      <a:pt x="5969000" y="0"/>
                    </a:lnTo>
                    <a:cubicBezTo>
                      <a:pt x="6179820" y="0"/>
                      <a:pt x="6350000" y="170180"/>
                      <a:pt x="6350000" y="381000"/>
                    </a:cubicBezTo>
                    <a:lnTo>
                      <a:pt x="6350000" y="2159000"/>
                    </a:lnTo>
                    <a:cubicBezTo>
                      <a:pt x="6350000" y="2369820"/>
                      <a:pt x="6179820" y="2540000"/>
                      <a:pt x="5969000" y="2540000"/>
                    </a:cubicBezTo>
                    <a:lnTo>
                      <a:pt x="381000" y="2540000"/>
                    </a:lnTo>
                    <a:cubicBezTo>
                      <a:pt x="170180" y="2540000"/>
                      <a:pt x="0" y="2369820"/>
                      <a:pt x="0" y="2159000"/>
                    </a:cubicBezTo>
                    <a:close/>
                  </a:path>
                </a:pathLst>
              </a:custGeom>
              <a:blipFill>
                <a:blip r:embed="rId4"/>
                <a:stretch>
                  <a:fillRect l="0" t="-33385" r="0" b="-33385"/>
                </a:stretch>
              </a:blipFill>
            </p:spPr>
          </p:sp>
          <p:sp>
            <p:nvSpPr>
              <p:cNvPr name="Freeform 12" id="12"/>
              <p:cNvSpPr/>
              <p:nvPr/>
            </p:nvSpPr>
            <p:spPr>
              <a:xfrm flipH="false" flipV="false" rot="0">
                <a:off x="0" y="0"/>
                <a:ext cx="6350000" cy="2540000"/>
              </a:xfrm>
              <a:custGeom>
                <a:avLst/>
                <a:gdLst/>
                <a:ahLst/>
                <a:cxnLst/>
                <a:rect r="r" b="b" t="t" l="l"/>
                <a:pathLst>
                  <a:path h="2540000" w="6350000">
                    <a:moveTo>
                      <a:pt x="5969000" y="19050"/>
                    </a:moveTo>
                    <a:cubicBezTo>
                      <a:pt x="6168390" y="19050"/>
                      <a:pt x="6330950" y="181610"/>
                      <a:pt x="6330950" y="381000"/>
                    </a:cubicBezTo>
                    <a:lnTo>
                      <a:pt x="6330950" y="2159000"/>
                    </a:lnTo>
                    <a:cubicBezTo>
                      <a:pt x="6330950" y="2358390"/>
                      <a:pt x="6168390" y="2520950"/>
                      <a:pt x="5969000" y="2520950"/>
                    </a:cubicBezTo>
                    <a:lnTo>
                      <a:pt x="381000" y="2520950"/>
                    </a:lnTo>
                    <a:cubicBezTo>
                      <a:pt x="181610" y="2520950"/>
                      <a:pt x="19050" y="2358390"/>
                      <a:pt x="19050" y="2159000"/>
                    </a:cubicBezTo>
                    <a:lnTo>
                      <a:pt x="19050" y="381000"/>
                    </a:lnTo>
                    <a:cubicBezTo>
                      <a:pt x="19050" y="181610"/>
                      <a:pt x="181610" y="19050"/>
                      <a:pt x="381000" y="19050"/>
                    </a:cubicBezTo>
                    <a:lnTo>
                      <a:pt x="5969000" y="19050"/>
                    </a:lnTo>
                    <a:moveTo>
                      <a:pt x="5969000" y="0"/>
                    </a:moveTo>
                    <a:lnTo>
                      <a:pt x="381000" y="0"/>
                    </a:lnTo>
                    <a:cubicBezTo>
                      <a:pt x="170180" y="0"/>
                      <a:pt x="0" y="170180"/>
                      <a:pt x="0" y="381000"/>
                    </a:cubicBezTo>
                    <a:lnTo>
                      <a:pt x="0" y="2159000"/>
                    </a:lnTo>
                    <a:cubicBezTo>
                      <a:pt x="0" y="2369820"/>
                      <a:pt x="170180" y="2540000"/>
                      <a:pt x="381000" y="2540000"/>
                    </a:cubicBezTo>
                    <a:lnTo>
                      <a:pt x="5969000" y="2540000"/>
                    </a:lnTo>
                    <a:cubicBezTo>
                      <a:pt x="6179820" y="2540000"/>
                      <a:pt x="6350000" y="2369820"/>
                      <a:pt x="6350000" y="2159000"/>
                    </a:cubicBezTo>
                    <a:lnTo>
                      <a:pt x="6350000" y="381000"/>
                    </a:lnTo>
                    <a:cubicBezTo>
                      <a:pt x="6350000" y="170180"/>
                      <a:pt x="6179820" y="0"/>
                      <a:pt x="5969000" y="0"/>
                    </a:cubicBezTo>
                    <a:lnTo>
                      <a:pt x="5969000" y="0"/>
                    </a:lnTo>
                    <a:close/>
                  </a:path>
                </a:pathLst>
              </a:custGeom>
              <a:solidFill>
                <a:srgbClr val="C3E4ED"/>
              </a:solidFill>
            </p:spPr>
          </p:sp>
        </p:grpSp>
      </p:grpSp>
      <p:sp>
        <p:nvSpPr>
          <p:cNvPr name="Freeform 13" id="13"/>
          <p:cNvSpPr/>
          <p:nvPr/>
        </p:nvSpPr>
        <p:spPr>
          <a:xfrm flipH="false" flipV="false" rot="-5497659">
            <a:off x="15337605" y="313203"/>
            <a:ext cx="4018247" cy="3974412"/>
          </a:xfrm>
          <a:custGeom>
            <a:avLst/>
            <a:gdLst/>
            <a:ahLst/>
            <a:cxnLst/>
            <a:rect r="r" b="b" t="t" l="l"/>
            <a:pathLst>
              <a:path h="3974412" w="4018247">
                <a:moveTo>
                  <a:pt x="0" y="0"/>
                </a:moveTo>
                <a:lnTo>
                  <a:pt x="4018247" y="0"/>
                </a:lnTo>
                <a:lnTo>
                  <a:pt x="4018247" y="3974411"/>
                </a:lnTo>
                <a:lnTo>
                  <a:pt x="0" y="397441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4" id="14"/>
          <p:cNvGrpSpPr/>
          <p:nvPr/>
        </p:nvGrpSpPr>
        <p:grpSpPr>
          <a:xfrm rot="0">
            <a:off x="12970697" y="6164370"/>
            <a:ext cx="2691684" cy="920234"/>
            <a:chOff x="0" y="0"/>
            <a:chExt cx="3588912" cy="1226978"/>
          </a:xfrm>
        </p:grpSpPr>
        <p:grpSp>
          <p:nvGrpSpPr>
            <p:cNvPr name="Group 15" id="15"/>
            <p:cNvGrpSpPr>
              <a:grpSpLocks noChangeAspect="true"/>
            </p:cNvGrpSpPr>
            <p:nvPr/>
          </p:nvGrpSpPr>
          <p:grpSpPr>
            <a:xfrm rot="0">
              <a:off x="0" y="0"/>
              <a:ext cx="3588912" cy="1226978"/>
              <a:chOff x="0" y="0"/>
              <a:chExt cx="6604000" cy="2257778"/>
            </a:xfrm>
          </p:grpSpPr>
          <p:sp>
            <p:nvSpPr>
              <p:cNvPr name="Freeform 16" id="16"/>
              <p:cNvSpPr/>
              <p:nvPr/>
            </p:nvSpPr>
            <p:spPr>
              <a:xfrm flipH="false" flipV="false" rot="0">
                <a:off x="16351" y="0"/>
                <a:ext cx="2570728" cy="2257821"/>
              </a:xfrm>
              <a:custGeom>
                <a:avLst/>
                <a:gdLst/>
                <a:ahLst/>
                <a:cxnLst/>
                <a:rect r="r" b="b" t="t" l="l"/>
                <a:pathLst>
                  <a:path h="2257821" w="2570728">
                    <a:moveTo>
                      <a:pt x="618649" y="0"/>
                    </a:moveTo>
                    <a:cubicBezTo>
                      <a:pt x="501749" y="0"/>
                      <a:pt x="406982" y="94766"/>
                      <a:pt x="406982" y="211667"/>
                    </a:cubicBezTo>
                    <a:lnTo>
                      <a:pt x="406982" y="282222"/>
                    </a:lnTo>
                    <a:cubicBezTo>
                      <a:pt x="406982" y="399122"/>
                      <a:pt x="501749" y="493889"/>
                      <a:pt x="618649" y="493889"/>
                    </a:cubicBezTo>
                    <a:cubicBezTo>
                      <a:pt x="735549" y="493889"/>
                      <a:pt x="830316" y="399122"/>
                      <a:pt x="830316" y="282222"/>
                    </a:cubicBezTo>
                    <a:lnTo>
                      <a:pt x="830316" y="211667"/>
                    </a:lnTo>
                    <a:cubicBezTo>
                      <a:pt x="830316" y="94766"/>
                      <a:pt x="735549" y="0"/>
                      <a:pt x="618649" y="0"/>
                    </a:cubicBezTo>
                    <a:moveTo>
                      <a:pt x="399433" y="969998"/>
                    </a:moveTo>
                    <a:cubicBezTo>
                      <a:pt x="400632" y="961884"/>
                      <a:pt x="389202" y="958709"/>
                      <a:pt x="386027" y="966258"/>
                    </a:cubicBezTo>
                    <a:lnTo>
                      <a:pt x="232005" y="1325598"/>
                    </a:lnTo>
                    <a:cubicBezTo>
                      <a:pt x="209748" y="1377518"/>
                      <a:pt x="158672" y="1411161"/>
                      <a:pt x="102182" y="1411111"/>
                    </a:cubicBezTo>
                    <a:lnTo>
                      <a:pt x="37130" y="1411111"/>
                    </a:lnTo>
                    <a:cubicBezTo>
                      <a:pt x="25266" y="1411122"/>
                      <a:pt x="14190" y="1405168"/>
                      <a:pt x="7655" y="1395265"/>
                    </a:cubicBezTo>
                    <a:cubicBezTo>
                      <a:pt x="1120" y="1385363"/>
                      <a:pt x="0" y="1372839"/>
                      <a:pt x="4675" y="1361934"/>
                    </a:cubicBezTo>
                    <a:lnTo>
                      <a:pt x="195316" y="917222"/>
                    </a:lnTo>
                    <a:lnTo>
                      <a:pt x="265448" y="741821"/>
                    </a:lnTo>
                    <a:cubicBezTo>
                      <a:pt x="308318" y="634683"/>
                      <a:pt x="412094" y="564437"/>
                      <a:pt x="527491" y="564444"/>
                    </a:cubicBezTo>
                    <a:lnTo>
                      <a:pt x="709807" y="564444"/>
                    </a:lnTo>
                    <a:cubicBezTo>
                      <a:pt x="825204" y="564437"/>
                      <a:pt x="928980" y="634683"/>
                      <a:pt x="971850" y="741821"/>
                    </a:cubicBezTo>
                    <a:lnTo>
                      <a:pt x="1041982" y="917222"/>
                    </a:lnTo>
                    <a:lnTo>
                      <a:pt x="1232553" y="1361934"/>
                    </a:lnTo>
                    <a:cubicBezTo>
                      <a:pt x="1237228" y="1372839"/>
                      <a:pt x="1236108" y="1385363"/>
                      <a:pt x="1229572" y="1395265"/>
                    </a:cubicBezTo>
                    <a:cubicBezTo>
                      <a:pt x="1223037" y="1405168"/>
                      <a:pt x="1211962" y="1411122"/>
                      <a:pt x="1200097" y="1411111"/>
                    </a:cubicBezTo>
                    <a:lnTo>
                      <a:pt x="1135045" y="1411111"/>
                    </a:lnTo>
                    <a:cubicBezTo>
                      <a:pt x="1078607" y="1411105"/>
                      <a:pt x="1027601" y="1377471"/>
                      <a:pt x="1005364" y="1325598"/>
                    </a:cubicBezTo>
                    <a:lnTo>
                      <a:pt x="851341" y="966258"/>
                    </a:lnTo>
                    <a:cubicBezTo>
                      <a:pt x="848096" y="958709"/>
                      <a:pt x="836736" y="961884"/>
                      <a:pt x="837865" y="969998"/>
                    </a:cubicBezTo>
                    <a:lnTo>
                      <a:pt x="900871" y="1411111"/>
                    </a:lnTo>
                    <a:lnTo>
                      <a:pt x="968252" y="2219607"/>
                    </a:lnTo>
                    <a:cubicBezTo>
                      <a:pt x="969060" y="2229429"/>
                      <a:pt x="965723" y="2239141"/>
                      <a:pt x="959048" y="2246392"/>
                    </a:cubicBezTo>
                    <a:cubicBezTo>
                      <a:pt x="952374" y="2253643"/>
                      <a:pt x="942970" y="2257771"/>
                      <a:pt x="933115" y="2257778"/>
                    </a:cubicBezTo>
                    <a:lnTo>
                      <a:pt x="879281" y="2257778"/>
                    </a:lnTo>
                    <a:cubicBezTo>
                      <a:pt x="810300" y="2257786"/>
                      <a:pt x="751423" y="2207921"/>
                      <a:pt x="740075" y="2139879"/>
                    </a:cubicBezTo>
                    <a:lnTo>
                      <a:pt x="625705" y="1452880"/>
                    </a:lnTo>
                    <a:cubicBezTo>
                      <a:pt x="624364" y="1444978"/>
                      <a:pt x="613075" y="1444978"/>
                      <a:pt x="611735" y="1452880"/>
                    </a:cubicBezTo>
                    <a:lnTo>
                      <a:pt x="497293" y="2139879"/>
                    </a:lnTo>
                    <a:cubicBezTo>
                      <a:pt x="485942" y="2207948"/>
                      <a:pt x="427025" y="2257821"/>
                      <a:pt x="358017" y="2257778"/>
                    </a:cubicBezTo>
                    <a:lnTo>
                      <a:pt x="304183" y="2257778"/>
                    </a:lnTo>
                    <a:cubicBezTo>
                      <a:pt x="294328" y="2257771"/>
                      <a:pt x="284924" y="2253643"/>
                      <a:pt x="278250" y="2246392"/>
                    </a:cubicBezTo>
                    <a:cubicBezTo>
                      <a:pt x="271575" y="2239141"/>
                      <a:pt x="268238" y="2229429"/>
                      <a:pt x="269046" y="2219607"/>
                    </a:cubicBezTo>
                    <a:lnTo>
                      <a:pt x="336427" y="1411111"/>
                    </a:lnTo>
                    <a:lnTo>
                      <a:pt x="399433" y="969998"/>
                    </a:lnTo>
                    <a:moveTo>
                      <a:pt x="1952149" y="0"/>
                    </a:moveTo>
                    <a:cubicBezTo>
                      <a:pt x="1835249" y="0"/>
                      <a:pt x="1740482" y="94766"/>
                      <a:pt x="1740482" y="211667"/>
                    </a:cubicBezTo>
                    <a:lnTo>
                      <a:pt x="1740482" y="282222"/>
                    </a:lnTo>
                    <a:cubicBezTo>
                      <a:pt x="1740482" y="399122"/>
                      <a:pt x="1835249" y="493889"/>
                      <a:pt x="1952149" y="493889"/>
                    </a:cubicBezTo>
                    <a:cubicBezTo>
                      <a:pt x="2069049" y="493889"/>
                      <a:pt x="2163816" y="399122"/>
                      <a:pt x="2163816" y="282222"/>
                    </a:cubicBezTo>
                    <a:lnTo>
                      <a:pt x="2163816" y="211667"/>
                    </a:lnTo>
                    <a:cubicBezTo>
                      <a:pt x="2163816" y="94766"/>
                      <a:pt x="2069049" y="0"/>
                      <a:pt x="1952149" y="0"/>
                    </a:cubicBezTo>
                    <a:moveTo>
                      <a:pt x="1732933" y="969998"/>
                    </a:moveTo>
                    <a:cubicBezTo>
                      <a:pt x="1734132" y="961884"/>
                      <a:pt x="1722702" y="958709"/>
                      <a:pt x="1719527" y="966258"/>
                    </a:cubicBezTo>
                    <a:lnTo>
                      <a:pt x="1565505" y="1325598"/>
                    </a:lnTo>
                    <a:cubicBezTo>
                      <a:pt x="1543248" y="1377518"/>
                      <a:pt x="1492172" y="1411161"/>
                      <a:pt x="1435682" y="1411111"/>
                    </a:cubicBezTo>
                    <a:lnTo>
                      <a:pt x="1370630" y="1411111"/>
                    </a:lnTo>
                    <a:cubicBezTo>
                      <a:pt x="1358766" y="1411122"/>
                      <a:pt x="1347690" y="1405168"/>
                      <a:pt x="1341155" y="1395265"/>
                    </a:cubicBezTo>
                    <a:cubicBezTo>
                      <a:pt x="1334620" y="1385363"/>
                      <a:pt x="1333500" y="1372839"/>
                      <a:pt x="1338175" y="1361934"/>
                    </a:cubicBezTo>
                    <a:lnTo>
                      <a:pt x="1528816" y="917222"/>
                    </a:lnTo>
                    <a:lnTo>
                      <a:pt x="1598948" y="741821"/>
                    </a:lnTo>
                    <a:cubicBezTo>
                      <a:pt x="1641818" y="634683"/>
                      <a:pt x="1745595" y="564437"/>
                      <a:pt x="1860991" y="564444"/>
                    </a:cubicBezTo>
                    <a:lnTo>
                      <a:pt x="2043307" y="564444"/>
                    </a:lnTo>
                    <a:cubicBezTo>
                      <a:pt x="2158703" y="564437"/>
                      <a:pt x="2262480" y="634683"/>
                      <a:pt x="2305350" y="741821"/>
                    </a:cubicBezTo>
                    <a:lnTo>
                      <a:pt x="2375482" y="917222"/>
                    </a:lnTo>
                    <a:lnTo>
                      <a:pt x="2566053" y="1361934"/>
                    </a:lnTo>
                    <a:cubicBezTo>
                      <a:pt x="2570728" y="1372839"/>
                      <a:pt x="2569608" y="1385363"/>
                      <a:pt x="2563072" y="1395265"/>
                    </a:cubicBezTo>
                    <a:cubicBezTo>
                      <a:pt x="2556537" y="1405168"/>
                      <a:pt x="2545462" y="1411122"/>
                      <a:pt x="2533597" y="1411111"/>
                    </a:cubicBezTo>
                    <a:lnTo>
                      <a:pt x="2468545" y="1411111"/>
                    </a:lnTo>
                    <a:cubicBezTo>
                      <a:pt x="2412107" y="1411105"/>
                      <a:pt x="2361101" y="1377471"/>
                      <a:pt x="2338864" y="1325598"/>
                    </a:cubicBezTo>
                    <a:lnTo>
                      <a:pt x="2184841" y="966258"/>
                    </a:lnTo>
                    <a:cubicBezTo>
                      <a:pt x="2181596" y="958709"/>
                      <a:pt x="2170236" y="961884"/>
                      <a:pt x="2171365" y="969998"/>
                    </a:cubicBezTo>
                    <a:lnTo>
                      <a:pt x="2234371" y="1411111"/>
                    </a:lnTo>
                    <a:lnTo>
                      <a:pt x="2301752" y="2219607"/>
                    </a:lnTo>
                    <a:cubicBezTo>
                      <a:pt x="2302560" y="2229429"/>
                      <a:pt x="2299223" y="2239141"/>
                      <a:pt x="2292548" y="2246392"/>
                    </a:cubicBezTo>
                    <a:cubicBezTo>
                      <a:pt x="2285874" y="2253643"/>
                      <a:pt x="2276470" y="2257771"/>
                      <a:pt x="2266615" y="2257778"/>
                    </a:cubicBezTo>
                    <a:lnTo>
                      <a:pt x="2212781" y="2257778"/>
                    </a:lnTo>
                    <a:cubicBezTo>
                      <a:pt x="2143800" y="2257786"/>
                      <a:pt x="2084923" y="2207921"/>
                      <a:pt x="2073575" y="2139879"/>
                    </a:cubicBezTo>
                    <a:lnTo>
                      <a:pt x="1959205" y="1452880"/>
                    </a:lnTo>
                    <a:cubicBezTo>
                      <a:pt x="1957864" y="1444978"/>
                      <a:pt x="1946575" y="1444978"/>
                      <a:pt x="1945234" y="1452880"/>
                    </a:cubicBezTo>
                    <a:lnTo>
                      <a:pt x="1830793" y="2139879"/>
                    </a:lnTo>
                    <a:cubicBezTo>
                      <a:pt x="1819442" y="2207948"/>
                      <a:pt x="1760525" y="2257821"/>
                      <a:pt x="1691517" y="2257778"/>
                    </a:cubicBezTo>
                    <a:lnTo>
                      <a:pt x="1637683" y="2257778"/>
                    </a:lnTo>
                    <a:cubicBezTo>
                      <a:pt x="1627828" y="2257771"/>
                      <a:pt x="1618424" y="2253643"/>
                      <a:pt x="1611750" y="2246392"/>
                    </a:cubicBezTo>
                    <a:cubicBezTo>
                      <a:pt x="1605075" y="2239141"/>
                      <a:pt x="1601738" y="2229429"/>
                      <a:pt x="1602546" y="2219607"/>
                    </a:cubicBezTo>
                    <a:lnTo>
                      <a:pt x="1669927" y="1411111"/>
                    </a:lnTo>
                    <a:lnTo>
                      <a:pt x="1732933" y="969998"/>
                    </a:lnTo>
                  </a:path>
                </a:pathLst>
              </a:custGeom>
              <a:solidFill>
                <a:srgbClr val="FFFFFF"/>
              </a:solidFill>
            </p:spPr>
          </p:sp>
          <p:sp>
            <p:nvSpPr>
              <p:cNvPr name="Freeform 17" id="17"/>
              <p:cNvSpPr/>
              <p:nvPr/>
            </p:nvSpPr>
            <p:spPr>
              <a:xfrm flipH="false" flipV="false" rot="0">
                <a:off x="2683351" y="0"/>
                <a:ext cx="3904228" cy="2257821"/>
              </a:xfrm>
              <a:custGeom>
                <a:avLst/>
                <a:gdLst/>
                <a:ahLst/>
                <a:cxnLst/>
                <a:rect r="r" b="b" t="t" l="l"/>
                <a:pathLst>
                  <a:path h="2257821" w="3904228">
                    <a:moveTo>
                      <a:pt x="618649" y="0"/>
                    </a:moveTo>
                    <a:cubicBezTo>
                      <a:pt x="501749" y="0"/>
                      <a:pt x="406982" y="94766"/>
                      <a:pt x="406982" y="211667"/>
                    </a:cubicBezTo>
                    <a:lnTo>
                      <a:pt x="406982" y="282222"/>
                    </a:lnTo>
                    <a:cubicBezTo>
                      <a:pt x="406982" y="399122"/>
                      <a:pt x="501749" y="493889"/>
                      <a:pt x="618649" y="493889"/>
                    </a:cubicBezTo>
                    <a:cubicBezTo>
                      <a:pt x="735549" y="493889"/>
                      <a:pt x="830316" y="399122"/>
                      <a:pt x="830316" y="282222"/>
                    </a:cubicBezTo>
                    <a:lnTo>
                      <a:pt x="830316" y="211667"/>
                    </a:lnTo>
                    <a:cubicBezTo>
                      <a:pt x="830316" y="94766"/>
                      <a:pt x="735549" y="0"/>
                      <a:pt x="618649" y="0"/>
                    </a:cubicBezTo>
                    <a:moveTo>
                      <a:pt x="399433" y="969998"/>
                    </a:moveTo>
                    <a:cubicBezTo>
                      <a:pt x="400632" y="961884"/>
                      <a:pt x="389202" y="958709"/>
                      <a:pt x="386027" y="966258"/>
                    </a:cubicBezTo>
                    <a:lnTo>
                      <a:pt x="232005" y="1325598"/>
                    </a:lnTo>
                    <a:cubicBezTo>
                      <a:pt x="209748" y="1377518"/>
                      <a:pt x="158672" y="1411161"/>
                      <a:pt x="102182" y="1411111"/>
                    </a:cubicBezTo>
                    <a:lnTo>
                      <a:pt x="37130" y="1411111"/>
                    </a:lnTo>
                    <a:cubicBezTo>
                      <a:pt x="25266" y="1411122"/>
                      <a:pt x="14190" y="1405168"/>
                      <a:pt x="7655" y="1395265"/>
                    </a:cubicBezTo>
                    <a:cubicBezTo>
                      <a:pt x="1120" y="1385363"/>
                      <a:pt x="0" y="1372839"/>
                      <a:pt x="4675" y="1361934"/>
                    </a:cubicBezTo>
                    <a:lnTo>
                      <a:pt x="195316" y="917222"/>
                    </a:lnTo>
                    <a:lnTo>
                      <a:pt x="265448" y="741821"/>
                    </a:lnTo>
                    <a:cubicBezTo>
                      <a:pt x="308318" y="634683"/>
                      <a:pt x="412095" y="564437"/>
                      <a:pt x="527491" y="564444"/>
                    </a:cubicBezTo>
                    <a:lnTo>
                      <a:pt x="709807" y="564444"/>
                    </a:lnTo>
                    <a:cubicBezTo>
                      <a:pt x="825203" y="564437"/>
                      <a:pt x="928980" y="634683"/>
                      <a:pt x="971850" y="741821"/>
                    </a:cubicBezTo>
                    <a:lnTo>
                      <a:pt x="1041982" y="917222"/>
                    </a:lnTo>
                    <a:lnTo>
                      <a:pt x="1232553" y="1361934"/>
                    </a:lnTo>
                    <a:cubicBezTo>
                      <a:pt x="1237228" y="1372839"/>
                      <a:pt x="1236107" y="1385363"/>
                      <a:pt x="1229572" y="1395265"/>
                    </a:cubicBezTo>
                    <a:cubicBezTo>
                      <a:pt x="1223037" y="1405168"/>
                      <a:pt x="1211962" y="1411122"/>
                      <a:pt x="1200097" y="1411111"/>
                    </a:cubicBezTo>
                    <a:lnTo>
                      <a:pt x="1135045" y="1411111"/>
                    </a:lnTo>
                    <a:cubicBezTo>
                      <a:pt x="1078607" y="1411105"/>
                      <a:pt x="1027601" y="1377471"/>
                      <a:pt x="1005364" y="1325598"/>
                    </a:cubicBezTo>
                    <a:lnTo>
                      <a:pt x="851341" y="966258"/>
                    </a:lnTo>
                    <a:cubicBezTo>
                      <a:pt x="848096" y="958709"/>
                      <a:pt x="836736" y="961884"/>
                      <a:pt x="837865" y="969998"/>
                    </a:cubicBezTo>
                    <a:lnTo>
                      <a:pt x="900871" y="1411111"/>
                    </a:lnTo>
                    <a:lnTo>
                      <a:pt x="968252" y="2219607"/>
                    </a:lnTo>
                    <a:cubicBezTo>
                      <a:pt x="969060" y="2229429"/>
                      <a:pt x="965723" y="2239141"/>
                      <a:pt x="959048" y="2246392"/>
                    </a:cubicBezTo>
                    <a:cubicBezTo>
                      <a:pt x="952374" y="2253643"/>
                      <a:pt x="942970" y="2257771"/>
                      <a:pt x="933115" y="2257778"/>
                    </a:cubicBezTo>
                    <a:lnTo>
                      <a:pt x="879281" y="2257778"/>
                    </a:lnTo>
                    <a:cubicBezTo>
                      <a:pt x="810299" y="2257786"/>
                      <a:pt x="751423" y="2207921"/>
                      <a:pt x="740075" y="2139879"/>
                    </a:cubicBezTo>
                    <a:lnTo>
                      <a:pt x="625704" y="1452880"/>
                    </a:lnTo>
                    <a:cubicBezTo>
                      <a:pt x="624364" y="1444978"/>
                      <a:pt x="613075" y="1444978"/>
                      <a:pt x="611735" y="1452880"/>
                    </a:cubicBezTo>
                    <a:lnTo>
                      <a:pt x="497293" y="2139879"/>
                    </a:lnTo>
                    <a:cubicBezTo>
                      <a:pt x="485942" y="2207948"/>
                      <a:pt x="427025" y="2257821"/>
                      <a:pt x="358017" y="2257778"/>
                    </a:cubicBezTo>
                    <a:lnTo>
                      <a:pt x="304183" y="2257778"/>
                    </a:lnTo>
                    <a:cubicBezTo>
                      <a:pt x="294328" y="2257771"/>
                      <a:pt x="284924" y="2253643"/>
                      <a:pt x="278250" y="2246392"/>
                    </a:cubicBezTo>
                    <a:cubicBezTo>
                      <a:pt x="271575" y="2239141"/>
                      <a:pt x="268238" y="2229429"/>
                      <a:pt x="269046" y="2219607"/>
                    </a:cubicBezTo>
                    <a:lnTo>
                      <a:pt x="336427" y="1411111"/>
                    </a:lnTo>
                    <a:lnTo>
                      <a:pt x="399433" y="969998"/>
                    </a:lnTo>
                    <a:moveTo>
                      <a:pt x="1952149" y="0"/>
                    </a:moveTo>
                    <a:cubicBezTo>
                      <a:pt x="1835249" y="0"/>
                      <a:pt x="1740482" y="94766"/>
                      <a:pt x="1740482" y="211667"/>
                    </a:cubicBezTo>
                    <a:lnTo>
                      <a:pt x="1740482" y="282222"/>
                    </a:lnTo>
                    <a:cubicBezTo>
                      <a:pt x="1740482" y="399122"/>
                      <a:pt x="1835249" y="493889"/>
                      <a:pt x="1952149" y="493889"/>
                    </a:cubicBezTo>
                    <a:cubicBezTo>
                      <a:pt x="2069049" y="493889"/>
                      <a:pt x="2163816" y="399122"/>
                      <a:pt x="2163816" y="282222"/>
                    </a:cubicBezTo>
                    <a:lnTo>
                      <a:pt x="2163816" y="211667"/>
                    </a:lnTo>
                    <a:cubicBezTo>
                      <a:pt x="2163816" y="94766"/>
                      <a:pt x="2069049" y="0"/>
                      <a:pt x="1952149" y="0"/>
                    </a:cubicBezTo>
                    <a:moveTo>
                      <a:pt x="1732933" y="969998"/>
                    </a:moveTo>
                    <a:cubicBezTo>
                      <a:pt x="1734132" y="961884"/>
                      <a:pt x="1722702" y="958709"/>
                      <a:pt x="1719527" y="966258"/>
                    </a:cubicBezTo>
                    <a:lnTo>
                      <a:pt x="1565504" y="1325598"/>
                    </a:lnTo>
                    <a:cubicBezTo>
                      <a:pt x="1543248" y="1377518"/>
                      <a:pt x="1492172" y="1411161"/>
                      <a:pt x="1435682" y="1411111"/>
                    </a:cubicBezTo>
                    <a:lnTo>
                      <a:pt x="1370630" y="1411111"/>
                    </a:lnTo>
                    <a:cubicBezTo>
                      <a:pt x="1358765" y="1411122"/>
                      <a:pt x="1347691" y="1405168"/>
                      <a:pt x="1341155" y="1395265"/>
                    </a:cubicBezTo>
                    <a:cubicBezTo>
                      <a:pt x="1334620" y="1385363"/>
                      <a:pt x="1333500" y="1372839"/>
                      <a:pt x="1338174" y="1361934"/>
                    </a:cubicBezTo>
                    <a:lnTo>
                      <a:pt x="1528816" y="917222"/>
                    </a:lnTo>
                    <a:lnTo>
                      <a:pt x="1598948" y="741821"/>
                    </a:lnTo>
                    <a:cubicBezTo>
                      <a:pt x="1641818" y="634683"/>
                      <a:pt x="1745595" y="564437"/>
                      <a:pt x="1860991" y="564444"/>
                    </a:cubicBezTo>
                    <a:lnTo>
                      <a:pt x="2043307" y="564444"/>
                    </a:lnTo>
                    <a:cubicBezTo>
                      <a:pt x="2158703" y="564437"/>
                      <a:pt x="2262480" y="634683"/>
                      <a:pt x="2305350" y="741821"/>
                    </a:cubicBezTo>
                    <a:lnTo>
                      <a:pt x="2375482" y="917222"/>
                    </a:lnTo>
                    <a:lnTo>
                      <a:pt x="2566053" y="1361934"/>
                    </a:lnTo>
                    <a:cubicBezTo>
                      <a:pt x="2570728" y="1372839"/>
                      <a:pt x="2569607" y="1385363"/>
                      <a:pt x="2563072" y="1395265"/>
                    </a:cubicBezTo>
                    <a:cubicBezTo>
                      <a:pt x="2556537" y="1405168"/>
                      <a:pt x="2545462" y="1411122"/>
                      <a:pt x="2533597" y="1411111"/>
                    </a:cubicBezTo>
                    <a:lnTo>
                      <a:pt x="2468545" y="1411111"/>
                    </a:lnTo>
                    <a:cubicBezTo>
                      <a:pt x="2412107" y="1411105"/>
                      <a:pt x="2361101" y="1377471"/>
                      <a:pt x="2338864" y="1325598"/>
                    </a:cubicBezTo>
                    <a:lnTo>
                      <a:pt x="2184841" y="966258"/>
                    </a:lnTo>
                    <a:cubicBezTo>
                      <a:pt x="2181596" y="958709"/>
                      <a:pt x="2170236" y="961884"/>
                      <a:pt x="2171365" y="969998"/>
                    </a:cubicBezTo>
                    <a:lnTo>
                      <a:pt x="2234371" y="1411111"/>
                    </a:lnTo>
                    <a:lnTo>
                      <a:pt x="2301752" y="2219607"/>
                    </a:lnTo>
                    <a:cubicBezTo>
                      <a:pt x="2302560" y="2229429"/>
                      <a:pt x="2299223" y="2239141"/>
                      <a:pt x="2292548" y="2246392"/>
                    </a:cubicBezTo>
                    <a:cubicBezTo>
                      <a:pt x="2285874" y="2253643"/>
                      <a:pt x="2276470" y="2257771"/>
                      <a:pt x="2266615" y="2257778"/>
                    </a:cubicBezTo>
                    <a:lnTo>
                      <a:pt x="2212781" y="2257778"/>
                    </a:lnTo>
                    <a:cubicBezTo>
                      <a:pt x="2143799" y="2257786"/>
                      <a:pt x="2084923" y="2207921"/>
                      <a:pt x="2073575" y="2139879"/>
                    </a:cubicBezTo>
                    <a:lnTo>
                      <a:pt x="1959204" y="1452880"/>
                    </a:lnTo>
                    <a:cubicBezTo>
                      <a:pt x="1957864" y="1444978"/>
                      <a:pt x="1946575" y="1444978"/>
                      <a:pt x="1945235" y="1452880"/>
                    </a:cubicBezTo>
                    <a:lnTo>
                      <a:pt x="1830794" y="2139879"/>
                    </a:lnTo>
                    <a:cubicBezTo>
                      <a:pt x="1819442" y="2207948"/>
                      <a:pt x="1760525" y="2257821"/>
                      <a:pt x="1691517" y="2257778"/>
                    </a:cubicBezTo>
                    <a:lnTo>
                      <a:pt x="1637683" y="2257778"/>
                    </a:lnTo>
                    <a:cubicBezTo>
                      <a:pt x="1627828" y="2257771"/>
                      <a:pt x="1618424" y="2253643"/>
                      <a:pt x="1611750" y="2246392"/>
                    </a:cubicBezTo>
                    <a:cubicBezTo>
                      <a:pt x="1605075" y="2239141"/>
                      <a:pt x="1601738" y="2229429"/>
                      <a:pt x="1602546" y="2219607"/>
                    </a:cubicBezTo>
                    <a:lnTo>
                      <a:pt x="1669927" y="1411111"/>
                    </a:lnTo>
                    <a:lnTo>
                      <a:pt x="1732933" y="969998"/>
                    </a:lnTo>
                    <a:moveTo>
                      <a:pt x="3285649" y="0"/>
                    </a:moveTo>
                    <a:cubicBezTo>
                      <a:pt x="3168749" y="0"/>
                      <a:pt x="3073982" y="94766"/>
                      <a:pt x="3073982" y="211667"/>
                    </a:cubicBezTo>
                    <a:lnTo>
                      <a:pt x="3073982" y="282222"/>
                    </a:lnTo>
                    <a:cubicBezTo>
                      <a:pt x="3073982" y="399122"/>
                      <a:pt x="3168749" y="493889"/>
                      <a:pt x="3285649" y="493889"/>
                    </a:cubicBezTo>
                    <a:cubicBezTo>
                      <a:pt x="3402549" y="493889"/>
                      <a:pt x="3497316" y="399122"/>
                      <a:pt x="3497316" y="282222"/>
                    </a:cubicBezTo>
                    <a:lnTo>
                      <a:pt x="3497316" y="211667"/>
                    </a:lnTo>
                    <a:cubicBezTo>
                      <a:pt x="3497316" y="94766"/>
                      <a:pt x="3402549" y="0"/>
                      <a:pt x="3285649" y="0"/>
                    </a:cubicBezTo>
                    <a:moveTo>
                      <a:pt x="3066433" y="969998"/>
                    </a:moveTo>
                    <a:cubicBezTo>
                      <a:pt x="3067632" y="961884"/>
                      <a:pt x="3056202" y="958709"/>
                      <a:pt x="3053027" y="966258"/>
                    </a:cubicBezTo>
                    <a:lnTo>
                      <a:pt x="2899004" y="1325598"/>
                    </a:lnTo>
                    <a:cubicBezTo>
                      <a:pt x="2876748" y="1377518"/>
                      <a:pt x="2825672" y="1411161"/>
                      <a:pt x="2769182" y="1411111"/>
                    </a:cubicBezTo>
                    <a:lnTo>
                      <a:pt x="2704130" y="1411111"/>
                    </a:lnTo>
                    <a:cubicBezTo>
                      <a:pt x="2692265" y="1411122"/>
                      <a:pt x="2681191" y="1405168"/>
                      <a:pt x="2674655" y="1395265"/>
                    </a:cubicBezTo>
                    <a:cubicBezTo>
                      <a:pt x="2668120" y="1385363"/>
                      <a:pt x="2667000" y="1372839"/>
                      <a:pt x="2671674" y="1361934"/>
                    </a:cubicBezTo>
                    <a:lnTo>
                      <a:pt x="2862316" y="917222"/>
                    </a:lnTo>
                    <a:lnTo>
                      <a:pt x="2932448" y="741821"/>
                    </a:lnTo>
                    <a:cubicBezTo>
                      <a:pt x="2975318" y="634683"/>
                      <a:pt x="3079095" y="564437"/>
                      <a:pt x="3194491" y="564444"/>
                    </a:cubicBezTo>
                    <a:lnTo>
                      <a:pt x="3376807" y="564444"/>
                    </a:lnTo>
                    <a:cubicBezTo>
                      <a:pt x="3492203" y="564437"/>
                      <a:pt x="3595980" y="634683"/>
                      <a:pt x="3638850" y="741821"/>
                    </a:cubicBezTo>
                    <a:lnTo>
                      <a:pt x="3708982" y="917222"/>
                    </a:lnTo>
                    <a:lnTo>
                      <a:pt x="3899553" y="1361934"/>
                    </a:lnTo>
                    <a:cubicBezTo>
                      <a:pt x="3904228" y="1372839"/>
                      <a:pt x="3903107" y="1385363"/>
                      <a:pt x="3896572" y="1395265"/>
                    </a:cubicBezTo>
                    <a:cubicBezTo>
                      <a:pt x="3890037" y="1405168"/>
                      <a:pt x="3878962" y="1411122"/>
                      <a:pt x="3867097" y="1411111"/>
                    </a:cubicBezTo>
                    <a:lnTo>
                      <a:pt x="3802045" y="1411111"/>
                    </a:lnTo>
                    <a:cubicBezTo>
                      <a:pt x="3745607" y="1411105"/>
                      <a:pt x="3694601" y="1377471"/>
                      <a:pt x="3672364" y="1325598"/>
                    </a:cubicBezTo>
                    <a:lnTo>
                      <a:pt x="3518341" y="966258"/>
                    </a:lnTo>
                    <a:cubicBezTo>
                      <a:pt x="3515096" y="958709"/>
                      <a:pt x="3503736" y="961884"/>
                      <a:pt x="3504865" y="969998"/>
                    </a:cubicBezTo>
                    <a:lnTo>
                      <a:pt x="3567871" y="1411111"/>
                    </a:lnTo>
                    <a:lnTo>
                      <a:pt x="3635252" y="2219607"/>
                    </a:lnTo>
                    <a:cubicBezTo>
                      <a:pt x="3636060" y="2229429"/>
                      <a:pt x="3632723" y="2239141"/>
                      <a:pt x="3626048" y="2246392"/>
                    </a:cubicBezTo>
                    <a:cubicBezTo>
                      <a:pt x="3619374" y="2253643"/>
                      <a:pt x="3609970" y="2257771"/>
                      <a:pt x="3600115" y="2257778"/>
                    </a:cubicBezTo>
                    <a:lnTo>
                      <a:pt x="3546281" y="2257778"/>
                    </a:lnTo>
                    <a:cubicBezTo>
                      <a:pt x="3477299" y="2257786"/>
                      <a:pt x="3418423" y="2207921"/>
                      <a:pt x="3407075" y="2139879"/>
                    </a:cubicBezTo>
                    <a:lnTo>
                      <a:pt x="3292704" y="1452880"/>
                    </a:lnTo>
                    <a:cubicBezTo>
                      <a:pt x="3291364" y="1444978"/>
                      <a:pt x="3280075" y="1444978"/>
                      <a:pt x="3278735" y="1452880"/>
                    </a:cubicBezTo>
                    <a:lnTo>
                      <a:pt x="3164294" y="2139879"/>
                    </a:lnTo>
                    <a:cubicBezTo>
                      <a:pt x="3152942" y="2207948"/>
                      <a:pt x="3094025" y="2257821"/>
                      <a:pt x="3025017" y="2257778"/>
                    </a:cubicBezTo>
                    <a:lnTo>
                      <a:pt x="2971183" y="2257778"/>
                    </a:lnTo>
                    <a:cubicBezTo>
                      <a:pt x="2961328" y="2257771"/>
                      <a:pt x="2951924" y="2253643"/>
                      <a:pt x="2945250" y="2246392"/>
                    </a:cubicBezTo>
                    <a:cubicBezTo>
                      <a:pt x="2938575" y="2239141"/>
                      <a:pt x="2935238" y="2229429"/>
                      <a:pt x="2936046" y="2219607"/>
                    </a:cubicBezTo>
                    <a:lnTo>
                      <a:pt x="3003427" y="1411111"/>
                    </a:lnTo>
                    <a:lnTo>
                      <a:pt x="3066433" y="969998"/>
                    </a:lnTo>
                  </a:path>
                </a:pathLst>
              </a:custGeom>
              <a:solidFill>
                <a:srgbClr val="231F20"/>
              </a:solidFill>
            </p:spPr>
          </p:sp>
        </p:grpSp>
      </p:grpSp>
      <p:grpSp>
        <p:nvGrpSpPr>
          <p:cNvPr name="Group 18" id="18"/>
          <p:cNvGrpSpPr/>
          <p:nvPr/>
        </p:nvGrpSpPr>
        <p:grpSpPr>
          <a:xfrm rot="0">
            <a:off x="7193035" y="6552573"/>
            <a:ext cx="2571750" cy="231458"/>
            <a:chOff x="0" y="0"/>
            <a:chExt cx="3429000" cy="308610"/>
          </a:xfrm>
        </p:grpSpPr>
        <p:grpSp>
          <p:nvGrpSpPr>
            <p:cNvPr name="Group 19" id="19"/>
            <p:cNvGrpSpPr>
              <a:grpSpLocks noChangeAspect="true"/>
            </p:cNvGrpSpPr>
            <p:nvPr/>
          </p:nvGrpSpPr>
          <p:grpSpPr>
            <a:xfrm rot="0">
              <a:off x="0" y="0"/>
              <a:ext cx="3429000" cy="308610"/>
              <a:chOff x="0" y="0"/>
              <a:chExt cx="1270000" cy="114300"/>
            </a:xfrm>
          </p:grpSpPr>
          <p:sp>
            <p:nvSpPr>
              <p:cNvPr name="Freeform 20" id="20"/>
              <p:cNvSpPr/>
              <p:nvPr/>
            </p:nvSpPr>
            <p:spPr>
              <a:xfrm flipH="false" flipV="false" rot="0">
                <a:off x="-2823" y="-92"/>
                <a:ext cx="1275645" cy="114483"/>
              </a:xfrm>
              <a:custGeom>
                <a:avLst/>
                <a:gdLst/>
                <a:ahLst/>
                <a:cxnLst/>
                <a:rect r="r" b="b" t="t" l="l"/>
                <a:pathLst>
                  <a:path h="114483" w="1275645">
                    <a:moveTo>
                      <a:pt x="59973" y="92"/>
                    </a:moveTo>
                    <a:lnTo>
                      <a:pt x="1215673" y="92"/>
                    </a:lnTo>
                    <a:cubicBezTo>
                      <a:pt x="1236152" y="0"/>
                      <a:pt x="1255114" y="10873"/>
                      <a:pt x="1265380" y="28593"/>
                    </a:cubicBezTo>
                    <a:cubicBezTo>
                      <a:pt x="1275646" y="46313"/>
                      <a:pt x="1275646" y="68171"/>
                      <a:pt x="1265380" y="85891"/>
                    </a:cubicBezTo>
                    <a:cubicBezTo>
                      <a:pt x="1255114" y="103611"/>
                      <a:pt x="1236152" y="114484"/>
                      <a:pt x="1215673" y="114392"/>
                    </a:cubicBezTo>
                    <a:lnTo>
                      <a:pt x="59973" y="114392"/>
                    </a:lnTo>
                    <a:cubicBezTo>
                      <a:pt x="39494" y="114484"/>
                      <a:pt x="20532" y="103611"/>
                      <a:pt x="10266" y="85891"/>
                    </a:cubicBezTo>
                    <a:cubicBezTo>
                      <a:pt x="0" y="68171"/>
                      <a:pt x="0" y="46313"/>
                      <a:pt x="10266" y="28593"/>
                    </a:cubicBezTo>
                    <a:cubicBezTo>
                      <a:pt x="20532" y="10873"/>
                      <a:pt x="39494" y="0"/>
                      <a:pt x="59973" y="92"/>
                    </a:cubicBezTo>
                    <a:close/>
                  </a:path>
                </a:pathLst>
              </a:custGeom>
              <a:solidFill>
                <a:srgbClr val="231F20"/>
              </a:solidFill>
            </p:spPr>
          </p:sp>
          <p:sp>
            <p:nvSpPr>
              <p:cNvPr name="Freeform 21" id="21"/>
              <p:cNvSpPr/>
              <p:nvPr/>
            </p:nvSpPr>
            <p:spPr>
              <a:xfrm flipH="false" flipV="false" rot="0">
                <a:off x="-2823" y="-92"/>
                <a:ext cx="894645" cy="114483"/>
              </a:xfrm>
              <a:custGeom>
                <a:avLst/>
                <a:gdLst/>
                <a:ahLst/>
                <a:cxnLst/>
                <a:rect r="r" b="b" t="t" l="l"/>
                <a:pathLst>
                  <a:path h="114483" w="894645">
                    <a:moveTo>
                      <a:pt x="59973" y="92"/>
                    </a:moveTo>
                    <a:lnTo>
                      <a:pt x="834673" y="92"/>
                    </a:lnTo>
                    <a:cubicBezTo>
                      <a:pt x="855152" y="0"/>
                      <a:pt x="874114" y="10873"/>
                      <a:pt x="884380" y="28593"/>
                    </a:cubicBezTo>
                    <a:cubicBezTo>
                      <a:pt x="894646" y="46313"/>
                      <a:pt x="894646" y="68171"/>
                      <a:pt x="884380" y="85891"/>
                    </a:cubicBezTo>
                    <a:cubicBezTo>
                      <a:pt x="874114" y="103611"/>
                      <a:pt x="855152" y="114484"/>
                      <a:pt x="834673" y="114392"/>
                    </a:cubicBezTo>
                    <a:lnTo>
                      <a:pt x="59973" y="114392"/>
                    </a:lnTo>
                    <a:cubicBezTo>
                      <a:pt x="39494" y="114484"/>
                      <a:pt x="20532" y="103611"/>
                      <a:pt x="10266" y="85891"/>
                    </a:cubicBezTo>
                    <a:cubicBezTo>
                      <a:pt x="0" y="68171"/>
                      <a:pt x="0" y="46313"/>
                      <a:pt x="10266" y="28593"/>
                    </a:cubicBezTo>
                    <a:cubicBezTo>
                      <a:pt x="20532" y="10873"/>
                      <a:pt x="39494" y="0"/>
                      <a:pt x="59973" y="92"/>
                    </a:cubicBezTo>
                    <a:close/>
                  </a:path>
                </a:pathLst>
              </a:custGeom>
              <a:solidFill>
                <a:srgbClr val="FFFFFF"/>
              </a:solidFill>
            </p:spPr>
          </p:sp>
        </p:grpSp>
      </p:grpSp>
      <p:grpSp>
        <p:nvGrpSpPr>
          <p:cNvPr name="Group 22" id="22"/>
          <p:cNvGrpSpPr/>
          <p:nvPr/>
        </p:nvGrpSpPr>
        <p:grpSpPr>
          <a:xfrm rot="0">
            <a:off x="11583608" y="7393638"/>
            <a:ext cx="5465862" cy="1425956"/>
            <a:chOff x="0" y="0"/>
            <a:chExt cx="7287816" cy="1901275"/>
          </a:xfrm>
        </p:grpSpPr>
        <p:sp>
          <p:nvSpPr>
            <p:cNvPr name="TextBox 23" id="23"/>
            <p:cNvSpPr txBox="true"/>
            <p:nvPr/>
          </p:nvSpPr>
          <p:spPr>
            <a:xfrm rot="0">
              <a:off x="79028" y="1350518"/>
              <a:ext cx="7129760"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000000"/>
                  </a:solidFill>
                  <a:latin typeface="Kollektif"/>
                </a:rPr>
                <a:t>Elaborate on the featured statistic.</a:t>
              </a:r>
            </a:p>
          </p:txBody>
        </p:sp>
        <p:sp>
          <p:nvSpPr>
            <p:cNvPr name="TextBox 24" id="24"/>
            <p:cNvSpPr txBox="true"/>
            <p:nvPr/>
          </p:nvSpPr>
          <p:spPr>
            <a:xfrm rot="0">
              <a:off x="0" y="-114300"/>
              <a:ext cx="7287816" cy="1382268"/>
            </a:xfrm>
            <a:prstGeom prst="rect">
              <a:avLst/>
            </a:prstGeom>
          </p:spPr>
          <p:txBody>
            <a:bodyPr anchor="t" rtlCol="false" tIns="0" lIns="0" bIns="0" rIns="0">
              <a:spAutoFit/>
            </a:bodyPr>
            <a:lstStyle/>
            <a:p>
              <a:pPr algn="ctr" marL="0" indent="0" lvl="0">
                <a:lnSpc>
                  <a:spcPts val="7496"/>
                </a:lnSpc>
                <a:spcBef>
                  <a:spcPct val="0"/>
                </a:spcBef>
              </a:pPr>
              <a:r>
                <a:rPr lang="en-US" sz="6299" spc="-125" u="none">
                  <a:solidFill>
                    <a:srgbClr val="000000"/>
                  </a:solidFill>
                  <a:latin typeface="Kollektif Bold"/>
                </a:rPr>
                <a:t>2 OUT OF 5</a:t>
              </a:r>
            </a:p>
          </p:txBody>
        </p:sp>
      </p:grpSp>
      <p:grpSp>
        <p:nvGrpSpPr>
          <p:cNvPr name="Group 25" id="25"/>
          <p:cNvGrpSpPr/>
          <p:nvPr/>
        </p:nvGrpSpPr>
        <p:grpSpPr>
          <a:xfrm rot="0">
            <a:off x="5805250" y="7393638"/>
            <a:ext cx="5347320" cy="1425956"/>
            <a:chOff x="0" y="0"/>
            <a:chExt cx="7129760" cy="1901275"/>
          </a:xfrm>
        </p:grpSpPr>
        <p:sp>
          <p:nvSpPr>
            <p:cNvPr name="TextBox 26" id="26"/>
            <p:cNvSpPr txBox="true"/>
            <p:nvPr/>
          </p:nvSpPr>
          <p:spPr>
            <a:xfrm rot="0">
              <a:off x="434356" y="1350518"/>
              <a:ext cx="6261049"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000000"/>
                  </a:solidFill>
                  <a:latin typeface="Kollektif"/>
                </a:rPr>
                <a:t>Elaborate on the featured statistic.</a:t>
              </a:r>
            </a:p>
          </p:txBody>
        </p:sp>
        <p:sp>
          <p:nvSpPr>
            <p:cNvPr name="TextBox 27" id="27"/>
            <p:cNvSpPr txBox="true"/>
            <p:nvPr/>
          </p:nvSpPr>
          <p:spPr>
            <a:xfrm rot="0">
              <a:off x="0" y="-114300"/>
              <a:ext cx="7129760" cy="1382268"/>
            </a:xfrm>
            <a:prstGeom prst="rect">
              <a:avLst/>
            </a:prstGeom>
          </p:spPr>
          <p:txBody>
            <a:bodyPr anchor="t" rtlCol="false" tIns="0" lIns="0" bIns="0" rIns="0">
              <a:spAutoFit/>
            </a:bodyPr>
            <a:lstStyle/>
            <a:p>
              <a:pPr algn="ctr" marL="0" indent="0" lvl="0">
                <a:lnSpc>
                  <a:spcPts val="7496"/>
                </a:lnSpc>
                <a:spcBef>
                  <a:spcPct val="0"/>
                </a:spcBef>
              </a:pPr>
              <a:r>
                <a:rPr lang="en-US" sz="6299" spc="-125" u="none">
                  <a:solidFill>
                    <a:srgbClr val="000000"/>
                  </a:solidFill>
                  <a:latin typeface="Kollektif Bold"/>
                </a:rPr>
                <a:t>95%</a:t>
              </a:r>
            </a:p>
          </p:txBody>
        </p:sp>
      </p:grpSp>
      <p:grpSp>
        <p:nvGrpSpPr>
          <p:cNvPr name="Group 28" id="28"/>
          <p:cNvGrpSpPr/>
          <p:nvPr/>
        </p:nvGrpSpPr>
        <p:grpSpPr>
          <a:xfrm rot="0">
            <a:off x="1228085" y="2761064"/>
            <a:ext cx="5465862" cy="1425956"/>
            <a:chOff x="0" y="0"/>
            <a:chExt cx="7287816" cy="1901275"/>
          </a:xfrm>
        </p:grpSpPr>
        <p:sp>
          <p:nvSpPr>
            <p:cNvPr name="TextBox 29" id="29"/>
            <p:cNvSpPr txBox="true"/>
            <p:nvPr/>
          </p:nvSpPr>
          <p:spPr>
            <a:xfrm rot="0">
              <a:off x="0" y="1350518"/>
              <a:ext cx="7287816"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000000"/>
                  </a:solidFill>
                  <a:latin typeface="Kollektif"/>
                </a:rPr>
                <a:t>Elaborate on the featured statistic.</a:t>
              </a:r>
            </a:p>
          </p:txBody>
        </p:sp>
        <p:sp>
          <p:nvSpPr>
            <p:cNvPr name="TextBox 30" id="30"/>
            <p:cNvSpPr txBox="true"/>
            <p:nvPr/>
          </p:nvSpPr>
          <p:spPr>
            <a:xfrm rot="0">
              <a:off x="513383" y="-114300"/>
              <a:ext cx="6261049" cy="1382268"/>
            </a:xfrm>
            <a:prstGeom prst="rect">
              <a:avLst/>
            </a:prstGeom>
          </p:spPr>
          <p:txBody>
            <a:bodyPr anchor="t" rtlCol="false" tIns="0" lIns="0" bIns="0" rIns="0">
              <a:spAutoFit/>
            </a:bodyPr>
            <a:lstStyle/>
            <a:p>
              <a:pPr algn="ctr" marL="0" indent="0" lvl="0">
                <a:lnSpc>
                  <a:spcPts val="7496"/>
                </a:lnSpc>
                <a:spcBef>
                  <a:spcPct val="0"/>
                </a:spcBef>
              </a:pPr>
              <a:r>
                <a:rPr lang="en-US" sz="6299" spc="-125" u="none">
                  <a:solidFill>
                    <a:srgbClr val="000000"/>
                  </a:solidFill>
                  <a:latin typeface="Kollektif Bold"/>
                </a:rPr>
                <a:t>12 MILLION</a:t>
              </a:r>
            </a:p>
          </p:txBody>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sp>
        <p:nvSpPr>
          <p:cNvPr name="Freeform 2" id="2"/>
          <p:cNvSpPr/>
          <p:nvPr/>
        </p:nvSpPr>
        <p:spPr>
          <a:xfrm flipH="false" flipV="false" rot="0">
            <a:off x="590959" y="687085"/>
            <a:ext cx="1837062" cy="2937164"/>
          </a:xfrm>
          <a:custGeom>
            <a:avLst/>
            <a:gdLst/>
            <a:ahLst/>
            <a:cxnLst/>
            <a:rect r="r" b="b" t="t" l="l"/>
            <a:pathLst>
              <a:path h="2937164" w="1837062">
                <a:moveTo>
                  <a:pt x="0" y="0"/>
                </a:moveTo>
                <a:lnTo>
                  <a:pt x="1837063" y="0"/>
                </a:lnTo>
                <a:lnTo>
                  <a:pt x="1837063" y="2937163"/>
                </a:lnTo>
                <a:lnTo>
                  <a:pt x="0" y="293716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aphicFrame>
        <p:nvGraphicFramePr>
          <p:cNvPr name="Table 3" id="3"/>
          <p:cNvGraphicFramePr>
            <a:graphicFrameLocks noGrp="true"/>
          </p:cNvGraphicFramePr>
          <p:nvPr/>
        </p:nvGraphicFramePr>
        <p:xfrm>
          <a:off x="590959" y="2610040"/>
          <a:ext cx="17014292" cy="7000396"/>
        </p:xfrm>
        <a:graphic>
          <a:graphicData uri="http://schemas.openxmlformats.org/drawingml/2006/table">
            <a:tbl>
              <a:tblPr/>
              <a:tblGrid>
                <a:gridCol w="3918522"/>
                <a:gridCol w="4365257"/>
                <a:gridCol w="4365257"/>
                <a:gridCol w="4365257"/>
              </a:tblGrid>
              <a:tr h="785324">
                <a:tc>
                  <a:txBody>
                    <a:bodyPr anchor="t" rtlCol="false"/>
                    <a:lstStyle/>
                    <a:p>
                      <a:pPr algn="ctr">
                        <a:lnSpc>
                          <a:spcPts val="3499"/>
                        </a:lnSpc>
                        <a:defRPr/>
                      </a:pPr>
                      <a:r>
                        <a:rPr lang="en-US" sz="2499">
                          <a:solidFill>
                            <a:srgbClr val="000000"/>
                          </a:solidFill>
                          <a:latin typeface="Kollektif Bold"/>
                        </a:rPr>
                        <a:t>1ST QUARTER</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F08633"/>
                    </a:solidFill>
                  </a:tcPr>
                </a:tc>
                <a:tc>
                  <a:txBody>
                    <a:bodyPr anchor="t" rtlCol="false"/>
                    <a:lstStyle/>
                    <a:p>
                      <a:pPr algn="ctr">
                        <a:lnSpc>
                          <a:spcPts val="3499"/>
                        </a:lnSpc>
                        <a:defRPr/>
                      </a:pPr>
                      <a:r>
                        <a:rPr lang="en-US" sz="2499">
                          <a:solidFill>
                            <a:srgbClr val="000000"/>
                          </a:solidFill>
                          <a:latin typeface="Kollektif Bold"/>
                        </a:rPr>
                        <a:t>2ND QUARTER</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F08633"/>
                    </a:solidFill>
                  </a:tcPr>
                </a:tc>
                <a:tc>
                  <a:txBody>
                    <a:bodyPr anchor="t" rtlCol="false"/>
                    <a:lstStyle/>
                    <a:p>
                      <a:pPr algn="ctr">
                        <a:lnSpc>
                          <a:spcPts val="3499"/>
                        </a:lnSpc>
                        <a:defRPr/>
                      </a:pPr>
                      <a:r>
                        <a:rPr lang="en-US" sz="2499">
                          <a:solidFill>
                            <a:srgbClr val="000000"/>
                          </a:solidFill>
                          <a:latin typeface="Kollektif Bold"/>
                        </a:rPr>
                        <a:t>3RD QUARTER</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F08633"/>
                    </a:solidFill>
                  </a:tcPr>
                </a:tc>
                <a:tc>
                  <a:txBody>
                    <a:bodyPr anchor="t" rtlCol="false"/>
                    <a:lstStyle/>
                    <a:p>
                      <a:pPr algn="ctr">
                        <a:lnSpc>
                          <a:spcPts val="3499"/>
                        </a:lnSpc>
                        <a:defRPr/>
                      </a:pPr>
                      <a:r>
                        <a:rPr lang="en-US" sz="2499">
                          <a:solidFill>
                            <a:srgbClr val="000000"/>
                          </a:solidFill>
                          <a:latin typeface="Kollektif Bold"/>
                        </a:rPr>
                        <a:t>4TH QUARTER</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F08633"/>
                    </a:solidFill>
                  </a:tcPr>
                </a:tc>
              </a:tr>
              <a:tr h="1035845">
                <a:tc>
                  <a:txBody>
                    <a:bodyPr anchor="t" rtlCol="false"/>
                    <a:lstStyle/>
                    <a:p>
                      <a:pPr algn="ctr">
                        <a:lnSpc>
                          <a:spcPts val="3499"/>
                        </a:lnSpc>
                        <a:defRPr/>
                      </a:pPr>
                      <a:r>
                        <a:rPr lang="en-US" sz="2499">
                          <a:solidFill>
                            <a:srgbClr val="000000"/>
                          </a:solidFill>
                          <a:latin typeface="Kollektif Bold"/>
                        </a:rPr>
                        <a:t>January</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c>
                  <a:txBody>
                    <a:bodyPr anchor="t" rtlCol="false"/>
                    <a:lstStyle/>
                    <a:p>
                      <a:pPr algn="ctr">
                        <a:lnSpc>
                          <a:spcPts val="3499"/>
                        </a:lnSpc>
                        <a:defRPr/>
                      </a:pPr>
                      <a:r>
                        <a:rPr lang="en-US" sz="2499">
                          <a:solidFill>
                            <a:srgbClr val="000000"/>
                          </a:solidFill>
                          <a:latin typeface="Kollektif Bold"/>
                        </a:rPr>
                        <a:t>April</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c>
                  <a:txBody>
                    <a:bodyPr anchor="t" rtlCol="false"/>
                    <a:lstStyle/>
                    <a:p>
                      <a:pPr algn="ctr">
                        <a:lnSpc>
                          <a:spcPts val="3499"/>
                        </a:lnSpc>
                        <a:defRPr/>
                      </a:pPr>
                      <a:r>
                        <a:rPr lang="en-US" sz="2499">
                          <a:solidFill>
                            <a:srgbClr val="000000"/>
                          </a:solidFill>
                          <a:latin typeface="Kollektif Bold"/>
                        </a:rPr>
                        <a:t>July</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c>
                  <a:txBody>
                    <a:bodyPr anchor="t" rtlCol="false"/>
                    <a:lstStyle/>
                    <a:p>
                      <a:pPr algn="ctr">
                        <a:lnSpc>
                          <a:spcPts val="3499"/>
                        </a:lnSpc>
                        <a:defRPr/>
                      </a:pPr>
                      <a:r>
                        <a:rPr lang="en-US" sz="2499">
                          <a:solidFill>
                            <a:srgbClr val="000000"/>
                          </a:solidFill>
                          <a:latin typeface="Kollektif Bold"/>
                        </a:rPr>
                        <a:t>October</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r>
              <a:tr h="1035845">
                <a:tc>
                  <a:txBody>
                    <a:bodyPr anchor="t" rtlCol="false"/>
                    <a:lstStyle/>
                    <a:p>
                      <a:pPr algn="ctr">
                        <a:lnSpc>
                          <a:spcPts val="3220"/>
                        </a:lnSpc>
                        <a:defRPr/>
                      </a:pPr>
                      <a:r>
                        <a:rPr lang="en-US" sz="2300">
                          <a:solidFill>
                            <a:srgbClr val="000000"/>
                          </a:solidFill>
                          <a:latin typeface="Kollektif"/>
                        </a:rPr>
                        <a:t>Double click to add task</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c>
                  <a:txBody>
                    <a:bodyPr anchor="t" rtlCol="false"/>
                    <a:lstStyle/>
                    <a:p>
                      <a:pPr algn="ctr">
                        <a:lnSpc>
                          <a:spcPts val="3220"/>
                        </a:lnSpc>
                        <a:defRPr/>
                      </a:pPr>
                      <a:r>
                        <a:rPr lang="en-US" sz="2300">
                          <a:solidFill>
                            <a:srgbClr val="000000"/>
                          </a:solidFill>
                          <a:latin typeface="Kollektif"/>
                        </a:rPr>
                        <a:t>Double click to add task</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c>
                  <a:txBody>
                    <a:bodyPr anchor="t" rtlCol="false"/>
                    <a:lstStyle/>
                    <a:p>
                      <a:pPr algn="ctr">
                        <a:lnSpc>
                          <a:spcPts val="3220"/>
                        </a:lnSpc>
                        <a:defRPr/>
                      </a:pPr>
                      <a:r>
                        <a:rPr lang="en-US" sz="2300">
                          <a:solidFill>
                            <a:srgbClr val="000000"/>
                          </a:solidFill>
                          <a:latin typeface="Kollektif"/>
                        </a:rPr>
                        <a:t>Double click to add task</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c>
                  <a:txBody>
                    <a:bodyPr anchor="t" rtlCol="false"/>
                    <a:lstStyle/>
                    <a:p>
                      <a:pPr algn="ctr">
                        <a:lnSpc>
                          <a:spcPts val="3220"/>
                        </a:lnSpc>
                        <a:defRPr/>
                      </a:pPr>
                      <a:r>
                        <a:rPr lang="en-US" sz="2300">
                          <a:solidFill>
                            <a:srgbClr val="000000"/>
                          </a:solidFill>
                          <a:latin typeface="Kollektif"/>
                        </a:rPr>
                        <a:t>Double click to add task</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r>
              <a:tr h="1035845">
                <a:tc>
                  <a:txBody>
                    <a:bodyPr anchor="t" rtlCol="false"/>
                    <a:lstStyle/>
                    <a:p>
                      <a:pPr algn="ctr">
                        <a:lnSpc>
                          <a:spcPts val="3499"/>
                        </a:lnSpc>
                        <a:defRPr/>
                      </a:pPr>
                      <a:r>
                        <a:rPr lang="en-US" sz="2499">
                          <a:solidFill>
                            <a:srgbClr val="000000"/>
                          </a:solidFill>
                          <a:latin typeface="Kollektif Bold"/>
                        </a:rPr>
                        <a:t>February</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c>
                  <a:txBody>
                    <a:bodyPr anchor="t" rtlCol="false"/>
                    <a:lstStyle/>
                    <a:p>
                      <a:pPr algn="ctr">
                        <a:lnSpc>
                          <a:spcPts val="3499"/>
                        </a:lnSpc>
                        <a:defRPr/>
                      </a:pPr>
                      <a:r>
                        <a:rPr lang="en-US" sz="2499">
                          <a:solidFill>
                            <a:srgbClr val="000000"/>
                          </a:solidFill>
                          <a:latin typeface="Kollektif Bold"/>
                        </a:rPr>
                        <a:t>May</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c>
                  <a:txBody>
                    <a:bodyPr anchor="t" rtlCol="false"/>
                    <a:lstStyle/>
                    <a:p>
                      <a:pPr algn="ctr">
                        <a:lnSpc>
                          <a:spcPts val="3499"/>
                        </a:lnSpc>
                        <a:defRPr/>
                      </a:pPr>
                      <a:r>
                        <a:rPr lang="en-US" sz="2499">
                          <a:solidFill>
                            <a:srgbClr val="000000"/>
                          </a:solidFill>
                          <a:latin typeface="Kollektif Bold"/>
                        </a:rPr>
                        <a:t>August</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c>
                  <a:txBody>
                    <a:bodyPr anchor="t" rtlCol="false"/>
                    <a:lstStyle/>
                    <a:p>
                      <a:pPr algn="ctr">
                        <a:lnSpc>
                          <a:spcPts val="3499"/>
                        </a:lnSpc>
                        <a:defRPr/>
                      </a:pPr>
                      <a:r>
                        <a:rPr lang="en-US" sz="2499">
                          <a:solidFill>
                            <a:srgbClr val="000000"/>
                          </a:solidFill>
                          <a:latin typeface="Kollektif Bold"/>
                        </a:rPr>
                        <a:t>November</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r>
              <a:tr h="1035845">
                <a:tc>
                  <a:txBody>
                    <a:bodyPr anchor="t" rtlCol="false"/>
                    <a:lstStyle/>
                    <a:p>
                      <a:pPr algn="ctr">
                        <a:lnSpc>
                          <a:spcPts val="3220"/>
                        </a:lnSpc>
                        <a:defRPr/>
                      </a:pPr>
                      <a:r>
                        <a:rPr lang="en-US" sz="2300">
                          <a:solidFill>
                            <a:srgbClr val="000000"/>
                          </a:solidFill>
                          <a:latin typeface="Kollektif"/>
                        </a:rPr>
                        <a:t>Double click to add task</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c>
                  <a:txBody>
                    <a:bodyPr anchor="t" rtlCol="false"/>
                    <a:lstStyle/>
                    <a:p>
                      <a:pPr algn="ctr">
                        <a:lnSpc>
                          <a:spcPts val="3220"/>
                        </a:lnSpc>
                        <a:defRPr/>
                      </a:pPr>
                      <a:r>
                        <a:rPr lang="en-US" sz="2300">
                          <a:solidFill>
                            <a:srgbClr val="000000"/>
                          </a:solidFill>
                          <a:latin typeface="Kollektif"/>
                        </a:rPr>
                        <a:t>Double click to add task</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c>
                  <a:txBody>
                    <a:bodyPr anchor="t" rtlCol="false"/>
                    <a:lstStyle/>
                    <a:p>
                      <a:pPr algn="ctr">
                        <a:lnSpc>
                          <a:spcPts val="3220"/>
                        </a:lnSpc>
                        <a:defRPr/>
                      </a:pPr>
                      <a:r>
                        <a:rPr lang="en-US" sz="2300">
                          <a:solidFill>
                            <a:srgbClr val="000000"/>
                          </a:solidFill>
                          <a:latin typeface="Kollektif"/>
                        </a:rPr>
                        <a:t>Double click to add task</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c>
                  <a:txBody>
                    <a:bodyPr anchor="t" rtlCol="false"/>
                    <a:lstStyle/>
                    <a:p>
                      <a:pPr algn="ctr">
                        <a:lnSpc>
                          <a:spcPts val="3220"/>
                        </a:lnSpc>
                        <a:defRPr/>
                      </a:pPr>
                      <a:r>
                        <a:rPr lang="en-US" sz="2300">
                          <a:solidFill>
                            <a:srgbClr val="000000"/>
                          </a:solidFill>
                          <a:latin typeface="Kollektif"/>
                        </a:rPr>
                        <a:t>Double click to add task</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r>
              <a:tr h="1035845">
                <a:tc>
                  <a:txBody>
                    <a:bodyPr anchor="t" rtlCol="false"/>
                    <a:lstStyle/>
                    <a:p>
                      <a:pPr algn="ctr">
                        <a:lnSpc>
                          <a:spcPts val="3499"/>
                        </a:lnSpc>
                        <a:defRPr/>
                      </a:pPr>
                      <a:r>
                        <a:rPr lang="en-US" sz="2499">
                          <a:solidFill>
                            <a:srgbClr val="000000"/>
                          </a:solidFill>
                          <a:latin typeface="Kollektif Bold"/>
                        </a:rPr>
                        <a:t>March</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c>
                  <a:txBody>
                    <a:bodyPr anchor="t" rtlCol="false"/>
                    <a:lstStyle/>
                    <a:p>
                      <a:pPr algn="ctr">
                        <a:lnSpc>
                          <a:spcPts val="3499"/>
                        </a:lnSpc>
                        <a:defRPr/>
                      </a:pPr>
                      <a:r>
                        <a:rPr lang="en-US" sz="2499">
                          <a:solidFill>
                            <a:srgbClr val="000000"/>
                          </a:solidFill>
                          <a:latin typeface="Kollektif Bold"/>
                        </a:rPr>
                        <a:t>June</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c>
                  <a:txBody>
                    <a:bodyPr anchor="t" rtlCol="false"/>
                    <a:lstStyle/>
                    <a:p>
                      <a:pPr algn="ctr">
                        <a:lnSpc>
                          <a:spcPts val="3499"/>
                        </a:lnSpc>
                        <a:defRPr/>
                      </a:pPr>
                      <a:r>
                        <a:rPr lang="en-US" sz="2499">
                          <a:solidFill>
                            <a:srgbClr val="000000"/>
                          </a:solidFill>
                          <a:latin typeface="Kollektif Bold"/>
                        </a:rPr>
                        <a:t>September</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c>
                  <a:txBody>
                    <a:bodyPr anchor="t" rtlCol="false"/>
                    <a:lstStyle/>
                    <a:p>
                      <a:pPr algn="ctr">
                        <a:lnSpc>
                          <a:spcPts val="3499"/>
                        </a:lnSpc>
                        <a:defRPr/>
                      </a:pPr>
                      <a:r>
                        <a:rPr lang="en-US" sz="2499">
                          <a:solidFill>
                            <a:srgbClr val="000000"/>
                          </a:solidFill>
                          <a:latin typeface="Kollektif Bold"/>
                        </a:rPr>
                        <a:t>December</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3E4ED"/>
                    </a:solidFill>
                  </a:tcPr>
                </a:tc>
              </a:tr>
              <a:tr h="1035845">
                <a:tc>
                  <a:txBody>
                    <a:bodyPr anchor="t" rtlCol="false"/>
                    <a:lstStyle/>
                    <a:p>
                      <a:pPr algn="ctr">
                        <a:lnSpc>
                          <a:spcPts val="3220"/>
                        </a:lnSpc>
                        <a:defRPr/>
                      </a:pPr>
                      <a:r>
                        <a:rPr lang="en-US" sz="2300">
                          <a:solidFill>
                            <a:srgbClr val="000000"/>
                          </a:solidFill>
                          <a:latin typeface="Kollektif"/>
                        </a:rPr>
                        <a:t>Double click to add task</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C3E4ED"/>
                    </a:solidFill>
                  </a:tcPr>
                </a:tc>
                <a:tc>
                  <a:txBody>
                    <a:bodyPr anchor="t" rtlCol="false"/>
                    <a:lstStyle/>
                    <a:p>
                      <a:pPr algn="ctr">
                        <a:lnSpc>
                          <a:spcPts val="3220"/>
                        </a:lnSpc>
                        <a:defRPr/>
                      </a:pPr>
                      <a:r>
                        <a:rPr lang="en-US" sz="2300">
                          <a:solidFill>
                            <a:srgbClr val="000000"/>
                          </a:solidFill>
                          <a:latin typeface="Kollektif"/>
                        </a:rPr>
                        <a:t>Double click to add task</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C3E4ED"/>
                    </a:solidFill>
                  </a:tcPr>
                </a:tc>
                <a:tc>
                  <a:txBody>
                    <a:bodyPr anchor="t" rtlCol="false"/>
                    <a:lstStyle/>
                    <a:p>
                      <a:pPr algn="ctr">
                        <a:lnSpc>
                          <a:spcPts val="3220"/>
                        </a:lnSpc>
                        <a:defRPr/>
                      </a:pPr>
                      <a:r>
                        <a:rPr lang="en-US" sz="2300">
                          <a:solidFill>
                            <a:srgbClr val="000000"/>
                          </a:solidFill>
                          <a:latin typeface="Kollektif"/>
                        </a:rPr>
                        <a:t>Double click to add task</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C3E4ED"/>
                    </a:solidFill>
                  </a:tcPr>
                </a:tc>
                <a:tc>
                  <a:txBody>
                    <a:bodyPr anchor="t" rtlCol="false"/>
                    <a:lstStyle/>
                    <a:p>
                      <a:pPr algn="ctr">
                        <a:lnSpc>
                          <a:spcPts val="3220"/>
                        </a:lnSpc>
                        <a:defRPr/>
                      </a:pPr>
                      <a:r>
                        <a:rPr lang="en-US" sz="2300">
                          <a:solidFill>
                            <a:srgbClr val="000000"/>
                          </a:solidFill>
                          <a:latin typeface="Kollektif"/>
                        </a:rPr>
                        <a:t>Double click to add task</a:t>
                      </a:r>
                      <a:endParaRPr lang="en-US" sz="1100"/>
                    </a:p>
                  </a:txBody>
                  <a:tcPr marL="137668" marR="137668" marT="137668" marB="137668"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C3E4ED"/>
                    </a:solidFill>
                  </a:tcPr>
                </a:tc>
              </a:tr>
            </a:tbl>
          </a:graphicData>
        </a:graphic>
      </p:graphicFrame>
      <p:sp>
        <p:nvSpPr>
          <p:cNvPr name="Freeform 4" id="4"/>
          <p:cNvSpPr/>
          <p:nvPr/>
        </p:nvSpPr>
        <p:spPr>
          <a:xfrm flipH="false" flipV="false" rot="0">
            <a:off x="17259300" y="5827722"/>
            <a:ext cx="1090332" cy="3971410"/>
          </a:xfrm>
          <a:custGeom>
            <a:avLst/>
            <a:gdLst/>
            <a:ahLst/>
            <a:cxnLst/>
            <a:rect r="r" b="b" t="t" l="l"/>
            <a:pathLst>
              <a:path h="3971410" w="1090332">
                <a:moveTo>
                  <a:pt x="0" y="0"/>
                </a:moveTo>
                <a:lnTo>
                  <a:pt x="1090332" y="0"/>
                </a:lnTo>
                <a:lnTo>
                  <a:pt x="1090332" y="3971410"/>
                </a:lnTo>
                <a:lnTo>
                  <a:pt x="0" y="39714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1028700" y="862838"/>
            <a:ext cx="16230600" cy="1065276"/>
          </a:xfrm>
          <a:prstGeom prst="rect">
            <a:avLst/>
          </a:prstGeom>
        </p:spPr>
        <p:txBody>
          <a:bodyPr anchor="t" rtlCol="false" tIns="0" lIns="0" bIns="0" rIns="0">
            <a:spAutoFit/>
          </a:bodyPr>
          <a:lstStyle/>
          <a:p>
            <a:pPr algn="ctr" marL="0" indent="0" lvl="0">
              <a:lnSpc>
                <a:spcPts val="7496"/>
              </a:lnSpc>
              <a:spcBef>
                <a:spcPct val="0"/>
              </a:spcBef>
            </a:pPr>
            <a:r>
              <a:rPr lang="en-US" sz="6299" spc="-125" u="none">
                <a:solidFill>
                  <a:srgbClr val="000000"/>
                </a:solidFill>
                <a:latin typeface="Kollektif Bold"/>
              </a:rPr>
              <a:t>WRITE YOUR TOPIC OR IDEA</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grpSp>
        <p:nvGrpSpPr>
          <p:cNvPr name="Group 2" id="2"/>
          <p:cNvGrpSpPr/>
          <p:nvPr/>
        </p:nvGrpSpPr>
        <p:grpSpPr>
          <a:xfrm rot="0">
            <a:off x="1916159" y="2209980"/>
            <a:ext cx="14460119" cy="5866064"/>
            <a:chOff x="0" y="0"/>
            <a:chExt cx="3808426" cy="1544972"/>
          </a:xfrm>
        </p:grpSpPr>
        <p:sp>
          <p:nvSpPr>
            <p:cNvPr name="Freeform 3" id="3"/>
            <p:cNvSpPr/>
            <p:nvPr/>
          </p:nvSpPr>
          <p:spPr>
            <a:xfrm flipH="false" flipV="false" rot="0">
              <a:off x="0" y="0"/>
              <a:ext cx="3808426" cy="1544972"/>
            </a:xfrm>
            <a:custGeom>
              <a:avLst/>
              <a:gdLst/>
              <a:ahLst/>
              <a:cxnLst/>
              <a:rect r="r" b="b" t="t" l="l"/>
              <a:pathLst>
                <a:path h="1544972" w="3808426">
                  <a:moveTo>
                    <a:pt x="0" y="0"/>
                  </a:moveTo>
                  <a:lnTo>
                    <a:pt x="3808426" y="0"/>
                  </a:lnTo>
                  <a:lnTo>
                    <a:pt x="3808426" y="1544972"/>
                  </a:lnTo>
                  <a:lnTo>
                    <a:pt x="0" y="1544972"/>
                  </a:lnTo>
                  <a:close/>
                </a:path>
              </a:pathLst>
            </a:custGeom>
            <a:solidFill>
              <a:srgbClr val="000000">
                <a:alpha val="0"/>
              </a:srgbClr>
            </a:solidFill>
            <a:ln w="38100">
              <a:solidFill>
                <a:srgbClr val="000000"/>
              </a:solidFill>
            </a:ln>
          </p:spPr>
        </p:sp>
        <p:sp>
          <p:nvSpPr>
            <p:cNvPr name="TextBox 4" id="4"/>
            <p:cNvSpPr txBox="true"/>
            <p:nvPr/>
          </p:nvSpPr>
          <p:spPr>
            <a:xfrm>
              <a:off x="0" y="-95250"/>
              <a:ext cx="812800" cy="908050"/>
            </a:xfrm>
            <a:prstGeom prst="rect">
              <a:avLst/>
            </a:prstGeom>
          </p:spPr>
          <p:txBody>
            <a:bodyPr anchor="ctr" rtlCol="false" tIns="50800" lIns="50800" bIns="50800" rIns="50800"/>
            <a:lstStyle/>
            <a:p>
              <a:pPr algn="ctr" marL="0" indent="0" lvl="0">
                <a:lnSpc>
                  <a:spcPts val="3220"/>
                </a:lnSpc>
                <a:spcBef>
                  <a:spcPct val="0"/>
                </a:spcBef>
              </a:pPr>
            </a:p>
          </p:txBody>
        </p:sp>
      </p:grpSp>
      <p:grpSp>
        <p:nvGrpSpPr>
          <p:cNvPr name="Group 5" id="5"/>
          <p:cNvGrpSpPr/>
          <p:nvPr/>
        </p:nvGrpSpPr>
        <p:grpSpPr>
          <a:xfrm rot="0">
            <a:off x="1956837" y="2248829"/>
            <a:ext cx="14378762" cy="5788366"/>
            <a:chOff x="0" y="0"/>
            <a:chExt cx="19171683" cy="7717821"/>
          </a:xfrm>
        </p:grpSpPr>
        <p:pic>
          <p:nvPicPr>
            <p:cNvPr name="Picture 6" id="6"/>
            <p:cNvPicPr>
              <a:picLocks noChangeAspect="true"/>
            </p:cNvPicPr>
            <p:nvPr/>
          </p:nvPicPr>
          <p:blipFill>
            <a:blip r:embed="rId2"/>
            <a:srcRect l="0" t="19807" r="0" b="19807"/>
            <a:stretch>
              <a:fillRect/>
            </a:stretch>
          </p:blipFill>
          <p:spPr>
            <a:xfrm flipH="false" flipV="false">
              <a:off x="0" y="0"/>
              <a:ext cx="19171683" cy="7717821"/>
            </a:xfrm>
            <a:prstGeom prst="rect">
              <a:avLst/>
            </a:prstGeom>
          </p:spPr>
        </p:pic>
      </p:grpSp>
      <p:sp>
        <p:nvSpPr>
          <p:cNvPr name="Freeform 7" id="7"/>
          <p:cNvSpPr/>
          <p:nvPr/>
        </p:nvSpPr>
        <p:spPr>
          <a:xfrm flipH="false" flipV="false" rot="2313857">
            <a:off x="14497216" y="1631699"/>
            <a:ext cx="3329555" cy="2106701"/>
          </a:xfrm>
          <a:custGeom>
            <a:avLst/>
            <a:gdLst/>
            <a:ahLst/>
            <a:cxnLst/>
            <a:rect r="r" b="b" t="t" l="l"/>
            <a:pathLst>
              <a:path h="2106701" w="3329555">
                <a:moveTo>
                  <a:pt x="0" y="0"/>
                </a:moveTo>
                <a:lnTo>
                  <a:pt x="3329555" y="0"/>
                </a:lnTo>
                <a:lnTo>
                  <a:pt x="3329555" y="2106700"/>
                </a:lnTo>
                <a:lnTo>
                  <a:pt x="0" y="21067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6150725">
            <a:off x="927757" y="6533769"/>
            <a:ext cx="4999810" cy="4727093"/>
          </a:xfrm>
          <a:custGeom>
            <a:avLst/>
            <a:gdLst/>
            <a:ahLst/>
            <a:cxnLst/>
            <a:rect r="r" b="b" t="t" l="l"/>
            <a:pathLst>
              <a:path h="4727093" w="4999810">
                <a:moveTo>
                  <a:pt x="0" y="0"/>
                </a:moveTo>
                <a:lnTo>
                  <a:pt x="4999810" y="0"/>
                </a:lnTo>
                <a:lnTo>
                  <a:pt x="4999810" y="4727093"/>
                </a:lnTo>
                <a:lnTo>
                  <a:pt x="0" y="472709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true" flipV="false" rot="0">
            <a:off x="14398972" y="4903613"/>
            <a:ext cx="5415305" cy="7796905"/>
          </a:xfrm>
          <a:custGeom>
            <a:avLst/>
            <a:gdLst/>
            <a:ahLst/>
            <a:cxnLst/>
            <a:rect r="r" b="b" t="t" l="l"/>
            <a:pathLst>
              <a:path h="7796905" w="5415305">
                <a:moveTo>
                  <a:pt x="5415305" y="0"/>
                </a:moveTo>
                <a:lnTo>
                  <a:pt x="0" y="0"/>
                </a:lnTo>
                <a:lnTo>
                  <a:pt x="0" y="7796905"/>
                </a:lnTo>
                <a:lnTo>
                  <a:pt x="5415305" y="7796905"/>
                </a:lnTo>
                <a:lnTo>
                  <a:pt x="5415305"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0" id="10"/>
          <p:cNvSpPr txBox="true"/>
          <p:nvPr/>
        </p:nvSpPr>
        <p:spPr>
          <a:xfrm rot="0">
            <a:off x="2315386" y="671088"/>
            <a:ext cx="13657228" cy="1199515"/>
          </a:xfrm>
          <a:prstGeom prst="rect">
            <a:avLst/>
          </a:prstGeom>
        </p:spPr>
        <p:txBody>
          <a:bodyPr anchor="t" rtlCol="false" tIns="0" lIns="0" bIns="0" rIns="0">
            <a:spAutoFit/>
          </a:bodyPr>
          <a:lstStyle/>
          <a:p>
            <a:pPr algn="ctr" marL="0" indent="0" lvl="0">
              <a:lnSpc>
                <a:spcPts val="8329"/>
              </a:lnSpc>
              <a:spcBef>
                <a:spcPct val="0"/>
              </a:spcBef>
            </a:pPr>
            <a:r>
              <a:rPr lang="en-US" sz="6999" spc="-139" u="none">
                <a:solidFill>
                  <a:srgbClr val="000000"/>
                </a:solidFill>
                <a:latin typeface="Kollektif Bold"/>
              </a:rPr>
              <a:t>WRITE A HEADING HERE</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grpSp>
        <p:nvGrpSpPr>
          <p:cNvPr name="Group 2" id="2"/>
          <p:cNvGrpSpPr/>
          <p:nvPr/>
        </p:nvGrpSpPr>
        <p:grpSpPr>
          <a:xfrm rot="0">
            <a:off x="592275" y="574208"/>
            <a:ext cx="17103449" cy="9138584"/>
            <a:chOff x="0" y="0"/>
            <a:chExt cx="4504612" cy="2406870"/>
          </a:xfrm>
        </p:grpSpPr>
        <p:sp>
          <p:nvSpPr>
            <p:cNvPr name="Freeform 3" id="3"/>
            <p:cNvSpPr/>
            <p:nvPr/>
          </p:nvSpPr>
          <p:spPr>
            <a:xfrm flipH="false" flipV="false" rot="0">
              <a:off x="0" y="0"/>
              <a:ext cx="4504612" cy="2406870"/>
            </a:xfrm>
            <a:custGeom>
              <a:avLst/>
              <a:gdLst/>
              <a:ahLst/>
              <a:cxnLst/>
              <a:rect r="r" b="b" t="t" l="l"/>
              <a:pathLst>
                <a:path h="2406870" w="4504612">
                  <a:moveTo>
                    <a:pt x="23085" y="0"/>
                  </a:moveTo>
                  <a:lnTo>
                    <a:pt x="4481527" y="0"/>
                  </a:lnTo>
                  <a:cubicBezTo>
                    <a:pt x="4487650" y="0"/>
                    <a:pt x="4493521" y="2432"/>
                    <a:pt x="4497851" y="6762"/>
                  </a:cubicBezTo>
                  <a:cubicBezTo>
                    <a:pt x="4502180" y="11091"/>
                    <a:pt x="4504612" y="16963"/>
                    <a:pt x="4504612" y="23085"/>
                  </a:cubicBezTo>
                  <a:lnTo>
                    <a:pt x="4504612" y="2383785"/>
                  </a:lnTo>
                  <a:cubicBezTo>
                    <a:pt x="4504612" y="2389907"/>
                    <a:pt x="4502180" y="2395779"/>
                    <a:pt x="4497851" y="2400108"/>
                  </a:cubicBezTo>
                  <a:cubicBezTo>
                    <a:pt x="4493521" y="2404438"/>
                    <a:pt x="4487650" y="2406870"/>
                    <a:pt x="4481527" y="2406870"/>
                  </a:cubicBezTo>
                  <a:lnTo>
                    <a:pt x="23085" y="2406870"/>
                  </a:lnTo>
                  <a:cubicBezTo>
                    <a:pt x="16963" y="2406870"/>
                    <a:pt x="11091" y="2404438"/>
                    <a:pt x="6762" y="2400108"/>
                  </a:cubicBezTo>
                  <a:cubicBezTo>
                    <a:pt x="2432" y="2395779"/>
                    <a:pt x="0" y="2389907"/>
                    <a:pt x="0" y="2383785"/>
                  </a:cubicBezTo>
                  <a:lnTo>
                    <a:pt x="0" y="23085"/>
                  </a:lnTo>
                  <a:cubicBezTo>
                    <a:pt x="0" y="16963"/>
                    <a:pt x="2432" y="11091"/>
                    <a:pt x="6762" y="6762"/>
                  </a:cubicBezTo>
                  <a:cubicBezTo>
                    <a:pt x="11091" y="2432"/>
                    <a:pt x="16963" y="0"/>
                    <a:pt x="23085" y="0"/>
                  </a:cubicBezTo>
                  <a:close/>
                </a:path>
              </a:pathLst>
            </a:custGeom>
            <a:solidFill>
              <a:srgbClr val="30343F"/>
            </a:solidFill>
            <a:ln w="38100">
              <a:solidFill>
                <a:srgbClr val="000000"/>
              </a:solidFill>
            </a:ln>
          </p:spPr>
        </p:sp>
        <p:sp>
          <p:nvSpPr>
            <p:cNvPr name="TextBox 4" id="4"/>
            <p:cNvSpPr txBox="true"/>
            <p:nvPr/>
          </p:nvSpPr>
          <p:spPr>
            <a:xfrm>
              <a:off x="0" y="-95250"/>
              <a:ext cx="812800" cy="908050"/>
            </a:xfrm>
            <a:prstGeom prst="rect">
              <a:avLst/>
            </a:prstGeom>
          </p:spPr>
          <p:txBody>
            <a:bodyPr anchor="ctr" rtlCol="false" tIns="50800" lIns="50800" bIns="50800" rIns="50800"/>
            <a:lstStyle/>
            <a:p>
              <a:pPr algn="ctr">
                <a:lnSpc>
                  <a:spcPts val="3220"/>
                </a:lnSpc>
              </a:pPr>
            </a:p>
          </p:txBody>
        </p:sp>
      </p:grpSp>
      <p:sp>
        <p:nvSpPr>
          <p:cNvPr name="Freeform 5" id="5"/>
          <p:cNvSpPr/>
          <p:nvPr/>
        </p:nvSpPr>
        <p:spPr>
          <a:xfrm flipH="false" flipV="false" rot="0">
            <a:off x="13480882" y="2125485"/>
            <a:ext cx="2161882" cy="2059684"/>
          </a:xfrm>
          <a:custGeom>
            <a:avLst/>
            <a:gdLst/>
            <a:ahLst/>
            <a:cxnLst/>
            <a:rect r="r" b="b" t="t" l="l"/>
            <a:pathLst>
              <a:path h="2059684" w="2161882">
                <a:moveTo>
                  <a:pt x="0" y="0"/>
                </a:moveTo>
                <a:lnTo>
                  <a:pt x="2161881" y="0"/>
                </a:lnTo>
                <a:lnTo>
                  <a:pt x="2161881" y="2059684"/>
                </a:lnTo>
                <a:lnTo>
                  <a:pt x="0" y="2059684"/>
                </a:lnTo>
                <a:lnTo>
                  <a:pt x="0" y="0"/>
                </a:lnTo>
                <a:close/>
              </a:path>
            </a:pathLst>
          </a:custGeom>
          <a:blipFill>
            <a:blip r:embed="rId2">
              <a:alphaModFix amt="35000"/>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1023576">
            <a:off x="3202768" y="5097437"/>
            <a:ext cx="1357952" cy="393446"/>
          </a:xfrm>
          <a:prstGeom prst="rect">
            <a:avLst/>
          </a:prstGeom>
        </p:spPr>
        <p:txBody>
          <a:bodyPr anchor="t" rtlCol="false" tIns="0" lIns="0" bIns="0" rIns="0">
            <a:spAutoFit/>
          </a:bodyPr>
          <a:lstStyle/>
          <a:p>
            <a:pPr algn="ctr" marL="0" indent="0" lvl="0">
              <a:lnSpc>
                <a:spcPts val="2737"/>
              </a:lnSpc>
              <a:spcBef>
                <a:spcPct val="0"/>
              </a:spcBef>
            </a:pPr>
            <a:r>
              <a:rPr lang="en-US" sz="2300" spc="-46">
                <a:solidFill>
                  <a:srgbClr val="767E9D">
                    <a:alpha val="34902"/>
                  </a:srgbClr>
                </a:solidFill>
                <a:latin typeface="Kollektif Bold"/>
              </a:rPr>
              <a:t>C</a:t>
            </a:r>
            <a:r>
              <a:rPr lang="en-US" sz="2300" spc="-46">
                <a:solidFill>
                  <a:srgbClr val="767E9D">
                    <a:alpha val="34902"/>
                  </a:srgbClr>
                </a:solidFill>
                <a:latin typeface="Kollektif Bold"/>
              </a:rPr>
              <a:t>6</a:t>
            </a:r>
            <a:r>
              <a:rPr lang="en-US" sz="2300" spc="-46">
                <a:solidFill>
                  <a:srgbClr val="767E9D">
                    <a:alpha val="34902"/>
                  </a:srgbClr>
                </a:solidFill>
                <a:latin typeface="Kollektif Bold"/>
              </a:rPr>
              <a:t>H</a:t>
            </a:r>
            <a:r>
              <a:rPr lang="en-US" sz="2300" spc="-46">
                <a:solidFill>
                  <a:srgbClr val="767E9D">
                    <a:alpha val="34902"/>
                  </a:srgbClr>
                </a:solidFill>
                <a:latin typeface="Kollektif Bold"/>
              </a:rPr>
              <a:t>12O6</a:t>
            </a:r>
          </a:p>
        </p:txBody>
      </p:sp>
      <p:sp>
        <p:nvSpPr>
          <p:cNvPr name="Freeform 7" id="7"/>
          <p:cNvSpPr/>
          <p:nvPr/>
        </p:nvSpPr>
        <p:spPr>
          <a:xfrm flipH="false" flipV="false" rot="0">
            <a:off x="13958118" y="2572643"/>
            <a:ext cx="5470083" cy="6685657"/>
          </a:xfrm>
          <a:custGeom>
            <a:avLst/>
            <a:gdLst/>
            <a:ahLst/>
            <a:cxnLst/>
            <a:rect r="r" b="b" t="t" l="l"/>
            <a:pathLst>
              <a:path h="6685657" w="5470083">
                <a:moveTo>
                  <a:pt x="0" y="0"/>
                </a:moveTo>
                <a:lnTo>
                  <a:pt x="5470083" y="0"/>
                </a:lnTo>
                <a:lnTo>
                  <a:pt x="5470083" y="6685657"/>
                </a:lnTo>
                <a:lnTo>
                  <a:pt x="0" y="668565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323973" y="5977223"/>
            <a:ext cx="4019989" cy="3566827"/>
          </a:xfrm>
          <a:custGeom>
            <a:avLst/>
            <a:gdLst/>
            <a:ahLst/>
            <a:cxnLst/>
            <a:rect r="r" b="b" t="t" l="l"/>
            <a:pathLst>
              <a:path h="3566827" w="4019989">
                <a:moveTo>
                  <a:pt x="0" y="0"/>
                </a:moveTo>
                <a:lnTo>
                  <a:pt x="4019990" y="0"/>
                </a:lnTo>
                <a:lnTo>
                  <a:pt x="4019990" y="3566827"/>
                </a:lnTo>
                <a:lnTo>
                  <a:pt x="0" y="356682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9" id="9"/>
          <p:cNvGrpSpPr/>
          <p:nvPr/>
        </p:nvGrpSpPr>
        <p:grpSpPr>
          <a:xfrm rot="-5400000">
            <a:off x="4141598" y="1457791"/>
            <a:ext cx="2068727" cy="2574511"/>
            <a:chOff x="0" y="0"/>
            <a:chExt cx="2758302" cy="3432682"/>
          </a:xfrm>
        </p:grpSpPr>
        <p:sp>
          <p:nvSpPr>
            <p:cNvPr name="Freeform 10" id="10"/>
            <p:cNvSpPr/>
            <p:nvPr/>
          </p:nvSpPr>
          <p:spPr>
            <a:xfrm flipH="false" flipV="false" rot="0">
              <a:off x="0" y="0"/>
              <a:ext cx="1643032" cy="2396996"/>
            </a:xfrm>
            <a:custGeom>
              <a:avLst/>
              <a:gdLst/>
              <a:ahLst/>
              <a:cxnLst/>
              <a:rect r="r" b="b" t="t" l="l"/>
              <a:pathLst>
                <a:path h="2396996" w="1643032">
                  <a:moveTo>
                    <a:pt x="0" y="0"/>
                  </a:moveTo>
                  <a:lnTo>
                    <a:pt x="1643032" y="0"/>
                  </a:lnTo>
                  <a:lnTo>
                    <a:pt x="1643032" y="2396996"/>
                  </a:lnTo>
                  <a:lnTo>
                    <a:pt x="0" y="2396996"/>
                  </a:lnTo>
                  <a:lnTo>
                    <a:pt x="0" y="0"/>
                  </a:lnTo>
                  <a:close/>
                </a:path>
              </a:pathLst>
            </a:custGeom>
            <a:blipFill>
              <a:blip r:embed="rId8">
                <a:alphaModFix amt="35000"/>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1115270" y="1035685"/>
              <a:ext cx="1643032" cy="2396996"/>
            </a:xfrm>
            <a:custGeom>
              <a:avLst/>
              <a:gdLst/>
              <a:ahLst/>
              <a:cxnLst/>
              <a:rect r="r" b="b" t="t" l="l"/>
              <a:pathLst>
                <a:path h="2396996" w="1643032">
                  <a:moveTo>
                    <a:pt x="0" y="0"/>
                  </a:moveTo>
                  <a:lnTo>
                    <a:pt x="1643032" y="0"/>
                  </a:lnTo>
                  <a:lnTo>
                    <a:pt x="1643032" y="2396997"/>
                  </a:lnTo>
                  <a:lnTo>
                    <a:pt x="0" y="2396997"/>
                  </a:lnTo>
                  <a:lnTo>
                    <a:pt x="0" y="0"/>
                  </a:lnTo>
                  <a:close/>
                </a:path>
              </a:pathLst>
            </a:custGeom>
            <a:blipFill>
              <a:blip r:embed="rId8">
                <a:alphaModFix amt="35000"/>
                <a:extLst>
                  <a:ext uri="{96DAC541-7B7A-43D3-8B79-37D633B846F1}">
                    <asvg:svgBlip xmlns:asvg="http://schemas.microsoft.com/office/drawing/2016/SVG/main" r:embed="rId9"/>
                  </a:ext>
                </a:extLst>
              </a:blip>
              <a:stretch>
                <a:fillRect l="0" t="0" r="0" b="0"/>
              </a:stretch>
            </a:blipFill>
          </p:spPr>
        </p:sp>
      </p:grpSp>
      <p:sp>
        <p:nvSpPr>
          <p:cNvPr name="Freeform 12" id="12"/>
          <p:cNvSpPr/>
          <p:nvPr/>
        </p:nvSpPr>
        <p:spPr>
          <a:xfrm flipH="false" flipV="false" rot="0">
            <a:off x="1394369" y="1085658"/>
            <a:ext cx="2069698" cy="4328267"/>
          </a:xfrm>
          <a:custGeom>
            <a:avLst/>
            <a:gdLst/>
            <a:ahLst/>
            <a:cxnLst/>
            <a:rect r="r" b="b" t="t" l="l"/>
            <a:pathLst>
              <a:path h="4328267" w="2069698">
                <a:moveTo>
                  <a:pt x="0" y="0"/>
                </a:moveTo>
                <a:lnTo>
                  <a:pt x="2069698" y="0"/>
                </a:lnTo>
                <a:lnTo>
                  <a:pt x="2069698" y="4328266"/>
                </a:lnTo>
                <a:lnTo>
                  <a:pt x="0" y="432826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1316938">
            <a:off x="6301184" y="7495736"/>
            <a:ext cx="856326" cy="1172770"/>
          </a:xfrm>
          <a:custGeom>
            <a:avLst/>
            <a:gdLst/>
            <a:ahLst/>
            <a:cxnLst/>
            <a:rect r="r" b="b" t="t" l="l"/>
            <a:pathLst>
              <a:path h="1172770" w="856326">
                <a:moveTo>
                  <a:pt x="0" y="0"/>
                </a:moveTo>
                <a:lnTo>
                  <a:pt x="856326" y="0"/>
                </a:lnTo>
                <a:lnTo>
                  <a:pt x="856326" y="1172770"/>
                </a:lnTo>
                <a:lnTo>
                  <a:pt x="0" y="1172770"/>
                </a:lnTo>
                <a:lnTo>
                  <a:pt x="0" y="0"/>
                </a:lnTo>
                <a:close/>
              </a:path>
            </a:pathLst>
          </a:custGeom>
          <a:blipFill>
            <a:blip r:embed="rId12">
              <a:alphaModFix amt="35000"/>
              <a:extLst>
                <a:ext uri="{96DAC541-7B7A-43D3-8B79-37D633B846F1}">
                  <asvg:svgBlip xmlns:asvg="http://schemas.microsoft.com/office/drawing/2016/SVG/main" r:embed="rId13"/>
                </a:ext>
              </a:extLst>
            </a:blip>
            <a:stretch>
              <a:fillRect l="0" t="0" r="0" b="0"/>
            </a:stretch>
          </a:blipFill>
        </p:spPr>
      </p:sp>
      <p:sp>
        <p:nvSpPr>
          <p:cNvPr name="Freeform 14" id="14"/>
          <p:cNvSpPr/>
          <p:nvPr/>
        </p:nvSpPr>
        <p:spPr>
          <a:xfrm flipH="false" flipV="false" rot="-1208256">
            <a:off x="13500061" y="5811120"/>
            <a:ext cx="916114" cy="916114"/>
          </a:xfrm>
          <a:custGeom>
            <a:avLst/>
            <a:gdLst/>
            <a:ahLst/>
            <a:cxnLst/>
            <a:rect r="r" b="b" t="t" l="l"/>
            <a:pathLst>
              <a:path h="916114" w="916114">
                <a:moveTo>
                  <a:pt x="0" y="0"/>
                </a:moveTo>
                <a:lnTo>
                  <a:pt x="916114" y="0"/>
                </a:lnTo>
                <a:lnTo>
                  <a:pt x="916114" y="916114"/>
                </a:lnTo>
                <a:lnTo>
                  <a:pt x="0" y="916114"/>
                </a:lnTo>
                <a:lnTo>
                  <a:pt x="0" y="0"/>
                </a:lnTo>
                <a:close/>
              </a:path>
            </a:pathLst>
          </a:custGeom>
          <a:blipFill>
            <a:blip r:embed="rId14">
              <a:alphaModFix amt="35000"/>
              <a:extLst>
                <a:ext uri="{96DAC541-7B7A-43D3-8B79-37D633B846F1}">
                  <asvg:svgBlip xmlns:asvg="http://schemas.microsoft.com/office/drawing/2016/SVG/main" r:embed="rId15"/>
                </a:ext>
              </a:extLst>
            </a:blip>
            <a:stretch>
              <a:fillRect l="0" t="0" r="0" b="0"/>
            </a:stretch>
          </a:blipFill>
        </p:spPr>
      </p:sp>
      <p:sp>
        <p:nvSpPr>
          <p:cNvPr name="Freeform 15" id="15"/>
          <p:cNvSpPr/>
          <p:nvPr/>
        </p:nvSpPr>
        <p:spPr>
          <a:xfrm flipH="false" flipV="false" rot="682755">
            <a:off x="9590412" y="1952028"/>
            <a:ext cx="1240512" cy="1091651"/>
          </a:xfrm>
          <a:custGeom>
            <a:avLst/>
            <a:gdLst/>
            <a:ahLst/>
            <a:cxnLst/>
            <a:rect r="r" b="b" t="t" l="l"/>
            <a:pathLst>
              <a:path h="1091651" w="1240512">
                <a:moveTo>
                  <a:pt x="0" y="0"/>
                </a:moveTo>
                <a:lnTo>
                  <a:pt x="1240512" y="0"/>
                </a:lnTo>
                <a:lnTo>
                  <a:pt x="1240512" y="1091651"/>
                </a:lnTo>
                <a:lnTo>
                  <a:pt x="0" y="1091651"/>
                </a:lnTo>
                <a:lnTo>
                  <a:pt x="0" y="0"/>
                </a:lnTo>
                <a:close/>
              </a:path>
            </a:pathLst>
          </a:custGeom>
          <a:blipFill>
            <a:blip r:embed="rId16">
              <a:alphaModFix amt="35000"/>
              <a:extLst>
                <a:ext uri="{96DAC541-7B7A-43D3-8B79-37D633B846F1}">
                  <asvg:svgBlip xmlns:asvg="http://schemas.microsoft.com/office/drawing/2016/SVG/main" r:embed="rId17"/>
                </a:ext>
              </a:extLst>
            </a:blip>
            <a:stretch>
              <a:fillRect l="0" t="0" r="0" b="0"/>
            </a:stretch>
          </a:blipFill>
        </p:spPr>
      </p:sp>
      <p:sp>
        <p:nvSpPr>
          <p:cNvPr name="Freeform 16" id="16"/>
          <p:cNvSpPr/>
          <p:nvPr/>
        </p:nvSpPr>
        <p:spPr>
          <a:xfrm flipH="false" flipV="false" rot="0">
            <a:off x="10355128" y="7480430"/>
            <a:ext cx="1452612" cy="1452612"/>
          </a:xfrm>
          <a:custGeom>
            <a:avLst/>
            <a:gdLst/>
            <a:ahLst/>
            <a:cxnLst/>
            <a:rect r="r" b="b" t="t" l="l"/>
            <a:pathLst>
              <a:path h="1452612" w="1452612">
                <a:moveTo>
                  <a:pt x="0" y="0"/>
                </a:moveTo>
                <a:lnTo>
                  <a:pt x="1452612" y="0"/>
                </a:lnTo>
                <a:lnTo>
                  <a:pt x="1452612" y="1452612"/>
                </a:lnTo>
                <a:lnTo>
                  <a:pt x="0" y="1452612"/>
                </a:lnTo>
                <a:lnTo>
                  <a:pt x="0" y="0"/>
                </a:lnTo>
                <a:close/>
              </a:path>
            </a:pathLst>
          </a:custGeom>
          <a:blipFill>
            <a:blip r:embed="rId18">
              <a:alphaModFix amt="35000"/>
              <a:extLst>
                <a:ext uri="{96DAC541-7B7A-43D3-8B79-37D633B846F1}">
                  <asvg:svgBlip xmlns:asvg="http://schemas.microsoft.com/office/drawing/2016/SVG/main" r:embed="rId19"/>
                </a:ext>
              </a:extLst>
            </a:blip>
            <a:stretch>
              <a:fillRect l="0" t="0" r="0" b="0"/>
            </a:stretch>
          </a:blipFill>
        </p:spPr>
      </p:sp>
      <p:sp>
        <p:nvSpPr>
          <p:cNvPr name="TextBox 17" id="17"/>
          <p:cNvSpPr txBox="true"/>
          <p:nvPr/>
        </p:nvSpPr>
        <p:spPr>
          <a:xfrm rot="2388749">
            <a:off x="16236226" y="1584649"/>
            <a:ext cx="1029139" cy="467047"/>
          </a:xfrm>
          <a:prstGeom prst="rect">
            <a:avLst/>
          </a:prstGeom>
        </p:spPr>
        <p:txBody>
          <a:bodyPr anchor="t" rtlCol="false" tIns="0" lIns="0" bIns="0" rIns="0">
            <a:spAutoFit/>
          </a:bodyPr>
          <a:lstStyle/>
          <a:p>
            <a:pPr algn="ctr" marL="0" indent="0" lvl="0">
              <a:lnSpc>
                <a:spcPts val="3212"/>
              </a:lnSpc>
              <a:spcBef>
                <a:spcPct val="0"/>
              </a:spcBef>
            </a:pPr>
            <a:r>
              <a:rPr lang="en-US" sz="2699" spc="-53" u="none">
                <a:solidFill>
                  <a:srgbClr val="767E9D">
                    <a:alpha val="34902"/>
                  </a:srgbClr>
                </a:solidFill>
                <a:latin typeface="Kollektif Bold"/>
              </a:rPr>
              <a:t>NACL</a:t>
            </a:r>
          </a:p>
        </p:txBody>
      </p:sp>
      <p:grpSp>
        <p:nvGrpSpPr>
          <p:cNvPr name="Group 18" id="18"/>
          <p:cNvGrpSpPr/>
          <p:nvPr/>
        </p:nvGrpSpPr>
        <p:grpSpPr>
          <a:xfrm rot="0">
            <a:off x="3726177" y="4156594"/>
            <a:ext cx="10835645" cy="2187994"/>
            <a:chOff x="0" y="0"/>
            <a:chExt cx="14447527" cy="2917325"/>
          </a:xfrm>
        </p:grpSpPr>
        <p:sp>
          <p:nvSpPr>
            <p:cNvPr name="TextBox 19" id="19"/>
            <p:cNvSpPr txBox="true"/>
            <p:nvPr/>
          </p:nvSpPr>
          <p:spPr>
            <a:xfrm rot="0">
              <a:off x="0" y="-190500"/>
              <a:ext cx="14447527" cy="2312758"/>
            </a:xfrm>
            <a:prstGeom prst="rect">
              <a:avLst/>
            </a:prstGeom>
          </p:spPr>
          <p:txBody>
            <a:bodyPr anchor="t" rtlCol="false" tIns="0" lIns="0" bIns="0" rIns="0">
              <a:spAutoFit/>
            </a:bodyPr>
            <a:lstStyle/>
            <a:p>
              <a:pPr algn="ctr" marL="0" indent="0" lvl="0">
                <a:lnSpc>
                  <a:spcPts val="12482"/>
                </a:lnSpc>
                <a:spcBef>
                  <a:spcPct val="0"/>
                </a:spcBef>
              </a:pPr>
              <a:r>
                <a:rPr lang="en-US" sz="10489" spc="-209" u="none">
                  <a:solidFill>
                    <a:srgbClr val="000000"/>
                  </a:solidFill>
                  <a:latin typeface="Kollektif Bold"/>
                </a:rPr>
                <a:t>THANK YOU</a:t>
              </a:r>
            </a:p>
          </p:txBody>
        </p:sp>
        <p:sp>
          <p:nvSpPr>
            <p:cNvPr name="TextBox 20" id="20"/>
            <p:cNvSpPr txBox="true"/>
            <p:nvPr/>
          </p:nvSpPr>
          <p:spPr>
            <a:xfrm rot="0">
              <a:off x="1895991" y="2366569"/>
              <a:ext cx="10655545"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FFFFFF"/>
                  </a:solidFill>
                  <a:latin typeface="Kollektif"/>
                </a:rPr>
                <a:t>Write a closing statement or call-to-action here.</a:t>
              </a:r>
            </a:p>
          </p:txBody>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sp>
        <p:nvSpPr>
          <p:cNvPr name="TextBox 2" id="2"/>
          <p:cNvSpPr txBox="true"/>
          <p:nvPr/>
        </p:nvSpPr>
        <p:spPr>
          <a:xfrm rot="0">
            <a:off x="862780" y="1437920"/>
            <a:ext cx="3994065" cy="2419350"/>
          </a:xfrm>
          <a:prstGeom prst="rect">
            <a:avLst/>
          </a:prstGeom>
        </p:spPr>
        <p:txBody>
          <a:bodyPr anchor="t" rtlCol="false" tIns="0" lIns="0" bIns="0" rIns="0">
            <a:spAutoFit/>
          </a:bodyPr>
          <a:lstStyle/>
          <a:p>
            <a:pPr marL="0" indent="0" lvl="0">
              <a:lnSpc>
                <a:spcPts val="8925"/>
              </a:lnSpc>
              <a:spcBef>
                <a:spcPct val="0"/>
              </a:spcBef>
            </a:pPr>
            <a:r>
              <a:rPr lang="en-US" sz="7500" spc="-150" u="none">
                <a:solidFill>
                  <a:srgbClr val="000000"/>
                </a:solidFill>
                <a:latin typeface="Kollektif Bold"/>
              </a:rPr>
              <a:t>GET IN TOUCH</a:t>
            </a:r>
          </a:p>
        </p:txBody>
      </p:sp>
      <p:grpSp>
        <p:nvGrpSpPr>
          <p:cNvPr name="Group 3" id="3"/>
          <p:cNvGrpSpPr/>
          <p:nvPr/>
        </p:nvGrpSpPr>
        <p:grpSpPr>
          <a:xfrm rot="0">
            <a:off x="6136833" y="0"/>
            <a:ext cx="8124968" cy="10287000"/>
            <a:chOff x="0" y="0"/>
            <a:chExt cx="10833291" cy="13716000"/>
          </a:xfrm>
        </p:grpSpPr>
        <p:pic>
          <p:nvPicPr>
            <p:cNvPr name="Picture 4" id="4"/>
            <p:cNvPicPr>
              <a:picLocks noChangeAspect="true"/>
            </p:cNvPicPr>
            <p:nvPr/>
          </p:nvPicPr>
          <p:blipFill>
            <a:blip r:embed="rId2"/>
            <a:srcRect l="10058" t="0" r="10958" b="0"/>
            <a:stretch>
              <a:fillRect/>
            </a:stretch>
          </p:blipFill>
          <p:spPr>
            <a:xfrm flipH="false" flipV="false">
              <a:off x="0" y="0"/>
              <a:ext cx="10833291" cy="13716000"/>
            </a:xfrm>
            <a:prstGeom prst="rect">
              <a:avLst/>
            </a:prstGeom>
          </p:spPr>
        </p:pic>
      </p:grpSp>
      <p:sp>
        <p:nvSpPr>
          <p:cNvPr name="AutoShape 5" id="5"/>
          <p:cNvSpPr/>
          <p:nvPr/>
        </p:nvSpPr>
        <p:spPr>
          <a:xfrm rot="-5406366">
            <a:off x="9156393" y="5124450"/>
            <a:ext cx="10287018" cy="0"/>
          </a:xfrm>
          <a:prstGeom prst="line">
            <a:avLst/>
          </a:prstGeom>
          <a:ln cap="flat" w="38100">
            <a:solidFill>
              <a:srgbClr val="000000"/>
            </a:solidFill>
            <a:prstDash val="solid"/>
            <a:headEnd type="none" len="sm" w="sm"/>
            <a:tailEnd type="none" len="sm" w="sm"/>
          </a:ln>
        </p:spPr>
      </p:sp>
      <p:sp>
        <p:nvSpPr>
          <p:cNvPr name="Freeform 6" id="6"/>
          <p:cNvSpPr/>
          <p:nvPr/>
        </p:nvSpPr>
        <p:spPr>
          <a:xfrm flipH="false" flipV="false" rot="0">
            <a:off x="16740033" y="2768733"/>
            <a:ext cx="1991034" cy="2177075"/>
          </a:xfrm>
          <a:custGeom>
            <a:avLst/>
            <a:gdLst/>
            <a:ahLst/>
            <a:cxnLst/>
            <a:rect r="r" b="b" t="t" l="l"/>
            <a:pathLst>
              <a:path h="2177075" w="1991034">
                <a:moveTo>
                  <a:pt x="0" y="0"/>
                </a:moveTo>
                <a:lnTo>
                  <a:pt x="1991034" y="0"/>
                </a:lnTo>
                <a:lnTo>
                  <a:pt x="1991034" y="2177075"/>
                </a:lnTo>
                <a:lnTo>
                  <a:pt x="0" y="217707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3909937" y="3642843"/>
            <a:ext cx="3825613" cy="8364959"/>
          </a:xfrm>
          <a:custGeom>
            <a:avLst/>
            <a:gdLst/>
            <a:ahLst/>
            <a:cxnLst/>
            <a:rect r="r" b="b" t="t" l="l"/>
            <a:pathLst>
              <a:path h="8364959" w="3825613">
                <a:moveTo>
                  <a:pt x="0" y="0"/>
                </a:moveTo>
                <a:lnTo>
                  <a:pt x="3825613" y="0"/>
                </a:lnTo>
                <a:lnTo>
                  <a:pt x="3825613" y="8364959"/>
                </a:lnTo>
                <a:lnTo>
                  <a:pt x="0" y="836495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8" id="8"/>
          <p:cNvGrpSpPr/>
          <p:nvPr/>
        </p:nvGrpSpPr>
        <p:grpSpPr>
          <a:xfrm rot="0">
            <a:off x="862780" y="4923448"/>
            <a:ext cx="5615423" cy="4334852"/>
            <a:chOff x="0" y="0"/>
            <a:chExt cx="7487231" cy="5779803"/>
          </a:xfrm>
        </p:grpSpPr>
        <p:sp>
          <p:nvSpPr>
            <p:cNvPr name="TextBox 9" id="9"/>
            <p:cNvSpPr txBox="true"/>
            <p:nvPr/>
          </p:nvSpPr>
          <p:spPr>
            <a:xfrm rot="0">
              <a:off x="0" y="-66675"/>
              <a:ext cx="7281056" cy="714375"/>
            </a:xfrm>
            <a:prstGeom prst="rect">
              <a:avLst/>
            </a:prstGeom>
          </p:spPr>
          <p:txBody>
            <a:bodyPr anchor="t" rtlCol="false" tIns="0" lIns="0" bIns="0" rIns="0">
              <a:spAutoFit/>
            </a:bodyPr>
            <a:lstStyle/>
            <a:p>
              <a:pPr algn="l" marL="0" indent="0" lvl="0">
                <a:lnSpc>
                  <a:spcPts val="3839"/>
                </a:lnSpc>
                <a:spcBef>
                  <a:spcPct val="0"/>
                </a:spcBef>
              </a:pPr>
              <a:r>
                <a:rPr lang="en-US" sz="3199" spc="-63" u="none">
                  <a:solidFill>
                    <a:srgbClr val="FFFFFF"/>
                  </a:solidFill>
                  <a:latin typeface="Kollektif Bold"/>
                </a:rPr>
                <a:t>Email </a:t>
              </a:r>
            </a:p>
          </p:txBody>
        </p:sp>
        <p:sp>
          <p:nvSpPr>
            <p:cNvPr name="TextBox 10" id="10"/>
            <p:cNvSpPr txBox="true"/>
            <p:nvPr/>
          </p:nvSpPr>
          <p:spPr>
            <a:xfrm rot="0">
              <a:off x="0" y="755650"/>
              <a:ext cx="7281056" cy="550757"/>
            </a:xfrm>
            <a:prstGeom prst="rect">
              <a:avLst/>
            </a:prstGeom>
          </p:spPr>
          <p:txBody>
            <a:bodyPr anchor="t" rtlCol="false" tIns="0" lIns="0" bIns="0" rIns="0">
              <a:spAutoFit/>
            </a:bodyPr>
            <a:lstStyle/>
            <a:p>
              <a:pPr marL="0" indent="0" lvl="1">
                <a:lnSpc>
                  <a:spcPts val="3220"/>
                </a:lnSpc>
                <a:spcBef>
                  <a:spcPct val="0"/>
                </a:spcBef>
              </a:pPr>
              <a:r>
                <a:rPr lang="en-US" sz="2300" u="none">
                  <a:solidFill>
                    <a:srgbClr val="FFFFFF"/>
                  </a:solidFill>
                  <a:latin typeface="Kollektif"/>
                </a:rPr>
                <a:t>hello@reallygreatsite.com</a:t>
              </a:r>
            </a:p>
          </p:txBody>
        </p:sp>
        <p:sp>
          <p:nvSpPr>
            <p:cNvPr name="TextBox 11" id="11"/>
            <p:cNvSpPr txBox="true"/>
            <p:nvPr/>
          </p:nvSpPr>
          <p:spPr>
            <a:xfrm rot="0">
              <a:off x="0" y="2170023"/>
              <a:ext cx="7487231" cy="714375"/>
            </a:xfrm>
            <a:prstGeom prst="rect">
              <a:avLst/>
            </a:prstGeom>
          </p:spPr>
          <p:txBody>
            <a:bodyPr anchor="t" rtlCol="false" tIns="0" lIns="0" bIns="0" rIns="0">
              <a:spAutoFit/>
            </a:bodyPr>
            <a:lstStyle/>
            <a:p>
              <a:pPr algn="l" marL="0" indent="0" lvl="0">
                <a:lnSpc>
                  <a:spcPts val="3839"/>
                </a:lnSpc>
                <a:spcBef>
                  <a:spcPct val="0"/>
                </a:spcBef>
              </a:pPr>
              <a:r>
                <a:rPr lang="en-US" sz="3199" spc="-63" u="none">
                  <a:solidFill>
                    <a:srgbClr val="FFFFFF"/>
                  </a:solidFill>
                  <a:latin typeface="Kollektif Bold"/>
                </a:rPr>
                <a:t>Social Media </a:t>
              </a:r>
            </a:p>
          </p:txBody>
        </p:sp>
        <p:sp>
          <p:nvSpPr>
            <p:cNvPr name="TextBox 12" id="12"/>
            <p:cNvSpPr txBox="true"/>
            <p:nvPr/>
          </p:nvSpPr>
          <p:spPr>
            <a:xfrm rot="0">
              <a:off x="0" y="2992348"/>
              <a:ext cx="6766917" cy="550757"/>
            </a:xfrm>
            <a:prstGeom prst="rect">
              <a:avLst/>
            </a:prstGeom>
          </p:spPr>
          <p:txBody>
            <a:bodyPr anchor="t" rtlCol="false" tIns="0" lIns="0" bIns="0" rIns="0">
              <a:spAutoFit/>
            </a:bodyPr>
            <a:lstStyle/>
            <a:p>
              <a:pPr algn="l" marL="0" indent="0" lvl="1">
                <a:lnSpc>
                  <a:spcPts val="3220"/>
                </a:lnSpc>
                <a:spcBef>
                  <a:spcPct val="0"/>
                </a:spcBef>
              </a:pPr>
              <a:r>
                <a:rPr lang="en-US" sz="2300" u="none">
                  <a:solidFill>
                    <a:srgbClr val="FFFFFF"/>
                  </a:solidFill>
                  <a:latin typeface="Kollektif"/>
                </a:rPr>
                <a:t>@reallygreatsite</a:t>
              </a:r>
            </a:p>
          </p:txBody>
        </p:sp>
        <p:sp>
          <p:nvSpPr>
            <p:cNvPr name="TextBox 13" id="13"/>
            <p:cNvSpPr txBox="true"/>
            <p:nvPr/>
          </p:nvSpPr>
          <p:spPr>
            <a:xfrm rot="0">
              <a:off x="0" y="4406722"/>
              <a:ext cx="6181453" cy="714375"/>
            </a:xfrm>
            <a:prstGeom prst="rect">
              <a:avLst/>
            </a:prstGeom>
          </p:spPr>
          <p:txBody>
            <a:bodyPr anchor="t" rtlCol="false" tIns="0" lIns="0" bIns="0" rIns="0">
              <a:spAutoFit/>
            </a:bodyPr>
            <a:lstStyle/>
            <a:p>
              <a:pPr algn="l" marL="0" indent="0" lvl="0">
                <a:lnSpc>
                  <a:spcPts val="3839"/>
                </a:lnSpc>
                <a:spcBef>
                  <a:spcPct val="0"/>
                </a:spcBef>
              </a:pPr>
              <a:r>
                <a:rPr lang="en-US" sz="3199" spc="-63" u="none">
                  <a:solidFill>
                    <a:srgbClr val="FFFFFF"/>
                  </a:solidFill>
                  <a:latin typeface="Kollektif Bold"/>
                </a:rPr>
                <a:t>Call us </a:t>
              </a:r>
            </a:p>
          </p:txBody>
        </p:sp>
        <p:sp>
          <p:nvSpPr>
            <p:cNvPr name="TextBox 14" id="14"/>
            <p:cNvSpPr txBox="true"/>
            <p:nvPr/>
          </p:nvSpPr>
          <p:spPr>
            <a:xfrm rot="0">
              <a:off x="0" y="5229047"/>
              <a:ext cx="5872190" cy="550757"/>
            </a:xfrm>
            <a:prstGeom prst="rect">
              <a:avLst/>
            </a:prstGeom>
          </p:spPr>
          <p:txBody>
            <a:bodyPr anchor="t" rtlCol="false" tIns="0" lIns="0" bIns="0" rIns="0">
              <a:spAutoFit/>
            </a:bodyPr>
            <a:lstStyle/>
            <a:p>
              <a:pPr algn="l" marL="0" indent="0" lvl="1">
                <a:lnSpc>
                  <a:spcPts val="3220"/>
                </a:lnSpc>
                <a:spcBef>
                  <a:spcPct val="0"/>
                </a:spcBef>
              </a:pPr>
              <a:r>
                <a:rPr lang="en-US" sz="2300" u="none">
                  <a:solidFill>
                    <a:srgbClr val="FFFFFF"/>
                  </a:solidFill>
                  <a:latin typeface="Kollektif"/>
                </a:rPr>
                <a:t>123-456-7890</a:t>
              </a:r>
            </a:p>
          </p:txBody>
        </p:sp>
      </p:grpSp>
      <p:sp>
        <p:nvSpPr>
          <p:cNvPr name="AutoShape 15" id="15"/>
          <p:cNvSpPr/>
          <p:nvPr/>
        </p:nvSpPr>
        <p:spPr>
          <a:xfrm rot="-5406366">
            <a:off x="993325" y="5124450"/>
            <a:ext cx="10287018" cy="0"/>
          </a:xfrm>
          <a:prstGeom prst="line">
            <a:avLst/>
          </a:prstGeom>
          <a:ln cap="flat" w="38100">
            <a:solidFill>
              <a:srgbClr val="000000"/>
            </a:solidFill>
            <a:prstDash val="solid"/>
            <a:headEnd type="none" len="sm" w="sm"/>
            <a:tailEnd type="none" len="sm" w="sm"/>
          </a:ln>
        </p:spPr>
      </p:sp>
      <p:sp>
        <p:nvSpPr>
          <p:cNvPr name="Freeform 16" id="16"/>
          <p:cNvSpPr/>
          <p:nvPr/>
        </p:nvSpPr>
        <p:spPr>
          <a:xfrm flipH="false" flipV="false" rot="-1150268">
            <a:off x="15458913" y="954428"/>
            <a:ext cx="1147172" cy="1009512"/>
          </a:xfrm>
          <a:custGeom>
            <a:avLst/>
            <a:gdLst/>
            <a:ahLst/>
            <a:cxnLst/>
            <a:rect r="r" b="b" t="t" l="l"/>
            <a:pathLst>
              <a:path h="1009512" w="1147172">
                <a:moveTo>
                  <a:pt x="0" y="0"/>
                </a:moveTo>
                <a:lnTo>
                  <a:pt x="1147173" y="0"/>
                </a:lnTo>
                <a:lnTo>
                  <a:pt x="1147173" y="1009512"/>
                </a:lnTo>
                <a:lnTo>
                  <a:pt x="0" y="100951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grpSp>
        <p:nvGrpSpPr>
          <p:cNvPr name="Group 2" id="2"/>
          <p:cNvGrpSpPr/>
          <p:nvPr/>
        </p:nvGrpSpPr>
        <p:grpSpPr>
          <a:xfrm rot="0">
            <a:off x="1287258" y="3543452"/>
            <a:ext cx="3374376" cy="5714848"/>
            <a:chOff x="0" y="0"/>
            <a:chExt cx="888724" cy="1505145"/>
          </a:xfrm>
        </p:grpSpPr>
        <p:sp>
          <p:nvSpPr>
            <p:cNvPr name="Freeform 3" id="3"/>
            <p:cNvSpPr/>
            <p:nvPr/>
          </p:nvSpPr>
          <p:spPr>
            <a:xfrm flipH="false" flipV="false" rot="0">
              <a:off x="0" y="0"/>
              <a:ext cx="888725" cy="1505145"/>
            </a:xfrm>
            <a:custGeom>
              <a:avLst/>
              <a:gdLst/>
              <a:ahLst/>
              <a:cxnLst/>
              <a:rect r="r" b="b" t="t" l="l"/>
              <a:pathLst>
                <a:path h="1505145" w="888725">
                  <a:moveTo>
                    <a:pt x="0" y="0"/>
                  </a:moveTo>
                  <a:lnTo>
                    <a:pt x="888725" y="0"/>
                  </a:lnTo>
                  <a:lnTo>
                    <a:pt x="888725" y="1505145"/>
                  </a:lnTo>
                  <a:lnTo>
                    <a:pt x="0" y="1505145"/>
                  </a:lnTo>
                  <a:close/>
                </a:path>
              </a:pathLst>
            </a:custGeom>
            <a:solidFill>
              <a:srgbClr val="C3E4ED"/>
            </a:solidFill>
            <a:ln w="38100">
              <a:solidFill>
                <a:srgbClr val="000000"/>
              </a:solidFill>
            </a:ln>
          </p:spPr>
        </p:sp>
        <p:sp>
          <p:nvSpPr>
            <p:cNvPr name="TextBox 4" id="4"/>
            <p:cNvSpPr txBox="true"/>
            <p:nvPr/>
          </p:nvSpPr>
          <p:spPr>
            <a:xfrm>
              <a:off x="0" y="-95250"/>
              <a:ext cx="812800" cy="908050"/>
            </a:xfrm>
            <a:prstGeom prst="rect">
              <a:avLst/>
            </a:prstGeom>
          </p:spPr>
          <p:txBody>
            <a:bodyPr anchor="ctr" rtlCol="false" tIns="50800" lIns="50800" bIns="50800" rIns="50800"/>
            <a:lstStyle/>
            <a:p>
              <a:pPr algn="ctr">
                <a:lnSpc>
                  <a:spcPts val="3220"/>
                </a:lnSpc>
              </a:pPr>
            </a:p>
          </p:txBody>
        </p:sp>
      </p:grpSp>
      <p:grpSp>
        <p:nvGrpSpPr>
          <p:cNvPr name="Group 5" id="5"/>
          <p:cNvGrpSpPr/>
          <p:nvPr/>
        </p:nvGrpSpPr>
        <p:grpSpPr>
          <a:xfrm rot="0">
            <a:off x="5239752" y="3543452"/>
            <a:ext cx="3374376" cy="5714848"/>
            <a:chOff x="0" y="0"/>
            <a:chExt cx="888724" cy="1505145"/>
          </a:xfrm>
        </p:grpSpPr>
        <p:sp>
          <p:nvSpPr>
            <p:cNvPr name="Freeform 6" id="6"/>
            <p:cNvSpPr/>
            <p:nvPr/>
          </p:nvSpPr>
          <p:spPr>
            <a:xfrm flipH="false" flipV="false" rot="0">
              <a:off x="0" y="0"/>
              <a:ext cx="888725" cy="1505145"/>
            </a:xfrm>
            <a:custGeom>
              <a:avLst/>
              <a:gdLst/>
              <a:ahLst/>
              <a:cxnLst/>
              <a:rect r="r" b="b" t="t" l="l"/>
              <a:pathLst>
                <a:path h="1505145" w="888725">
                  <a:moveTo>
                    <a:pt x="0" y="0"/>
                  </a:moveTo>
                  <a:lnTo>
                    <a:pt x="888725" y="0"/>
                  </a:lnTo>
                  <a:lnTo>
                    <a:pt x="888725" y="1505145"/>
                  </a:lnTo>
                  <a:lnTo>
                    <a:pt x="0" y="1505145"/>
                  </a:lnTo>
                  <a:close/>
                </a:path>
              </a:pathLst>
            </a:custGeom>
            <a:solidFill>
              <a:srgbClr val="C3E4ED"/>
            </a:solidFill>
            <a:ln w="38100">
              <a:solidFill>
                <a:srgbClr val="000000"/>
              </a:solidFill>
            </a:ln>
          </p:spPr>
        </p:sp>
        <p:sp>
          <p:nvSpPr>
            <p:cNvPr name="TextBox 7" id="7"/>
            <p:cNvSpPr txBox="true"/>
            <p:nvPr/>
          </p:nvSpPr>
          <p:spPr>
            <a:xfrm>
              <a:off x="0" y="-95250"/>
              <a:ext cx="812800" cy="908050"/>
            </a:xfrm>
            <a:prstGeom prst="rect">
              <a:avLst/>
            </a:prstGeom>
          </p:spPr>
          <p:txBody>
            <a:bodyPr anchor="ctr" rtlCol="false" tIns="50800" lIns="50800" bIns="50800" rIns="50800"/>
            <a:lstStyle/>
            <a:p>
              <a:pPr algn="ctr" marL="0" indent="0" lvl="0">
                <a:lnSpc>
                  <a:spcPts val="3220"/>
                </a:lnSpc>
                <a:spcBef>
                  <a:spcPct val="0"/>
                </a:spcBef>
              </a:pPr>
            </a:p>
          </p:txBody>
        </p:sp>
      </p:grpSp>
      <p:grpSp>
        <p:nvGrpSpPr>
          <p:cNvPr name="Group 8" id="8"/>
          <p:cNvGrpSpPr/>
          <p:nvPr/>
        </p:nvGrpSpPr>
        <p:grpSpPr>
          <a:xfrm rot="0">
            <a:off x="9338429" y="3543452"/>
            <a:ext cx="3374376" cy="5714848"/>
            <a:chOff x="0" y="0"/>
            <a:chExt cx="888724" cy="1505145"/>
          </a:xfrm>
        </p:grpSpPr>
        <p:sp>
          <p:nvSpPr>
            <p:cNvPr name="Freeform 9" id="9"/>
            <p:cNvSpPr/>
            <p:nvPr/>
          </p:nvSpPr>
          <p:spPr>
            <a:xfrm flipH="false" flipV="false" rot="0">
              <a:off x="0" y="0"/>
              <a:ext cx="888725" cy="1505145"/>
            </a:xfrm>
            <a:custGeom>
              <a:avLst/>
              <a:gdLst/>
              <a:ahLst/>
              <a:cxnLst/>
              <a:rect r="r" b="b" t="t" l="l"/>
              <a:pathLst>
                <a:path h="1505145" w="888725">
                  <a:moveTo>
                    <a:pt x="0" y="0"/>
                  </a:moveTo>
                  <a:lnTo>
                    <a:pt x="888725" y="0"/>
                  </a:lnTo>
                  <a:lnTo>
                    <a:pt x="888725" y="1505145"/>
                  </a:lnTo>
                  <a:lnTo>
                    <a:pt x="0" y="1505145"/>
                  </a:lnTo>
                  <a:close/>
                </a:path>
              </a:pathLst>
            </a:custGeom>
            <a:solidFill>
              <a:srgbClr val="C3E4ED"/>
            </a:solidFill>
            <a:ln w="38100">
              <a:solidFill>
                <a:srgbClr val="000000"/>
              </a:solidFill>
            </a:ln>
          </p:spPr>
        </p:sp>
        <p:sp>
          <p:nvSpPr>
            <p:cNvPr name="TextBox 10" id="10"/>
            <p:cNvSpPr txBox="true"/>
            <p:nvPr/>
          </p:nvSpPr>
          <p:spPr>
            <a:xfrm>
              <a:off x="0" y="-95250"/>
              <a:ext cx="812800" cy="908050"/>
            </a:xfrm>
            <a:prstGeom prst="rect">
              <a:avLst/>
            </a:prstGeom>
          </p:spPr>
          <p:txBody>
            <a:bodyPr anchor="ctr" rtlCol="false" tIns="50800" lIns="50800" bIns="50800" rIns="50800"/>
            <a:lstStyle/>
            <a:p>
              <a:pPr algn="ctr" marL="0" indent="0" lvl="0">
                <a:lnSpc>
                  <a:spcPts val="3220"/>
                </a:lnSpc>
                <a:spcBef>
                  <a:spcPct val="0"/>
                </a:spcBef>
              </a:pPr>
            </a:p>
          </p:txBody>
        </p:sp>
      </p:grpSp>
      <p:grpSp>
        <p:nvGrpSpPr>
          <p:cNvPr name="Group 11" id="11"/>
          <p:cNvGrpSpPr/>
          <p:nvPr/>
        </p:nvGrpSpPr>
        <p:grpSpPr>
          <a:xfrm rot="0">
            <a:off x="13437107" y="3543452"/>
            <a:ext cx="3374376" cy="5714848"/>
            <a:chOff x="0" y="0"/>
            <a:chExt cx="888724" cy="1505145"/>
          </a:xfrm>
        </p:grpSpPr>
        <p:sp>
          <p:nvSpPr>
            <p:cNvPr name="Freeform 12" id="12"/>
            <p:cNvSpPr/>
            <p:nvPr/>
          </p:nvSpPr>
          <p:spPr>
            <a:xfrm flipH="false" flipV="false" rot="0">
              <a:off x="0" y="0"/>
              <a:ext cx="888725" cy="1505145"/>
            </a:xfrm>
            <a:custGeom>
              <a:avLst/>
              <a:gdLst/>
              <a:ahLst/>
              <a:cxnLst/>
              <a:rect r="r" b="b" t="t" l="l"/>
              <a:pathLst>
                <a:path h="1505145" w="888725">
                  <a:moveTo>
                    <a:pt x="0" y="0"/>
                  </a:moveTo>
                  <a:lnTo>
                    <a:pt x="888725" y="0"/>
                  </a:lnTo>
                  <a:lnTo>
                    <a:pt x="888725" y="1505145"/>
                  </a:lnTo>
                  <a:lnTo>
                    <a:pt x="0" y="1505145"/>
                  </a:lnTo>
                  <a:close/>
                </a:path>
              </a:pathLst>
            </a:custGeom>
            <a:solidFill>
              <a:srgbClr val="C3E4ED"/>
            </a:solidFill>
            <a:ln w="38100">
              <a:solidFill>
                <a:srgbClr val="000000"/>
              </a:solidFill>
            </a:ln>
          </p:spPr>
        </p:sp>
        <p:sp>
          <p:nvSpPr>
            <p:cNvPr name="TextBox 13" id="13"/>
            <p:cNvSpPr txBox="true"/>
            <p:nvPr/>
          </p:nvSpPr>
          <p:spPr>
            <a:xfrm>
              <a:off x="0" y="-95250"/>
              <a:ext cx="812800" cy="908050"/>
            </a:xfrm>
            <a:prstGeom prst="rect">
              <a:avLst/>
            </a:prstGeom>
          </p:spPr>
          <p:txBody>
            <a:bodyPr anchor="ctr" rtlCol="false" tIns="50800" lIns="50800" bIns="50800" rIns="50800"/>
            <a:lstStyle/>
            <a:p>
              <a:pPr algn="ctr" marL="0" indent="0" lvl="0">
                <a:lnSpc>
                  <a:spcPts val="3220"/>
                </a:lnSpc>
                <a:spcBef>
                  <a:spcPct val="0"/>
                </a:spcBef>
              </a:pPr>
            </a:p>
          </p:txBody>
        </p:sp>
      </p:grpSp>
      <p:grpSp>
        <p:nvGrpSpPr>
          <p:cNvPr name="Group 14" id="14"/>
          <p:cNvGrpSpPr/>
          <p:nvPr/>
        </p:nvGrpSpPr>
        <p:grpSpPr>
          <a:xfrm rot="0">
            <a:off x="1325358" y="3583457"/>
            <a:ext cx="3298176" cy="4139096"/>
            <a:chOff x="0" y="0"/>
            <a:chExt cx="4397568" cy="5518795"/>
          </a:xfrm>
        </p:grpSpPr>
        <p:pic>
          <p:nvPicPr>
            <p:cNvPr name="Picture 15" id="15"/>
            <p:cNvPicPr>
              <a:picLocks noChangeAspect="true"/>
            </p:cNvPicPr>
            <p:nvPr/>
          </p:nvPicPr>
          <p:blipFill>
            <a:blip r:embed="rId2"/>
            <a:srcRect l="41876" t="13133" r="22529" b="19695"/>
            <a:stretch>
              <a:fillRect/>
            </a:stretch>
          </p:blipFill>
          <p:spPr>
            <a:xfrm flipH="false" flipV="false">
              <a:off x="0" y="0"/>
              <a:ext cx="4397568" cy="5518795"/>
            </a:xfrm>
            <a:prstGeom prst="rect">
              <a:avLst/>
            </a:prstGeom>
          </p:spPr>
        </p:pic>
      </p:grpSp>
      <p:grpSp>
        <p:nvGrpSpPr>
          <p:cNvPr name="Group 16" id="16"/>
          <p:cNvGrpSpPr/>
          <p:nvPr/>
        </p:nvGrpSpPr>
        <p:grpSpPr>
          <a:xfrm rot="0">
            <a:off x="5277852" y="3583457"/>
            <a:ext cx="3298176" cy="4139096"/>
            <a:chOff x="0" y="0"/>
            <a:chExt cx="4397568" cy="5518795"/>
          </a:xfrm>
        </p:grpSpPr>
        <p:pic>
          <p:nvPicPr>
            <p:cNvPr name="Picture 17" id="17"/>
            <p:cNvPicPr>
              <a:picLocks noChangeAspect="true"/>
            </p:cNvPicPr>
            <p:nvPr/>
          </p:nvPicPr>
          <p:blipFill>
            <a:blip r:embed="rId3"/>
            <a:srcRect l="23405" t="0" r="23405" b="0"/>
            <a:stretch>
              <a:fillRect/>
            </a:stretch>
          </p:blipFill>
          <p:spPr>
            <a:xfrm flipH="false" flipV="false">
              <a:off x="0" y="0"/>
              <a:ext cx="4397568" cy="5518795"/>
            </a:xfrm>
            <a:prstGeom prst="rect">
              <a:avLst/>
            </a:prstGeom>
          </p:spPr>
        </p:pic>
      </p:grpSp>
      <p:grpSp>
        <p:nvGrpSpPr>
          <p:cNvPr name="Group 18" id="18"/>
          <p:cNvGrpSpPr/>
          <p:nvPr/>
        </p:nvGrpSpPr>
        <p:grpSpPr>
          <a:xfrm rot="0">
            <a:off x="9378434" y="3583457"/>
            <a:ext cx="3294366" cy="4139096"/>
            <a:chOff x="0" y="0"/>
            <a:chExt cx="4392488" cy="5518795"/>
          </a:xfrm>
        </p:grpSpPr>
        <p:pic>
          <p:nvPicPr>
            <p:cNvPr name="Picture 19" id="19"/>
            <p:cNvPicPr>
              <a:picLocks noChangeAspect="true"/>
            </p:cNvPicPr>
            <p:nvPr/>
          </p:nvPicPr>
          <p:blipFill>
            <a:blip r:embed="rId4"/>
            <a:srcRect l="32857" t="2575" r="24131" b="16464"/>
            <a:stretch>
              <a:fillRect/>
            </a:stretch>
          </p:blipFill>
          <p:spPr>
            <a:xfrm flipH="false" flipV="false">
              <a:off x="0" y="0"/>
              <a:ext cx="4392488" cy="5518795"/>
            </a:xfrm>
            <a:prstGeom prst="rect">
              <a:avLst/>
            </a:prstGeom>
          </p:spPr>
        </p:pic>
      </p:grpSp>
      <p:grpSp>
        <p:nvGrpSpPr>
          <p:cNvPr name="Group 20" id="20"/>
          <p:cNvGrpSpPr/>
          <p:nvPr/>
        </p:nvGrpSpPr>
        <p:grpSpPr>
          <a:xfrm rot="0">
            <a:off x="13474805" y="3583457"/>
            <a:ext cx="3298979" cy="4139096"/>
            <a:chOff x="0" y="0"/>
            <a:chExt cx="4398639" cy="5518795"/>
          </a:xfrm>
        </p:grpSpPr>
        <p:pic>
          <p:nvPicPr>
            <p:cNvPr name="Picture 21" id="21"/>
            <p:cNvPicPr>
              <a:picLocks noChangeAspect="true"/>
            </p:cNvPicPr>
            <p:nvPr/>
          </p:nvPicPr>
          <p:blipFill>
            <a:blip r:embed="rId5"/>
            <a:srcRect l="55794" t="9564" r="0" b="7241"/>
            <a:stretch>
              <a:fillRect/>
            </a:stretch>
          </p:blipFill>
          <p:spPr>
            <a:xfrm flipH="false" flipV="false">
              <a:off x="0" y="0"/>
              <a:ext cx="4398639" cy="5518795"/>
            </a:xfrm>
            <a:prstGeom prst="rect">
              <a:avLst/>
            </a:prstGeom>
          </p:spPr>
        </p:pic>
      </p:grpSp>
      <p:sp>
        <p:nvSpPr>
          <p:cNvPr name="Freeform 22" id="22"/>
          <p:cNvSpPr/>
          <p:nvPr/>
        </p:nvSpPr>
        <p:spPr>
          <a:xfrm flipH="false" flipV="false" rot="-1351885">
            <a:off x="-215685" y="7385470"/>
            <a:ext cx="1299933" cy="2306333"/>
          </a:xfrm>
          <a:custGeom>
            <a:avLst/>
            <a:gdLst/>
            <a:ahLst/>
            <a:cxnLst/>
            <a:rect r="r" b="b" t="t" l="l"/>
            <a:pathLst>
              <a:path h="2306333" w="1299933">
                <a:moveTo>
                  <a:pt x="0" y="0"/>
                </a:moveTo>
                <a:lnTo>
                  <a:pt x="1299933" y="0"/>
                </a:lnTo>
                <a:lnTo>
                  <a:pt x="1299933" y="2306333"/>
                </a:lnTo>
                <a:lnTo>
                  <a:pt x="0" y="23063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3" id="23"/>
          <p:cNvSpPr/>
          <p:nvPr/>
        </p:nvSpPr>
        <p:spPr>
          <a:xfrm flipH="true" flipV="false" rot="1753563">
            <a:off x="16547467" y="948485"/>
            <a:ext cx="1793808" cy="2448125"/>
          </a:xfrm>
          <a:custGeom>
            <a:avLst/>
            <a:gdLst/>
            <a:ahLst/>
            <a:cxnLst/>
            <a:rect r="r" b="b" t="t" l="l"/>
            <a:pathLst>
              <a:path h="2448125" w="1793808">
                <a:moveTo>
                  <a:pt x="1793808" y="0"/>
                </a:moveTo>
                <a:lnTo>
                  <a:pt x="0" y="0"/>
                </a:lnTo>
                <a:lnTo>
                  <a:pt x="0" y="2448125"/>
                </a:lnTo>
                <a:lnTo>
                  <a:pt x="1793808" y="2448125"/>
                </a:lnTo>
                <a:lnTo>
                  <a:pt x="1793808"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24" id="24"/>
          <p:cNvGrpSpPr/>
          <p:nvPr/>
        </p:nvGrpSpPr>
        <p:grpSpPr>
          <a:xfrm rot="0">
            <a:off x="1476518" y="1123950"/>
            <a:ext cx="15334965" cy="1653070"/>
            <a:chOff x="0" y="0"/>
            <a:chExt cx="20446620" cy="2204094"/>
          </a:xfrm>
        </p:grpSpPr>
        <p:sp>
          <p:nvSpPr>
            <p:cNvPr name="TextBox 25" id="25"/>
            <p:cNvSpPr txBox="true"/>
            <p:nvPr/>
          </p:nvSpPr>
          <p:spPr>
            <a:xfrm rot="0">
              <a:off x="0" y="-142875"/>
              <a:ext cx="20446620" cy="1666875"/>
            </a:xfrm>
            <a:prstGeom prst="rect">
              <a:avLst/>
            </a:prstGeom>
          </p:spPr>
          <p:txBody>
            <a:bodyPr anchor="t" rtlCol="false" tIns="0" lIns="0" bIns="0" rIns="0">
              <a:spAutoFit/>
            </a:bodyPr>
            <a:lstStyle/>
            <a:p>
              <a:pPr algn="ctr" marL="0" indent="0" lvl="0">
                <a:lnSpc>
                  <a:spcPts val="8925"/>
                </a:lnSpc>
                <a:spcBef>
                  <a:spcPct val="0"/>
                </a:spcBef>
              </a:pPr>
              <a:r>
                <a:rPr lang="en-US" sz="7500" spc="-150" u="none">
                  <a:solidFill>
                    <a:srgbClr val="000000"/>
                  </a:solidFill>
                  <a:latin typeface="Kollektif Bold"/>
                </a:rPr>
                <a:t>ADD A TEAM MEMBERS PAGE</a:t>
              </a:r>
            </a:p>
          </p:txBody>
        </p:sp>
        <p:sp>
          <p:nvSpPr>
            <p:cNvPr name="TextBox 26" id="26"/>
            <p:cNvSpPr txBox="true"/>
            <p:nvPr/>
          </p:nvSpPr>
          <p:spPr>
            <a:xfrm rot="0">
              <a:off x="1525781" y="1653337"/>
              <a:ext cx="17395058"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FFFFFF"/>
                  </a:solidFill>
                  <a:latin typeface="Kollektif"/>
                </a:rPr>
                <a:t>Elaborate on what you want to discuss. </a:t>
              </a:r>
            </a:p>
          </p:txBody>
        </p:sp>
      </p:grpSp>
      <p:grpSp>
        <p:nvGrpSpPr>
          <p:cNvPr name="Group 27" id="27"/>
          <p:cNvGrpSpPr/>
          <p:nvPr/>
        </p:nvGrpSpPr>
        <p:grpSpPr>
          <a:xfrm rot="0">
            <a:off x="1759582" y="7979728"/>
            <a:ext cx="2429727" cy="917892"/>
            <a:chOff x="0" y="0"/>
            <a:chExt cx="3239636" cy="1223857"/>
          </a:xfrm>
        </p:grpSpPr>
        <p:sp>
          <p:nvSpPr>
            <p:cNvPr name="TextBox 28" id="28"/>
            <p:cNvSpPr txBox="true"/>
            <p:nvPr/>
          </p:nvSpPr>
          <p:spPr>
            <a:xfrm rot="0">
              <a:off x="0" y="-66675"/>
              <a:ext cx="3239636" cy="727075"/>
            </a:xfrm>
            <a:prstGeom prst="rect">
              <a:avLst/>
            </a:prstGeom>
          </p:spPr>
          <p:txBody>
            <a:bodyPr anchor="t" rtlCol="false" tIns="0" lIns="0" bIns="0" rIns="0">
              <a:spAutoFit/>
            </a:bodyPr>
            <a:lstStyle/>
            <a:p>
              <a:pPr algn="ctr" marL="0" indent="0" lvl="0">
                <a:lnSpc>
                  <a:spcPts val="3960"/>
                </a:lnSpc>
                <a:spcBef>
                  <a:spcPct val="0"/>
                </a:spcBef>
              </a:pPr>
              <a:r>
                <a:rPr lang="en-US" sz="3300" spc="-66" u="none">
                  <a:solidFill>
                    <a:srgbClr val="000000"/>
                  </a:solidFill>
                  <a:latin typeface="Kollektif"/>
                </a:rPr>
                <a:t>Name</a:t>
              </a:r>
            </a:p>
          </p:txBody>
        </p:sp>
        <p:sp>
          <p:nvSpPr>
            <p:cNvPr name="TextBox 29" id="29"/>
            <p:cNvSpPr txBox="true"/>
            <p:nvPr/>
          </p:nvSpPr>
          <p:spPr>
            <a:xfrm rot="0">
              <a:off x="0" y="673100"/>
              <a:ext cx="3239636"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000000"/>
                  </a:solidFill>
                  <a:latin typeface="Kollektif"/>
                </a:rPr>
                <a:t>Title or Position</a:t>
              </a:r>
            </a:p>
          </p:txBody>
        </p:sp>
      </p:grpSp>
      <p:grpSp>
        <p:nvGrpSpPr>
          <p:cNvPr name="Group 30" id="30"/>
          <p:cNvGrpSpPr/>
          <p:nvPr/>
        </p:nvGrpSpPr>
        <p:grpSpPr>
          <a:xfrm rot="0">
            <a:off x="5712076" y="7979728"/>
            <a:ext cx="2429727" cy="917892"/>
            <a:chOff x="0" y="0"/>
            <a:chExt cx="3239636" cy="1223857"/>
          </a:xfrm>
        </p:grpSpPr>
        <p:sp>
          <p:nvSpPr>
            <p:cNvPr name="TextBox 31" id="31"/>
            <p:cNvSpPr txBox="true"/>
            <p:nvPr/>
          </p:nvSpPr>
          <p:spPr>
            <a:xfrm rot="0">
              <a:off x="0" y="-66675"/>
              <a:ext cx="3239636" cy="727075"/>
            </a:xfrm>
            <a:prstGeom prst="rect">
              <a:avLst/>
            </a:prstGeom>
          </p:spPr>
          <p:txBody>
            <a:bodyPr anchor="t" rtlCol="false" tIns="0" lIns="0" bIns="0" rIns="0">
              <a:spAutoFit/>
            </a:bodyPr>
            <a:lstStyle/>
            <a:p>
              <a:pPr algn="ctr" marL="0" indent="0" lvl="0">
                <a:lnSpc>
                  <a:spcPts val="3960"/>
                </a:lnSpc>
                <a:spcBef>
                  <a:spcPct val="0"/>
                </a:spcBef>
              </a:pPr>
              <a:r>
                <a:rPr lang="en-US" sz="3300" spc="-66" u="none">
                  <a:solidFill>
                    <a:srgbClr val="000000"/>
                  </a:solidFill>
                  <a:latin typeface="Kollektif"/>
                </a:rPr>
                <a:t>Name</a:t>
              </a:r>
            </a:p>
          </p:txBody>
        </p:sp>
        <p:sp>
          <p:nvSpPr>
            <p:cNvPr name="TextBox 32" id="32"/>
            <p:cNvSpPr txBox="true"/>
            <p:nvPr/>
          </p:nvSpPr>
          <p:spPr>
            <a:xfrm rot="0">
              <a:off x="0" y="673100"/>
              <a:ext cx="3239636"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000000"/>
                  </a:solidFill>
                  <a:latin typeface="Kollektif"/>
                </a:rPr>
                <a:t>Title or Position</a:t>
              </a:r>
            </a:p>
          </p:txBody>
        </p:sp>
      </p:grpSp>
      <p:grpSp>
        <p:nvGrpSpPr>
          <p:cNvPr name="Group 33" id="33"/>
          <p:cNvGrpSpPr/>
          <p:nvPr/>
        </p:nvGrpSpPr>
        <p:grpSpPr>
          <a:xfrm rot="0">
            <a:off x="9810753" y="7979728"/>
            <a:ext cx="2429727" cy="917892"/>
            <a:chOff x="0" y="0"/>
            <a:chExt cx="3239636" cy="1223857"/>
          </a:xfrm>
        </p:grpSpPr>
        <p:sp>
          <p:nvSpPr>
            <p:cNvPr name="TextBox 34" id="34"/>
            <p:cNvSpPr txBox="true"/>
            <p:nvPr/>
          </p:nvSpPr>
          <p:spPr>
            <a:xfrm rot="0">
              <a:off x="0" y="-66675"/>
              <a:ext cx="3239636" cy="727075"/>
            </a:xfrm>
            <a:prstGeom prst="rect">
              <a:avLst/>
            </a:prstGeom>
          </p:spPr>
          <p:txBody>
            <a:bodyPr anchor="t" rtlCol="false" tIns="0" lIns="0" bIns="0" rIns="0">
              <a:spAutoFit/>
            </a:bodyPr>
            <a:lstStyle/>
            <a:p>
              <a:pPr algn="ctr" marL="0" indent="0" lvl="0">
                <a:lnSpc>
                  <a:spcPts val="3960"/>
                </a:lnSpc>
                <a:spcBef>
                  <a:spcPct val="0"/>
                </a:spcBef>
              </a:pPr>
              <a:r>
                <a:rPr lang="en-US" sz="3300" spc="-66" u="none">
                  <a:solidFill>
                    <a:srgbClr val="000000"/>
                  </a:solidFill>
                  <a:latin typeface="Kollektif"/>
                </a:rPr>
                <a:t>Name</a:t>
              </a:r>
            </a:p>
          </p:txBody>
        </p:sp>
        <p:sp>
          <p:nvSpPr>
            <p:cNvPr name="TextBox 35" id="35"/>
            <p:cNvSpPr txBox="true"/>
            <p:nvPr/>
          </p:nvSpPr>
          <p:spPr>
            <a:xfrm rot="0">
              <a:off x="0" y="673100"/>
              <a:ext cx="3239636"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000000"/>
                  </a:solidFill>
                  <a:latin typeface="Kollektif"/>
                </a:rPr>
                <a:t>Title or Position</a:t>
              </a:r>
            </a:p>
          </p:txBody>
        </p:sp>
      </p:grpSp>
      <p:grpSp>
        <p:nvGrpSpPr>
          <p:cNvPr name="Group 36" id="36"/>
          <p:cNvGrpSpPr/>
          <p:nvPr/>
        </p:nvGrpSpPr>
        <p:grpSpPr>
          <a:xfrm rot="0">
            <a:off x="13909431" y="7979728"/>
            <a:ext cx="2429727" cy="917892"/>
            <a:chOff x="0" y="0"/>
            <a:chExt cx="3239636" cy="1223857"/>
          </a:xfrm>
        </p:grpSpPr>
        <p:sp>
          <p:nvSpPr>
            <p:cNvPr name="TextBox 37" id="37"/>
            <p:cNvSpPr txBox="true"/>
            <p:nvPr/>
          </p:nvSpPr>
          <p:spPr>
            <a:xfrm rot="0">
              <a:off x="0" y="-66675"/>
              <a:ext cx="3239636" cy="727075"/>
            </a:xfrm>
            <a:prstGeom prst="rect">
              <a:avLst/>
            </a:prstGeom>
          </p:spPr>
          <p:txBody>
            <a:bodyPr anchor="t" rtlCol="false" tIns="0" lIns="0" bIns="0" rIns="0">
              <a:spAutoFit/>
            </a:bodyPr>
            <a:lstStyle/>
            <a:p>
              <a:pPr algn="ctr" marL="0" indent="0" lvl="0">
                <a:lnSpc>
                  <a:spcPts val="3960"/>
                </a:lnSpc>
                <a:spcBef>
                  <a:spcPct val="0"/>
                </a:spcBef>
              </a:pPr>
              <a:r>
                <a:rPr lang="en-US" sz="3300" spc="-66" u="none">
                  <a:solidFill>
                    <a:srgbClr val="000000"/>
                  </a:solidFill>
                  <a:latin typeface="Kollektif"/>
                </a:rPr>
                <a:t>Name</a:t>
              </a:r>
            </a:p>
          </p:txBody>
        </p:sp>
        <p:sp>
          <p:nvSpPr>
            <p:cNvPr name="TextBox 38" id="38"/>
            <p:cNvSpPr txBox="true"/>
            <p:nvPr/>
          </p:nvSpPr>
          <p:spPr>
            <a:xfrm rot="0">
              <a:off x="0" y="673100"/>
              <a:ext cx="3239636"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000000"/>
                  </a:solidFill>
                  <a:latin typeface="Kollektif"/>
                </a:rPr>
                <a:t>Title or Position</a:t>
              </a:r>
            </a:p>
          </p:txBody>
        </p:sp>
      </p:grpSp>
      <p:sp>
        <p:nvSpPr>
          <p:cNvPr name="AutoShape 39" id="39"/>
          <p:cNvSpPr/>
          <p:nvPr/>
        </p:nvSpPr>
        <p:spPr>
          <a:xfrm rot="0">
            <a:off x="5239752" y="7703503"/>
            <a:ext cx="3374376" cy="0"/>
          </a:xfrm>
          <a:prstGeom prst="line">
            <a:avLst/>
          </a:prstGeom>
          <a:ln cap="flat" w="38100">
            <a:solidFill>
              <a:srgbClr val="000000"/>
            </a:solidFill>
            <a:prstDash val="solid"/>
            <a:headEnd type="none" len="sm" w="sm"/>
            <a:tailEnd type="none" len="sm" w="sm"/>
          </a:ln>
        </p:spPr>
      </p:sp>
      <p:sp>
        <p:nvSpPr>
          <p:cNvPr name="AutoShape 40" id="40"/>
          <p:cNvSpPr/>
          <p:nvPr/>
        </p:nvSpPr>
        <p:spPr>
          <a:xfrm rot="0">
            <a:off x="1287258" y="7703503"/>
            <a:ext cx="3374376" cy="0"/>
          </a:xfrm>
          <a:prstGeom prst="line">
            <a:avLst/>
          </a:prstGeom>
          <a:ln cap="flat" w="38100">
            <a:solidFill>
              <a:srgbClr val="000000"/>
            </a:solidFill>
            <a:prstDash val="solid"/>
            <a:headEnd type="none" len="sm" w="sm"/>
            <a:tailEnd type="none" len="sm" w="sm"/>
          </a:ln>
        </p:spPr>
      </p:sp>
      <p:sp>
        <p:nvSpPr>
          <p:cNvPr name="AutoShape 41" id="41"/>
          <p:cNvSpPr/>
          <p:nvPr/>
        </p:nvSpPr>
        <p:spPr>
          <a:xfrm rot="0">
            <a:off x="9338429" y="7703503"/>
            <a:ext cx="3374376" cy="0"/>
          </a:xfrm>
          <a:prstGeom prst="line">
            <a:avLst/>
          </a:prstGeom>
          <a:ln cap="flat" w="38100">
            <a:solidFill>
              <a:srgbClr val="000000"/>
            </a:solidFill>
            <a:prstDash val="solid"/>
            <a:headEnd type="none" len="sm" w="sm"/>
            <a:tailEnd type="none" len="sm" w="sm"/>
          </a:ln>
        </p:spPr>
      </p:sp>
      <p:sp>
        <p:nvSpPr>
          <p:cNvPr name="AutoShape 42" id="42"/>
          <p:cNvSpPr/>
          <p:nvPr/>
        </p:nvSpPr>
        <p:spPr>
          <a:xfrm rot="0">
            <a:off x="13437107" y="7703503"/>
            <a:ext cx="3374376" cy="0"/>
          </a:xfrm>
          <a:prstGeom prst="line">
            <a:avLst/>
          </a:prstGeom>
          <a:ln cap="flat" w="38100">
            <a:solidFill>
              <a:srgbClr val="000000"/>
            </a:solidFill>
            <a:prstDash val="solid"/>
            <a:headEnd type="none" len="sm" w="sm"/>
            <a:tailEnd type="none" len="sm" w="sm"/>
          </a:ln>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grpSp>
        <p:nvGrpSpPr>
          <p:cNvPr name="Group 2" id="2"/>
          <p:cNvGrpSpPr/>
          <p:nvPr/>
        </p:nvGrpSpPr>
        <p:grpSpPr>
          <a:xfrm rot="0">
            <a:off x="-211889" y="4964215"/>
            <a:ext cx="18711779" cy="5532299"/>
            <a:chOff x="0" y="0"/>
            <a:chExt cx="4928205" cy="1457066"/>
          </a:xfrm>
        </p:grpSpPr>
        <p:sp>
          <p:nvSpPr>
            <p:cNvPr name="Freeform 3" id="3"/>
            <p:cNvSpPr/>
            <p:nvPr/>
          </p:nvSpPr>
          <p:spPr>
            <a:xfrm flipH="false" flipV="false" rot="0">
              <a:off x="0" y="0"/>
              <a:ext cx="4928205" cy="1457066"/>
            </a:xfrm>
            <a:custGeom>
              <a:avLst/>
              <a:gdLst/>
              <a:ahLst/>
              <a:cxnLst/>
              <a:rect r="r" b="b" t="t" l="l"/>
              <a:pathLst>
                <a:path h="1457066" w="4928205">
                  <a:moveTo>
                    <a:pt x="0" y="0"/>
                  </a:moveTo>
                  <a:lnTo>
                    <a:pt x="4928205" y="0"/>
                  </a:lnTo>
                  <a:lnTo>
                    <a:pt x="4928205" y="1457066"/>
                  </a:lnTo>
                  <a:lnTo>
                    <a:pt x="0" y="1457066"/>
                  </a:lnTo>
                  <a:close/>
                </a:path>
              </a:pathLst>
            </a:custGeom>
            <a:solidFill>
              <a:srgbClr val="C3E4ED"/>
            </a:solidFill>
            <a:ln w="38100">
              <a:solidFill>
                <a:srgbClr val="000000"/>
              </a:solidFill>
            </a:ln>
          </p:spPr>
        </p:sp>
        <p:sp>
          <p:nvSpPr>
            <p:cNvPr name="TextBox 4" id="4"/>
            <p:cNvSpPr txBox="true"/>
            <p:nvPr/>
          </p:nvSpPr>
          <p:spPr>
            <a:xfrm>
              <a:off x="0" y="-95250"/>
              <a:ext cx="812800" cy="908050"/>
            </a:xfrm>
            <a:prstGeom prst="rect">
              <a:avLst/>
            </a:prstGeom>
          </p:spPr>
          <p:txBody>
            <a:bodyPr anchor="ctr" rtlCol="false" tIns="50800" lIns="50800" bIns="50800" rIns="50800"/>
            <a:lstStyle/>
            <a:p>
              <a:pPr algn="ctr">
                <a:lnSpc>
                  <a:spcPts val="3220"/>
                </a:lnSpc>
              </a:pPr>
            </a:p>
          </p:txBody>
        </p:sp>
      </p:grpSp>
      <p:grpSp>
        <p:nvGrpSpPr>
          <p:cNvPr name="Group 5" id="5"/>
          <p:cNvGrpSpPr/>
          <p:nvPr/>
        </p:nvGrpSpPr>
        <p:grpSpPr>
          <a:xfrm rot="0">
            <a:off x="1195422" y="2311616"/>
            <a:ext cx="15897155" cy="4666864"/>
            <a:chOff x="0" y="0"/>
            <a:chExt cx="4186905" cy="1229133"/>
          </a:xfrm>
        </p:grpSpPr>
        <p:sp>
          <p:nvSpPr>
            <p:cNvPr name="Freeform 6" id="6"/>
            <p:cNvSpPr/>
            <p:nvPr/>
          </p:nvSpPr>
          <p:spPr>
            <a:xfrm flipH="false" flipV="false" rot="0">
              <a:off x="0" y="0"/>
              <a:ext cx="4186905" cy="1229133"/>
            </a:xfrm>
            <a:custGeom>
              <a:avLst/>
              <a:gdLst/>
              <a:ahLst/>
              <a:cxnLst/>
              <a:rect r="r" b="b" t="t" l="l"/>
              <a:pathLst>
                <a:path h="1229133" w="4186905">
                  <a:moveTo>
                    <a:pt x="0" y="0"/>
                  </a:moveTo>
                  <a:lnTo>
                    <a:pt x="4186905" y="0"/>
                  </a:lnTo>
                  <a:lnTo>
                    <a:pt x="4186905" y="1229133"/>
                  </a:lnTo>
                  <a:lnTo>
                    <a:pt x="0" y="1229133"/>
                  </a:lnTo>
                  <a:close/>
                </a:path>
              </a:pathLst>
            </a:custGeom>
            <a:solidFill>
              <a:srgbClr val="000000">
                <a:alpha val="0"/>
              </a:srgbClr>
            </a:solidFill>
            <a:ln w="38100">
              <a:solidFill>
                <a:srgbClr val="000000"/>
              </a:solidFill>
            </a:ln>
          </p:spPr>
        </p:sp>
        <p:sp>
          <p:nvSpPr>
            <p:cNvPr name="TextBox 7" id="7"/>
            <p:cNvSpPr txBox="true"/>
            <p:nvPr/>
          </p:nvSpPr>
          <p:spPr>
            <a:xfrm>
              <a:off x="0" y="-95250"/>
              <a:ext cx="812800" cy="908050"/>
            </a:xfrm>
            <a:prstGeom prst="rect">
              <a:avLst/>
            </a:prstGeom>
          </p:spPr>
          <p:txBody>
            <a:bodyPr anchor="ctr" rtlCol="false" tIns="50800" lIns="50800" bIns="50800" rIns="50800"/>
            <a:lstStyle/>
            <a:p>
              <a:pPr algn="ctr">
                <a:lnSpc>
                  <a:spcPts val="3220"/>
                </a:lnSpc>
              </a:pPr>
            </a:p>
          </p:txBody>
        </p:sp>
      </p:grpSp>
      <p:grpSp>
        <p:nvGrpSpPr>
          <p:cNvPr name="Group 8" id="8"/>
          <p:cNvGrpSpPr/>
          <p:nvPr/>
        </p:nvGrpSpPr>
        <p:grpSpPr>
          <a:xfrm rot="0">
            <a:off x="1237332" y="2353526"/>
            <a:ext cx="15813335" cy="4583044"/>
            <a:chOff x="0" y="0"/>
            <a:chExt cx="21084447" cy="6110725"/>
          </a:xfrm>
        </p:grpSpPr>
        <p:pic>
          <p:nvPicPr>
            <p:cNvPr name="Picture 9" id="9"/>
            <p:cNvPicPr>
              <a:picLocks noChangeAspect="true"/>
            </p:cNvPicPr>
            <p:nvPr/>
          </p:nvPicPr>
          <p:blipFill>
            <a:blip r:embed="rId2"/>
            <a:srcRect l="0" t="38533" r="0" b="17993"/>
            <a:stretch>
              <a:fillRect/>
            </a:stretch>
          </p:blipFill>
          <p:spPr>
            <a:xfrm flipH="false" flipV="false">
              <a:off x="0" y="0"/>
              <a:ext cx="21084447" cy="6110725"/>
            </a:xfrm>
            <a:prstGeom prst="rect">
              <a:avLst/>
            </a:prstGeom>
          </p:spPr>
        </p:pic>
      </p:grpSp>
      <p:sp>
        <p:nvSpPr>
          <p:cNvPr name="Freeform 10" id="10"/>
          <p:cNvSpPr/>
          <p:nvPr/>
        </p:nvSpPr>
        <p:spPr>
          <a:xfrm flipH="false" flipV="false" rot="0">
            <a:off x="16414744" y="6085352"/>
            <a:ext cx="1363450" cy="4411162"/>
          </a:xfrm>
          <a:custGeom>
            <a:avLst/>
            <a:gdLst/>
            <a:ahLst/>
            <a:cxnLst/>
            <a:rect r="r" b="b" t="t" l="l"/>
            <a:pathLst>
              <a:path h="4411162" w="1363450">
                <a:moveTo>
                  <a:pt x="0" y="0"/>
                </a:moveTo>
                <a:lnTo>
                  <a:pt x="1363450" y="0"/>
                </a:lnTo>
                <a:lnTo>
                  <a:pt x="1363450" y="4411162"/>
                </a:lnTo>
                <a:lnTo>
                  <a:pt x="0" y="441116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false" rot="-2442890">
            <a:off x="1227047" y="-103924"/>
            <a:ext cx="950145" cy="4114800"/>
          </a:xfrm>
          <a:custGeom>
            <a:avLst/>
            <a:gdLst/>
            <a:ahLst/>
            <a:cxnLst/>
            <a:rect r="r" b="b" t="t" l="l"/>
            <a:pathLst>
              <a:path h="4114800" w="950145">
                <a:moveTo>
                  <a:pt x="0" y="0"/>
                </a:moveTo>
                <a:lnTo>
                  <a:pt x="950145" y="0"/>
                </a:lnTo>
                <a:lnTo>
                  <a:pt x="950145"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2" id="12"/>
          <p:cNvGrpSpPr/>
          <p:nvPr/>
        </p:nvGrpSpPr>
        <p:grpSpPr>
          <a:xfrm rot="0">
            <a:off x="2826146" y="7336236"/>
            <a:ext cx="12635709" cy="2461664"/>
            <a:chOff x="0" y="0"/>
            <a:chExt cx="16847612" cy="3282219"/>
          </a:xfrm>
        </p:grpSpPr>
        <p:sp>
          <p:nvSpPr>
            <p:cNvPr name="TextBox 13" id="13"/>
            <p:cNvSpPr txBox="true"/>
            <p:nvPr/>
          </p:nvSpPr>
          <p:spPr>
            <a:xfrm rot="0">
              <a:off x="0" y="1072691"/>
              <a:ext cx="16847612" cy="486622"/>
            </a:xfrm>
            <a:prstGeom prst="rect">
              <a:avLst/>
            </a:prstGeom>
          </p:spPr>
          <p:txBody>
            <a:bodyPr anchor="t" rtlCol="false" tIns="0" lIns="0" bIns="0" rIns="0">
              <a:spAutoFit/>
            </a:bodyPr>
            <a:lstStyle/>
            <a:p>
              <a:pPr algn="ctr" marL="0" indent="0" lvl="0">
                <a:lnSpc>
                  <a:spcPts val="2530"/>
                </a:lnSpc>
                <a:spcBef>
                  <a:spcPct val="0"/>
                </a:spcBef>
              </a:pPr>
              <a:r>
                <a:rPr lang="en-US" sz="2300" spc="-46" u="none">
                  <a:solidFill>
                    <a:srgbClr val="000000"/>
                  </a:solidFill>
                  <a:latin typeface="Kollektif"/>
                </a:rPr>
                <a:t>This presentation template is free for everyone to use thanks to the following:</a:t>
              </a:r>
            </a:p>
          </p:txBody>
        </p:sp>
        <p:sp>
          <p:nvSpPr>
            <p:cNvPr name="TextBox 14" id="14"/>
            <p:cNvSpPr txBox="true"/>
            <p:nvPr/>
          </p:nvSpPr>
          <p:spPr>
            <a:xfrm rot="0">
              <a:off x="2852363" y="1965060"/>
              <a:ext cx="11142886" cy="1317159"/>
            </a:xfrm>
            <a:prstGeom prst="rect">
              <a:avLst/>
            </a:prstGeom>
          </p:spPr>
          <p:txBody>
            <a:bodyPr anchor="t" rtlCol="false" tIns="0" lIns="0" bIns="0" rIns="0">
              <a:spAutoFit/>
            </a:bodyPr>
            <a:lstStyle/>
            <a:p>
              <a:pPr algn="ctr" marL="0" indent="0" lvl="1">
                <a:lnSpc>
                  <a:spcPts val="4094"/>
                </a:lnSpc>
              </a:pPr>
              <a:r>
                <a:rPr lang="en-US" sz="2300" u="sng">
                  <a:solidFill>
                    <a:srgbClr val="000000"/>
                  </a:solidFill>
                  <a:latin typeface="Kollektif"/>
                </a:rPr>
                <a:t>SlidesCarnival for the presentation template</a:t>
              </a:r>
            </a:p>
            <a:p>
              <a:pPr algn="ctr" marL="0" indent="0" lvl="1">
                <a:lnSpc>
                  <a:spcPts val="4094"/>
                </a:lnSpc>
              </a:pPr>
              <a:r>
                <a:rPr lang="en-US" sz="2300" u="sng">
                  <a:solidFill>
                    <a:srgbClr val="000000"/>
                  </a:solidFill>
                  <a:latin typeface="Kollektif"/>
                </a:rPr>
                <a:t>Pexels for the photos</a:t>
              </a:r>
            </a:p>
          </p:txBody>
        </p:sp>
        <p:sp>
          <p:nvSpPr>
            <p:cNvPr name="TextBox 15" id="15"/>
            <p:cNvSpPr txBox="true"/>
            <p:nvPr/>
          </p:nvSpPr>
          <p:spPr>
            <a:xfrm rot="0">
              <a:off x="5563884" y="19050"/>
              <a:ext cx="5719844" cy="890270"/>
            </a:xfrm>
            <a:prstGeom prst="rect">
              <a:avLst/>
            </a:prstGeom>
          </p:spPr>
          <p:txBody>
            <a:bodyPr anchor="t" rtlCol="false" tIns="0" lIns="0" bIns="0" rIns="0">
              <a:spAutoFit/>
            </a:bodyPr>
            <a:lstStyle/>
            <a:p>
              <a:pPr algn="ctr" marL="0" indent="0" lvl="0">
                <a:lnSpc>
                  <a:spcPts val="4230"/>
                </a:lnSpc>
              </a:pPr>
              <a:r>
                <a:rPr lang="en-US" sz="4500" spc="-89" u="none">
                  <a:solidFill>
                    <a:srgbClr val="000000"/>
                  </a:solidFill>
                  <a:latin typeface="Kollektif"/>
                </a:rPr>
                <a:t>Happy designing! </a:t>
              </a:r>
            </a:p>
          </p:txBody>
        </p:sp>
      </p:grpSp>
      <p:sp>
        <p:nvSpPr>
          <p:cNvPr name="TextBox 16" id="16"/>
          <p:cNvSpPr txBox="true"/>
          <p:nvPr/>
        </p:nvSpPr>
        <p:spPr>
          <a:xfrm rot="0">
            <a:off x="3714876" y="559570"/>
            <a:ext cx="10858249" cy="1285875"/>
          </a:xfrm>
          <a:prstGeom prst="rect">
            <a:avLst/>
          </a:prstGeom>
        </p:spPr>
        <p:txBody>
          <a:bodyPr anchor="t" rtlCol="false" tIns="0" lIns="0" bIns="0" rIns="0">
            <a:spAutoFit/>
          </a:bodyPr>
          <a:lstStyle/>
          <a:p>
            <a:pPr algn="ctr" marL="0" indent="0" lvl="0">
              <a:lnSpc>
                <a:spcPts val="8925"/>
              </a:lnSpc>
              <a:spcBef>
                <a:spcPct val="0"/>
              </a:spcBef>
            </a:pPr>
            <a:r>
              <a:rPr lang="en-US" sz="7500" spc="-150" u="none">
                <a:solidFill>
                  <a:srgbClr val="000000"/>
                </a:solidFill>
                <a:latin typeface="Kollektif Bold"/>
              </a:rPr>
              <a:t>CREDITS</a:t>
            </a:r>
          </a:p>
        </p:txBody>
      </p:sp>
      <p:sp>
        <p:nvSpPr>
          <p:cNvPr name="Freeform 17" id="17"/>
          <p:cNvSpPr/>
          <p:nvPr/>
        </p:nvSpPr>
        <p:spPr>
          <a:xfrm flipH="false" flipV="false" rot="0">
            <a:off x="226048" y="5946311"/>
            <a:ext cx="2022568" cy="2071531"/>
          </a:xfrm>
          <a:custGeom>
            <a:avLst/>
            <a:gdLst/>
            <a:ahLst/>
            <a:cxnLst/>
            <a:rect r="r" b="b" t="t" l="l"/>
            <a:pathLst>
              <a:path h="2071531" w="2022568">
                <a:moveTo>
                  <a:pt x="0" y="0"/>
                </a:moveTo>
                <a:lnTo>
                  <a:pt x="2022568" y="0"/>
                </a:lnTo>
                <a:lnTo>
                  <a:pt x="2022568" y="2071532"/>
                </a:lnTo>
                <a:lnTo>
                  <a:pt x="0" y="207153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sp>
        <p:nvSpPr>
          <p:cNvPr name="Freeform 2" id="2"/>
          <p:cNvSpPr/>
          <p:nvPr/>
        </p:nvSpPr>
        <p:spPr>
          <a:xfrm flipH="false" flipV="false" rot="0">
            <a:off x="10087229" y="640304"/>
            <a:ext cx="6844858" cy="9006392"/>
          </a:xfrm>
          <a:custGeom>
            <a:avLst/>
            <a:gdLst/>
            <a:ahLst/>
            <a:cxnLst/>
            <a:rect r="r" b="b" t="t" l="l"/>
            <a:pathLst>
              <a:path h="9006392" w="6844858">
                <a:moveTo>
                  <a:pt x="0" y="0"/>
                </a:moveTo>
                <a:lnTo>
                  <a:pt x="6844858" y="0"/>
                </a:lnTo>
                <a:lnTo>
                  <a:pt x="6844858" y="9006392"/>
                </a:lnTo>
                <a:lnTo>
                  <a:pt x="0" y="90063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028700" y="1378126"/>
            <a:ext cx="8899319" cy="2333371"/>
          </a:xfrm>
          <a:prstGeom prst="rect">
            <a:avLst/>
          </a:prstGeom>
        </p:spPr>
        <p:txBody>
          <a:bodyPr anchor="t" rtlCol="false" tIns="0" lIns="0" bIns="0" rIns="0">
            <a:spAutoFit/>
          </a:bodyPr>
          <a:lstStyle/>
          <a:p>
            <a:pPr marL="0" indent="0" lvl="0">
              <a:lnSpc>
                <a:spcPts val="8686"/>
              </a:lnSpc>
              <a:spcBef>
                <a:spcPct val="0"/>
              </a:spcBef>
            </a:pPr>
            <a:r>
              <a:rPr lang="en-US" sz="7299" spc="-145" u="none">
                <a:solidFill>
                  <a:srgbClr val="000000"/>
                </a:solidFill>
                <a:latin typeface="Kollektif Bold"/>
              </a:rPr>
              <a:t>FONTS IN THIS PRESENTATION</a:t>
            </a:r>
          </a:p>
        </p:txBody>
      </p:sp>
      <p:sp>
        <p:nvSpPr>
          <p:cNvPr name="TextBox 4" id="4"/>
          <p:cNvSpPr txBox="true"/>
          <p:nvPr/>
        </p:nvSpPr>
        <p:spPr>
          <a:xfrm rot="0">
            <a:off x="1028700" y="8877888"/>
            <a:ext cx="8899319" cy="732282"/>
          </a:xfrm>
          <a:prstGeom prst="rect">
            <a:avLst/>
          </a:prstGeom>
        </p:spPr>
        <p:txBody>
          <a:bodyPr anchor="t" rtlCol="false" tIns="0" lIns="0" bIns="0" rIns="0">
            <a:spAutoFit/>
          </a:bodyPr>
          <a:lstStyle/>
          <a:p>
            <a:pPr marL="0" indent="0" lvl="0">
              <a:lnSpc>
                <a:spcPts val="5124"/>
              </a:lnSpc>
              <a:spcBef>
                <a:spcPct val="0"/>
              </a:spcBef>
            </a:pPr>
            <a:r>
              <a:rPr lang="en-US" sz="4200" spc="-84" u="none">
                <a:solidFill>
                  <a:srgbClr val="FFFFFF"/>
                </a:solidFill>
                <a:latin typeface="Kollektif Bold"/>
              </a:rPr>
              <a:t>You can find these fonts online too.</a:t>
            </a:r>
          </a:p>
        </p:txBody>
      </p:sp>
      <p:grpSp>
        <p:nvGrpSpPr>
          <p:cNvPr name="Group 5" id="5"/>
          <p:cNvGrpSpPr/>
          <p:nvPr/>
        </p:nvGrpSpPr>
        <p:grpSpPr>
          <a:xfrm rot="0">
            <a:off x="1028700" y="4668203"/>
            <a:ext cx="8568110" cy="2876677"/>
            <a:chOff x="0" y="0"/>
            <a:chExt cx="11424146" cy="3835569"/>
          </a:xfrm>
        </p:grpSpPr>
        <p:sp>
          <p:nvSpPr>
            <p:cNvPr name="TextBox 6" id="6"/>
            <p:cNvSpPr txBox="true"/>
            <p:nvPr/>
          </p:nvSpPr>
          <p:spPr>
            <a:xfrm rot="0">
              <a:off x="0" y="-85725"/>
              <a:ext cx="11424146" cy="1454785"/>
            </a:xfrm>
            <a:prstGeom prst="rect">
              <a:avLst/>
            </a:prstGeom>
          </p:spPr>
          <p:txBody>
            <a:bodyPr anchor="t" rtlCol="false" tIns="0" lIns="0" bIns="0" rIns="0">
              <a:spAutoFit/>
            </a:bodyPr>
            <a:lstStyle/>
            <a:p>
              <a:pPr algn="l" marL="0" indent="0" lvl="0">
                <a:lnSpc>
                  <a:spcPts val="4125"/>
                </a:lnSpc>
              </a:pPr>
              <a:r>
                <a:rPr lang="en-US" sz="3300" spc="-66" u="none">
                  <a:solidFill>
                    <a:srgbClr val="FFFFFF"/>
                  </a:solidFill>
                  <a:latin typeface="Kollektif Bold"/>
                </a:rPr>
                <a:t>This presentation template</a:t>
              </a:r>
            </a:p>
            <a:p>
              <a:pPr algn="l" marL="0" indent="0" lvl="0">
                <a:lnSpc>
                  <a:spcPts val="4125"/>
                </a:lnSpc>
              </a:pPr>
              <a:r>
                <a:rPr lang="en-US" sz="3300" spc="-66" u="none">
                  <a:solidFill>
                    <a:srgbClr val="FFFFFF"/>
                  </a:solidFill>
                  <a:latin typeface="Kollektif Bold"/>
                </a:rPr>
                <a:t>uses the following free fonts:</a:t>
              </a:r>
            </a:p>
          </p:txBody>
        </p:sp>
        <p:sp>
          <p:nvSpPr>
            <p:cNvPr name="TextBox 7" id="7"/>
            <p:cNvSpPr txBox="true"/>
            <p:nvPr/>
          </p:nvSpPr>
          <p:spPr>
            <a:xfrm rot="0">
              <a:off x="0" y="1832610"/>
              <a:ext cx="11424146" cy="2002959"/>
            </a:xfrm>
            <a:prstGeom prst="rect">
              <a:avLst/>
            </a:prstGeom>
          </p:spPr>
          <p:txBody>
            <a:bodyPr anchor="t" rtlCol="false" tIns="0" lIns="0" bIns="0" rIns="0">
              <a:spAutoFit/>
            </a:bodyPr>
            <a:lstStyle/>
            <a:p>
              <a:pPr algn="l" marL="0" indent="0" lvl="1">
                <a:lnSpc>
                  <a:spcPts val="4094"/>
                </a:lnSpc>
                <a:spcBef>
                  <a:spcPct val="0"/>
                </a:spcBef>
              </a:pPr>
              <a:r>
                <a:rPr lang="en-US" sz="2300" u="none">
                  <a:solidFill>
                    <a:srgbClr val="FFFFFF"/>
                  </a:solidFill>
                  <a:latin typeface="Kollektif"/>
                </a:rPr>
                <a:t>Titles: Kollektif</a:t>
              </a:r>
            </a:p>
            <a:p>
              <a:pPr algn="l" marL="0" indent="0" lvl="1">
                <a:lnSpc>
                  <a:spcPts val="4094"/>
                </a:lnSpc>
                <a:spcBef>
                  <a:spcPct val="0"/>
                </a:spcBef>
              </a:pPr>
              <a:r>
                <a:rPr lang="en-US" sz="2300" u="none">
                  <a:solidFill>
                    <a:srgbClr val="FFFFFF"/>
                  </a:solidFill>
                  <a:latin typeface="Kollektif"/>
                </a:rPr>
                <a:t>Headers: Kollektif</a:t>
              </a:r>
            </a:p>
            <a:p>
              <a:pPr algn="l" marL="0" indent="0" lvl="1">
                <a:lnSpc>
                  <a:spcPts val="4094"/>
                </a:lnSpc>
                <a:spcBef>
                  <a:spcPct val="0"/>
                </a:spcBef>
              </a:pPr>
              <a:r>
                <a:rPr lang="en-US" sz="2300" u="none">
                  <a:solidFill>
                    <a:srgbClr val="FFFFFF"/>
                  </a:solidFill>
                  <a:latin typeface="Kollektif"/>
                </a:rPr>
                <a:t>Body Copy: Kollektif</a:t>
              </a:r>
            </a:p>
          </p:txBody>
        </p:sp>
      </p:grpSp>
      <p:sp>
        <p:nvSpPr>
          <p:cNvPr name="TextBox 8" id="8"/>
          <p:cNvSpPr txBox="true"/>
          <p:nvPr/>
        </p:nvSpPr>
        <p:spPr>
          <a:xfrm rot="0">
            <a:off x="11991225" y="3148760"/>
            <a:ext cx="4052604" cy="543687"/>
          </a:xfrm>
          <a:prstGeom prst="rect">
            <a:avLst/>
          </a:prstGeom>
        </p:spPr>
        <p:txBody>
          <a:bodyPr anchor="t" rtlCol="false" tIns="0" lIns="0" bIns="0" rIns="0">
            <a:spAutoFit/>
          </a:bodyPr>
          <a:lstStyle/>
          <a:p>
            <a:pPr algn="ctr" marL="0" indent="0" lvl="0">
              <a:lnSpc>
                <a:spcPts val="3564"/>
              </a:lnSpc>
            </a:pPr>
            <a:r>
              <a:rPr lang="en-US" sz="3600" spc="-72" u="none">
                <a:solidFill>
                  <a:srgbClr val="000000"/>
                </a:solidFill>
                <a:latin typeface="Kollektif Bold"/>
              </a:rPr>
              <a:t>Happy designing! </a:t>
            </a:r>
          </a:p>
        </p:txBody>
      </p:sp>
      <p:sp>
        <p:nvSpPr>
          <p:cNvPr name="Freeform 9" id="9"/>
          <p:cNvSpPr/>
          <p:nvPr/>
        </p:nvSpPr>
        <p:spPr>
          <a:xfrm flipH="false" flipV="false" rot="0">
            <a:off x="15267656" y="4668203"/>
            <a:ext cx="3328862" cy="7735899"/>
          </a:xfrm>
          <a:custGeom>
            <a:avLst/>
            <a:gdLst/>
            <a:ahLst/>
            <a:cxnLst/>
            <a:rect r="r" b="b" t="t" l="l"/>
            <a:pathLst>
              <a:path h="7735899" w="3328862">
                <a:moveTo>
                  <a:pt x="0" y="0"/>
                </a:moveTo>
                <a:lnTo>
                  <a:pt x="3328862" y="0"/>
                </a:lnTo>
                <a:lnTo>
                  <a:pt x="3328862" y="7735898"/>
                </a:lnTo>
                <a:lnTo>
                  <a:pt x="0" y="773589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sp>
        <p:nvSpPr>
          <p:cNvPr name="Freeform 2" id="2"/>
          <p:cNvSpPr/>
          <p:nvPr/>
        </p:nvSpPr>
        <p:spPr>
          <a:xfrm flipH="false" flipV="false" rot="-10412182">
            <a:off x="-1627888" y="2337607"/>
            <a:ext cx="4486210" cy="4569288"/>
          </a:xfrm>
          <a:custGeom>
            <a:avLst/>
            <a:gdLst/>
            <a:ahLst/>
            <a:cxnLst/>
            <a:rect r="r" b="b" t="t" l="l"/>
            <a:pathLst>
              <a:path h="4569288" w="4486210">
                <a:moveTo>
                  <a:pt x="0" y="0"/>
                </a:moveTo>
                <a:lnTo>
                  <a:pt x="4486210" y="0"/>
                </a:lnTo>
                <a:lnTo>
                  <a:pt x="4486210" y="4569288"/>
                </a:lnTo>
                <a:lnTo>
                  <a:pt x="0" y="456928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3301118" y="1066437"/>
            <a:ext cx="11685764" cy="3015108"/>
          </a:xfrm>
          <a:prstGeom prst="rect">
            <a:avLst/>
          </a:prstGeom>
        </p:spPr>
        <p:txBody>
          <a:bodyPr anchor="t" rtlCol="false" tIns="0" lIns="0" bIns="0" rIns="0">
            <a:spAutoFit/>
          </a:bodyPr>
          <a:lstStyle/>
          <a:p>
            <a:pPr algn="ctr" marL="0" indent="0" lvl="0">
              <a:lnSpc>
                <a:spcPts val="11223"/>
              </a:lnSpc>
              <a:spcBef>
                <a:spcPct val="0"/>
              </a:spcBef>
            </a:pPr>
            <a:r>
              <a:rPr lang="en-US" sz="9199" spc="110" u="none">
                <a:solidFill>
                  <a:srgbClr val="000000"/>
                </a:solidFill>
                <a:latin typeface="Kollektif Bold"/>
              </a:rPr>
              <a:t>HOW TO USE THIS PRESENTATION</a:t>
            </a:r>
          </a:p>
        </p:txBody>
      </p:sp>
      <p:grpSp>
        <p:nvGrpSpPr>
          <p:cNvPr name="Group 4" id="4"/>
          <p:cNvGrpSpPr/>
          <p:nvPr/>
        </p:nvGrpSpPr>
        <p:grpSpPr>
          <a:xfrm rot="0">
            <a:off x="412704" y="5077314"/>
            <a:ext cx="5471614" cy="4252842"/>
            <a:chOff x="0" y="0"/>
            <a:chExt cx="7295485" cy="5670456"/>
          </a:xfrm>
        </p:grpSpPr>
        <p:grpSp>
          <p:nvGrpSpPr>
            <p:cNvPr name="Group 5" id="5"/>
            <p:cNvGrpSpPr/>
            <p:nvPr/>
          </p:nvGrpSpPr>
          <p:grpSpPr>
            <a:xfrm rot="0">
              <a:off x="0" y="0"/>
              <a:ext cx="7295485" cy="5670456"/>
              <a:chOff x="0" y="0"/>
              <a:chExt cx="1441084" cy="1120090"/>
            </a:xfrm>
          </p:grpSpPr>
          <p:sp>
            <p:nvSpPr>
              <p:cNvPr name="Freeform 6" id="6"/>
              <p:cNvSpPr/>
              <p:nvPr/>
            </p:nvSpPr>
            <p:spPr>
              <a:xfrm flipH="false" flipV="false" rot="0">
                <a:off x="0" y="0"/>
                <a:ext cx="1441084" cy="1120090"/>
              </a:xfrm>
              <a:custGeom>
                <a:avLst/>
                <a:gdLst/>
                <a:ahLst/>
                <a:cxnLst/>
                <a:rect r="r" b="b" t="t" l="l"/>
                <a:pathLst>
                  <a:path h="1120090" w="1441084">
                    <a:moveTo>
                      <a:pt x="72161" y="0"/>
                    </a:moveTo>
                    <a:lnTo>
                      <a:pt x="1368922" y="0"/>
                    </a:lnTo>
                    <a:cubicBezTo>
                      <a:pt x="1408776" y="0"/>
                      <a:pt x="1441084" y="32308"/>
                      <a:pt x="1441084" y="72161"/>
                    </a:cubicBezTo>
                    <a:lnTo>
                      <a:pt x="1441084" y="1047929"/>
                    </a:lnTo>
                    <a:cubicBezTo>
                      <a:pt x="1441084" y="1087783"/>
                      <a:pt x="1408776" y="1120090"/>
                      <a:pt x="1368922" y="1120090"/>
                    </a:cubicBezTo>
                    <a:lnTo>
                      <a:pt x="72161" y="1120090"/>
                    </a:lnTo>
                    <a:cubicBezTo>
                      <a:pt x="32308" y="1120090"/>
                      <a:pt x="0" y="1087783"/>
                      <a:pt x="0" y="1047929"/>
                    </a:cubicBezTo>
                    <a:lnTo>
                      <a:pt x="0" y="72161"/>
                    </a:lnTo>
                    <a:cubicBezTo>
                      <a:pt x="0" y="32308"/>
                      <a:pt x="32308" y="0"/>
                      <a:pt x="72161" y="0"/>
                    </a:cubicBezTo>
                    <a:close/>
                  </a:path>
                </a:pathLst>
              </a:custGeom>
              <a:solidFill>
                <a:srgbClr val="C3E4ED"/>
              </a:solidFill>
              <a:ln w="38100">
                <a:solidFill>
                  <a:srgbClr val="000000"/>
                </a:solidFill>
              </a:ln>
            </p:spPr>
          </p:sp>
          <p:sp>
            <p:nvSpPr>
              <p:cNvPr name="TextBox 7" id="7"/>
              <p:cNvSpPr txBox="true"/>
              <p:nvPr/>
            </p:nvSpPr>
            <p:spPr>
              <a:xfrm>
                <a:off x="0" y="-95250"/>
                <a:ext cx="812800" cy="908050"/>
              </a:xfrm>
              <a:prstGeom prst="rect">
                <a:avLst/>
              </a:prstGeom>
            </p:spPr>
            <p:txBody>
              <a:bodyPr anchor="ctr" rtlCol="false" tIns="50800" lIns="50800" bIns="50800" rIns="50800"/>
              <a:lstStyle/>
              <a:p>
                <a:pPr algn="ctr">
                  <a:lnSpc>
                    <a:spcPts val="3220"/>
                  </a:lnSpc>
                </a:pPr>
              </a:p>
            </p:txBody>
          </p:sp>
        </p:grpSp>
        <p:sp>
          <p:nvSpPr>
            <p:cNvPr name="TextBox 8" id="8"/>
            <p:cNvSpPr txBox="true"/>
            <p:nvPr/>
          </p:nvSpPr>
          <p:spPr>
            <a:xfrm rot="0">
              <a:off x="457200" y="2201280"/>
              <a:ext cx="6381085" cy="2150957"/>
            </a:xfrm>
            <a:prstGeom prst="rect">
              <a:avLst/>
            </a:prstGeom>
          </p:spPr>
          <p:txBody>
            <a:bodyPr anchor="t" rtlCol="false" tIns="0" lIns="0" bIns="0" rIns="0">
              <a:spAutoFit/>
            </a:bodyPr>
            <a:lstStyle/>
            <a:p>
              <a:pPr algn="ctr">
                <a:lnSpc>
                  <a:spcPts val="3220"/>
                </a:lnSpc>
              </a:pPr>
              <a:r>
                <a:rPr lang="en-US" sz="2300">
                  <a:solidFill>
                    <a:srgbClr val="000000"/>
                  </a:solidFill>
                  <a:latin typeface="Kollektif"/>
                </a:rPr>
                <a:t>Click on the "Canva" button under this presentation preview. Start editing your presentation. You need to sign in to your Canva account.</a:t>
              </a:r>
            </a:p>
          </p:txBody>
        </p:sp>
        <p:sp>
          <p:nvSpPr>
            <p:cNvPr name="TextBox 9" id="9"/>
            <p:cNvSpPr txBox="true"/>
            <p:nvPr/>
          </p:nvSpPr>
          <p:spPr>
            <a:xfrm rot="0">
              <a:off x="220208" y="641046"/>
              <a:ext cx="6855068" cy="725763"/>
            </a:xfrm>
            <a:prstGeom prst="rect">
              <a:avLst/>
            </a:prstGeom>
          </p:spPr>
          <p:txBody>
            <a:bodyPr anchor="t" rtlCol="false" tIns="0" lIns="0" bIns="0" rIns="0">
              <a:spAutoFit/>
            </a:bodyPr>
            <a:lstStyle/>
            <a:p>
              <a:pPr algn="ctr" marL="0" indent="0" lvl="0">
                <a:lnSpc>
                  <a:spcPts val="3904"/>
                </a:lnSpc>
                <a:spcBef>
                  <a:spcPct val="0"/>
                </a:spcBef>
              </a:pPr>
              <a:r>
                <a:rPr lang="en-US" sz="3200" spc="-64" u="none">
                  <a:solidFill>
                    <a:srgbClr val="000000"/>
                  </a:solidFill>
                  <a:latin typeface="Kollektif"/>
                </a:rPr>
                <a:t>Canva</a:t>
              </a:r>
            </a:p>
          </p:txBody>
        </p:sp>
      </p:grpSp>
      <p:grpSp>
        <p:nvGrpSpPr>
          <p:cNvPr name="Group 10" id="10"/>
          <p:cNvGrpSpPr/>
          <p:nvPr/>
        </p:nvGrpSpPr>
        <p:grpSpPr>
          <a:xfrm rot="0">
            <a:off x="6408193" y="5077314"/>
            <a:ext cx="5471614" cy="4252842"/>
            <a:chOff x="0" y="0"/>
            <a:chExt cx="7295485" cy="5670456"/>
          </a:xfrm>
        </p:grpSpPr>
        <p:grpSp>
          <p:nvGrpSpPr>
            <p:cNvPr name="Group 11" id="11"/>
            <p:cNvGrpSpPr/>
            <p:nvPr/>
          </p:nvGrpSpPr>
          <p:grpSpPr>
            <a:xfrm rot="0">
              <a:off x="0" y="0"/>
              <a:ext cx="7295485" cy="5670456"/>
              <a:chOff x="0" y="0"/>
              <a:chExt cx="1441084" cy="1120090"/>
            </a:xfrm>
          </p:grpSpPr>
          <p:sp>
            <p:nvSpPr>
              <p:cNvPr name="Freeform 12" id="12"/>
              <p:cNvSpPr/>
              <p:nvPr/>
            </p:nvSpPr>
            <p:spPr>
              <a:xfrm flipH="false" flipV="false" rot="0">
                <a:off x="0" y="0"/>
                <a:ext cx="1441084" cy="1120090"/>
              </a:xfrm>
              <a:custGeom>
                <a:avLst/>
                <a:gdLst/>
                <a:ahLst/>
                <a:cxnLst/>
                <a:rect r="r" b="b" t="t" l="l"/>
                <a:pathLst>
                  <a:path h="1120090" w="1441084">
                    <a:moveTo>
                      <a:pt x="72161" y="0"/>
                    </a:moveTo>
                    <a:lnTo>
                      <a:pt x="1368922" y="0"/>
                    </a:lnTo>
                    <a:cubicBezTo>
                      <a:pt x="1408776" y="0"/>
                      <a:pt x="1441084" y="32308"/>
                      <a:pt x="1441084" y="72161"/>
                    </a:cubicBezTo>
                    <a:lnTo>
                      <a:pt x="1441084" y="1047929"/>
                    </a:lnTo>
                    <a:cubicBezTo>
                      <a:pt x="1441084" y="1087783"/>
                      <a:pt x="1408776" y="1120090"/>
                      <a:pt x="1368922" y="1120090"/>
                    </a:cubicBezTo>
                    <a:lnTo>
                      <a:pt x="72161" y="1120090"/>
                    </a:lnTo>
                    <a:cubicBezTo>
                      <a:pt x="32308" y="1120090"/>
                      <a:pt x="0" y="1087783"/>
                      <a:pt x="0" y="1047929"/>
                    </a:cubicBezTo>
                    <a:lnTo>
                      <a:pt x="0" y="72161"/>
                    </a:lnTo>
                    <a:cubicBezTo>
                      <a:pt x="0" y="32308"/>
                      <a:pt x="32308" y="0"/>
                      <a:pt x="72161" y="0"/>
                    </a:cubicBezTo>
                    <a:close/>
                  </a:path>
                </a:pathLst>
              </a:custGeom>
              <a:solidFill>
                <a:srgbClr val="C3E4ED"/>
              </a:solidFill>
              <a:ln w="38100">
                <a:solidFill>
                  <a:srgbClr val="000000"/>
                </a:solidFill>
              </a:ln>
            </p:spPr>
          </p:sp>
          <p:sp>
            <p:nvSpPr>
              <p:cNvPr name="TextBox 13" id="13"/>
              <p:cNvSpPr txBox="true"/>
              <p:nvPr/>
            </p:nvSpPr>
            <p:spPr>
              <a:xfrm>
                <a:off x="0" y="-95250"/>
                <a:ext cx="812800" cy="908050"/>
              </a:xfrm>
              <a:prstGeom prst="rect">
                <a:avLst/>
              </a:prstGeom>
            </p:spPr>
            <p:txBody>
              <a:bodyPr anchor="ctr" rtlCol="false" tIns="50800" lIns="50800" bIns="50800" rIns="50800"/>
              <a:lstStyle/>
              <a:p>
                <a:pPr algn="ctr" marL="0" indent="0" lvl="0">
                  <a:lnSpc>
                    <a:spcPts val="3220"/>
                  </a:lnSpc>
                  <a:spcBef>
                    <a:spcPct val="0"/>
                  </a:spcBef>
                </a:pPr>
              </a:p>
            </p:txBody>
          </p:sp>
        </p:grpSp>
        <p:sp>
          <p:nvSpPr>
            <p:cNvPr name="TextBox 14" id="14"/>
            <p:cNvSpPr txBox="true"/>
            <p:nvPr/>
          </p:nvSpPr>
          <p:spPr>
            <a:xfrm rot="0">
              <a:off x="434421" y="1760854"/>
              <a:ext cx="6426643" cy="3217757"/>
            </a:xfrm>
            <a:prstGeom prst="rect">
              <a:avLst/>
            </a:prstGeom>
          </p:spPr>
          <p:txBody>
            <a:bodyPr anchor="t" rtlCol="false" tIns="0" lIns="0" bIns="0" rIns="0">
              <a:spAutoFit/>
            </a:bodyPr>
            <a:lstStyle/>
            <a:p>
              <a:pPr algn="ctr">
                <a:lnSpc>
                  <a:spcPts val="3220"/>
                </a:lnSpc>
              </a:pPr>
              <a:r>
                <a:rPr lang="en-US" sz="2300">
                  <a:solidFill>
                    <a:srgbClr val="000000"/>
                  </a:solidFill>
                  <a:latin typeface="Kollektif"/>
                </a:rPr>
                <a:t>Export this design from Canva as a PowerPoint template. Open the design in Canva. This will provide you with all the fonts used and elements used in this presentation as listed on page 21. Learn more on slide 3.</a:t>
              </a:r>
            </a:p>
          </p:txBody>
        </p:sp>
        <p:sp>
          <p:nvSpPr>
            <p:cNvPr name="TextBox 15" id="15"/>
            <p:cNvSpPr txBox="true"/>
            <p:nvPr/>
          </p:nvSpPr>
          <p:spPr>
            <a:xfrm rot="0">
              <a:off x="220208" y="641046"/>
              <a:ext cx="6855068" cy="725763"/>
            </a:xfrm>
            <a:prstGeom prst="rect">
              <a:avLst/>
            </a:prstGeom>
          </p:spPr>
          <p:txBody>
            <a:bodyPr anchor="t" rtlCol="false" tIns="0" lIns="0" bIns="0" rIns="0">
              <a:spAutoFit/>
            </a:bodyPr>
            <a:lstStyle/>
            <a:p>
              <a:pPr algn="ctr" marL="0" indent="0" lvl="0">
                <a:lnSpc>
                  <a:spcPts val="3904"/>
                </a:lnSpc>
                <a:spcBef>
                  <a:spcPct val="0"/>
                </a:spcBef>
              </a:pPr>
              <a:r>
                <a:rPr lang="en-US" sz="3200" spc="-64" u="none">
                  <a:solidFill>
                    <a:srgbClr val="000000"/>
                  </a:solidFill>
                  <a:latin typeface="Kollektif"/>
                </a:rPr>
                <a:t>PowerPoint</a:t>
              </a:r>
            </a:p>
          </p:txBody>
        </p:sp>
      </p:grpSp>
      <p:grpSp>
        <p:nvGrpSpPr>
          <p:cNvPr name="Group 16" id="16"/>
          <p:cNvGrpSpPr/>
          <p:nvPr/>
        </p:nvGrpSpPr>
        <p:grpSpPr>
          <a:xfrm rot="0">
            <a:off x="12403682" y="5077314"/>
            <a:ext cx="5471614" cy="4252842"/>
            <a:chOff x="0" y="0"/>
            <a:chExt cx="7295485" cy="5670456"/>
          </a:xfrm>
        </p:grpSpPr>
        <p:grpSp>
          <p:nvGrpSpPr>
            <p:cNvPr name="Group 17" id="17"/>
            <p:cNvGrpSpPr/>
            <p:nvPr/>
          </p:nvGrpSpPr>
          <p:grpSpPr>
            <a:xfrm rot="0">
              <a:off x="0" y="0"/>
              <a:ext cx="7295485" cy="5670456"/>
              <a:chOff x="0" y="0"/>
              <a:chExt cx="1441084" cy="1120090"/>
            </a:xfrm>
          </p:grpSpPr>
          <p:sp>
            <p:nvSpPr>
              <p:cNvPr name="Freeform 18" id="18"/>
              <p:cNvSpPr/>
              <p:nvPr/>
            </p:nvSpPr>
            <p:spPr>
              <a:xfrm flipH="false" flipV="false" rot="0">
                <a:off x="0" y="0"/>
                <a:ext cx="1441084" cy="1120090"/>
              </a:xfrm>
              <a:custGeom>
                <a:avLst/>
                <a:gdLst/>
                <a:ahLst/>
                <a:cxnLst/>
                <a:rect r="r" b="b" t="t" l="l"/>
                <a:pathLst>
                  <a:path h="1120090" w="1441084">
                    <a:moveTo>
                      <a:pt x="72161" y="0"/>
                    </a:moveTo>
                    <a:lnTo>
                      <a:pt x="1368922" y="0"/>
                    </a:lnTo>
                    <a:cubicBezTo>
                      <a:pt x="1408776" y="0"/>
                      <a:pt x="1441084" y="32308"/>
                      <a:pt x="1441084" y="72161"/>
                    </a:cubicBezTo>
                    <a:lnTo>
                      <a:pt x="1441084" y="1047929"/>
                    </a:lnTo>
                    <a:cubicBezTo>
                      <a:pt x="1441084" y="1087783"/>
                      <a:pt x="1408776" y="1120090"/>
                      <a:pt x="1368922" y="1120090"/>
                    </a:cubicBezTo>
                    <a:lnTo>
                      <a:pt x="72161" y="1120090"/>
                    </a:lnTo>
                    <a:cubicBezTo>
                      <a:pt x="32308" y="1120090"/>
                      <a:pt x="0" y="1087783"/>
                      <a:pt x="0" y="1047929"/>
                    </a:cubicBezTo>
                    <a:lnTo>
                      <a:pt x="0" y="72161"/>
                    </a:lnTo>
                    <a:cubicBezTo>
                      <a:pt x="0" y="32308"/>
                      <a:pt x="32308" y="0"/>
                      <a:pt x="72161" y="0"/>
                    </a:cubicBezTo>
                    <a:close/>
                  </a:path>
                </a:pathLst>
              </a:custGeom>
              <a:solidFill>
                <a:srgbClr val="C3E4ED"/>
              </a:solidFill>
              <a:ln w="38100">
                <a:solidFill>
                  <a:srgbClr val="000000"/>
                </a:solidFill>
              </a:ln>
            </p:spPr>
          </p:sp>
          <p:sp>
            <p:nvSpPr>
              <p:cNvPr name="TextBox 19" id="19"/>
              <p:cNvSpPr txBox="true"/>
              <p:nvPr/>
            </p:nvSpPr>
            <p:spPr>
              <a:xfrm>
                <a:off x="0" y="-95250"/>
                <a:ext cx="812800" cy="908050"/>
              </a:xfrm>
              <a:prstGeom prst="rect">
                <a:avLst/>
              </a:prstGeom>
            </p:spPr>
            <p:txBody>
              <a:bodyPr anchor="ctr" rtlCol="false" tIns="50800" lIns="50800" bIns="50800" rIns="50800"/>
              <a:lstStyle/>
              <a:p>
                <a:pPr algn="ctr" marL="0" indent="0" lvl="0">
                  <a:lnSpc>
                    <a:spcPts val="3220"/>
                  </a:lnSpc>
                  <a:spcBef>
                    <a:spcPct val="0"/>
                  </a:spcBef>
                </a:pPr>
              </a:p>
            </p:txBody>
          </p:sp>
        </p:grpSp>
        <p:sp>
          <p:nvSpPr>
            <p:cNvPr name="TextBox 20" id="20"/>
            <p:cNvSpPr txBox="true"/>
            <p:nvPr/>
          </p:nvSpPr>
          <p:spPr>
            <a:xfrm rot="0">
              <a:off x="457083" y="1760854"/>
              <a:ext cx="6381319" cy="3217757"/>
            </a:xfrm>
            <a:prstGeom prst="rect">
              <a:avLst/>
            </a:prstGeom>
          </p:spPr>
          <p:txBody>
            <a:bodyPr anchor="t" rtlCol="false" tIns="0" lIns="0" bIns="0" rIns="0">
              <a:spAutoFit/>
            </a:bodyPr>
            <a:lstStyle/>
            <a:p>
              <a:pPr algn="ctr">
                <a:lnSpc>
                  <a:spcPts val="3220"/>
                </a:lnSpc>
              </a:pPr>
              <a:r>
                <a:rPr lang="en-US" sz="2300">
                  <a:solidFill>
                    <a:srgbClr val="000000"/>
                  </a:solidFill>
                  <a:latin typeface="Kollektif"/>
                </a:rPr>
                <a:t>Export this design from Canva as a GoogleSlide template. This will provide you with all the fonts used and elements used in this presentation as listed on page 21. Learn more on slide 4.</a:t>
              </a:r>
            </a:p>
          </p:txBody>
        </p:sp>
        <p:sp>
          <p:nvSpPr>
            <p:cNvPr name="TextBox 21" id="21"/>
            <p:cNvSpPr txBox="true"/>
            <p:nvPr/>
          </p:nvSpPr>
          <p:spPr>
            <a:xfrm rot="0">
              <a:off x="180550" y="641046"/>
              <a:ext cx="6934386" cy="725763"/>
            </a:xfrm>
            <a:prstGeom prst="rect">
              <a:avLst/>
            </a:prstGeom>
          </p:spPr>
          <p:txBody>
            <a:bodyPr anchor="t" rtlCol="false" tIns="0" lIns="0" bIns="0" rIns="0">
              <a:spAutoFit/>
            </a:bodyPr>
            <a:lstStyle/>
            <a:p>
              <a:pPr algn="ctr" marL="0" indent="0" lvl="0">
                <a:lnSpc>
                  <a:spcPts val="3904"/>
                </a:lnSpc>
                <a:spcBef>
                  <a:spcPct val="0"/>
                </a:spcBef>
              </a:pPr>
              <a:r>
                <a:rPr lang="en-US" sz="3200" spc="-64" u="none">
                  <a:solidFill>
                    <a:srgbClr val="000000"/>
                  </a:solidFill>
                  <a:latin typeface="Kollektif"/>
                </a:rPr>
                <a:t>Google Slides</a:t>
              </a:r>
            </a:p>
          </p:txBody>
        </p:sp>
      </p:grpSp>
      <p:sp>
        <p:nvSpPr>
          <p:cNvPr name="Freeform 22" id="22"/>
          <p:cNvSpPr/>
          <p:nvPr/>
        </p:nvSpPr>
        <p:spPr>
          <a:xfrm flipH="false" flipV="false" rot="-7359126">
            <a:off x="14679482" y="-1291193"/>
            <a:ext cx="5159636" cy="5575246"/>
          </a:xfrm>
          <a:custGeom>
            <a:avLst/>
            <a:gdLst/>
            <a:ahLst/>
            <a:cxnLst/>
            <a:rect r="r" b="b" t="t" l="l"/>
            <a:pathLst>
              <a:path h="5575246" w="5159636">
                <a:moveTo>
                  <a:pt x="0" y="0"/>
                </a:moveTo>
                <a:lnTo>
                  <a:pt x="5159636" y="0"/>
                </a:lnTo>
                <a:lnTo>
                  <a:pt x="5159636" y="5575246"/>
                </a:lnTo>
                <a:lnTo>
                  <a:pt x="0" y="557524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3" id="23"/>
          <p:cNvSpPr/>
          <p:nvPr/>
        </p:nvSpPr>
        <p:spPr>
          <a:xfrm flipH="false" flipV="false" rot="-1610838">
            <a:off x="1487472" y="-331447"/>
            <a:ext cx="2037692" cy="1615334"/>
          </a:xfrm>
          <a:custGeom>
            <a:avLst/>
            <a:gdLst/>
            <a:ahLst/>
            <a:cxnLst/>
            <a:rect r="r" b="b" t="t" l="l"/>
            <a:pathLst>
              <a:path h="1615334" w="2037692">
                <a:moveTo>
                  <a:pt x="0" y="0"/>
                </a:moveTo>
                <a:lnTo>
                  <a:pt x="2037693" y="0"/>
                </a:lnTo>
                <a:lnTo>
                  <a:pt x="2037693" y="1615334"/>
                </a:lnTo>
                <a:lnTo>
                  <a:pt x="0" y="161533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sp>
        <p:nvSpPr>
          <p:cNvPr name="TextBox 2" id="2"/>
          <p:cNvSpPr txBox="true"/>
          <p:nvPr/>
        </p:nvSpPr>
        <p:spPr>
          <a:xfrm rot="0">
            <a:off x="1534290" y="999244"/>
            <a:ext cx="11244683" cy="1237996"/>
          </a:xfrm>
          <a:prstGeom prst="rect">
            <a:avLst/>
          </a:prstGeom>
        </p:spPr>
        <p:txBody>
          <a:bodyPr anchor="t" rtlCol="false" tIns="0" lIns="0" bIns="0" rIns="0">
            <a:spAutoFit/>
          </a:bodyPr>
          <a:lstStyle/>
          <a:p>
            <a:pPr algn="l" marL="0" indent="0" lvl="0">
              <a:lnSpc>
                <a:spcPts val="8686"/>
              </a:lnSpc>
              <a:spcBef>
                <a:spcPct val="0"/>
              </a:spcBef>
            </a:pPr>
            <a:r>
              <a:rPr lang="en-US" sz="7299" spc="-145" u="none">
                <a:solidFill>
                  <a:srgbClr val="000000"/>
                </a:solidFill>
                <a:latin typeface="Kollektif Bold"/>
              </a:rPr>
              <a:t>ADD A TIMELINE PAGE</a:t>
            </a:r>
          </a:p>
        </p:txBody>
      </p:sp>
      <p:grpSp>
        <p:nvGrpSpPr>
          <p:cNvPr name="Group 3" id="3"/>
          <p:cNvGrpSpPr/>
          <p:nvPr/>
        </p:nvGrpSpPr>
        <p:grpSpPr>
          <a:xfrm rot="0">
            <a:off x="427860" y="3797437"/>
            <a:ext cx="4500256" cy="1392062"/>
            <a:chOff x="0" y="0"/>
            <a:chExt cx="6000341" cy="1856082"/>
          </a:xfrm>
        </p:grpSpPr>
        <p:sp>
          <p:nvSpPr>
            <p:cNvPr name="TextBox 4" id="4"/>
            <p:cNvSpPr txBox="true"/>
            <p:nvPr/>
          </p:nvSpPr>
          <p:spPr>
            <a:xfrm rot="0">
              <a:off x="0" y="-76200"/>
              <a:ext cx="6000341" cy="775547"/>
            </a:xfrm>
            <a:prstGeom prst="rect">
              <a:avLst/>
            </a:prstGeom>
          </p:spPr>
          <p:txBody>
            <a:bodyPr anchor="t" rtlCol="false" tIns="0" lIns="0" bIns="0" rIns="0">
              <a:spAutoFit/>
            </a:bodyPr>
            <a:lstStyle/>
            <a:p>
              <a:pPr algn="ctr" marL="0" indent="0" lvl="0">
                <a:lnSpc>
                  <a:spcPts val="4270"/>
                </a:lnSpc>
                <a:spcBef>
                  <a:spcPct val="0"/>
                </a:spcBef>
              </a:pPr>
              <a:r>
                <a:rPr lang="en-US" sz="3500" spc="-70" u="none">
                  <a:solidFill>
                    <a:srgbClr val="FFFFFF"/>
                  </a:solidFill>
                  <a:latin typeface="Kollektif Bold"/>
                </a:rPr>
                <a:t>Add a main point</a:t>
              </a:r>
            </a:p>
          </p:txBody>
        </p:sp>
        <p:sp>
          <p:nvSpPr>
            <p:cNvPr name="TextBox 5" id="5"/>
            <p:cNvSpPr txBox="true"/>
            <p:nvPr/>
          </p:nvSpPr>
          <p:spPr>
            <a:xfrm rot="0">
              <a:off x="756888" y="771926"/>
              <a:ext cx="4486566" cy="1084157"/>
            </a:xfrm>
            <a:prstGeom prst="rect">
              <a:avLst/>
            </a:prstGeom>
          </p:spPr>
          <p:txBody>
            <a:bodyPr anchor="t" rtlCol="false" tIns="0" lIns="0" bIns="0" rIns="0">
              <a:spAutoFit/>
            </a:bodyPr>
            <a:lstStyle/>
            <a:p>
              <a:pPr algn="ctr">
                <a:lnSpc>
                  <a:spcPts val="3220"/>
                </a:lnSpc>
                <a:spcBef>
                  <a:spcPct val="0"/>
                </a:spcBef>
              </a:pPr>
              <a:r>
                <a:rPr lang="en-US" sz="2300" u="none">
                  <a:solidFill>
                    <a:srgbClr val="FFFFFF"/>
                  </a:solidFill>
                  <a:latin typeface="Kollektif"/>
                </a:rPr>
                <a:t>Elaborate on what</a:t>
              </a:r>
            </a:p>
            <a:p>
              <a:pPr algn="ctr" marL="0" indent="0" lvl="1">
                <a:lnSpc>
                  <a:spcPts val="3220"/>
                </a:lnSpc>
                <a:spcBef>
                  <a:spcPct val="0"/>
                </a:spcBef>
              </a:pPr>
              <a:r>
                <a:rPr lang="en-US" sz="2300" u="none">
                  <a:solidFill>
                    <a:srgbClr val="FFFFFF"/>
                  </a:solidFill>
                  <a:latin typeface="Kollektif"/>
                </a:rPr>
                <a:t>you want to discuss.</a:t>
              </a:r>
            </a:p>
          </p:txBody>
        </p:sp>
      </p:grpSp>
      <p:grpSp>
        <p:nvGrpSpPr>
          <p:cNvPr name="Group 6" id="6"/>
          <p:cNvGrpSpPr/>
          <p:nvPr/>
        </p:nvGrpSpPr>
        <p:grpSpPr>
          <a:xfrm rot="0">
            <a:off x="4738535" y="3797437"/>
            <a:ext cx="4500256" cy="1392062"/>
            <a:chOff x="0" y="0"/>
            <a:chExt cx="6000341" cy="1856082"/>
          </a:xfrm>
        </p:grpSpPr>
        <p:sp>
          <p:nvSpPr>
            <p:cNvPr name="TextBox 7" id="7"/>
            <p:cNvSpPr txBox="true"/>
            <p:nvPr/>
          </p:nvSpPr>
          <p:spPr>
            <a:xfrm rot="0">
              <a:off x="0" y="-76200"/>
              <a:ext cx="6000341" cy="775547"/>
            </a:xfrm>
            <a:prstGeom prst="rect">
              <a:avLst/>
            </a:prstGeom>
          </p:spPr>
          <p:txBody>
            <a:bodyPr anchor="t" rtlCol="false" tIns="0" lIns="0" bIns="0" rIns="0">
              <a:spAutoFit/>
            </a:bodyPr>
            <a:lstStyle/>
            <a:p>
              <a:pPr algn="ctr" marL="0" indent="0" lvl="0">
                <a:lnSpc>
                  <a:spcPts val="4270"/>
                </a:lnSpc>
                <a:spcBef>
                  <a:spcPct val="0"/>
                </a:spcBef>
              </a:pPr>
              <a:r>
                <a:rPr lang="en-US" sz="3500" spc="-70" u="none">
                  <a:solidFill>
                    <a:srgbClr val="FFFFFF"/>
                  </a:solidFill>
                  <a:latin typeface="Kollektif Bold"/>
                </a:rPr>
                <a:t>Add a main point</a:t>
              </a:r>
            </a:p>
          </p:txBody>
        </p:sp>
        <p:sp>
          <p:nvSpPr>
            <p:cNvPr name="TextBox 8" id="8"/>
            <p:cNvSpPr txBox="true"/>
            <p:nvPr/>
          </p:nvSpPr>
          <p:spPr>
            <a:xfrm rot="0">
              <a:off x="756888" y="771926"/>
              <a:ext cx="4486566" cy="1084157"/>
            </a:xfrm>
            <a:prstGeom prst="rect">
              <a:avLst/>
            </a:prstGeom>
          </p:spPr>
          <p:txBody>
            <a:bodyPr anchor="t" rtlCol="false" tIns="0" lIns="0" bIns="0" rIns="0">
              <a:spAutoFit/>
            </a:bodyPr>
            <a:lstStyle/>
            <a:p>
              <a:pPr algn="ctr">
                <a:lnSpc>
                  <a:spcPts val="3220"/>
                </a:lnSpc>
                <a:spcBef>
                  <a:spcPct val="0"/>
                </a:spcBef>
              </a:pPr>
              <a:r>
                <a:rPr lang="en-US" sz="2300" u="none">
                  <a:solidFill>
                    <a:srgbClr val="FFFFFF"/>
                  </a:solidFill>
                  <a:latin typeface="Kollektif"/>
                </a:rPr>
                <a:t>Elaborate on what</a:t>
              </a:r>
            </a:p>
            <a:p>
              <a:pPr algn="ctr" marL="0" indent="0" lvl="1">
                <a:lnSpc>
                  <a:spcPts val="3220"/>
                </a:lnSpc>
                <a:spcBef>
                  <a:spcPct val="0"/>
                </a:spcBef>
              </a:pPr>
              <a:r>
                <a:rPr lang="en-US" sz="2300" u="none">
                  <a:solidFill>
                    <a:srgbClr val="FFFFFF"/>
                  </a:solidFill>
                  <a:latin typeface="Kollektif"/>
                </a:rPr>
                <a:t>you want to discuss.</a:t>
              </a:r>
            </a:p>
          </p:txBody>
        </p:sp>
      </p:grpSp>
      <p:grpSp>
        <p:nvGrpSpPr>
          <p:cNvPr name="Group 9" id="9"/>
          <p:cNvGrpSpPr/>
          <p:nvPr/>
        </p:nvGrpSpPr>
        <p:grpSpPr>
          <a:xfrm rot="0">
            <a:off x="9049210" y="8046452"/>
            <a:ext cx="4500256" cy="1392062"/>
            <a:chOff x="0" y="0"/>
            <a:chExt cx="6000341" cy="1856082"/>
          </a:xfrm>
        </p:grpSpPr>
        <p:sp>
          <p:nvSpPr>
            <p:cNvPr name="TextBox 10" id="10"/>
            <p:cNvSpPr txBox="true"/>
            <p:nvPr/>
          </p:nvSpPr>
          <p:spPr>
            <a:xfrm rot="0">
              <a:off x="0" y="-76200"/>
              <a:ext cx="6000341" cy="775547"/>
            </a:xfrm>
            <a:prstGeom prst="rect">
              <a:avLst/>
            </a:prstGeom>
          </p:spPr>
          <p:txBody>
            <a:bodyPr anchor="t" rtlCol="false" tIns="0" lIns="0" bIns="0" rIns="0">
              <a:spAutoFit/>
            </a:bodyPr>
            <a:lstStyle/>
            <a:p>
              <a:pPr algn="ctr" marL="0" indent="0" lvl="0">
                <a:lnSpc>
                  <a:spcPts val="4270"/>
                </a:lnSpc>
                <a:spcBef>
                  <a:spcPct val="0"/>
                </a:spcBef>
              </a:pPr>
              <a:r>
                <a:rPr lang="en-US" sz="3500" spc="-70" u="none">
                  <a:solidFill>
                    <a:srgbClr val="FFFFFF"/>
                  </a:solidFill>
                  <a:latin typeface="Kollektif Bold"/>
                </a:rPr>
                <a:t>Add a main point</a:t>
              </a:r>
            </a:p>
          </p:txBody>
        </p:sp>
        <p:sp>
          <p:nvSpPr>
            <p:cNvPr name="TextBox 11" id="11"/>
            <p:cNvSpPr txBox="true"/>
            <p:nvPr/>
          </p:nvSpPr>
          <p:spPr>
            <a:xfrm rot="0">
              <a:off x="756888" y="771926"/>
              <a:ext cx="4486566" cy="1084157"/>
            </a:xfrm>
            <a:prstGeom prst="rect">
              <a:avLst/>
            </a:prstGeom>
          </p:spPr>
          <p:txBody>
            <a:bodyPr anchor="t" rtlCol="false" tIns="0" lIns="0" bIns="0" rIns="0">
              <a:spAutoFit/>
            </a:bodyPr>
            <a:lstStyle/>
            <a:p>
              <a:pPr algn="ctr">
                <a:lnSpc>
                  <a:spcPts val="3220"/>
                </a:lnSpc>
                <a:spcBef>
                  <a:spcPct val="0"/>
                </a:spcBef>
              </a:pPr>
              <a:r>
                <a:rPr lang="en-US" sz="2300" u="none">
                  <a:solidFill>
                    <a:srgbClr val="FFFFFF"/>
                  </a:solidFill>
                  <a:latin typeface="Kollektif"/>
                </a:rPr>
                <a:t>Elaborate on what</a:t>
              </a:r>
            </a:p>
            <a:p>
              <a:pPr algn="ctr" marL="0" indent="0" lvl="1">
                <a:lnSpc>
                  <a:spcPts val="3220"/>
                </a:lnSpc>
                <a:spcBef>
                  <a:spcPct val="0"/>
                </a:spcBef>
              </a:pPr>
              <a:r>
                <a:rPr lang="en-US" sz="2300" u="none">
                  <a:solidFill>
                    <a:srgbClr val="FFFFFF"/>
                  </a:solidFill>
                  <a:latin typeface="Kollektif"/>
                </a:rPr>
                <a:t>you want to discuss.</a:t>
              </a:r>
            </a:p>
          </p:txBody>
        </p:sp>
      </p:grpSp>
      <p:grpSp>
        <p:nvGrpSpPr>
          <p:cNvPr name="Group 12" id="12"/>
          <p:cNvGrpSpPr/>
          <p:nvPr/>
        </p:nvGrpSpPr>
        <p:grpSpPr>
          <a:xfrm rot="0">
            <a:off x="13359885" y="8046452"/>
            <a:ext cx="4500256" cy="1392062"/>
            <a:chOff x="0" y="0"/>
            <a:chExt cx="6000341" cy="1856082"/>
          </a:xfrm>
        </p:grpSpPr>
        <p:sp>
          <p:nvSpPr>
            <p:cNvPr name="TextBox 13" id="13"/>
            <p:cNvSpPr txBox="true"/>
            <p:nvPr/>
          </p:nvSpPr>
          <p:spPr>
            <a:xfrm rot="0">
              <a:off x="0" y="-76200"/>
              <a:ext cx="6000341" cy="775547"/>
            </a:xfrm>
            <a:prstGeom prst="rect">
              <a:avLst/>
            </a:prstGeom>
          </p:spPr>
          <p:txBody>
            <a:bodyPr anchor="t" rtlCol="false" tIns="0" lIns="0" bIns="0" rIns="0">
              <a:spAutoFit/>
            </a:bodyPr>
            <a:lstStyle/>
            <a:p>
              <a:pPr algn="ctr" marL="0" indent="0" lvl="0">
                <a:lnSpc>
                  <a:spcPts val="4270"/>
                </a:lnSpc>
                <a:spcBef>
                  <a:spcPct val="0"/>
                </a:spcBef>
              </a:pPr>
              <a:r>
                <a:rPr lang="en-US" sz="3500" spc="-70" u="none">
                  <a:solidFill>
                    <a:srgbClr val="FFFFFF"/>
                  </a:solidFill>
                  <a:latin typeface="Kollektif Bold"/>
                </a:rPr>
                <a:t>Add a main point</a:t>
              </a:r>
            </a:p>
          </p:txBody>
        </p:sp>
        <p:sp>
          <p:nvSpPr>
            <p:cNvPr name="TextBox 14" id="14"/>
            <p:cNvSpPr txBox="true"/>
            <p:nvPr/>
          </p:nvSpPr>
          <p:spPr>
            <a:xfrm rot="0">
              <a:off x="756888" y="771926"/>
              <a:ext cx="4486566" cy="1084157"/>
            </a:xfrm>
            <a:prstGeom prst="rect">
              <a:avLst/>
            </a:prstGeom>
          </p:spPr>
          <p:txBody>
            <a:bodyPr anchor="t" rtlCol="false" tIns="0" lIns="0" bIns="0" rIns="0">
              <a:spAutoFit/>
            </a:bodyPr>
            <a:lstStyle/>
            <a:p>
              <a:pPr algn="ctr">
                <a:lnSpc>
                  <a:spcPts val="3220"/>
                </a:lnSpc>
                <a:spcBef>
                  <a:spcPct val="0"/>
                </a:spcBef>
              </a:pPr>
              <a:r>
                <a:rPr lang="en-US" sz="2300" u="none">
                  <a:solidFill>
                    <a:srgbClr val="FFFFFF"/>
                  </a:solidFill>
                  <a:latin typeface="Kollektif"/>
                </a:rPr>
                <a:t>Elaborate on what</a:t>
              </a:r>
            </a:p>
            <a:p>
              <a:pPr algn="ctr" marL="0" indent="0" lvl="1">
                <a:lnSpc>
                  <a:spcPts val="3220"/>
                </a:lnSpc>
                <a:spcBef>
                  <a:spcPct val="0"/>
                </a:spcBef>
              </a:pPr>
              <a:r>
                <a:rPr lang="en-US" sz="2300" u="none">
                  <a:solidFill>
                    <a:srgbClr val="FFFFFF"/>
                  </a:solidFill>
                  <a:latin typeface="Kollektif"/>
                </a:rPr>
                <a:t>you want to discuss.</a:t>
              </a:r>
            </a:p>
          </p:txBody>
        </p:sp>
      </p:grpSp>
      <p:sp>
        <p:nvSpPr>
          <p:cNvPr name="AutoShape 15" id="15"/>
          <p:cNvSpPr/>
          <p:nvPr/>
        </p:nvSpPr>
        <p:spPr>
          <a:xfrm rot="0">
            <a:off x="-35122" y="3356850"/>
            <a:ext cx="18358245" cy="0"/>
          </a:xfrm>
          <a:prstGeom prst="line">
            <a:avLst/>
          </a:prstGeom>
          <a:ln cap="flat" w="47625">
            <a:solidFill>
              <a:srgbClr val="FFFFFF"/>
            </a:solidFill>
            <a:prstDash val="solid"/>
            <a:headEnd type="none" len="sm" w="sm"/>
            <a:tailEnd type="none" len="sm" w="sm"/>
          </a:ln>
        </p:spPr>
      </p:sp>
      <p:sp>
        <p:nvSpPr>
          <p:cNvPr name="AutoShape 16" id="16"/>
          <p:cNvSpPr/>
          <p:nvPr/>
        </p:nvSpPr>
        <p:spPr>
          <a:xfrm rot="0">
            <a:off x="8681018" y="7515326"/>
            <a:ext cx="18358245" cy="0"/>
          </a:xfrm>
          <a:prstGeom prst="line">
            <a:avLst/>
          </a:prstGeom>
          <a:ln cap="flat" w="47625">
            <a:solidFill>
              <a:srgbClr val="FFFFFF"/>
            </a:solidFill>
            <a:prstDash val="solid"/>
            <a:headEnd type="oval" len="lg" w="lg"/>
            <a:tailEnd type="none" len="sm" w="sm"/>
          </a:ln>
        </p:spPr>
      </p:sp>
      <p:sp>
        <p:nvSpPr>
          <p:cNvPr name="Freeform 17" id="17"/>
          <p:cNvSpPr/>
          <p:nvPr/>
        </p:nvSpPr>
        <p:spPr>
          <a:xfrm flipH="false" flipV="false" rot="0">
            <a:off x="13906829" y="1176338"/>
            <a:ext cx="5397955" cy="6343751"/>
          </a:xfrm>
          <a:custGeom>
            <a:avLst/>
            <a:gdLst/>
            <a:ahLst/>
            <a:cxnLst/>
            <a:rect r="r" b="b" t="t" l="l"/>
            <a:pathLst>
              <a:path h="6343751" w="5397955">
                <a:moveTo>
                  <a:pt x="0" y="0"/>
                </a:moveTo>
                <a:lnTo>
                  <a:pt x="5397955" y="0"/>
                </a:lnTo>
                <a:lnTo>
                  <a:pt x="5397955" y="6343750"/>
                </a:lnTo>
                <a:lnTo>
                  <a:pt x="0" y="63437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8" id="18"/>
          <p:cNvSpPr/>
          <p:nvPr/>
        </p:nvSpPr>
        <p:spPr>
          <a:xfrm flipH="false" flipV="false" rot="0">
            <a:off x="894767" y="5829561"/>
            <a:ext cx="3756941" cy="7987084"/>
          </a:xfrm>
          <a:custGeom>
            <a:avLst/>
            <a:gdLst/>
            <a:ahLst/>
            <a:cxnLst/>
            <a:rect r="r" b="b" t="t" l="l"/>
            <a:pathLst>
              <a:path h="7987084" w="3756941">
                <a:moveTo>
                  <a:pt x="0" y="0"/>
                </a:moveTo>
                <a:lnTo>
                  <a:pt x="3756941" y="0"/>
                </a:lnTo>
                <a:lnTo>
                  <a:pt x="3756941" y="7987084"/>
                </a:lnTo>
                <a:lnTo>
                  <a:pt x="0" y="798708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grpSp>
        <p:nvGrpSpPr>
          <p:cNvPr name="Group 2" id="2"/>
          <p:cNvGrpSpPr/>
          <p:nvPr/>
        </p:nvGrpSpPr>
        <p:grpSpPr>
          <a:xfrm rot="0">
            <a:off x="-844621" y="4178727"/>
            <a:ext cx="19977242" cy="1305915"/>
            <a:chOff x="0" y="0"/>
            <a:chExt cx="5261496" cy="343945"/>
          </a:xfrm>
        </p:grpSpPr>
        <p:sp>
          <p:nvSpPr>
            <p:cNvPr name="Freeform 3" id="3"/>
            <p:cNvSpPr/>
            <p:nvPr/>
          </p:nvSpPr>
          <p:spPr>
            <a:xfrm flipH="false" flipV="false" rot="0">
              <a:off x="0" y="0"/>
              <a:ext cx="5261496" cy="343945"/>
            </a:xfrm>
            <a:custGeom>
              <a:avLst/>
              <a:gdLst/>
              <a:ahLst/>
              <a:cxnLst/>
              <a:rect r="r" b="b" t="t" l="l"/>
              <a:pathLst>
                <a:path h="343945" w="5261496">
                  <a:moveTo>
                    <a:pt x="19764" y="0"/>
                  </a:moveTo>
                  <a:lnTo>
                    <a:pt x="5241732" y="0"/>
                  </a:lnTo>
                  <a:cubicBezTo>
                    <a:pt x="5246974" y="0"/>
                    <a:pt x="5252000" y="2082"/>
                    <a:pt x="5255707" y="5789"/>
                  </a:cubicBezTo>
                  <a:cubicBezTo>
                    <a:pt x="5259413" y="9495"/>
                    <a:pt x="5261496" y="14523"/>
                    <a:pt x="5261496" y="19764"/>
                  </a:cubicBezTo>
                  <a:lnTo>
                    <a:pt x="5261496" y="324180"/>
                  </a:lnTo>
                  <a:cubicBezTo>
                    <a:pt x="5261496" y="335096"/>
                    <a:pt x="5252647" y="343945"/>
                    <a:pt x="5241732" y="343945"/>
                  </a:cubicBezTo>
                  <a:lnTo>
                    <a:pt x="19764" y="343945"/>
                  </a:lnTo>
                  <a:cubicBezTo>
                    <a:pt x="8849" y="343945"/>
                    <a:pt x="0" y="335096"/>
                    <a:pt x="0" y="324180"/>
                  </a:cubicBezTo>
                  <a:lnTo>
                    <a:pt x="0" y="19764"/>
                  </a:lnTo>
                  <a:cubicBezTo>
                    <a:pt x="0" y="8849"/>
                    <a:pt x="8849" y="0"/>
                    <a:pt x="19764" y="0"/>
                  </a:cubicBezTo>
                  <a:close/>
                </a:path>
              </a:pathLst>
            </a:custGeom>
            <a:solidFill>
              <a:srgbClr val="C3E4ED"/>
            </a:solidFill>
            <a:ln w="38100">
              <a:solidFill>
                <a:srgbClr val="000000"/>
              </a:solidFill>
            </a:ln>
          </p:spPr>
        </p:sp>
        <p:sp>
          <p:nvSpPr>
            <p:cNvPr name="TextBox 4" id="4"/>
            <p:cNvSpPr txBox="true"/>
            <p:nvPr/>
          </p:nvSpPr>
          <p:spPr>
            <a:xfrm>
              <a:off x="0" y="-95250"/>
              <a:ext cx="812800" cy="908050"/>
            </a:xfrm>
            <a:prstGeom prst="rect">
              <a:avLst/>
            </a:prstGeom>
          </p:spPr>
          <p:txBody>
            <a:bodyPr anchor="ctr" rtlCol="false" tIns="50800" lIns="50800" bIns="50800" rIns="50800"/>
            <a:lstStyle/>
            <a:p>
              <a:pPr algn="ctr">
                <a:lnSpc>
                  <a:spcPts val="3220"/>
                </a:lnSpc>
              </a:pPr>
            </a:p>
          </p:txBody>
        </p:sp>
      </p:grpSp>
      <p:sp>
        <p:nvSpPr>
          <p:cNvPr name="Freeform 5" id="5"/>
          <p:cNvSpPr/>
          <p:nvPr/>
        </p:nvSpPr>
        <p:spPr>
          <a:xfrm flipH="false" flipV="false" rot="0">
            <a:off x="3340608" y="1114272"/>
            <a:ext cx="2851612" cy="3960572"/>
          </a:xfrm>
          <a:custGeom>
            <a:avLst/>
            <a:gdLst/>
            <a:ahLst/>
            <a:cxnLst/>
            <a:rect r="r" b="b" t="t" l="l"/>
            <a:pathLst>
              <a:path h="3960572" w="2851612">
                <a:moveTo>
                  <a:pt x="0" y="0"/>
                </a:moveTo>
                <a:lnTo>
                  <a:pt x="2851611" y="0"/>
                </a:lnTo>
                <a:lnTo>
                  <a:pt x="2851611" y="3960572"/>
                </a:lnTo>
                <a:lnTo>
                  <a:pt x="0" y="396057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7751795" y="1862670"/>
            <a:ext cx="2966881" cy="3212175"/>
          </a:xfrm>
          <a:custGeom>
            <a:avLst/>
            <a:gdLst/>
            <a:ahLst/>
            <a:cxnLst/>
            <a:rect r="r" b="b" t="t" l="l"/>
            <a:pathLst>
              <a:path h="3212175" w="2966881">
                <a:moveTo>
                  <a:pt x="2966882" y="0"/>
                </a:moveTo>
                <a:lnTo>
                  <a:pt x="0" y="0"/>
                </a:lnTo>
                <a:lnTo>
                  <a:pt x="0" y="3212174"/>
                </a:lnTo>
                <a:lnTo>
                  <a:pt x="2966882" y="3212174"/>
                </a:lnTo>
                <a:lnTo>
                  <a:pt x="2966882"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2278253" y="1528886"/>
            <a:ext cx="2669140" cy="3545958"/>
          </a:xfrm>
          <a:custGeom>
            <a:avLst/>
            <a:gdLst/>
            <a:ahLst/>
            <a:cxnLst/>
            <a:rect r="r" b="b" t="t" l="l"/>
            <a:pathLst>
              <a:path h="3545958" w="2669140">
                <a:moveTo>
                  <a:pt x="0" y="0"/>
                </a:moveTo>
                <a:lnTo>
                  <a:pt x="2669139" y="0"/>
                </a:lnTo>
                <a:lnTo>
                  <a:pt x="2669139" y="3545958"/>
                </a:lnTo>
                <a:lnTo>
                  <a:pt x="0" y="35459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p:nvPr/>
        </p:nvGrpSpPr>
        <p:grpSpPr>
          <a:xfrm rot="0">
            <a:off x="215704" y="5798713"/>
            <a:ext cx="4942203" cy="3252273"/>
            <a:chOff x="0" y="0"/>
            <a:chExt cx="6589604" cy="4336364"/>
          </a:xfrm>
        </p:grpSpPr>
        <p:sp>
          <p:nvSpPr>
            <p:cNvPr name="TextBox 9" id="9"/>
            <p:cNvSpPr txBox="true"/>
            <p:nvPr/>
          </p:nvSpPr>
          <p:spPr>
            <a:xfrm rot="0">
              <a:off x="2402562" y="-152400"/>
              <a:ext cx="1784480" cy="1830154"/>
            </a:xfrm>
            <a:prstGeom prst="rect">
              <a:avLst/>
            </a:prstGeom>
          </p:spPr>
          <p:txBody>
            <a:bodyPr anchor="t" rtlCol="false" tIns="0" lIns="0" bIns="0" rIns="0">
              <a:spAutoFit/>
            </a:bodyPr>
            <a:lstStyle/>
            <a:p>
              <a:pPr algn="ctr" marL="0" indent="0" lvl="0">
                <a:lnSpc>
                  <a:spcPts val="9876"/>
                </a:lnSpc>
                <a:spcBef>
                  <a:spcPct val="0"/>
                </a:spcBef>
              </a:pPr>
              <a:r>
                <a:rPr lang="en-US" sz="8299" spc="-165" u="none">
                  <a:solidFill>
                    <a:srgbClr val="000000"/>
                  </a:solidFill>
                  <a:latin typeface="Kollektif Bold"/>
                </a:rPr>
                <a:t>S</a:t>
              </a:r>
            </a:p>
          </p:txBody>
        </p:sp>
        <p:sp>
          <p:nvSpPr>
            <p:cNvPr name="TextBox 10" id="10"/>
            <p:cNvSpPr txBox="true"/>
            <p:nvPr/>
          </p:nvSpPr>
          <p:spPr>
            <a:xfrm rot="0">
              <a:off x="1156992" y="1737521"/>
              <a:ext cx="4275620" cy="654050"/>
            </a:xfrm>
            <a:prstGeom prst="rect">
              <a:avLst/>
            </a:prstGeom>
          </p:spPr>
          <p:txBody>
            <a:bodyPr anchor="t" rtlCol="false" tIns="0" lIns="0" bIns="0" rIns="0">
              <a:spAutoFit/>
            </a:bodyPr>
            <a:lstStyle/>
            <a:p>
              <a:pPr algn="ctr">
                <a:lnSpc>
                  <a:spcPts val="3599"/>
                </a:lnSpc>
                <a:spcBef>
                  <a:spcPct val="0"/>
                </a:spcBef>
              </a:pPr>
              <a:r>
                <a:rPr lang="en-US" sz="2999">
                  <a:solidFill>
                    <a:srgbClr val="FFFFFF"/>
                  </a:solidFill>
                  <a:latin typeface="Kollektif Bold"/>
                </a:rPr>
                <a:t>STRENGTHS</a:t>
              </a:r>
            </a:p>
          </p:txBody>
        </p:sp>
        <p:sp>
          <p:nvSpPr>
            <p:cNvPr name="TextBox 11" id="11"/>
            <p:cNvSpPr txBox="true"/>
            <p:nvPr/>
          </p:nvSpPr>
          <p:spPr>
            <a:xfrm rot="0">
              <a:off x="0" y="2763046"/>
              <a:ext cx="6589604" cy="1573318"/>
            </a:xfrm>
            <a:prstGeom prst="rect">
              <a:avLst/>
            </a:prstGeom>
          </p:spPr>
          <p:txBody>
            <a:bodyPr anchor="t" rtlCol="false" tIns="0" lIns="0" bIns="0" rIns="0">
              <a:spAutoFit/>
            </a:bodyPr>
            <a:lstStyle/>
            <a:p>
              <a:pPr algn="ctr" marL="0" indent="0" lvl="1">
                <a:lnSpc>
                  <a:spcPts val="3080"/>
                </a:lnSpc>
                <a:spcBef>
                  <a:spcPct val="0"/>
                </a:spcBef>
              </a:pPr>
              <a:r>
                <a:rPr lang="en-US" sz="2200" u="none">
                  <a:solidFill>
                    <a:srgbClr val="FFFFFF"/>
                  </a:solidFill>
                  <a:latin typeface="Kollektif"/>
                </a:rPr>
                <a:t>What are you doing well? </a:t>
              </a:r>
            </a:p>
            <a:p>
              <a:pPr algn="ctr" marL="0" indent="0" lvl="1">
                <a:lnSpc>
                  <a:spcPts val="3080"/>
                </a:lnSpc>
                <a:spcBef>
                  <a:spcPct val="0"/>
                </a:spcBef>
              </a:pPr>
              <a:r>
                <a:rPr lang="en-US" sz="2200" u="none">
                  <a:solidFill>
                    <a:srgbClr val="FFFFFF"/>
                  </a:solidFill>
                  <a:latin typeface="Kollektif"/>
                </a:rPr>
                <a:t>What sets you apart?</a:t>
              </a:r>
            </a:p>
            <a:p>
              <a:pPr algn="ctr" marL="0" indent="0" lvl="1">
                <a:lnSpc>
                  <a:spcPts val="3080"/>
                </a:lnSpc>
                <a:spcBef>
                  <a:spcPct val="0"/>
                </a:spcBef>
              </a:pPr>
              <a:r>
                <a:rPr lang="en-US" sz="2200" u="none">
                  <a:solidFill>
                    <a:srgbClr val="FFFFFF"/>
                  </a:solidFill>
                  <a:latin typeface="Kollektif"/>
                </a:rPr>
                <a:t>What are your good qualities?</a:t>
              </a:r>
            </a:p>
          </p:txBody>
        </p:sp>
      </p:grpSp>
      <p:grpSp>
        <p:nvGrpSpPr>
          <p:cNvPr name="Group 12" id="12"/>
          <p:cNvGrpSpPr/>
          <p:nvPr/>
        </p:nvGrpSpPr>
        <p:grpSpPr>
          <a:xfrm rot="0">
            <a:off x="4674033" y="5798713"/>
            <a:ext cx="4942203" cy="3642798"/>
            <a:chOff x="0" y="0"/>
            <a:chExt cx="6589604" cy="4857064"/>
          </a:xfrm>
        </p:grpSpPr>
        <p:sp>
          <p:nvSpPr>
            <p:cNvPr name="TextBox 13" id="13"/>
            <p:cNvSpPr txBox="true"/>
            <p:nvPr/>
          </p:nvSpPr>
          <p:spPr>
            <a:xfrm rot="0">
              <a:off x="2402562" y="-152400"/>
              <a:ext cx="1784480" cy="1830154"/>
            </a:xfrm>
            <a:prstGeom prst="rect">
              <a:avLst/>
            </a:prstGeom>
          </p:spPr>
          <p:txBody>
            <a:bodyPr anchor="t" rtlCol="false" tIns="0" lIns="0" bIns="0" rIns="0">
              <a:spAutoFit/>
            </a:bodyPr>
            <a:lstStyle/>
            <a:p>
              <a:pPr algn="ctr" marL="0" indent="0" lvl="0">
                <a:lnSpc>
                  <a:spcPts val="9876"/>
                </a:lnSpc>
                <a:spcBef>
                  <a:spcPct val="0"/>
                </a:spcBef>
              </a:pPr>
              <a:r>
                <a:rPr lang="en-US" sz="8299" spc="-165" u="none">
                  <a:solidFill>
                    <a:srgbClr val="000000"/>
                  </a:solidFill>
                  <a:latin typeface="Kollektif Bold"/>
                </a:rPr>
                <a:t>W</a:t>
              </a:r>
            </a:p>
          </p:txBody>
        </p:sp>
        <p:sp>
          <p:nvSpPr>
            <p:cNvPr name="TextBox 14" id="14"/>
            <p:cNvSpPr txBox="true"/>
            <p:nvPr/>
          </p:nvSpPr>
          <p:spPr>
            <a:xfrm rot="0">
              <a:off x="1156992" y="1737521"/>
              <a:ext cx="4275620" cy="654050"/>
            </a:xfrm>
            <a:prstGeom prst="rect">
              <a:avLst/>
            </a:prstGeom>
          </p:spPr>
          <p:txBody>
            <a:bodyPr anchor="t" rtlCol="false" tIns="0" lIns="0" bIns="0" rIns="0">
              <a:spAutoFit/>
            </a:bodyPr>
            <a:lstStyle/>
            <a:p>
              <a:pPr algn="ctr" marL="0" indent="0" lvl="0">
                <a:lnSpc>
                  <a:spcPts val="3599"/>
                </a:lnSpc>
                <a:spcBef>
                  <a:spcPct val="0"/>
                </a:spcBef>
              </a:pPr>
              <a:r>
                <a:rPr lang="en-US" sz="2999" u="none">
                  <a:solidFill>
                    <a:srgbClr val="FFFFFF"/>
                  </a:solidFill>
                  <a:latin typeface="Kollektif Bold"/>
                </a:rPr>
                <a:t>WEAKNESSES</a:t>
              </a:r>
            </a:p>
          </p:txBody>
        </p:sp>
        <p:sp>
          <p:nvSpPr>
            <p:cNvPr name="TextBox 15" id="15"/>
            <p:cNvSpPr txBox="true"/>
            <p:nvPr/>
          </p:nvSpPr>
          <p:spPr>
            <a:xfrm rot="0">
              <a:off x="0" y="2763046"/>
              <a:ext cx="6589604" cy="2094018"/>
            </a:xfrm>
            <a:prstGeom prst="rect">
              <a:avLst/>
            </a:prstGeom>
          </p:spPr>
          <p:txBody>
            <a:bodyPr anchor="t" rtlCol="false" tIns="0" lIns="0" bIns="0" rIns="0">
              <a:spAutoFit/>
            </a:bodyPr>
            <a:lstStyle/>
            <a:p>
              <a:pPr algn="ctr" marL="0" indent="0" lvl="1">
                <a:lnSpc>
                  <a:spcPts val="3080"/>
                </a:lnSpc>
                <a:spcBef>
                  <a:spcPct val="0"/>
                </a:spcBef>
              </a:pPr>
              <a:r>
                <a:rPr lang="en-US" sz="2200" u="none">
                  <a:solidFill>
                    <a:srgbClr val="FFFFFF"/>
                  </a:solidFill>
                  <a:latin typeface="Kollektif"/>
                </a:rPr>
                <a:t>Where do you need to improve? </a:t>
              </a:r>
            </a:p>
            <a:p>
              <a:pPr algn="ctr" marL="0" indent="0" lvl="1">
                <a:lnSpc>
                  <a:spcPts val="3080"/>
                </a:lnSpc>
                <a:spcBef>
                  <a:spcPct val="0"/>
                </a:spcBef>
              </a:pPr>
              <a:r>
                <a:rPr lang="en-US" sz="2200" u="none">
                  <a:solidFill>
                    <a:srgbClr val="FFFFFF"/>
                  </a:solidFill>
                  <a:latin typeface="Kollektif"/>
                </a:rPr>
                <a:t>Are resources adequate?</a:t>
              </a:r>
            </a:p>
            <a:p>
              <a:pPr algn="ctr">
                <a:lnSpc>
                  <a:spcPts val="3080"/>
                </a:lnSpc>
                <a:spcBef>
                  <a:spcPct val="0"/>
                </a:spcBef>
              </a:pPr>
              <a:r>
                <a:rPr lang="en-US" sz="2200" u="none">
                  <a:solidFill>
                    <a:srgbClr val="FFFFFF"/>
                  </a:solidFill>
                  <a:latin typeface="Kollektif"/>
                </a:rPr>
                <a:t>What do others do</a:t>
              </a:r>
            </a:p>
            <a:p>
              <a:pPr algn="ctr" marL="0" indent="0" lvl="1">
                <a:lnSpc>
                  <a:spcPts val="3080"/>
                </a:lnSpc>
                <a:spcBef>
                  <a:spcPct val="0"/>
                </a:spcBef>
              </a:pPr>
              <a:r>
                <a:rPr lang="en-US" sz="2200" u="none">
                  <a:solidFill>
                    <a:srgbClr val="FFFFFF"/>
                  </a:solidFill>
                  <a:latin typeface="Kollektif"/>
                </a:rPr>
                <a:t>better than you?</a:t>
              </a:r>
            </a:p>
          </p:txBody>
        </p:sp>
      </p:grpSp>
      <p:grpSp>
        <p:nvGrpSpPr>
          <p:cNvPr name="Group 16" id="16"/>
          <p:cNvGrpSpPr/>
          <p:nvPr/>
        </p:nvGrpSpPr>
        <p:grpSpPr>
          <a:xfrm rot="0">
            <a:off x="8539312" y="5798713"/>
            <a:ext cx="5439209" cy="3252273"/>
            <a:chOff x="0" y="0"/>
            <a:chExt cx="7252279" cy="4336364"/>
          </a:xfrm>
        </p:grpSpPr>
        <p:sp>
          <p:nvSpPr>
            <p:cNvPr name="TextBox 17" id="17"/>
            <p:cNvSpPr txBox="true"/>
            <p:nvPr/>
          </p:nvSpPr>
          <p:spPr>
            <a:xfrm rot="0">
              <a:off x="2733899" y="-152400"/>
              <a:ext cx="1784480" cy="1830154"/>
            </a:xfrm>
            <a:prstGeom prst="rect">
              <a:avLst/>
            </a:prstGeom>
          </p:spPr>
          <p:txBody>
            <a:bodyPr anchor="t" rtlCol="false" tIns="0" lIns="0" bIns="0" rIns="0">
              <a:spAutoFit/>
            </a:bodyPr>
            <a:lstStyle/>
            <a:p>
              <a:pPr algn="ctr" marL="0" indent="0" lvl="0">
                <a:lnSpc>
                  <a:spcPts val="9876"/>
                </a:lnSpc>
                <a:spcBef>
                  <a:spcPct val="0"/>
                </a:spcBef>
              </a:pPr>
              <a:r>
                <a:rPr lang="en-US" sz="8299" spc="-165" u="none">
                  <a:solidFill>
                    <a:srgbClr val="000000"/>
                  </a:solidFill>
                  <a:latin typeface="Kollektif Bold"/>
                </a:rPr>
                <a:t>O</a:t>
              </a:r>
            </a:p>
          </p:txBody>
        </p:sp>
        <p:sp>
          <p:nvSpPr>
            <p:cNvPr name="TextBox 18" id="18"/>
            <p:cNvSpPr txBox="true"/>
            <p:nvPr/>
          </p:nvSpPr>
          <p:spPr>
            <a:xfrm rot="0">
              <a:off x="1488329" y="1737521"/>
              <a:ext cx="4275620" cy="654050"/>
            </a:xfrm>
            <a:prstGeom prst="rect">
              <a:avLst/>
            </a:prstGeom>
          </p:spPr>
          <p:txBody>
            <a:bodyPr anchor="t" rtlCol="false" tIns="0" lIns="0" bIns="0" rIns="0">
              <a:spAutoFit/>
            </a:bodyPr>
            <a:lstStyle/>
            <a:p>
              <a:pPr algn="ctr" marL="0" indent="0" lvl="0">
                <a:lnSpc>
                  <a:spcPts val="3599"/>
                </a:lnSpc>
                <a:spcBef>
                  <a:spcPct val="0"/>
                </a:spcBef>
              </a:pPr>
              <a:r>
                <a:rPr lang="en-US" sz="2999" u="none">
                  <a:solidFill>
                    <a:srgbClr val="FFFFFF"/>
                  </a:solidFill>
                  <a:latin typeface="Kollektif Bold"/>
                </a:rPr>
                <a:t>OPPORTUNITIES</a:t>
              </a:r>
            </a:p>
          </p:txBody>
        </p:sp>
        <p:sp>
          <p:nvSpPr>
            <p:cNvPr name="TextBox 19" id="19"/>
            <p:cNvSpPr txBox="true"/>
            <p:nvPr/>
          </p:nvSpPr>
          <p:spPr>
            <a:xfrm rot="0">
              <a:off x="0" y="2763046"/>
              <a:ext cx="7252279" cy="1573318"/>
            </a:xfrm>
            <a:prstGeom prst="rect">
              <a:avLst/>
            </a:prstGeom>
          </p:spPr>
          <p:txBody>
            <a:bodyPr anchor="t" rtlCol="false" tIns="0" lIns="0" bIns="0" rIns="0">
              <a:spAutoFit/>
            </a:bodyPr>
            <a:lstStyle/>
            <a:p>
              <a:pPr algn="ctr" marL="0" indent="0" lvl="1">
                <a:lnSpc>
                  <a:spcPts val="3080"/>
                </a:lnSpc>
                <a:spcBef>
                  <a:spcPct val="0"/>
                </a:spcBef>
              </a:pPr>
              <a:r>
                <a:rPr lang="en-US" sz="2200" u="none">
                  <a:solidFill>
                    <a:srgbClr val="FFFFFF"/>
                  </a:solidFill>
                  <a:latin typeface="Kollektif"/>
                </a:rPr>
                <a:t>What are your goals? </a:t>
              </a:r>
            </a:p>
            <a:p>
              <a:pPr algn="ctr" marL="0" indent="0" lvl="1">
                <a:lnSpc>
                  <a:spcPts val="3080"/>
                </a:lnSpc>
                <a:spcBef>
                  <a:spcPct val="0"/>
                </a:spcBef>
              </a:pPr>
              <a:r>
                <a:rPr lang="en-US" sz="2200" u="none">
                  <a:solidFill>
                    <a:srgbClr val="FFFFFF"/>
                  </a:solidFill>
                  <a:latin typeface="Kollektif"/>
                </a:rPr>
                <a:t>Are demands shifting?</a:t>
              </a:r>
            </a:p>
            <a:p>
              <a:pPr algn="ctr" marL="0" indent="0" lvl="1">
                <a:lnSpc>
                  <a:spcPts val="3080"/>
                </a:lnSpc>
                <a:spcBef>
                  <a:spcPct val="0"/>
                </a:spcBef>
              </a:pPr>
              <a:r>
                <a:rPr lang="en-US" sz="2200" u="none">
                  <a:solidFill>
                    <a:srgbClr val="FFFFFF"/>
                  </a:solidFill>
                  <a:latin typeface="Kollektif"/>
                </a:rPr>
                <a:t>How can it be improved?</a:t>
              </a:r>
            </a:p>
          </p:txBody>
        </p:sp>
      </p:grpSp>
      <p:grpSp>
        <p:nvGrpSpPr>
          <p:cNvPr name="Group 20" id="20"/>
          <p:cNvGrpSpPr/>
          <p:nvPr/>
        </p:nvGrpSpPr>
        <p:grpSpPr>
          <a:xfrm rot="0">
            <a:off x="12767024" y="5798713"/>
            <a:ext cx="5439209" cy="3642798"/>
            <a:chOff x="0" y="0"/>
            <a:chExt cx="7252279" cy="4857064"/>
          </a:xfrm>
        </p:grpSpPr>
        <p:sp>
          <p:nvSpPr>
            <p:cNvPr name="TextBox 21" id="21"/>
            <p:cNvSpPr txBox="true"/>
            <p:nvPr/>
          </p:nvSpPr>
          <p:spPr>
            <a:xfrm rot="0">
              <a:off x="2733899" y="-152400"/>
              <a:ext cx="1784480" cy="1830154"/>
            </a:xfrm>
            <a:prstGeom prst="rect">
              <a:avLst/>
            </a:prstGeom>
          </p:spPr>
          <p:txBody>
            <a:bodyPr anchor="t" rtlCol="false" tIns="0" lIns="0" bIns="0" rIns="0">
              <a:spAutoFit/>
            </a:bodyPr>
            <a:lstStyle/>
            <a:p>
              <a:pPr algn="ctr" marL="0" indent="0" lvl="0">
                <a:lnSpc>
                  <a:spcPts val="9876"/>
                </a:lnSpc>
                <a:spcBef>
                  <a:spcPct val="0"/>
                </a:spcBef>
              </a:pPr>
              <a:r>
                <a:rPr lang="en-US" sz="8299" spc="-165" u="none">
                  <a:solidFill>
                    <a:srgbClr val="000000"/>
                  </a:solidFill>
                  <a:latin typeface="Kollektif Bold"/>
                </a:rPr>
                <a:t>T</a:t>
              </a:r>
            </a:p>
          </p:txBody>
        </p:sp>
        <p:sp>
          <p:nvSpPr>
            <p:cNvPr name="TextBox 22" id="22"/>
            <p:cNvSpPr txBox="true"/>
            <p:nvPr/>
          </p:nvSpPr>
          <p:spPr>
            <a:xfrm rot="0">
              <a:off x="1488329" y="1737521"/>
              <a:ext cx="4275620" cy="654050"/>
            </a:xfrm>
            <a:prstGeom prst="rect">
              <a:avLst/>
            </a:prstGeom>
          </p:spPr>
          <p:txBody>
            <a:bodyPr anchor="t" rtlCol="false" tIns="0" lIns="0" bIns="0" rIns="0">
              <a:spAutoFit/>
            </a:bodyPr>
            <a:lstStyle/>
            <a:p>
              <a:pPr algn="ctr" marL="0" indent="0" lvl="0">
                <a:lnSpc>
                  <a:spcPts val="3599"/>
                </a:lnSpc>
                <a:spcBef>
                  <a:spcPct val="0"/>
                </a:spcBef>
              </a:pPr>
              <a:r>
                <a:rPr lang="en-US" sz="2999" u="none">
                  <a:solidFill>
                    <a:srgbClr val="FFFFFF"/>
                  </a:solidFill>
                  <a:latin typeface="Kollektif Bold"/>
                </a:rPr>
                <a:t>THREATS</a:t>
              </a:r>
            </a:p>
          </p:txBody>
        </p:sp>
        <p:sp>
          <p:nvSpPr>
            <p:cNvPr name="TextBox 23" id="23"/>
            <p:cNvSpPr txBox="true"/>
            <p:nvPr/>
          </p:nvSpPr>
          <p:spPr>
            <a:xfrm rot="0">
              <a:off x="0" y="2763046"/>
              <a:ext cx="7252279" cy="2094018"/>
            </a:xfrm>
            <a:prstGeom prst="rect">
              <a:avLst/>
            </a:prstGeom>
          </p:spPr>
          <p:txBody>
            <a:bodyPr anchor="t" rtlCol="false" tIns="0" lIns="0" bIns="0" rIns="0">
              <a:spAutoFit/>
            </a:bodyPr>
            <a:lstStyle/>
            <a:p>
              <a:pPr algn="ctr">
                <a:lnSpc>
                  <a:spcPts val="3080"/>
                </a:lnSpc>
                <a:spcBef>
                  <a:spcPct val="0"/>
                </a:spcBef>
              </a:pPr>
              <a:r>
                <a:rPr lang="en-US" sz="2200" u="none">
                  <a:solidFill>
                    <a:srgbClr val="FFFFFF"/>
                  </a:solidFill>
                  <a:latin typeface="Kollektif"/>
                </a:rPr>
                <a:t>What are the blockers</a:t>
              </a:r>
            </a:p>
            <a:p>
              <a:pPr algn="ctr" marL="0" indent="0" lvl="1">
                <a:lnSpc>
                  <a:spcPts val="3080"/>
                </a:lnSpc>
                <a:spcBef>
                  <a:spcPct val="0"/>
                </a:spcBef>
              </a:pPr>
              <a:r>
                <a:rPr lang="en-US" sz="2200" u="none">
                  <a:solidFill>
                    <a:srgbClr val="FFFFFF"/>
                  </a:solidFill>
                  <a:latin typeface="Kollektif"/>
                </a:rPr>
                <a:t>you're facing? </a:t>
              </a:r>
            </a:p>
            <a:p>
              <a:pPr algn="ctr" marL="0" indent="0" lvl="1">
                <a:lnSpc>
                  <a:spcPts val="3080"/>
                </a:lnSpc>
                <a:spcBef>
                  <a:spcPct val="0"/>
                </a:spcBef>
              </a:pPr>
              <a:r>
                <a:rPr lang="en-US" sz="2200" u="none">
                  <a:solidFill>
                    <a:srgbClr val="FFFFFF"/>
                  </a:solidFill>
                  <a:latin typeface="Kollektif"/>
                </a:rPr>
                <a:t>What are factors outside</a:t>
              </a:r>
            </a:p>
            <a:p>
              <a:pPr algn="ctr" marL="0" indent="0" lvl="1">
                <a:lnSpc>
                  <a:spcPts val="3080"/>
                </a:lnSpc>
                <a:spcBef>
                  <a:spcPct val="0"/>
                </a:spcBef>
              </a:pPr>
              <a:r>
                <a:rPr lang="en-US" sz="2200" u="none">
                  <a:solidFill>
                    <a:srgbClr val="FFFFFF"/>
                  </a:solidFill>
                  <a:latin typeface="Kollektif"/>
                </a:rPr>
                <a:t>of your control?</a:t>
              </a:r>
            </a:p>
          </p:txBody>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grpSp>
        <p:nvGrpSpPr>
          <p:cNvPr name="Group 2" id="2"/>
          <p:cNvGrpSpPr/>
          <p:nvPr/>
        </p:nvGrpSpPr>
        <p:grpSpPr>
          <a:xfrm rot="0">
            <a:off x="9054656" y="1089824"/>
            <a:ext cx="8335224" cy="8545542"/>
            <a:chOff x="0" y="0"/>
            <a:chExt cx="11113632" cy="11394055"/>
          </a:xfrm>
        </p:grpSpPr>
        <p:sp>
          <p:nvSpPr>
            <p:cNvPr name="TextBox 3" id="3"/>
            <p:cNvSpPr txBox="true"/>
            <p:nvPr/>
          </p:nvSpPr>
          <p:spPr>
            <a:xfrm rot="0">
              <a:off x="680262" y="10821808"/>
              <a:ext cx="1041574" cy="572248"/>
            </a:xfrm>
            <a:prstGeom prst="rect">
              <a:avLst/>
            </a:prstGeom>
          </p:spPr>
          <p:txBody>
            <a:bodyPr anchor="t" rtlCol="false" tIns="0" lIns="0" bIns="0" rIns="0">
              <a:spAutoFit/>
            </a:bodyPr>
            <a:lstStyle/>
            <a:p>
              <a:pPr algn="ctr">
                <a:lnSpc>
                  <a:spcPts val="3359"/>
                </a:lnSpc>
              </a:pPr>
              <a:r>
                <a:rPr lang="en-US" sz="2399">
                  <a:solidFill>
                    <a:srgbClr val="FFFFFF"/>
                  </a:solidFill>
                  <a:latin typeface="Kollektif"/>
                </a:rPr>
                <a:t>Item 1</a:t>
              </a:r>
            </a:p>
          </p:txBody>
        </p:sp>
        <p:sp>
          <p:nvSpPr>
            <p:cNvPr name="TextBox 4" id="4"/>
            <p:cNvSpPr txBox="true"/>
            <p:nvPr/>
          </p:nvSpPr>
          <p:spPr>
            <a:xfrm rot="0">
              <a:off x="2964899" y="10821808"/>
              <a:ext cx="1143931" cy="572248"/>
            </a:xfrm>
            <a:prstGeom prst="rect">
              <a:avLst/>
            </a:prstGeom>
          </p:spPr>
          <p:txBody>
            <a:bodyPr anchor="t" rtlCol="false" tIns="0" lIns="0" bIns="0" rIns="0">
              <a:spAutoFit/>
            </a:bodyPr>
            <a:lstStyle/>
            <a:p>
              <a:pPr algn="ctr">
                <a:lnSpc>
                  <a:spcPts val="3359"/>
                </a:lnSpc>
              </a:pPr>
              <a:r>
                <a:rPr lang="en-US" sz="2399">
                  <a:solidFill>
                    <a:srgbClr val="FFFFFF"/>
                  </a:solidFill>
                  <a:latin typeface="Kollektif"/>
                </a:rPr>
                <a:t>Item 2</a:t>
              </a:r>
            </a:p>
          </p:txBody>
        </p:sp>
        <p:sp>
          <p:nvSpPr>
            <p:cNvPr name="TextBox 5" id="5"/>
            <p:cNvSpPr txBox="true"/>
            <p:nvPr/>
          </p:nvSpPr>
          <p:spPr>
            <a:xfrm rot="0">
              <a:off x="5302942" y="10821808"/>
              <a:ext cx="1139476" cy="572248"/>
            </a:xfrm>
            <a:prstGeom prst="rect">
              <a:avLst/>
            </a:prstGeom>
          </p:spPr>
          <p:txBody>
            <a:bodyPr anchor="t" rtlCol="false" tIns="0" lIns="0" bIns="0" rIns="0">
              <a:spAutoFit/>
            </a:bodyPr>
            <a:lstStyle/>
            <a:p>
              <a:pPr algn="ctr">
                <a:lnSpc>
                  <a:spcPts val="3359"/>
                </a:lnSpc>
              </a:pPr>
              <a:r>
                <a:rPr lang="en-US" sz="2399">
                  <a:solidFill>
                    <a:srgbClr val="FFFFFF"/>
                  </a:solidFill>
                  <a:latin typeface="Kollektif"/>
                </a:rPr>
                <a:t>Item 3</a:t>
              </a:r>
            </a:p>
          </p:txBody>
        </p:sp>
        <p:sp>
          <p:nvSpPr>
            <p:cNvPr name="TextBox 6" id="6"/>
            <p:cNvSpPr txBox="true"/>
            <p:nvPr/>
          </p:nvSpPr>
          <p:spPr>
            <a:xfrm rot="0">
              <a:off x="7618017" y="10821808"/>
              <a:ext cx="1180957" cy="572248"/>
            </a:xfrm>
            <a:prstGeom prst="rect">
              <a:avLst/>
            </a:prstGeom>
          </p:spPr>
          <p:txBody>
            <a:bodyPr anchor="t" rtlCol="false" tIns="0" lIns="0" bIns="0" rIns="0">
              <a:spAutoFit/>
            </a:bodyPr>
            <a:lstStyle/>
            <a:p>
              <a:pPr algn="ctr">
                <a:lnSpc>
                  <a:spcPts val="3359"/>
                </a:lnSpc>
              </a:pPr>
              <a:r>
                <a:rPr lang="en-US" sz="2399">
                  <a:solidFill>
                    <a:srgbClr val="FFFFFF"/>
                  </a:solidFill>
                  <a:latin typeface="Kollektif"/>
                </a:rPr>
                <a:t>Item 4</a:t>
              </a:r>
            </a:p>
          </p:txBody>
        </p:sp>
        <p:sp>
          <p:nvSpPr>
            <p:cNvPr name="TextBox 7" id="7"/>
            <p:cNvSpPr txBox="true"/>
            <p:nvPr/>
          </p:nvSpPr>
          <p:spPr>
            <a:xfrm rot="0">
              <a:off x="9974990" y="10821808"/>
              <a:ext cx="1138641" cy="572248"/>
            </a:xfrm>
            <a:prstGeom prst="rect">
              <a:avLst/>
            </a:prstGeom>
          </p:spPr>
          <p:txBody>
            <a:bodyPr anchor="t" rtlCol="false" tIns="0" lIns="0" bIns="0" rIns="0">
              <a:spAutoFit/>
            </a:bodyPr>
            <a:lstStyle/>
            <a:p>
              <a:pPr algn="ctr">
                <a:lnSpc>
                  <a:spcPts val="3359"/>
                </a:lnSpc>
              </a:pPr>
              <a:r>
                <a:rPr lang="en-US" sz="2399">
                  <a:solidFill>
                    <a:srgbClr val="FFFFFF"/>
                  </a:solidFill>
                  <a:latin typeface="Kollektif"/>
                </a:rPr>
                <a:t>Item 5</a:t>
              </a:r>
            </a:p>
          </p:txBody>
        </p:sp>
        <p:grpSp>
          <p:nvGrpSpPr>
            <p:cNvPr name="Group 8" id="8"/>
            <p:cNvGrpSpPr>
              <a:grpSpLocks noChangeAspect="true"/>
            </p:cNvGrpSpPr>
            <p:nvPr/>
          </p:nvGrpSpPr>
          <p:grpSpPr>
            <a:xfrm rot="0">
              <a:off x="805835" y="238499"/>
              <a:ext cx="10133690" cy="10475359"/>
              <a:chOff x="0" y="0"/>
              <a:chExt cx="10834753" cy="11200059"/>
            </a:xfrm>
          </p:grpSpPr>
          <p:sp>
            <p:nvSpPr>
              <p:cNvPr name="Freeform 9" id="9"/>
              <p:cNvSpPr/>
              <p:nvPr/>
            </p:nvSpPr>
            <p:spPr>
              <a:xfrm flipH="false" flipV="false" rot="0">
                <a:off x="0" y="-6350"/>
                <a:ext cx="10834753" cy="12700"/>
              </a:xfrm>
              <a:custGeom>
                <a:avLst/>
                <a:gdLst/>
                <a:ahLst/>
                <a:cxnLst/>
                <a:rect r="r" b="b" t="t" l="l"/>
                <a:pathLst>
                  <a:path h="12700" w="10834753">
                    <a:moveTo>
                      <a:pt x="0" y="0"/>
                    </a:moveTo>
                    <a:lnTo>
                      <a:pt x="10834753" y="0"/>
                    </a:lnTo>
                    <a:lnTo>
                      <a:pt x="10834753" y="12700"/>
                    </a:lnTo>
                    <a:lnTo>
                      <a:pt x="0" y="12700"/>
                    </a:lnTo>
                    <a:close/>
                  </a:path>
                </a:pathLst>
              </a:custGeom>
              <a:solidFill>
                <a:srgbClr val="FFFFFF">
                  <a:alpha val="24706"/>
                </a:srgbClr>
              </a:solidFill>
            </p:spPr>
          </p:sp>
          <p:sp>
            <p:nvSpPr>
              <p:cNvPr name="Freeform 10" id="10"/>
              <p:cNvSpPr/>
              <p:nvPr/>
            </p:nvSpPr>
            <p:spPr>
              <a:xfrm flipH="false" flipV="false" rot="0">
                <a:off x="0" y="2233662"/>
                <a:ext cx="10834753" cy="12700"/>
              </a:xfrm>
              <a:custGeom>
                <a:avLst/>
                <a:gdLst/>
                <a:ahLst/>
                <a:cxnLst/>
                <a:rect r="r" b="b" t="t" l="l"/>
                <a:pathLst>
                  <a:path h="12700" w="10834753">
                    <a:moveTo>
                      <a:pt x="0" y="0"/>
                    </a:moveTo>
                    <a:lnTo>
                      <a:pt x="10834753" y="0"/>
                    </a:lnTo>
                    <a:lnTo>
                      <a:pt x="10834753" y="12700"/>
                    </a:lnTo>
                    <a:lnTo>
                      <a:pt x="0" y="12700"/>
                    </a:lnTo>
                    <a:close/>
                  </a:path>
                </a:pathLst>
              </a:custGeom>
              <a:solidFill>
                <a:srgbClr val="FFFFFF">
                  <a:alpha val="24706"/>
                </a:srgbClr>
              </a:solidFill>
            </p:spPr>
          </p:sp>
          <p:sp>
            <p:nvSpPr>
              <p:cNvPr name="Freeform 11" id="11"/>
              <p:cNvSpPr/>
              <p:nvPr/>
            </p:nvSpPr>
            <p:spPr>
              <a:xfrm flipH="false" flipV="false" rot="0">
                <a:off x="0" y="4473674"/>
                <a:ext cx="10834753" cy="12700"/>
              </a:xfrm>
              <a:custGeom>
                <a:avLst/>
                <a:gdLst/>
                <a:ahLst/>
                <a:cxnLst/>
                <a:rect r="r" b="b" t="t" l="l"/>
                <a:pathLst>
                  <a:path h="12700" w="10834753">
                    <a:moveTo>
                      <a:pt x="0" y="0"/>
                    </a:moveTo>
                    <a:lnTo>
                      <a:pt x="10834753" y="0"/>
                    </a:lnTo>
                    <a:lnTo>
                      <a:pt x="10834753" y="12700"/>
                    </a:lnTo>
                    <a:lnTo>
                      <a:pt x="0" y="12700"/>
                    </a:lnTo>
                    <a:close/>
                  </a:path>
                </a:pathLst>
              </a:custGeom>
              <a:solidFill>
                <a:srgbClr val="FFFFFF">
                  <a:alpha val="24706"/>
                </a:srgbClr>
              </a:solidFill>
            </p:spPr>
          </p:sp>
          <p:sp>
            <p:nvSpPr>
              <p:cNvPr name="Freeform 12" id="12"/>
              <p:cNvSpPr/>
              <p:nvPr/>
            </p:nvSpPr>
            <p:spPr>
              <a:xfrm flipH="false" flipV="false" rot="0">
                <a:off x="0" y="6713686"/>
                <a:ext cx="10834753" cy="12700"/>
              </a:xfrm>
              <a:custGeom>
                <a:avLst/>
                <a:gdLst/>
                <a:ahLst/>
                <a:cxnLst/>
                <a:rect r="r" b="b" t="t" l="l"/>
                <a:pathLst>
                  <a:path h="12700" w="10834753">
                    <a:moveTo>
                      <a:pt x="0" y="0"/>
                    </a:moveTo>
                    <a:lnTo>
                      <a:pt x="10834753" y="0"/>
                    </a:lnTo>
                    <a:lnTo>
                      <a:pt x="10834753" y="12700"/>
                    </a:lnTo>
                    <a:lnTo>
                      <a:pt x="0" y="12700"/>
                    </a:lnTo>
                    <a:close/>
                  </a:path>
                </a:pathLst>
              </a:custGeom>
              <a:solidFill>
                <a:srgbClr val="FFFFFF">
                  <a:alpha val="24706"/>
                </a:srgbClr>
              </a:solidFill>
            </p:spPr>
          </p:sp>
          <p:sp>
            <p:nvSpPr>
              <p:cNvPr name="Freeform 13" id="13"/>
              <p:cNvSpPr/>
              <p:nvPr/>
            </p:nvSpPr>
            <p:spPr>
              <a:xfrm flipH="false" flipV="false" rot="0">
                <a:off x="0" y="8953698"/>
                <a:ext cx="10834753" cy="12700"/>
              </a:xfrm>
              <a:custGeom>
                <a:avLst/>
                <a:gdLst/>
                <a:ahLst/>
                <a:cxnLst/>
                <a:rect r="r" b="b" t="t" l="l"/>
                <a:pathLst>
                  <a:path h="12700" w="10834753">
                    <a:moveTo>
                      <a:pt x="0" y="0"/>
                    </a:moveTo>
                    <a:lnTo>
                      <a:pt x="10834753" y="0"/>
                    </a:lnTo>
                    <a:lnTo>
                      <a:pt x="10834753" y="12700"/>
                    </a:lnTo>
                    <a:lnTo>
                      <a:pt x="0" y="12700"/>
                    </a:lnTo>
                    <a:close/>
                  </a:path>
                </a:pathLst>
              </a:custGeom>
              <a:solidFill>
                <a:srgbClr val="FFFFFF">
                  <a:alpha val="24706"/>
                </a:srgbClr>
              </a:solidFill>
            </p:spPr>
          </p:sp>
          <p:sp>
            <p:nvSpPr>
              <p:cNvPr name="Freeform 14" id="14"/>
              <p:cNvSpPr/>
              <p:nvPr/>
            </p:nvSpPr>
            <p:spPr>
              <a:xfrm flipH="false" flipV="false" rot="0">
                <a:off x="0" y="11193710"/>
                <a:ext cx="10834753" cy="12700"/>
              </a:xfrm>
              <a:custGeom>
                <a:avLst/>
                <a:gdLst/>
                <a:ahLst/>
                <a:cxnLst/>
                <a:rect r="r" b="b" t="t" l="l"/>
                <a:pathLst>
                  <a:path h="12700" w="10834753">
                    <a:moveTo>
                      <a:pt x="0" y="0"/>
                    </a:moveTo>
                    <a:lnTo>
                      <a:pt x="10834753" y="0"/>
                    </a:lnTo>
                    <a:lnTo>
                      <a:pt x="10834753" y="12700"/>
                    </a:lnTo>
                    <a:lnTo>
                      <a:pt x="0" y="12700"/>
                    </a:lnTo>
                    <a:close/>
                  </a:path>
                </a:pathLst>
              </a:custGeom>
              <a:solidFill>
                <a:srgbClr val="FFFFFF">
                  <a:alpha val="60000"/>
                </a:srgbClr>
              </a:solidFill>
            </p:spPr>
          </p:sp>
        </p:grpSp>
        <p:sp>
          <p:nvSpPr>
            <p:cNvPr name="TextBox 15" id="15"/>
            <p:cNvSpPr txBox="true"/>
            <p:nvPr/>
          </p:nvSpPr>
          <p:spPr>
            <a:xfrm rot="0">
              <a:off x="42223" y="-95250"/>
              <a:ext cx="560412" cy="572248"/>
            </a:xfrm>
            <a:prstGeom prst="rect">
              <a:avLst/>
            </a:prstGeom>
          </p:spPr>
          <p:txBody>
            <a:bodyPr anchor="t" rtlCol="false" tIns="0" lIns="0" bIns="0" rIns="0">
              <a:spAutoFit/>
            </a:bodyPr>
            <a:lstStyle/>
            <a:p>
              <a:pPr algn="r">
                <a:lnSpc>
                  <a:spcPts val="3359"/>
                </a:lnSpc>
              </a:pPr>
              <a:r>
                <a:rPr lang="en-US" sz="2399">
                  <a:solidFill>
                    <a:srgbClr val="FFFFFF"/>
                  </a:solidFill>
                  <a:latin typeface="Kollektif"/>
                </a:rPr>
                <a:t>50 </a:t>
              </a:r>
            </a:p>
          </p:txBody>
        </p:sp>
        <p:sp>
          <p:nvSpPr>
            <p:cNvPr name="TextBox 16" id="16"/>
            <p:cNvSpPr txBox="true"/>
            <p:nvPr/>
          </p:nvSpPr>
          <p:spPr>
            <a:xfrm rot="0">
              <a:off x="0" y="1999822"/>
              <a:ext cx="602635" cy="572248"/>
            </a:xfrm>
            <a:prstGeom prst="rect">
              <a:avLst/>
            </a:prstGeom>
          </p:spPr>
          <p:txBody>
            <a:bodyPr anchor="t" rtlCol="false" tIns="0" lIns="0" bIns="0" rIns="0">
              <a:spAutoFit/>
            </a:bodyPr>
            <a:lstStyle/>
            <a:p>
              <a:pPr algn="r">
                <a:lnSpc>
                  <a:spcPts val="3359"/>
                </a:lnSpc>
              </a:pPr>
              <a:r>
                <a:rPr lang="en-US" sz="2399">
                  <a:solidFill>
                    <a:srgbClr val="FFFFFF"/>
                  </a:solidFill>
                  <a:latin typeface="Kollektif"/>
                </a:rPr>
                <a:t>40 </a:t>
              </a:r>
            </a:p>
          </p:txBody>
        </p:sp>
        <p:sp>
          <p:nvSpPr>
            <p:cNvPr name="TextBox 17" id="17"/>
            <p:cNvSpPr txBox="true"/>
            <p:nvPr/>
          </p:nvSpPr>
          <p:spPr>
            <a:xfrm rot="0">
              <a:off x="41388" y="4094894"/>
              <a:ext cx="561247" cy="572248"/>
            </a:xfrm>
            <a:prstGeom prst="rect">
              <a:avLst/>
            </a:prstGeom>
          </p:spPr>
          <p:txBody>
            <a:bodyPr anchor="t" rtlCol="false" tIns="0" lIns="0" bIns="0" rIns="0">
              <a:spAutoFit/>
            </a:bodyPr>
            <a:lstStyle/>
            <a:p>
              <a:pPr algn="r">
                <a:lnSpc>
                  <a:spcPts val="3359"/>
                </a:lnSpc>
              </a:pPr>
              <a:r>
                <a:rPr lang="en-US" sz="2399">
                  <a:solidFill>
                    <a:srgbClr val="FFFFFF"/>
                  </a:solidFill>
                  <a:latin typeface="Kollektif"/>
                </a:rPr>
                <a:t>30 </a:t>
              </a:r>
            </a:p>
          </p:txBody>
        </p:sp>
        <p:sp>
          <p:nvSpPr>
            <p:cNvPr name="TextBox 18" id="18"/>
            <p:cNvSpPr txBox="true"/>
            <p:nvPr/>
          </p:nvSpPr>
          <p:spPr>
            <a:xfrm rot="0">
              <a:off x="36934" y="6189965"/>
              <a:ext cx="565701" cy="572248"/>
            </a:xfrm>
            <a:prstGeom prst="rect">
              <a:avLst/>
            </a:prstGeom>
          </p:spPr>
          <p:txBody>
            <a:bodyPr anchor="t" rtlCol="false" tIns="0" lIns="0" bIns="0" rIns="0">
              <a:spAutoFit/>
            </a:bodyPr>
            <a:lstStyle/>
            <a:p>
              <a:pPr algn="r">
                <a:lnSpc>
                  <a:spcPts val="3359"/>
                </a:lnSpc>
              </a:pPr>
              <a:r>
                <a:rPr lang="en-US" sz="2399">
                  <a:solidFill>
                    <a:srgbClr val="FFFFFF"/>
                  </a:solidFill>
                  <a:latin typeface="Kollektif"/>
                </a:rPr>
                <a:t>20 </a:t>
              </a:r>
            </a:p>
          </p:txBody>
        </p:sp>
        <p:sp>
          <p:nvSpPr>
            <p:cNvPr name="TextBox 19" id="19"/>
            <p:cNvSpPr txBox="true"/>
            <p:nvPr/>
          </p:nvSpPr>
          <p:spPr>
            <a:xfrm rot="0">
              <a:off x="139291" y="8285037"/>
              <a:ext cx="463344" cy="572248"/>
            </a:xfrm>
            <a:prstGeom prst="rect">
              <a:avLst/>
            </a:prstGeom>
          </p:spPr>
          <p:txBody>
            <a:bodyPr anchor="t" rtlCol="false" tIns="0" lIns="0" bIns="0" rIns="0">
              <a:spAutoFit/>
            </a:bodyPr>
            <a:lstStyle/>
            <a:p>
              <a:pPr algn="r">
                <a:lnSpc>
                  <a:spcPts val="3359"/>
                </a:lnSpc>
              </a:pPr>
              <a:r>
                <a:rPr lang="en-US" sz="2399">
                  <a:solidFill>
                    <a:srgbClr val="FFFFFF"/>
                  </a:solidFill>
                  <a:latin typeface="Kollektif"/>
                </a:rPr>
                <a:t>10 </a:t>
              </a:r>
            </a:p>
          </p:txBody>
        </p:sp>
        <p:sp>
          <p:nvSpPr>
            <p:cNvPr name="TextBox 20" id="20"/>
            <p:cNvSpPr txBox="true"/>
            <p:nvPr/>
          </p:nvSpPr>
          <p:spPr>
            <a:xfrm rot="0">
              <a:off x="260857" y="10380109"/>
              <a:ext cx="341778" cy="572248"/>
            </a:xfrm>
            <a:prstGeom prst="rect">
              <a:avLst/>
            </a:prstGeom>
          </p:spPr>
          <p:txBody>
            <a:bodyPr anchor="t" rtlCol="false" tIns="0" lIns="0" bIns="0" rIns="0">
              <a:spAutoFit/>
            </a:bodyPr>
            <a:lstStyle/>
            <a:p>
              <a:pPr algn="r">
                <a:lnSpc>
                  <a:spcPts val="3359"/>
                </a:lnSpc>
              </a:pPr>
              <a:r>
                <a:rPr lang="en-US" sz="2399">
                  <a:solidFill>
                    <a:srgbClr val="FFFFFF"/>
                  </a:solidFill>
                  <a:latin typeface="Kollektif"/>
                </a:rPr>
                <a:t>0 </a:t>
              </a:r>
            </a:p>
          </p:txBody>
        </p:sp>
        <p:grpSp>
          <p:nvGrpSpPr>
            <p:cNvPr name="Group 21" id="21"/>
            <p:cNvGrpSpPr>
              <a:grpSpLocks noChangeAspect="true"/>
            </p:cNvGrpSpPr>
            <p:nvPr/>
          </p:nvGrpSpPr>
          <p:grpSpPr>
            <a:xfrm rot="0">
              <a:off x="805835" y="232560"/>
              <a:ext cx="10133690" cy="10481298"/>
              <a:chOff x="0" y="-6350"/>
              <a:chExt cx="10834753" cy="11206409"/>
            </a:xfrm>
          </p:grpSpPr>
          <p:sp>
            <p:nvSpPr>
              <p:cNvPr name="Freeform 22" id="22"/>
              <p:cNvSpPr/>
              <p:nvPr/>
            </p:nvSpPr>
            <p:spPr>
              <a:xfrm flipH="false" flipV="false" rot="0">
                <a:off x="0" y="8947348"/>
                <a:ext cx="845111" cy="2252712"/>
              </a:xfrm>
              <a:custGeom>
                <a:avLst/>
                <a:gdLst/>
                <a:ahLst/>
                <a:cxnLst/>
                <a:rect r="r" b="b" t="t" l="l"/>
                <a:pathLst>
                  <a:path h="2252712" w="845111">
                    <a:moveTo>
                      <a:pt x="0" y="0"/>
                    </a:moveTo>
                    <a:lnTo>
                      <a:pt x="845111" y="0"/>
                    </a:lnTo>
                    <a:lnTo>
                      <a:pt x="845111" y="2252712"/>
                    </a:lnTo>
                    <a:lnTo>
                      <a:pt x="0" y="2252712"/>
                    </a:lnTo>
                    <a:close/>
                  </a:path>
                </a:pathLst>
              </a:custGeom>
              <a:solidFill>
                <a:srgbClr val="F4B47E"/>
              </a:solidFill>
            </p:spPr>
          </p:sp>
          <p:sp>
            <p:nvSpPr>
              <p:cNvPr name="Freeform 23" id="23"/>
              <p:cNvSpPr/>
              <p:nvPr/>
            </p:nvSpPr>
            <p:spPr>
              <a:xfrm flipH="false" flipV="false" rot="0">
                <a:off x="2497411" y="6713686"/>
                <a:ext cx="845111" cy="4486374"/>
              </a:xfrm>
              <a:custGeom>
                <a:avLst/>
                <a:gdLst/>
                <a:ahLst/>
                <a:cxnLst/>
                <a:rect r="r" b="b" t="t" l="l"/>
                <a:pathLst>
                  <a:path h="4486374" w="845111">
                    <a:moveTo>
                      <a:pt x="0" y="0"/>
                    </a:moveTo>
                    <a:lnTo>
                      <a:pt x="845110" y="0"/>
                    </a:lnTo>
                    <a:lnTo>
                      <a:pt x="845110" y="4486374"/>
                    </a:lnTo>
                    <a:lnTo>
                      <a:pt x="0" y="4486374"/>
                    </a:lnTo>
                    <a:close/>
                  </a:path>
                </a:pathLst>
              </a:custGeom>
              <a:solidFill>
                <a:srgbClr val="F4B47E"/>
              </a:solidFill>
            </p:spPr>
          </p:sp>
          <p:sp>
            <p:nvSpPr>
              <p:cNvPr name="Freeform 24" id="24"/>
              <p:cNvSpPr/>
              <p:nvPr/>
            </p:nvSpPr>
            <p:spPr>
              <a:xfrm flipH="false" flipV="false" rot="0">
                <a:off x="4994821" y="4473674"/>
                <a:ext cx="845111" cy="6726386"/>
              </a:xfrm>
              <a:custGeom>
                <a:avLst/>
                <a:gdLst/>
                <a:ahLst/>
                <a:cxnLst/>
                <a:rect r="r" b="b" t="t" l="l"/>
                <a:pathLst>
                  <a:path h="6726386" w="845111">
                    <a:moveTo>
                      <a:pt x="0" y="0"/>
                    </a:moveTo>
                    <a:lnTo>
                      <a:pt x="845111" y="0"/>
                    </a:lnTo>
                    <a:lnTo>
                      <a:pt x="845111" y="6726386"/>
                    </a:lnTo>
                    <a:lnTo>
                      <a:pt x="0" y="6726386"/>
                    </a:lnTo>
                    <a:close/>
                  </a:path>
                </a:pathLst>
              </a:custGeom>
              <a:solidFill>
                <a:srgbClr val="F4B47E"/>
              </a:solidFill>
            </p:spPr>
          </p:sp>
          <p:sp>
            <p:nvSpPr>
              <p:cNvPr name="Freeform 25" id="25"/>
              <p:cNvSpPr/>
              <p:nvPr/>
            </p:nvSpPr>
            <p:spPr>
              <a:xfrm flipH="false" flipV="false" rot="0">
                <a:off x="7492232" y="2233662"/>
                <a:ext cx="845110" cy="8966398"/>
              </a:xfrm>
              <a:custGeom>
                <a:avLst/>
                <a:gdLst/>
                <a:ahLst/>
                <a:cxnLst/>
                <a:rect r="r" b="b" t="t" l="l"/>
                <a:pathLst>
                  <a:path h="8966398" w="845110">
                    <a:moveTo>
                      <a:pt x="0" y="0"/>
                    </a:moveTo>
                    <a:lnTo>
                      <a:pt x="845110" y="0"/>
                    </a:lnTo>
                    <a:lnTo>
                      <a:pt x="845110" y="8966398"/>
                    </a:lnTo>
                    <a:lnTo>
                      <a:pt x="0" y="8966398"/>
                    </a:lnTo>
                    <a:close/>
                  </a:path>
                </a:pathLst>
              </a:custGeom>
              <a:solidFill>
                <a:srgbClr val="F4B47E"/>
              </a:solidFill>
            </p:spPr>
          </p:sp>
          <p:sp>
            <p:nvSpPr>
              <p:cNvPr name="Freeform 26" id="26"/>
              <p:cNvSpPr/>
              <p:nvPr/>
            </p:nvSpPr>
            <p:spPr>
              <a:xfrm flipH="false" flipV="false" rot="0">
                <a:off x="9989642" y="-6350"/>
                <a:ext cx="845110" cy="11206410"/>
              </a:xfrm>
              <a:custGeom>
                <a:avLst/>
                <a:gdLst/>
                <a:ahLst/>
                <a:cxnLst/>
                <a:rect r="r" b="b" t="t" l="l"/>
                <a:pathLst>
                  <a:path h="11206410" w="845110">
                    <a:moveTo>
                      <a:pt x="0" y="0"/>
                    </a:moveTo>
                    <a:lnTo>
                      <a:pt x="845111" y="0"/>
                    </a:lnTo>
                    <a:lnTo>
                      <a:pt x="845111" y="11206410"/>
                    </a:lnTo>
                    <a:lnTo>
                      <a:pt x="0" y="11206410"/>
                    </a:lnTo>
                    <a:close/>
                  </a:path>
                </a:pathLst>
              </a:custGeom>
              <a:solidFill>
                <a:srgbClr val="F4B47E"/>
              </a:solidFill>
            </p:spPr>
          </p:sp>
          <p:sp>
            <p:nvSpPr>
              <p:cNvPr name="Freeform 27" id="27"/>
              <p:cNvSpPr/>
              <p:nvPr/>
            </p:nvSpPr>
            <p:spPr>
              <a:xfrm flipH="false" flipV="false" rot="0">
                <a:off x="0" y="10073704"/>
                <a:ext cx="845111" cy="1126356"/>
              </a:xfrm>
              <a:custGeom>
                <a:avLst/>
                <a:gdLst/>
                <a:ahLst/>
                <a:cxnLst/>
                <a:rect r="r" b="b" t="t" l="l"/>
                <a:pathLst>
                  <a:path h="1126356" w="845111">
                    <a:moveTo>
                      <a:pt x="0" y="0"/>
                    </a:moveTo>
                    <a:lnTo>
                      <a:pt x="845111" y="0"/>
                    </a:lnTo>
                    <a:lnTo>
                      <a:pt x="845111" y="1126356"/>
                    </a:lnTo>
                    <a:lnTo>
                      <a:pt x="0" y="1126356"/>
                    </a:lnTo>
                    <a:close/>
                  </a:path>
                </a:pathLst>
              </a:custGeom>
              <a:solidFill>
                <a:srgbClr val="99EDE1"/>
              </a:solidFill>
            </p:spPr>
          </p:sp>
          <p:sp>
            <p:nvSpPr>
              <p:cNvPr name="Freeform 28" id="28"/>
              <p:cNvSpPr/>
              <p:nvPr/>
            </p:nvSpPr>
            <p:spPr>
              <a:xfrm flipH="false" flipV="false" rot="0">
                <a:off x="2497411" y="7610960"/>
                <a:ext cx="845111" cy="3589100"/>
              </a:xfrm>
              <a:custGeom>
                <a:avLst/>
                <a:gdLst/>
                <a:ahLst/>
                <a:cxnLst/>
                <a:rect r="r" b="b" t="t" l="l"/>
                <a:pathLst>
                  <a:path h="3589100" w="845111">
                    <a:moveTo>
                      <a:pt x="0" y="0"/>
                    </a:moveTo>
                    <a:lnTo>
                      <a:pt x="845110" y="0"/>
                    </a:lnTo>
                    <a:lnTo>
                      <a:pt x="845110" y="3589100"/>
                    </a:lnTo>
                    <a:lnTo>
                      <a:pt x="0" y="3589100"/>
                    </a:lnTo>
                    <a:close/>
                  </a:path>
                </a:pathLst>
              </a:custGeom>
              <a:solidFill>
                <a:srgbClr val="99EDE1"/>
              </a:solidFill>
            </p:spPr>
          </p:sp>
          <p:sp>
            <p:nvSpPr>
              <p:cNvPr name="Freeform 29" id="29"/>
              <p:cNvSpPr/>
              <p:nvPr/>
            </p:nvSpPr>
            <p:spPr>
              <a:xfrm flipH="false" flipV="false" rot="0">
                <a:off x="4994821" y="5594738"/>
                <a:ext cx="845111" cy="5605322"/>
              </a:xfrm>
              <a:custGeom>
                <a:avLst/>
                <a:gdLst/>
                <a:ahLst/>
                <a:cxnLst/>
                <a:rect r="r" b="b" t="t" l="l"/>
                <a:pathLst>
                  <a:path h="5605322" w="845111">
                    <a:moveTo>
                      <a:pt x="0" y="0"/>
                    </a:moveTo>
                    <a:lnTo>
                      <a:pt x="845111" y="0"/>
                    </a:lnTo>
                    <a:lnTo>
                      <a:pt x="845111" y="5605322"/>
                    </a:lnTo>
                    <a:lnTo>
                      <a:pt x="0" y="5605322"/>
                    </a:lnTo>
                    <a:close/>
                  </a:path>
                </a:pathLst>
              </a:custGeom>
              <a:solidFill>
                <a:srgbClr val="99EDE1"/>
              </a:solidFill>
            </p:spPr>
          </p:sp>
          <p:sp>
            <p:nvSpPr>
              <p:cNvPr name="Freeform 30" id="30"/>
              <p:cNvSpPr/>
              <p:nvPr/>
            </p:nvSpPr>
            <p:spPr>
              <a:xfrm flipH="false" flipV="false" rot="0">
                <a:off x="7492232" y="4026941"/>
                <a:ext cx="845110" cy="7173118"/>
              </a:xfrm>
              <a:custGeom>
                <a:avLst/>
                <a:gdLst/>
                <a:ahLst/>
                <a:cxnLst/>
                <a:rect r="r" b="b" t="t" l="l"/>
                <a:pathLst>
                  <a:path h="7173118" w="845110">
                    <a:moveTo>
                      <a:pt x="0" y="0"/>
                    </a:moveTo>
                    <a:lnTo>
                      <a:pt x="845110" y="0"/>
                    </a:lnTo>
                    <a:lnTo>
                      <a:pt x="845110" y="7173119"/>
                    </a:lnTo>
                    <a:lnTo>
                      <a:pt x="0" y="7173119"/>
                    </a:lnTo>
                    <a:close/>
                  </a:path>
                </a:pathLst>
              </a:custGeom>
              <a:solidFill>
                <a:srgbClr val="99EDE1"/>
              </a:solidFill>
            </p:spPr>
          </p:sp>
          <p:sp>
            <p:nvSpPr>
              <p:cNvPr name="Freeform 31" id="31"/>
              <p:cNvSpPr/>
              <p:nvPr/>
            </p:nvSpPr>
            <p:spPr>
              <a:xfrm flipH="false" flipV="false" rot="0">
                <a:off x="9989642" y="1786675"/>
                <a:ext cx="845110" cy="9413384"/>
              </a:xfrm>
              <a:custGeom>
                <a:avLst/>
                <a:gdLst/>
                <a:ahLst/>
                <a:cxnLst/>
                <a:rect r="r" b="b" t="t" l="l"/>
                <a:pathLst>
                  <a:path h="9413384" w="845110">
                    <a:moveTo>
                      <a:pt x="0" y="0"/>
                    </a:moveTo>
                    <a:lnTo>
                      <a:pt x="845111" y="0"/>
                    </a:lnTo>
                    <a:lnTo>
                      <a:pt x="845111" y="9413385"/>
                    </a:lnTo>
                    <a:lnTo>
                      <a:pt x="0" y="9413385"/>
                    </a:lnTo>
                    <a:close/>
                  </a:path>
                </a:pathLst>
              </a:custGeom>
              <a:solidFill>
                <a:srgbClr val="99EDE1"/>
              </a:solidFill>
            </p:spPr>
          </p:sp>
          <p:sp>
            <p:nvSpPr>
              <p:cNvPr name="Freeform 32" id="32"/>
              <p:cNvSpPr/>
              <p:nvPr/>
            </p:nvSpPr>
            <p:spPr>
              <a:xfrm flipH="false" flipV="false" rot="0">
                <a:off x="0" y="11200060"/>
                <a:ext cx="845111" cy="0"/>
              </a:xfrm>
              <a:custGeom>
                <a:avLst/>
                <a:gdLst/>
                <a:ahLst/>
                <a:cxnLst/>
                <a:rect r="r" b="b" t="t" l="l"/>
                <a:pathLst>
                  <a:path h="0" w="845111">
                    <a:moveTo>
                      <a:pt x="0" y="0"/>
                    </a:moveTo>
                    <a:lnTo>
                      <a:pt x="845111" y="0"/>
                    </a:lnTo>
                    <a:lnTo>
                      <a:pt x="845111" y="0"/>
                    </a:lnTo>
                    <a:lnTo>
                      <a:pt x="0" y="0"/>
                    </a:lnTo>
                    <a:close/>
                  </a:path>
                </a:pathLst>
              </a:custGeom>
              <a:solidFill>
                <a:srgbClr val="FCEE4F"/>
              </a:solidFill>
            </p:spPr>
          </p:sp>
          <p:sp>
            <p:nvSpPr>
              <p:cNvPr name="Freeform 33" id="33"/>
              <p:cNvSpPr/>
              <p:nvPr/>
            </p:nvSpPr>
            <p:spPr>
              <a:xfrm flipH="false" flipV="false" rot="0">
                <a:off x="2497411" y="9405510"/>
                <a:ext cx="845111" cy="1794550"/>
              </a:xfrm>
              <a:custGeom>
                <a:avLst/>
                <a:gdLst/>
                <a:ahLst/>
                <a:cxnLst/>
                <a:rect r="r" b="b" t="t" l="l"/>
                <a:pathLst>
                  <a:path h="1794550" w="845111">
                    <a:moveTo>
                      <a:pt x="0" y="0"/>
                    </a:moveTo>
                    <a:lnTo>
                      <a:pt x="845110" y="0"/>
                    </a:lnTo>
                    <a:lnTo>
                      <a:pt x="845110" y="1794550"/>
                    </a:lnTo>
                    <a:lnTo>
                      <a:pt x="0" y="1794550"/>
                    </a:lnTo>
                    <a:close/>
                  </a:path>
                </a:pathLst>
              </a:custGeom>
              <a:solidFill>
                <a:srgbClr val="FCEE4F"/>
              </a:solidFill>
            </p:spPr>
          </p:sp>
          <p:sp>
            <p:nvSpPr>
              <p:cNvPr name="Freeform 34" id="34"/>
              <p:cNvSpPr/>
              <p:nvPr/>
            </p:nvSpPr>
            <p:spPr>
              <a:xfrm flipH="false" flipV="false" rot="0">
                <a:off x="4994821" y="7836867"/>
                <a:ext cx="845111" cy="3363193"/>
              </a:xfrm>
              <a:custGeom>
                <a:avLst/>
                <a:gdLst/>
                <a:ahLst/>
                <a:cxnLst/>
                <a:rect r="r" b="b" t="t" l="l"/>
                <a:pathLst>
                  <a:path h="3363193" w="845111">
                    <a:moveTo>
                      <a:pt x="0" y="0"/>
                    </a:moveTo>
                    <a:lnTo>
                      <a:pt x="845111" y="0"/>
                    </a:lnTo>
                    <a:lnTo>
                      <a:pt x="845111" y="3363193"/>
                    </a:lnTo>
                    <a:lnTo>
                      <a:pt x="0" y="3363193"/>
                    </a:lnTo>
                    <a:close/>
                  </a:path>
                </a:pathLst>
              </a:custGeom>
              <a:solidFill>
                <a:srgbClr val="FCEE4F"/>
              </a:solidFill>
            </p:spPr>
          </p:sp>
          <p:sp>
            <p:nvSpPr>
              <p:cNvPr name="Freeform 35" id="35"/>
              <p:cNvSpPr/>
              <p:nvPr/>
            </p:nvSpPr>
            <p:spPr>
              <a:xfrm flipH="false" flipV="false" rot="0">
                <a:off x="7492232" y="7165180"/>
                <a:ext cx="845110" cy="4034879"/>
              </a:xfrm>
              <a:custGeom>
                <a:avLst/>
                <a:gdLst/>
                <a:ahLst/>
                <a:cxnLst/>
                <a:rect r="r" b="b" t="t" l="l"/>
                <a:pathLst>
                  <a:path h="4034879" w="845110">
                    <a:moveTo>
                      <a:pt x="0" y="0"/>
                    </a:moveTo>
                    <a:lnTo>
                      <a:pt x="845110" y="0"/>
                    </a:lnTo>
                    <a:lnTo>
                      <a:pt x="845110" y="4034880"/>
                    </a:lnTo>
                    <a:lnTo>
                      <a:pt x="0" y="4034880"/>
                    </a:lnTo>
                    <a:close/>
                  </a:path>
                </a:pathLst>
              </a:custGeom>
              <a:solidFill>
                <a:srgbClr val="FCEE4F"/>
              </a:solidFill>
            </p:spPr>
          </p:sp>
          <p:sp>
            <p:nvSpPr>
              <p:cNvPr name="Freeform 36" id="36"/>
              <p:cNvSpPr/>
              <p:nvPr/>
            </p:nvSpPr>
            <p:spPr>
              <a:xfrm flipH="false" flipV="false" rot="0">
                <a:off x="9989642" y="6269239"/>
                <a:ext cx="845110" cy="4930820"/>
              </a:xfrm>
              <a:custGeom>
                <a:avLst/>
                <a:gdLst/>
                <a:ahLst/>
                <a:cxnLst/>
                <a:rect r="r" b="b" t="t" l="l"/>
                <a:pathLst>
                  <a:path h="4930820" w="845110">
                    <a:moveTo>
                      <a:pt x="0" y="0"/>
                    </a:moveTo>
                    <a:lnTo>
                      <a:pt x="845111" y="0"/>
                    </a:lnTo>
                    <a:lnTo>
                      <a:pt x="845111" y="4930821"/>
                    </a:lnTo>
                    <a:lnTo>
                      <a:pt x="0" y="4930821"/>
                    </a:lnTo>
                    <a:close/>
                  </a:path>
                </a:pathLst>
              </a:custGeom>
              <a:solidFill>
                <a:srgbClr val="FCEE4F"/>
              </a:solidFill>
            </p:spPr>
          </p:sp>
        </p:grpSp>
      </p:grpSp>
      <p:grpSp>
        <p:nvGrpSpPr>
          <p:cNvPr name="Group 37" id="37"/>
          <p:cNvGrpSpPr/>
          <p:nvPr/>
        </p:nvGrpSpPr>
        <p:grpSpPr>
          <a:xfrm rot="0">
            <a:off x="1028700" y="6535854"/>
            <a:ext cx="6822504" cy="2709772"/>
            <a:chOff x="0" y="0"/>
            <a:chExt cx="9096672" cy="3613029"/>
          </a:xfrm>
        </p:grpSpPr>
        <p:sp>
          <p:nvSpPr>
            <p:cNvPr name="TextBox 38" id="38"/>
            <p:cNvSpPr txBox="true"/>
            <p:nvPr/>
          </p:nvSpPr>
          <p:spPr>
            <a:xfrm rot="0">
              <a:off x="0" y="-133350"/>
              <a:ext cx="9096672" cy="3066711"/>
            </a:xfrm>
            <a:prstGeom prst="rect">
              <a:avLst/>
            </a:prstGeom>
          </p:spPr>
          <p:txBody>
            <a:bodyPr anchor="t" rtlCol="false" tIns="0" lIns="0" bIns="0" rIns="0">
              <a:spAutoFit/>
            </a:bodyPr>
            <a:lstStyle/>
            <a:p>
              <a:pPr marL="0" indent="0" lvl="0">
                <a:lnSpc>
                  <a:spcPts val="8686"/>
                </a:lnSpc>
                <a:spcBef>
                  <a:spcPct val="0"/>
                </a:spcBef>
              </a:pPr>
              <a:r>
                <a:rPr lang="en-US" sz="7299" spc="-145" u="none">
                  <a:solidFill>
                    <a:srgbClr val="000000"/>
                  </a:solidFill>
                  <a:latin typeface="Kollektif Bold"/>
                </a:rPr>
                <a:t>WRITE YOUR TOPIC OR IDEA</a:t>
              </a:r>
            </a:p>
          </p:txBody>
        </p:sp>
        <p:sp>
          <p:nvSpPr>
            <p:cNvPr name="TextBox 39" id="39"/>
            <p:cNvSpPr txBox="true"/>
            <p:nvPr/>
          </p:nvSpPr>
          <p:spPr>
            <a:xfrm rot="0">
              <a:off x="0" y="3062273"/>
              <a:ext cx="8228820" cy="550757"/>
            </a:xfrm>
            <a:prstGeom prst="rect">
              <a:avLst/>
            </a:prstGeom>
          </p:spPr>
          <p:txBody>
            <a:bodyPr anchor="t" rtlCol="false" tIns="0" lIns="0" bIns="0" rIns="0">
              <a:spAutoFit/>
            </a:bodyPr>
            <a:lstStyle/>
            <a:p>
              <a:pPr algn="l" marL="0" indent="0" lvl="1">
                <a:lnSpc>
                  <a:spcPts val="3220"/>
                </a:lnSpc>
                <a:spcBef>
                  <a:spcPct val="0"/>
                </a:spcBef>
              </a:pPr>
              <a:r>
                <a:rPr lang="en-US" sz="2300" u="none">
                  <a:solidFill>
                    <a:srgbClr val="FFFFFF"/>
                  </a:solidFill>
                  <a:latin typeface="Kollektif"/>
                </a:rPr>
                <a:t>Elaborate on what you want to discuss. </a:t>
              </a:r>
            </a:p>
          </p:txBody>
        </p:sp>
      </p:grpSp>
      <p:sp>
        <p:nvSpPr>
          <p:cNvPr name="Freeform 40" id="40"/>
          <p:cNvSpPr/>
          <p:nvPr/>
        </p:nvSpPr>
        <p:spPr>
          <a:xfrm flipH="false" flipV="false" rot="0">
            <a:off x="1302017" y="1089824"/>
            <a:ext cx="4689226" cy="4578390"/>
          </a:xfrm>
          <a:custGeom>
            <a:avLst/>
            <a:gdLst/>
            <a:ahLst/>
            <a:cxnLst/>
            <a:rect r="r" b="b" t="t" l="l"/>
            <a:pathLst>
              <a:path h="4578390" w="4689226">
                <a:moveTo>
                  <a:pt x="0" y="0"/>
                </a:moveTo>
                <a:lnTo>
                  <a:pt x="4689226" y="0"/>
                </a:lnTo>
                <a:lnTo>
                  <a:pt x="4689226" y="4578390"/>
                </a:lnTo>
                <a:lnTo>
                  <a:pt x="0" y="457839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grpSp>
        <p:nvGrpSpPr>
          <p:cNvPr name="Group 2" id="2"/>
          <p:cNvGrpSpPr/>
          <p:nvPr/>
        </p:nvGrpSpPr>
        <p:grpSpPr>
          <a:xfrm rot="0">
            <a:off x="8280398" y="919590"/>
            <a:ext cx="1727204" cy="1727204"/>
            <a:chOff x="0" y="0"/>
            <a:chExt cx="2302939" cy="2302939"/>
          </a:xfrm>
        </p:grpSpPr>
        <p:grpSp>
          <p:nvGrpSpPr>
            <p:cNvPr name="Group 3" id="3"/>
            <p:cNvGrpSpPr/>
            <p:nvPr/>
          </p:nvGrpSpPr>
          <p:grpSpPr>
            <a:xfrm rot="0">
              <a:off x="0" y="0"/>
              <a:ext cx="2302939" cy="2302939"/>
              <a:chOff x="0" y="0"/>
              <a:chExt cx="812800" cy="812800"/>
            </a:xfrm>
          </p:grpSpPr>
          <p:sp>
            <p:nvSpPr>
              <p:cNvPr name="Freeform 4" id="4"/>
              <p:cNvSpPr/>
              <p:nvPr/>
            </p:nvSpPr>
            <p:spPr>
              <a:xfrm flipH="false" flipV="false" rot="0">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solidFill>
            </p:spPr>
          </p:sp>
          <p:sp>
            <p:nvSpPr>
              <p:cNvPr name="TextBox 5" id="5"/>
              <p:cNvSpPr txBox="true"/>
              <p:nvPr/>
            </p:nvSpPr>
            <p:spPr>
              <a:xfrm>
                <a:off x="76200" y="-19050"/>
                <a:ext cx="660400" cy="755650"/>
              </a:xfrm>
              <a:prstGeom prst="rect">
                <a:avLst/>
              </a:prstGeom>
            </p:spPr>
            <p:txBody>
              <a:bodyPr anchor="ctr" rtlCol="false" tIns="50800" lIns="50800" bIns="50800" rIns="50800"/>
              <a:lstStyle/>
              <a:p>
                <a:pPr algn="ctr">
                  <a:lnSpc>
                    <a:spcPts val="3220"/>
                  </a:lnSpc>
                </a:pPr>
              </a:p>
            </p:txBody>
          </p:sp>
        </p:grpSp>
        <p:grpSp>
          <p:nvGrpSpPr>
            <p:cNvPr name="Group 6" id="6"/>
            <p:cNvGrpSpPr>
              <a:grpSpLocks noChangeAspect="true"/>
            </p:cNvGrpSpPr>
            <p:nvPr/>
          </p:nvGrpSpPr>
          <p:grpSpPr>
            <a:xfrm rot="0">
              <a:off x="81197" y="81197"/>
              <a:ext cx="2140545" cy="2140536"/>
              <a:chOff x="0" y="0"/>
              <a:chExt cx="6350000" cy="6349975"/>
            </a:xfrm>
          </p:grpSpPr>
          <p:sp>
            <p:nvSpPr>
              <p:cNvPr name="Freeform 7" id="7"/>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89991" t="-15420" r="-98581" b="-77202"/>
                </a:stretch>
              </a:blipFill>
            </p:spPr>
          </p:sp>
        </p:grpSp>
      </p:grpSp>
      <p:grpSp>
        <p:nvGrpSpPr>
          <p:cNvPr name="Group 8" id="8"/>
          <p:cNvGrpSpPr/>
          <p:nvPr/>
        </p:nvGrpSpPr>
        <p:grpSpPr>
          <a:xfrm rot="0">
            <a:off x="4811297" y="3697123"/>
            <a:ext cx="8524614" cy="314613"/>
            <a:chOff x="0" y="0"/>
            <a:chExt cx="11366152" cy="419484"/>
          </a:xfrm>
        </p:grpSpPr>
        <p:sp>
          <p:nvSpPr>
            <p:cNvPr name="AutoShape 9" id="9"/>
            <p:cNvSpPr/>
            <p:nvPr/>
          </p:nvSpPr>
          <p:spPr>
            <a:xfrm rot="-5400000">
              <a:off x="-171282" y="197402"/>
              <a:ext cx="393364" cy="0"/>
            </a:xfrm>
            <a:prstGeom prst="line">
              <a:avLst/>
            </a:prstGeom>
            <a:ln cap="flat" w="50800">
              <a:solidFill>
                <a:srgbClr val="FFFFFF"/>
              </a:solidFill>
              <a:prstDash val="solid"/>
              <a:headEnd type="none" len="sm" w="sm"/>
              <a:tailEnd type="none" len="sm" w="sm"/>
            </a:ln>
          </p:spPr>
        </p:sp>
        <p:sp>
          <p:nvSpPr>
            <p:cNvPr name="AutoShape 10" id="10"/>
            <p:cNvSpPr/>
            <p:nvPr/>
          </p:nvSpPr>
          <p:spPr>
            <a:xfrm rot="-5400000">
              <a:off x="11144014" y="197402"/>
              <a:ext cx="393364" cy="0"/>
            </a:xfrm>
            <a:prstGeom prst="line">
              <a:avLst/>
            </a:prstGeom>
            <a:ln cap="flat" w="50800">
              <a:solidFill>
                <a:srgbClr val="FFFFFF"/>
              </a:solidFill>
              <a:prstDash val="solid"/>
              <a:headEnd type="none" len="sm" w="sm"/>
              <a:tailEnd type="none" len="sm" w="sm"/>
            </a:ln>
          </p:spPr>
        </p:sp>
        <p:sp>
          <p:nvSpPr>
            <p:cNvPr name="AutoShape 11" id="11"/>
            <p:cNvSpPr/>
            <p:nvPr/>
          </p:nvSpPr>
          <p:spPr>
            <a:xfrm rot="-7659">
              <a:off x="19063" y="12640"/>
              <a:ext cx="11347047" cy="0"/>
            </a:xfrm>
            <a:prstGeom prst="line">
              <a:avLst/>
            </a:prstGeom>
            <a:ln cap="flat" w="50800">
              <a:solidFill>
                <a:srgbClr val="FFFFFF"/>
              </a:solidFill>
              <a:prstDash val="solid"/>
              <a:headEnd type="none" len="sm" w="sm"/>
              <a:tailEnd type="none" len="sm" w="sm"/>
            </a:ln>
          </p:spPr>
        </p:sp>
      </p:grpSp>
      <p:grpSp>
        <p:nvGrpSpPr>
          <p:cNvPr name="Group 12" id="12"/>
          <p:cNvGrpSpPr/>
          <p:nvPr/>
        </p:nvGrpSpPr>
        <p:grpSpPr>
          <a:xfrm rot="0">
            <a:off x="3971528" y="3951375"/>
            <a:ext cx="1727204" cy="1727204"/>
            <a:chOff x="0" y="0"/>
            <a:chExt cx="2302939" cy="2302939"/>
          </a:xfrm>
        </p:grpSpPr>
        <p:grpSp>
          <p:nvGrpSpPr>
            <p:cNvPr name="Group 13" id="13"/>
            <p:cNvGrpSpPr/>
            <p:nvPr/>
          </p:nvGrpSpPr>
          <p:grpSpPr>
            <a:xfrm rot="0">
              <a:off x="0" y="0"/>
              <a:ext cx="2302939" cy="2302939"/>
              <a:chOff x="0" y="0"/>
              <a:chExt cx="812800" cy="812800"/>
            </a:xfrm>
          </p:grpSpPr>
          <p:sp>
            <p:nvSpPr>
              <p:cNvPr name="Freeform 14" id="14"/>
              <p:cNvSpPr/>
              <p:nvPr/>
            </p:nvSpPr>
            <p:spPr>
              <a:xfrm flipH="false" flipV="false" rot="0">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solidFill>
              <a:ln>
                <a:noFill/>
              </a:ln>
            </p:spPr>
          </p:sp>
          <p:sp>
            <p:nvSpPr>
              <p:cNvPr name="TextBox 15" id="15"/>
              <p:cNvSpPr txBox="true"/>
              <p:nvPr/>
            </p:nvSpPr>
            <p:spPr>
              <a:xfrm>
                <a:off x="76200" y="-19050"/>
                <a:ext cx="660400" cy="755650"/>
              </a:xfrm>
              <a:prstGeom prst="rect">
                <a:avLst/>
              </a:prstGeom>
            </p:spPr>
            <p:txBody>
              <a:bodyPr anchor="ctr" rtlCol="false" tIns="50800" lIns="50800" bIns="50800" rIns="50800"/>
              <a:lstStyle/>
              <a:p>
                <a:pPr algn="ctr" marL="0" indent="0" lvl="0">
                  <a:lnSpc>
                    <a:spcPts val="3220"/>
                  </a:lnSpc>
                  <a:spcBef>
                    <a:spcPct val="0"/>
                  </a:spcBef>
                </a:pPr>
              </a:p>
            </p:txBody>
          </p:sp>
        </p:grpSp>
        <p:grpSp>
          <p:nvGrpSpPr>
            <p:cNvPr name="Group 16" id="16"/>
            <p:cNvGrpSpPr>
              <a:grpSpLocks noChangeAspect="true"/>
            </p:cNvGrpSpPr>
            <p:nvPr/>
          </p:nvGrpSpPr>
          <p:grpSpPr>
            <a:xfrm rot="0">
              <a:off x="81197" y="81201"/>
              <a:ext cx="2140545" cy="2140536"/>
              <a:chOff x="0" y="0"/>
              <a:chExt cx="6350000" cy="6349975"/>
            </a:xfrm>
          </p:grpSpPr>
          <p:sp>
            <p:nvSpPr>
              <p:cNvPr name="Freeform 17" id="17"/>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1462" t="-7353" r="-9344" b="-58650"/>
                </a:stretch>
              </a:blipFill>
            </p:spPr>
          </p:sp>
        </p:grpSp>
      </p:grpSp>
      <p:grpSp>
        <p:nvGrpSpPr>
          <p:cNvPr name="Group 18" id="18"/>
          <p:cNvGrpSpPr/>
          <p:nvPr/>
        </p:nvGrpSpPr>
        <p:grpSpPr>
          <a:xfrm rot="0">
            <a:off x="12477039" y="3951375"/>
            <a:ext cx="1727204" cy="1727204"/>
            <a:chOff x="0" y="0"/>
            <a:chExt cx="2302939" cy="2302939"/>
          </a:xfrm>
        </p:grpSpPr>
        <p:grpSp>
          <p:nvGrpSpPr>
            <p:cNvPr name="Group 19" id="19"/>
            <p:cNvGrpSpPr/>
            <p:nvPr/>
          </p:nvGrpSpPr>
          <p:grpSpPr>
            <a:xfrm rot="0">
              <a:off x="0" y="0"/>
              <a:ext cx="2302939" cy="2302939"/>
              <a:chOff x="0" y="0"/>
              <a:chExt cx="812800" cy="812800"/>
            </a:xfrm>
          </p:grpSpPr>
          <p:sp>
            <p:nvSpPr>
              <p:cNvPr name="Freeform 20" id="20"/>
              <p:cNvSpPr/>
              <p:nvPr/>
            </p:nvSpPr>
            <p:spPr>
              <a:xfrm flipH="false" flipV="false" rot="0">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solidFill>
              <a:ln>
                <a:noFill/>
              </a:ln>
            </p:spPr>
          </p:sp>
          <p:sp>
            <p:nvSpPr>
              <p:cNvPr name="TextBox 21" id="21"/>
              <p:cNvSpPr txBox="true"/>
              <p:nvPr/>
            </p:nvSpPr>
            <p:spPr>
              <a:xfrm>
                <a:off x="76200" y="-19050"/>
                <a:ext cx="660400" cy="755650"/>
              </a:xfrm>
              <a:prstGeom prst="rect">
                <a:avLst/>
              </a:prstGeom>
            </p:spPr>
            <p:txBody>
              <a:bodyPr anchor="ctr" rtlCol="false" tIns="50800" lIns="50800" bIns="50800" rIns="50800"/>
              <a:lstStyle/>
              <a:p>
                <a:pPr algn="ctr" marL="0" indent="0" lvl="0">
                  <a:lnSpc>
                    <a:spcPts val="3220"/>
                  </a:lnSpc>
                  <a:spcBef>
                    <a:spcPct val="0"/>
                  </a:spcBef>
                </a:pPr>
              </a:p>
            </p:txBody>
          </p:sp>
        </p:grpSp>
        <p:grpSp>
          <p:nvGrpSpPr>
            <p:cNvPr name="Group 22" id="22"/>
            <p:cNvGrpSpPr>
              <a:grpSpLocks noChangeAspect="true"/>
            </p:cNvGrpSpPr>
            <p:nvPr/>
          </p:nvGrpSpPr>
          <p:grpSpPr>
            <a:xfrm rot="0">
              <a:off x="81197" y="81201"/>
              <a:ext cx="2140545" cy="2140536"/>
              <a:chOff x="0" y="0"/>
              <a:chExt cx="6350000" cy="6349975"/>
            </a:xfrm>
          </p:grpSpPr>
          <p:sp>
            <p:nvSpPr>
              <p:cNvPr name="Freeform 23" id="23"/>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44332" t="-74734" r="-38031" b="-98813"/>
                </a:stretch>
              </a:blipFill>
            </p:spPr>
          </p:sp>
        </p:grpSp>
      </p:grpSp>
      <p:grpSp>
        <p:nvGrpSpPr>
          <p:cNvPr name="Group 24" id="24"/>
          <p:cNvGrpSpPr/>
          <p:nvPr/>
        </p:nvGrpSpPr>
        <p:grpSpPr>
          <a:xfrm rot="0">
            <a:off x="2358573" y="6692422"/>
            <a:ext cx="4864632" cy="295023"/>
            <a:chOff x="0" y="0"/>
            <a:chExt cx="6486175" cy="393364"/>
          </a:xfrm>
        </p:grpSpPr>
        <p:sp>
          <p:nvSpPr>
            <p:cNvPr name="AutoShape 25" id="25"/>
            <p:cNvSpPr/>
            <p:nvPr/>
          </p:nvSpPr>
          <p:spPr>
            <a:xfrm rot="-5400000">
              <a:off x="6264093" y="171282"/>
              <a:ext cx="393364" cy="0"/>
            </a:xfrm>
            <a:prstGeom prst="line">
              <a:avLst/>
            </a:prstGeom>
            <a:ln cap="flat" w="50800">
              <a:solidFill>
                <a:srgbClr val="FFFFFF"/>
              </a:solidFill>
              <a:prstDash val="solid"/>
              <a:headEnd type="none" len="sm" w="sm"/>
              <a:tailEnd type="none" len="sm" w="sm"/>
            </a:ln>
          </p:spPr>
        </p:sp>
        <p:sp>
          <p:nvSpPr>
            <p:cNvPr name="AutoShape 26" id="26"/>
            <p:cNvSpPr/>
            <p:nvPr/>
          </p:nvSpPr>
          <p:spPr>
            <a:xfrm rot="-5400000">
              <a:off x="-171282" y="171282"/>
              <a:ext cx="393364" cy="0"/>
            </a:xfrm>
            <a:prstGeom prst="line">
              <a:avLst/>
            </a:prstGeom>
            <a:ln cap="flat" w="50800">
              <a:solidFill>
                <a:srgbClr val="FFFFFF"/>
              </a:solidFill>
              <a:prstDash val="solid"/>
              <a:headEnd type="none" len="sm" w="sm"/>
              <a:tailEnd type="none" len="sm" w="sm"/>
            </a:ln>
          </p:spPr>
        </p:sp>
        <p:sp>
          <p:nvSpPr>
            <p:cNvPr name="AutoShape 27" id="27"/>
            <p:cNvSpPr/>
            <p:nvPr/>
          </p:nvSpPr>
          <p:spPr>
            <a:xfrm rot="0">
              <a:off x="0" y="0"/>
              <a:ext cx="6486175" cy="0"/>
            </a:xfrm>
            <a:prstGeom prst="line">
              <a:avLst/>
            </a:prstGeom>
            <a:ln cap="flat" w="50800">
              <a:solidFill>
                <a:srgbClr val="FFFFFF"/>
              </a:solidFill>
              <a:prstDash val="solid"/>
              <a:headEnd type="none" len="sm" w="sm"/>
              <a:tailEnd type="none" len="sm" w="sm"/>
            </a:ln>
          </p:spPr>
        </p:sp>
      </p:grpSp>
      <p:grpSp>
        <p:nvGrpSpPr>
          <p:cNvPr name="Group 28" id="28"/>
          <p:cNvGrpSpPr/>
          <p:nvPr/>
        </p:nvGrpSpPr>
        <p:grpSpPr>
          <a:xfrm rot="0">
            <a:off x="11020555" y="6692422"/>
            <a:ext cx="4864632" cy="295023"/>
            <a:chOff x="0" y="0"/>
            <a:chExt cx="6486175" cy="393364"/>
          </a:xfrm>
        </p:grpSpPr>
        <p:sp>
          <p:nvSpPr>
            <p:cNvPr name="AutoShape 29" id="29"/>
            <p:cNvSpPr/>
            <p:nvPr/>
          </p:nvSpPr>
          <p:spPr>
            <a:xfrm rot="-5400000">
              <a:off x="6264093" y="171282"/>
              <a:ext cx="393364" cy="0"/>
            </a:xfrm>
            <a:prstGeom prst="line">
              <a:avLst/>
            </a:prstGeom>
            <a:ln cap="flat" w="50800">
              <a:solidFill>
                <a:srgbClr val="FFFFFF"/>
              </a:solidFill>
              <a:prstDash val="solid"/>
              <a:headEnd type="none" len="sm" w="sm"/>
              <a:tailEnd type="none" len="sm" w="sm"/>
            </a:ln>
          </p:spPr>
        </p:sp>
        <p:sp>
          <p:nvSpPr>
            <p:cNvPr name="AutoShape 30" id="30"/>
            <p:cNvSpPr/>
            <p:nvPr/>
          </p:nvSpPr>
          <p:spPr>
            <a:xfrm rot="-5400000">
              <a:off x="-171282" y="171282"/>
              <a:ext cx="393364" cy="0"/>
            </a:xfrm>
            <a:prstGeom prst="line">
              <a:avLst/>
            </a:prstGeom>
            <a:ln cap="flat" w="50800">
              <a:solidFill>
                <a:srgbClr val="FFFFFF"/>
              </a:solidFill>
              <a:prstDash val="solid"/>
              <a:headEnd type="none" len="sm" w="sm"/>
              <a:tailEnd type="none" len="sm" w="sm"/>
            </a:ln>
          </p:spPr>
        </p:sp>
        <p:sp>
          <p:nvSpPr>
            <p:cNvPr name="AutoShape 31" id="31"/>
            <p:cNvSpPr/>
            <p:nvPr/>
          </p:nvSpPr>
          <p:spPr>
            <a:xfrm rot="0">
              <a:off x="0" y="0"/>
              <a:ext cx="6486175" cy="0"/>
            </a:xfrm>
            <a:prstGeom prst="line">
              <a:avLst/>
            </a:prstGeom>
            <a:ln cap="flat" w="50800">
              <a:solidFill>
                <a:srgbClr val="FFFFFF"/>
              </a:solidFill>
              <a:prstDash val="solid"/>
              <a:headEnd type="none" len="sm" w="sm"/>
              <a:tailEnd type="none" len="sm" w="sm"/>
            </a:ln>
          </p:spPr>
        </p:sp>
      </p:grpSp>
      <p:grpSp>
        <p:nvGrpSpPr>
          <p:cNvPr name="Group 32" id="32"/>
          <p:cNvGrpSpPr/>
          <p:nvPr/>
        </p:nvGrpSpPr>
        <p:grpSpPr>
          <a:xfrm rot="0">
            <a:off x="1508199" y="6926544"/>
            <a:ext cx="1727204" cy="1727204"/>
            <a:chOff x="0" y="0"/>
            <a:chExt cx="2302939" cy="2302939"/>
          </a:xfrm>
        </p:grpSpPr>
        <p:grpSp>
          <p:nvGrpSpPr>
            <p:cNvPr name="Group 33" id="33"/>
            <p:cNvGrpSpPr/>
            <p:nvPr/>
          </p:nvGrpSpPr>
          <p:grpSpPr>
            <a:xfrm rot="0">
              <a:off x="0" y="0"/>
              <a:ext cx="2302939" cy="2302939"/>
              <a:chOff x="0" y="0"/>
              <a:chExt cx="812800" cy="812800"/>
            </a:xfrm>
          </p:grpSpPr>
          <p:sp>
            <p:nvSpPr>
              <p:cNvPr name="Freeform 34" id="34"/>
              <p:cNvSpPr/>
              <p:nvPr/>
            </p:nvSpPr>
            <p:spPr>
              <a:xfrm flipH="false" flipV="false" rot="0">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solidFill>
              <a:ln>
                <a:noFill/>
              </a:ln>
            </p:spPr>
          </p:sp>
          <p:sp>
            <p:nvSpPr>
              <p:cNvPr name="TextBox 35" id="35"/>
              <p:cNvSpPr txBox="true"/>
              <p:nvPr/>
            </p:nvSpPr>
            <p:spPr>
              <a:xfrm>
                <a:off x="76200" y="-19050"/>
                <a:ext cx="660400" cy="755650"/>
              </a:xfrm>
              <a:prstGeom prst="rect">
                <a:avLst/>
              </a:prstGeom>
            </p:spPr>
            <p:txBody>
              <a:bodyPr anchor="ctr" rtlCol="false" tIns="50800" lIns="50800" bIns="50800" rIns="50800"/>
              <a:lstStyle/>
              <a:p>
                <a:pPr algn="ctr" marL="0" indent="0" lvl="0">
                  <a:lnSpc>
                    <a:spcPts val="3220"/>
                  </a:lnSpc>
                  <a:spcBef>
                    <a:spcPct val="0"/>
                  </a:spcBef>
                </a:pPr>
              </a:p>
            </p:txBody>
          </p:sp>
        </p:grpSp>
        <p:grpSp>
          <p:nvGrpSpPr>
            <p:cNvPr name="Group 36" id="36"/>
            <p:cNvGrpSpPr>
              <a:grpSpLocks noChangeAspect="true"/>
            </p:cNvGrpSpPr>
            <p:nvPr/>
          </p:nvGrpSpPr>
          <p:grpSpPr>
            <a:xfrm rot="0">
              <a:off x="82697" y="81201"/>
              <a:ext cx="2140545" cy="2140536"/>
              <a:chOff x="0" y="0"/>
              <a:chExt cx="6350000" cy="6349975"/>
            </a:xfrm>
          </p:grpSpPr>
          <p:sp>
            <p:nvSpPr>
              <p:cNvPr name="Freeform 37" id="37"/>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68882" t="-13840" r="-156648" b="-103181"/>
                </a:stretch>
              </a:blipFill>
            </p:spPr>
          </p:sp>
        </p:grpSp>
      </p:grpSp>
      <p:grpSp>
        <p:nvGrpSpPr>
          <p:cNvPr name="Group 38" id="38"/>
          <p:cNvGrpSpPr/>
          <p:nvPr/>
        </p:nvGrpSpPr>
        <p:grpSpPr>
          <a:xfrm rot="0">
            <a:off x="6321503" y="6926544"/>
            <a:ext cx="1727204" cy="1727204"/>
            <a:chOff x="0" y="0"/>
            <a:chExt cx="2302939" cy="2302939"/>
          </a:xfrm>
        </p:grpSpPr>
        <p:grpSp>
          <p:nvGrpSpPr>
            <p:cNvPr name="Group 39" id="39"/>
            <p:cNvGrpSpPr/>
            <p:nvPr/>
          </p:nvGrpSpPr>
          <p:grpSpPr>
            <a:xfrm rot="0">
              <a:off x="0" y="0"/>
              <a:ext cx="2302939" cy="2302939"/>
              <a:chOff x="0" y="0"/>
              <a:chExt cx="812800" cy="812800"/>
            </a:xfrm>
          </p:grpSpPr>
          <p:sp>
            <p:nvSpPr>
              <p:cNvPr name="Freeform 40" id="40"/>
              <p:cNvSpPr/>
              <p:nvPr/>
            </p:nvSpPr>
            <p:spPr>
              <a:xfrm flipH="false" flipV="false" rot="0">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solidFill>
              <a:ln>
                <a:noFill/>
              </a:ln>
            </p:spPr>
          </p:sp>
          <p:sp>
            <p:nvSpPr>
              <p:cNvPr name="TextBox 41" id="41"/>
              <p:cNvSpPr txBox="true"/>
              <p:nvPr/>
            </p:nvSpPr>
            <p:spPr>
              <a:xfrm>
                <a:off x="76200" y="-19050"/>
                <a:ext cx="660400" cy="755650"/>
              </a:xfrm>
              <a:prstGeom prst="rect">
                <a:avLst/>
              </a:prstGeom>
            </p:spPr>
            <p:txBody>
              <a:bodyPr anchor="ctr" rtlCol="false" tIns="50800" lIns="50800" bIns="50800" rIns="50800"/>
              <a:lstStyle/>
              <a:p>
                <a:pPr algn="ctr" marL="0" indent="0" lvl="0">
                  <a:lnSpc>
                    <a:spcPts val="3220"/>
                  </a:lnSpc>
                  <a:spcBef>
                    <a:spcPct val="0"/>
                  </a:spcBef>
                </a:pPr>
              </a:p>
            </p:txBody>
          </p:sp>
        </p:grpSp>
        <p:grpSp>
          <p:nvGrpSpPr>
            <p:cNvPr name="Group 42" id="42"/>
            <p:cNvGrpSpPr>
              <a:grpSpLocks noChangeAspect="true"/>
            </p:cNvGrpSpPr>
            <p:nvPr/>
          </p:nvGrpSpPr>
          <p:grpSpPr>
            <a:xfrm rot="0">
              <a:off x="81197" y="81201"/>
              <a:ext cx="2140545" cy="2140536"/>
              <a:chOff x="0" y="0"/>
              <a:chExt cx="6350000" cy="6349975"/>
            </a:xfrm>
          </p:grpSpPr>
          <p:sp>
            <p:nvSpPr>
              <p:cNvPr name="Freeform 43" id="43"/>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242101" t="-27748" r="-134842" b="-109334"/>
                </a:stretch>
              </a:blipFill>
            </p:spPr>
          </p:sp>
        </p:grpSp>
      </p:grpSp>
      <p:grpSp>
        <p:nvGrpSpPr>
          <p:cNvPr name="Group 44" id="44"/>
          <p:cNvGrpSpPr/>
          <p:nvPr/>
        </p:nvGrpSpPr>
        <p:grpSpPr>
          <a:xfrm rot="0">
            <a:off x="10127064" y="6926544"/>
            <a:ext cx="1727204" cy="1727204"/>
            <a:chOff x="0" y="0"/>
            <a:chExt cx="2302939" cy="2302939"/>
          </a:xfrm>
        </p:grpSpPr>
        <p:grpSp>
          <p:nvGrpSpPr>
            <p:cNvPr name="Group 45" id="45"/>
            <p:cNvGrpSpPr/>
            <p:nvPr/>
          </p:nvGrpSpPr>
          <p:grpSpPr>
            <a:xfrm rot="0">
              <a:off x="0" y="0"/>
              <a:ext cx="2302939" cy="2302939"/>
              <a:chOff x="0" y="0"/>
              <a:chExt cx="812800" cy="812800"/>
            </a:xfrm>
          </p:grpSpPr>
          <p:sp>
            <p:nvSpPr>
              <p:cNvPr name="Freeform 46" id="46"/>
              <p:cNvSpPr/>
              <p:nvPr/>
            </p:nvSpPr>
            <p:spPr>
              <a:xfrm flipH="false" flipV="false" rot="0">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solidFill>
              <a:ln>
                <a:noFill/>
              </a:ln>
            </p:spPr>
          </p:sp>
          <p:sp>
            <p:nvSpPr>
              <p:cNvPr name="TextBox 47" id="47"/>
              <p:cNvSpPr txBox="true"/>
              <p:nvPr/>
            </p:nvSpPr>
            <p:spPr>
              <a:xfrm>
                <a:off x="76200" y="-19050"/>
                <a:ext cx="660400" cy="755650"/>
              </a:xfrm>
              <a:prstGeom prst="rect">
                <a:avLst/>
              </a:prstGeom>
            </p:spPr>
            <p:txBody>
              <a:bodyPr anchor="ctr" rtlCol="false" tIns="50800" lIns="50800" bIns="50800" rIns="50800"/>
              <a:lstStyle/>
              <a:p>
                <a:pPr algn="ctr" marL="0" indent="0" lvl="0">
                  <a:lnSpc>
                    <a:spcPts val="3220"/>
                  </a:lnSpc>
                  <a:spcBef>
                    <a:spcPct val="0"/>
                  </a:spcBef>
                </a:pPr>
              </a:p>
            </p:txBody>
          </p:sp>
        </p:grpSp>
        <p:grpSp>
          <p:nvGrpSpPr>
            <p:cNvPr name="Group 48" id="48"/>
            <p:cNvGrpSpPr>
              <a:grpSpLocks noChangeAspect="true"/>
            </p:cNvGrpSpPr>
            <p:nvPr/>
          </p:nvGrpSpPr>
          <p:grpSpPr>
            <a:xfrm rot="0">
              <a:off x="81197" y="81201"/>
              <a:ext cx="2140545" cy="2140536"/>
              <a:chOff x="0" y="0"/>
              <a:chExt cx="6350000" cy="6349975"/>
            </a:xfrm>
          </p:grpSpPr>
          <p:sp>
            <p:nvSpPr>
              <p:cNvPr name="Freeform 49" id="49"/>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38031" t="-2194" r="-77526" b="-113364"/>
                </a:stretch>
              </a:blipFill>
            </p:spPr>
          </p:sp>
        </p:grpSp>
      </p:grpSp>
      <p:grpSp>
        <p:nvGrpSpPr>
          <p:cNvPr name="Group 50" id="50"/>
          <p:cNvGrpSpPr/>
          <p:nvPr/>
        </p:nvGrpSpPr>
        <p:grpSpPr>
          <a:xfrm rot="0">
            <a:off x="14939243" y="6926544"/>
            <a:ext cx="1727204" cy="1727204"/>
            <a:chOff x="0" y="0"/>
            <a:chExt cx="2302939" cy="2302939"/>
          </a:xfrm>
        </p:grpSpPr>
        <p:grpSp>
          <p:nvGrpSpPr>
            <p:cNvPr name="Group 51" id="51"/>
            <p:cNvGrpSpPr/>
            <p:nvPr/>
          </p:nvGrpSpPr>
          <p:grpSpPr>
            <a:xfrm rot="0">
              <a:off x="0" y="0"/>
              <a:ext cx="2302939" cy="2302939"/>
              <a:chOff x="0" y="0"/>
              <a:chExt cx="812800" cy="812800"/>
            </a:xfrm>
          </p:grpSpPr>
          <p:sp>
            <p:nvSpPr>
              <p:cNvPr name="Freeform 52" id="52"/>
              <p:cNvSpPr/>
              <p:nvPr/>
            </p:nvSpPr>
            <p:spPr>
              <a:xfrm flipH="false" flipV="false" rot="0">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solidFill>
              <a:ln>
                <a:noFill/>
              </a:ln>
            </p:spPr>
          </p:sp>
          <p:sp>
            <p:nvSpPr>
              <p:cNvPr name="TextBox 53" id="53"/>
              <p:cNvSpPr txBox="true"/>
              <p:nvPr/>
            </p:nvSpPr>
            <p:spPr>
              <a:xfrm>
                <a:off x="76200" y="-19050"/>
                <a:ext cx="660400" cy="755650"/>
              </a:xfrm>
              <a:prstGeom prst="rect">
                <a:avLst/>
              </a:prstGeom>
            </p:spPr>
            <p:txBody>
              <a:bodyPr anchor="ctr" rtlCol="false" tIns="50800" lIns="50800" bIns="50800" rIns="50800"/>
              <a:lstStyle/>
              <a:p>
                <a:pPr algn="ctr" marL="0" indent="0" lvl="0">
                  <a:lnSpc>
                    <a:spcPts val="3220"/>
                  </a:lnSpc>
                  <a:spcBef>
                    <a:spcPct val="0"/>
                  </a:spcBef>
                </a:pPr>
              </a:p>
            </p:txBody>
          </p:sp>
        </p:grpSp>
        <p:grpSp>
          <p:nvGrpSpPr>
            <p:cNvPr name="Group 54" id="54"/>
            <p:cNvGrpSpPr>
              <a:grpSpLocks noChangeAspect="true"/>
            </p:cNvGrpSpPr>
            <p:nvPr/>
          </p:nvGrpSpPr>
          <p:grpSpPr>
            <a:xfrm rot="0">
              <a:off x="81197" y="81201"/>
              <a:ext cx="2140545" cy="2140536"/>
              <a:chOff x="0" y="0"/>
              <a:chExt cx="6350000" cy="6349975"/>
            </a:xfrm>
          </p:grpSpPr>
          <p:sp>
            <p:nvSpPr>
              <p:cNvPr name="Freeform 55" id="55"/>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43961" t="0" r="-5851" b="0"/>
                </a:stretch>
              </a:blipFill>
            </p:spPr>
          </p:sp>
        </p:grpSp>
      </p:grpSp>
      <p:sp>
        <p:nvSpPr>
          <p:cNvPr name="Freeform 56" id="56"/>
          <p:cNvSpPr/>
          <p:nvPr/>
        </p:nvSpPr>
        <p:spPr>
          <a:xfrm flipH="false" flipV="false" rot="-1117907">
            <a:off x="16040937" y="2862945"/>
            <a:ext cx="1922665" cy="1103302"/>
          </a:xfrm>
          <a:custGeom>
            <a:avLst/>
            <a:gdLst/>
            <a:ahLst/>
            <a:cxnLst/>
            <a:rect r="r" b="b" t="t" l="l"/>
            <a:pathLst>
              <a:path h="1103302" w="1922665">
                <a:moveTo>
                  <a:pt x="0" y="0"/>
                </a:moveTo>
                <a:lnTo>
                  <a:pt x="1922665" y="0"/>
                </a:lnTo>
                <a:lnTo>
                  <a:pt x="1922665" y="1103302"/>
                </a:lnTo>
                <a:lnTo>
                  <a:pt x="0" y="1103302"/>
                </a:lnTo>
                <a:lnTo>
                  <a:pt x="0" y="0"/>
                </a:lnTo>
                <a:close/>
              </a:path>
            </a:pathLst>
          </a:custGeom>
          <a:blipFill>
            <a:blip r:embed="rId9">
              <a:extLst>
                <a:ext uri="{96DAC541-7B7A-43D3-8B79-37D633B846F1}">
                  <asvg:svgBlip xmlns:asvg="http://schemas.microsoft.com/office/drawing/2016/SVG/main" r:embed="rId10"/>
                </a:ext>
              </a:extLst>
            </a:blip>
            <a:stretch>
              <a:fillRect l="-12254" t="-19209" r="-11438" b="-21096"/>
            </a:stretch>
          </a:blipFill>
        </p:spPr>
      </p:sp>
      <p:sp>
        <p:nvSpPr>
          <p:cNvPr name="Freeform 57" id="57"/>
          <p:cNvSpPr/>
          <p:nvPr/>
        </p:nvSpPr>
        <p:spPr>
          <a:xfrm flipH="false" flipV="false" rot="1794561">
            <a:off x="1125475" y="900034"/>
            <a:ext cx="765447" cy="653204"/>
          </a:xfrm>
          <a:custGeom>
            <a:avLst/>
            <a:gdLst/>
            <a:ahLst/>
            <a:cxnLst/>
            <a:rect r="r" b="b" t="t" l="l"/>
            <a:pathLst>
              <a:path h="653204" w="765447">
                <a:moveTo>
                  <a:pt x="0" y="0"/>
                </a:moveTo>
                <a:lnTo>
                  <a:pt x="765447" y="0"/>
                </a:lnTo>
                <a:lnTo>
                  <a:pt x="765447" y="653204"/>
                </a:lnTo>
                <a:lnTo>
                  <a:pt x="0" y="6532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58" id="58"/>
          <p:cNvSpPr/>
          <p:nvPr/>
        </p:nvSpPr>
        <p:spPr>
          <a:xfrm flipH="false" flipV="false" rot="0">
            <a:off x="-352353" y="4776542"/>
            <a:ext cx="1970680" cy="1142995"/>
          </a:xfrm>
          <a:custGeom>
            <a:avLst/>
            <a:gdLst/>
            <a:ahLst/>
            <a:cxnLst/>
            <a:rect r="r" b="b" t="t" l="l"/>
            <a:pathLst>
              <a:path h="1142995" w="1970680">
                <a:moveTo>
                  <a:pt x="0" y="0"/>
                </a:moveTo>
                <a:lnTo>
                  <a:pt x="1970680" y="0"/>
                </a:lnTo>
                <a:lnTo>
                  <a:pt x="1970680" y="1142995"/>
                </a:lnTo>
                <a:lnTo>
                  <a:pt x="0" y="1142995"/>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59" id="59"/>
          <p:cNvSpPr/>
          <p:nvPr/>
        </p:nvSpPr>
        <p:spPr>
          <a:xfrm flipH="false" flipV="false" rot="0">
            <a:off x="17259300" y="6568680"/>
            <a:ext cx="1591946" cy="1516690"/>
          </a:xfrm>
          <a:custGeom>
            <a:avLst/>
            <a:gdLst/>
            <a:ahLst/>
            <a:cxnLst/>
            <a:rect r="r" b="b" t="t" l="l"/>
            <a:pathLst>
              <a:path h="1516690" w="1591946">
                <a:moveTo>
                  <a:pt x="0" y="0"/>
                </a:moveTo>
                <a:lnTo>
                  <a:pt x="1591946" y="0"/>
                </a:lnTo>
                <a:lnTo>
                  <a:pt x="1591946" y="1516690"/>
                </a:lnTo>
                <a:lnTo>
                  <a:pt x="0" y="151669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60" id="60"/>
          <p:cNvSpPr/>
          <p:nvPr/>
        </p:nvSpPr>
        <p:spPr>
          <a:xfrm flipH="false" flipV="false" rot="2144975">
            <a:off x="179500" y="8457375"/>
            <a:ext cx="906974" cy="906974"/>
          </a:xfrm>
          <a:custGeom>
            <a:avLst/>
            <a:gdLst/>
            <a:ahLst/>
            <a:cxnLst/>
            <a:rect r="r" b="b" t="t" l="l"/>
            <a:pathLst>
              <a:path h="906974" w="906974">
                <a:moveTo>
                  <a:pt x="0" y="0"/>
                </a:moveTo>
                <a:lnTo>
                  <a:pt x="906974" y="0"/>
                </a:lnTo>
                <a:lnTo>
                  <a:pt x="906974" y="906974"/>
                </a:lnTo>
                <a:lnTo>
                  <a:pt x="0" y="906974"/>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61" id="61"/>
          <p:cNvSpPr/>
          <p:nvPr/>
        </p:nvSpPr>
        <p:spPr>
          <a:xfrm flipH="false" flipV="false" rot="0">
            <a:off x="2720355" y="3338112"/>
            <a:ext cx="754746" cy="906355"/>
          </a:xfrm>
          <a:custGeom>
            <a:avLst/>
            <a:gdLst/>
            <a:ahLst/>
            <a:cxnLst/>
            <a:rect r="r" b="b" t="t" l="l"/>
            <a:pathLst>
              <a:path h="906355" w="754746">
                <a:moveTo>
                  <a:pt x="0" y="0"/>
                </a:moveTo>
                <a:lnTo>
                  <a:pt x="754747" y="0"/>
                </a:lnTo>
                <a:lnTo>
                  <a:pt x="754747" y="906355"/>
                </a:lnTo>
                <a:lnTo>
                  <a:pt x="0" y="906355"/>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62" id="62"/>
          <p:cNvSpPr/>
          <p:nvPr/>
        </p:nvSpPr>
        <p:spPr>
          <a:xfrm flipH="false" flipV="false" rot="775160">
            <a:off x="4384976" y="-51602"/>
            <a:ext cx="1763351" cy="894500"/>
          </a:xfrm>
          <a:custGeom>
            <a:avLst/>
            <a:gdLst/>
            <a:ahLst/>
            <a:cxnLst/>
            <a:rect r="r" b="b" t="t" l="l"/>
            <a:pathLst>
              <a:path h="894500" w="1763351">
                <a:moveTo>
                  <a:pt x="0" y="0"/>
                </a:moveTo>
                <a:lnTo>
                  <a:pt x="1763351" y="0"/>
                </a:lnTo>
                <a:lnTo>
                  <a:pt x="1763351" y="894500"/>
                </a:lnTo>
                <a:lnTo>
                  <a:pt x="0" y="894500"/>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TextBox 63" id="63"/>
          <p:cNvSpPr txBox="true"/>
          <p:nvPr/>
        </p:nvSpPr>
        <p:spPr>
          <a:xfrm rot="0">
            <a:off x="10691271" y="910065"/>
            <a:ext cx="6771074" cy="921258"/>
          </a:xfrm>
          <a:prstGeom prst="rect">
            <a:avLst/>
          </a:prstGeom>
        </p:spPr>
        <p:txBody>
          <a:bodyPr anchor="t" rtlCol="false" tIns="0" lIns="0" bIns="0" rIns="0">
            <a:spAutoFit/>
          </a:bodyPr>
          <a:lstStyle/>
          <a:p>
            <a:pPr algn="r" marL="0" indent="0" lvl="0">
              <a:lnSpc>
                <a:spcPts val="6426"/>
              </a:lnSpc>
              <a:spcBef>
                <a:spcPct val="0"/>
              </a:spcBef>
            </a:pPr>
            <a:r>
              <a:rPr lang="en-US" sz="5400" spc="-108" u="none">
                <a:solidFill>
                  <a:srgbClr val="000000"/>
                </a:solidFill>
                <a:latin typeface="Kollektif Bold"/>
              </a:rPr>
              <a:t>ADD A CHART PAGE</a:t>
            </a:r>
          </a:p>
        </p:txBody>
      </p:sp>
      <p:grpSp>
        <p:nvGrpSpPr>
          <p:cNvPr name="Group 64" id="64"/>
          <p:cNvGrpSpPr/>
          <p:nvPr/>
        </p:nvGrpSpPr>
        <p:grpSpPr>
          <a:xfrm rot="0">
            <a:off x="3287859" y="5785442"/>
            <a:ext cx="3094542" cy="783238"/>
            <a:chOff x="0" y="0"/>
            <a:chExt cx="4126056" cy="1044317"/>
          </a:xfrm>
        </p:grpSpPr>
        <p:sp>
          <p:nvSpPr>
            <p:cNvPr name="TextBox 65" id="65"/>
            <p:cNvSpPr txBox="true"/>
            <p:nvPr/>
          </p:nvSpPr>
          <p:spPr>
            <a:xfrm rot="0">
              <a:off x="773533" y="-66675"/>
              <a:ext cx="2578989" cy="676275"/>
            </a:xfrm>
            <a:prstGeom prst="rect">
              <a:avLst/>
            </a:prstGeom>
          </p:spPr>
          <p:txBody>
            <a:bodyPr anchor="t" rtlCol="false" tIns="0" lIns="0" bIns="0" rIns="0">
              <a:spAutoFit/>
            </a:bodyPr>
            <a:lstStyle/>
            <a:p>
              <a:pPr algn="ctr" marL="0" indent="0" lvl="0">
                <a:lnSpc>
                  <a:spcPts val="3600"/>
                </a:lnSpc>
                <a:spcBef>
                  <a:spcPct val="0"/>
                </a:spcBef>
              </a:pPr>
              <a:r>
                <a:rPr lang="en-US" sz="3000" spc="-60" u="none">
                  <a:solidFill>
                    <a:srgbClr val="FFFFFF"/>
                  </a:solidFill>
                  <a:latin typeface="Kollektif"/>
                </a:rPr>
                <a:t>Name</a:t>
              </a:r>
            </a:p>
          </p:txBody>
        </p:sp>
        <p:sp>
          <p:nvSpPr>
            <p:cNvPr name="TextBox 66" id="66"/>
            <p:cNvSpPr txBox="true"/>
            <p:nvPr/>
          </p:nvSpPr>
          <p:spPr>
            <a:xfrm rot="0">
              <a:off x="0" y="493560"/>
              <a:ext cx="4126056"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FFFFFF"/>
                  </a:solidFill>
                  <a:latin typeface="Kollektif"/>
                </a:rPr>
                <a:t>Title or Position</a:t>
              </a:r>
            </a:p>
          </p:txBody>
        </p:sp>
      </p:grpSp>
      <p:grpSp>
        <p:nvGrpSpPr>
          <p:cNvPr name="Group 67" id="67"/>
          <p:cNvGrpSpPr/>
          <p:nvPr/>
        </p:nvGrpSpPr>
        <p:grpSpPr>
          <a:xfrm rot="0">
            <a:off x="7596729" y="2752578"/>
            <a:ext cx="3094542" cy="783238"/>
            <a:chOff x="0" y="0"/>
            <a:chExt cx="4126056" cy="1044317"/>
          </a:xfrm>
        </p:grpSpPr>
        <p:sp>
          <p:nvSpPr>
            <p:cNvPr name="TextBox 68" id="68"/>
            <p:cNvSpPr txBox="true"/>
            <p:nvPr/>
          </p:nvSpPr>
          <p:spPr>
            <a:xfrm rot="0">
              <a:off x="773533" y="-66675"/>
              <a:ext cx="2578989" cy="676275"/>
            </a:xfrm>
            <a:prstGeom prst="rect">
              <a:avLst/>
            </a:prstGeom>
          </p:spPr>
          <p:txBody>
            <a:bodyPr anchor="t" rtlCol="false" tIns="0" lIns="0" bIns="0" rIns="0">
              <a:spAutoFit/>
            </a:bodyPr>
            <a:lstStyle/>
            <a:p>
              <a:pPr algn="ctr" marL="0" indent="0" lvl="0">
                <a:lnSpc>
                  <a:spcPts val="3600"/>
                </a:lnSpc>
                <a:spcBef>
                  <a:spcPct val="0"/>
                </a:spcBef>
              </a:pPr>
              <a:r>
                <a:rPr lang="en-US" sz="3000" spc="-60" u="none">
                  <a:solidFill>
                    <a:srgbClr val="FFFFFF"/>
                  </a:solidFill>
                  <a:latin typeface="Kollektif"/>
                </a:rPr>
                <a:t>Name</a:t>
              </a:r>
            </a:p>
          </p:txBody>
        </p:sp>
        <p:sp>
          <p:nvSpPr>
            <p:cNvPr name="TextBox 69" id="69"/>
            <p:cNvSpPr txBox="true"/>
            <p:nvPr/>
          </p:nvSpPr>
          <p:spPr>
            <a:xfrm rot="0">
              <a:off x="0" y="493560"/>
              <a:ext cx="4126056"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FFFFFF"/>
                  </a:solidFill>
                  <a:latin typeface="Kollektif"/>
                </a:rPr>
                <a:t>Title or Position</a:t>
              </a:r>
            </a:p>
          </p:txBody>
        </p:sp>
      </p:grpSp>
      <p:grpSp>
        <p:nvGrpSpPr>
          <p:cNvPr name="Group 70" id="70"/>
          <p:cNvGrpSpPr/>
          <p:nvPr/>
        </p:nvGrpSpPr>
        <p:grpSpPr>
          <a:xfrm rot="0">
            <a:off x="825655" y="8760611"/>
            <a:ext cx="3094542" cy="817880"/>
            <a:chOff x="0" y="0"/>
            <a:chExt cx="4126056" cy="1090507"/>
          </a:xfrm>
        </p:grpSpPr>
        <p:sp>
          <p:nvSpPr>
            <p:cNvPr name="TextBox 71" id="71"/>
            <p:cNvSpPr txBox="true"/>
            <p:nvPr/>
          </p:nvSpPr>
          <p:spPr>
            <a:xfrm rot="0">
              <a:off x="773533" y="-66675"/>
              <a:ext cx="2578989" cy="676275"/>
            </a:xfrm>
            <a:prstGeom prst="rect">
              <a:avLst/>
            </a:prstGeom>
          </p:spPr>
          <p:txBody>
            <a:bodyPr anchor="t" rtlCol="false" tIns="0" lIns="0" bIns="0" rIns="0">
              <a:spAutoFit/>
            </a:bodyPr>
            <a:lstStyle/>
            <a:p>
              <a:pPr algn="ctr" marL="0" indent="0" lvl="0">
                <a:lnSpc>
                  <a:spcPts val="3600"/>
                </a:lnSpc>
                <a:spcBef>
                  <a:spcPct val="0"/>
                </a:spcBef>
              </a:pPr>
              <a:r>
                <a:rPr lang="en-US" sz="3000" spc="-60" u="none">
                  <a:solidFill>
                    <a:srgbClr val="FFFFFF"/>
                  </a:solidFill>
                  <a:latin typeface="Kollektif"/>
                </a:rPr>
                <a:t>Name</a:t>
              </a:r>
            </a:p>
          </p:txBody>
        </p:sp>
        <p:sp>
          <p:nvSpPr>
            <p:cNvPr name="TextBox 72" id="72"/>
            <p:cNvSpPr txBox="true"/>
            <p:nvPr/>
          </p:nvSpPr>
          <p:spPr>
            <a:xfrm rot="0">
              <a:off x="0" y="539750"/>
              <a:ext cx="4126056"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FFFFFF"/>
                  </a:solidFill>
                  <a:latin typeface="Kollektif"/>
                </a:rPr>
                <a:t>Title or Position</a:t>
              </a:r>
            </a:p>
          </p:txBody>
        </p:sp>
      </p:grpSp>
      <p:grpSp>
        <p:nvGrpSpPr>
          <p:cNvPr name="Group 73" id="73"/>
          <p:cNvGrpSpPr/>
          <p:nvPr/>
        </p:nvGrpSpPr>
        <p:grpSpPr>
          <a:xfrm rot="0">
            <a:off x="5750063" y="8760611"/>
            <a:ext cx="3094542" cy="817880"/>
            <a:chOff x="0" y="0"/>
            <a:chExt cx="4126056" cy="1090507"/>
          </a:xfrm>
        </p:grpSpPr>
        <p:sp>
          <p:nvSpPr>
            <p:cNvPr name="TextBox 74" id="74"/>
            <p:cNvSpPr txBox="true"/>
            <p:nvPr/>
          </p:nvSpPr>
          <p:spPr>
            <a:xfrm rot="0">
              <a:off x="773533" y="-66675"/>
              <a:ext cx="2578989" cy="676275"/>
            </a:xfrm>
            <a:prstGeom prst="rect">
              <a:avLst/>
            </a:prstGeom>
          </p:spPr>
          <p:txBody>
            <a:bodyPr anchor="t" rtlCol="false" tIns="0" lIns="0" bIns="0" rIns="0">
              <a:spAutoFit/>
            </a:bodyPr>
            <a:lstStyle/>
            <a:p>
              <a:pPr algn="ctr" marL="0" indent="0" lvl="0">
                <a:lnSpc>
                  <a:spcPts val="3600"/>
                </a:lnSpc>
                <a:spcBef>
                  <a:spcPct val="0"/>
                </a:spcBef>
              </a:pPr>
              <a:r>
                <a:rPr lang="en-US" sz="3000" spc="-60" u="none">
                  <a:solidFill>
                    <a:srgbClr val="FFFFFF"/>
                  </a:solidFill>
                  <a:latin typeface="Kollektif"/>
                </a:rPr>
                <a:t>Name</a:t>
              </a:r>
            </a:p>
          </p:txBody>
        </p:sp>
        <p:sp>
          <p:nvSpPr>
            <p:cNvPr name="TextBox 75" id="75"/>
            <p:cNvSpPr txBox="true"/>
            <p:nvPr/>
          </p:nvSpPr>
          <p:spPr>
            <a:xfrm rot="0">
              <a:off x="0" y="539750"/>
              <a:ext cx="4126056"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FFFFFF"/>
                  </a:solidFill>
                  <a:latin typeface="Kollektif"/>
                </a:rPr>
                <a:t>Title or Position</a:t>
              </a:r>
            </a:p>
          </p:txBody>
        </p:sp>
      </p:grpSp>
      <p:grpSp>
        <p:nvGrpSpPr>
          <p:cNvPr name="Group 76" id="76"/>
          <p:cNvGrpSpPr/>
          <p:nvPr/>
        </p:nvGrpSpPr>
        <p:grpSpPr>
          <a:xfrm rot="0">
            <a:off x="9443396" y="8760611"/>
            <a:ext cx="3094542" cy="817880"/>
            <a:chOff x="0" y="0"/>
            <a:chExt cx="4126056" cy="1090507"/>
          </a:xfrm>
        </p:grpSpPr>
        <p:sp>
          <p:nvSpPr>
            <p:cNvPr name="TextBox 77" id="77"/>
            <p:cNvSpPr txBox="true"/>
            <p:nvPr/>
          </p:nvSpPr>
          <p:spPr>
            <a:xfrm rot="0">
              <a:off x="773533" y="-66675"/>
              <a:ext cx="2578989" cy="676275"/>
            </a:xfrm>
            <a:prstGeom prst="rect">
              <a:avLst/>
            </a:prstGeom>
          </p:spPr>
          <p:txBody>
            <a:bodyPr anchor="t" rtlCol="false" tIns="0" lIns="0" bIns="0" rIns="0">
              <a:spAutoFit/>
            </a:bodyPr>
            <a:lstStyle/>
            <a:p>
              <a:pPr algn="ctr" marL="0" indent="0" lvl="0">
                <a:lnSpc>
                  <a:spcPts val="3600"/>
                </a:lnSpc>
                <a:spcBef>
                  <a:spcPct val="0"/>
                </a:spcBef>
              </a:pPr>
              <a:r>
                <a:rPr lang="en-US" sz="3000" spc="-60" u="none">
                  <a:solidFill>
                    <a:srgbClr val="FFFFFF"/>
                  </a:solidFill>
                  <a:latin typeface="Kollektif"/>
                </a:rPr>
                <a:t>Name</a:t>
              </a:r>
            </a:p>
          </p:txBody>
        </p:sp>
        <p:sp>
          <p:nvSpPr>
            <p:cNvPr name="TextBox 78" id="78"/>
            <p:cNvSpPr txBox="true"/>
            <p:nvPr/>
          </p:nvSpPr>
          <p:spPr>
            <a:xfrm rot="0">
              <a:off x="0" y="539750"/>
              <a:ext cx="4126056"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FFFFFF"/>
                  </a:solidFill>
                  <a:latin typeface="Kollektif"/>
                </a:rPr>
                <a:t>Title or Position</a:t>
              </a:r>
            </a:p>
          </p:txBody>
        </p:sp>
      </p:grpSp>
      <p:grpSp>
        <p:nvGrpSpPr>
          <p:cNvPr name="Group 79" id="79"/>
          <p:cNvGrpSpPr/>
          <p:nvPr/>
        </p:nvGrpSpPr>
        <p:grpSpPr>
          <a:xfrm rot="0">
            <a:off x="14367804" y="8760611"/>
            <a:ext cx="3094542" cy="817880"/>
            <a:chOff x="0" y="0"/>
            <a:chExt cx="4126056" cy="1090507"/>
          </a:xfrm>
        </p:grpSpPr>
        <p:sp>
          <p:nvSpPr>
            <p:cNvPr name="TextBox 80" id="80"/>
            <p:cNvSpPr txBox="true"/>
            <p:nvPr/>
          </p:nvSpPr>
          <p:spPr>
            <a:xfrm rot="0">
              <a:off x="773533" y="-66675"/>
              <a:ext cx="2578989" cy="676275"/>
            </a:xfrm>
            <a:prstGeom prst="rect">
              <a:avLst/>
            </a:prstGeom>
          </p:spPr>
          <p:txBody>
            <a:bodyPr anchor="t" rtlCol="false" tIns="0" lIns="0" bIns="0" rIns="0">
              <a:spAutoFit/>
            </a:bodyPr>
            <a:lstStyle/>
            <a:p>
              <a:pPr algn="ctr" marL="0" indent="0" lvl="0">
                <a:lnSpc>
                  <a:spcPts val="3600"/>
                </a:lnSpc>
                <a:spcBef>
                  <a:spcPct val="0"/>
                </a:spcBef>
              </a:pPr>
              <a:r>
                <a:rPr lang="en-US" sz="3000" spc="-60" u="none">
                  <a:solidFill>
                    <a:srgbClr val="FFFFFF"/>
                  </a:solidFill>
                  <a:latin typeface="Kollektif"/>
                </a:rPr>
                <a:t>Name</a:t>
              </a:r>
            </a:p>
          </p:txBody>
        </p:sp>
        <p:sp>
          <p:nvSpPr>
            <p:cNvPr name="TextBox 81" id="81"/>
            <p:cNvSpPr txBox="true"/>
            <p:nvPr/>
          </p:nvSpPr>
          <p:spPr>
            <a:xfrm rot="0">
              <a:off x="0" y="539750"/>
              <a:ext cx="4126056"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FFFFFF"/>
                  </a:solidFill>
                  <a:latin typeface="Kollektif"/>
                </a:rPr>
                <a:t>Title or Position</a:t>
              </a:r>
            </a:p>
          </p:txBody>
        </p:sp>
      </p:grpSp>
      <p:grpSp>
        <p:nvGrpSpPr>
          <p:cNvPr name="Group 82" id="82"/>
          <p:cNvGrpSpPr/>
          <p:nvPr/>
        </p:nvGrpSpPr>
        <p:grpSpPr>
          <a:xfrm rot="0">
            <a:off x="11905600" y="5785442"/>
            <a:ext cx="3094542" cy="783238"/>
            <a:chOff x="0" y="0"/>
            <a:chExt cx="4126056" cy="1044317"/>
          </a:xfrm>
        </p:grpSpPr>
        <p:sp>
          <p:nvSpPr>
            <p:cNvPr name="TextBox 83" id="83"/>
            <p:cNvSpPr txBox="true"/>
            <p:nvPr/>
          </p:nvSpPr>
          <p:spPr>
            <a:xfrm rot="0">
              <a:off x="773533" y="-66675"/>
              <a:ext cx="2578989" cy="676275"/>
            </a:xfrm>
            <a:prstGeom prst="rect">
              <a:avLst/>
            </a:prstGeom>
          </p:spPr>
          <p:txBody>
            <a:bodyPr anchor="t" rtlCol="false" tIns="0" lIns="0" bIns="0" rIns="0">
              <a:spAutoFit/>
            </a:bodyPr>
            <a:lstStyle/>
            <a:p>
              <a:pPr algn="ctr" marL="0" indent="0" lvl="0">
                <a:lnSpc>
                  <a:spcPts val="3600"/>
                </a:lnSpc>
                <a:spcBef>
                  <a:spcPct val="0"/>
                </a:spcBef>
              </a:pPr>
              <a:r>
                <a:rPr lang="en-US" sz="3000" spc="-60" u="none">
                  <a:solidFill>
                    <a:srgbClr val="FFFFFF"/>
                  </a:solidFill>
                  <a:latin typeface="Kollektif"/>
                </a:rPr>
                <a:t>Name</a:t>
              </a:r>
            </a:p>
          </p:txBody>
        </p:sp>
        <p:sp>
          <p:nvSpPr>
            <p:cNvPr name="TextBox 84" id="84"/>
            <p:cNvSpPr txBox="true"/>
            <p:nvPr/>
          </p:nvSpPr>
          <p:spPr>
            <a:xfrm rot="0">
              <a:off x="0" y="493560"/>
              <a:ext cx="4126056" cy="5507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FFFFFF"/>
                  </a:solidFill>
                  <a:latin typeface="Kollektif"/>
                </a:rPr>
                <a:t>Title or Position</a:t>
              </a:r>
            </a:p>
          </p:txBody>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sp>
        <p:nvSpPr>
          <p:cNvPr name="TextBox 2" id="2"/>
          <p:cNvSpPr txBox="true"/>
          <p:nvPr/>
        </p:nvSpPr>
        <p:spPr>
          <a:xfrm rot="0">
            <a:off x="1119752" y="6558817"/>
            <a:ext cx="4670380" cy="2437130"/>
          </a:xfrm>
          <a:prstGeom prst="rect">
            <a:avLst/>
          </a:prstGeom>
        </p:spPr>
        <p:txBody>
          <a:bodyPr anchor="t" rtlCol="false" tIns="0" lIns="0" bIns="0" rIns="0">
            <a:spAutoFit/>
          </a:bodyPr>
          <a:lstStyle/>
          <a:p>
            <a:pPr algn="l">
              <a:lnSpc>
                <a:spcPts val="3220"/>
              </a:lnSpc>
              <a:spcBef>
                <a:spcPct val="0"/>
              </a:spcBef>
            </a:pPr>
            <a:r>
              <a:rPr lang="en-US" sz="2300" u="none">
                <a:solidFill>
                  <a:srgbClr val="FFFFFF"/>
                </a:solidFill>
                <a:latin typeface="Kollektif"/>
              </a:rPr>
              <a:t>Use these design resources</a:t>
            </a:r>
          </a:p>
          <a:p>
            <a:pPr algn="l">
              <a:lnSpc>
                <a:spcPts val="3220"/>
              </a:lnSpc>
              <a:spcBef>
                <a:spcPct val="0"/>
              </a:spcBef>
            </a:pPr>
            <a:r>
              <a:rPr lang="en-US" sz="2300" u="none">
                <a:solidFill>
                  <a:srgbClr val="FFFFFF"/>
                </a:solidFill>
                <a:latin typeface="Kollektif"/>
              </a:rPr>
              <a:t>in your Canva Presentation.</a:t>
            </a:r>
          </a:p>
          <a:p>
            <a:pPr algn="l" marL="0" indent="0" lvl="1">
              <a:lnSpc>
                <a:spcPts val="3220"/>
              </a:lnSpc>
              <a:spcBef>
                <a:spcPct val="0"/>
              </a:spcBef>
            </a:pPr>
            <a:r>
              <a:rPr lang="en-US" sz="2300" u="none">
                <a:solidFill>
                  <a:srgbClr val="FFFFFF"/>
                </a:solidFill>
                <a:latin typeface="Kollektif"/>
              </a:rPr>
              <a:t>Happy designing! </a:t>
            </a:r>
          </a:p>
          <a:p>
            <a:pPr algn="l" marL="0" indent="0" lvl="1">
              <a:lnSpc>
                <a:spcPts val="3220"/>
              </a:lnSpc>
              <a:spcBef>
                <a:spcPct val="0"/>
              </a:spcBef>
            </a:pPr>
          </a:p>
          <a:p>
            <a:pPr algn="l">
              <a:lnSpc>
                <a:spcPts val="3220"/>
              </a:lnSpc>
              <a:spcBef>
                <a:spcPct val="0"/>
              </a:spcBef>
            </a:pPr>
            <a:r>
              <a:rPr lang="en-US" sz="2300" u="none">
                <a:solidFill>
                  <a:srgbClr val="FFFFFF"/>
                </a:solidFill>
                <a:latin typeface="Kollektif"/>
              </a:rPr>
              <a:t>Don't forget to delete this</a:t>
            </a:r>
          </a:p>
          <a:p>
            <a:pPr algn="l" marL="0" indent="0" lvl="1">
              <a:lnSpc>
                <a:spcPts val="3220"/>
              </a:lnSpc>
              <a:spcBef>
                <a:spcPct val="0"/>
              </a:spcBef>
            </a:pPr>
            <a:r>
              <a:rPr lang="en-US" sz="2300" u="none">
                <a:solidFill>
                  <a:srgbClr val="FFFFFF"/>
                </a:solidFill>
                <a:latin typeface="Kollektif"/>
              </a:rPr>
              <a:t>page before presenting. </a:t>
            </a:r>
          </a:p>
        </p:txBody>
      </p:sp>
      <p:sp>
        <p:nvSpPr>
          <p:cNvPr name="Freeform 3" id="3"/>
          <p:cNvSpPr/>
          <p:nvPr/>
        </p:nvSpPr>
        <p:spPr>
          <a:xfrm flipH="false" flipV="false" rot="0">
            <a:off x="7482135" y="1201256"/>
            <a:ext cx="832459" cy="715915"/>
          </a:xfrm>
          <a:custGeom>
            <a:avLst/>
            <a:gdLst/>
            <a:ahLst/>
            <a:cxnLst/>
            <a:rect r="r" b="b" t="t" l="l"/>
            <a:pathLst>
              <a:path h="715915" w="832459">
                <a:moveTo>
                  <a:pt x="0" y="0"/>
                </a:moveTo>
                <a:lnTo>
                  <a:pt x="832459" y="0"/>
                </a:lnTo>
                <a:lnTo>
                  <a:pt x="832459" y="715915"/>
                </a:lnTo>
                <a:lnTo>
                  <a:pt x="0" y="71591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8831902" y="1128165"/>
            <a:ext cx="862097" cy="862097"/>
          </a:xfrm>
          <a:custGeom>
            <a:avLst/>
            <a:gdLst/>
            <a:ahLst/>
            <a:cxnLst/>
            <a:rect r="r" b="b" t="t" l="l"/>
            <a:pathLst>
              <a:path h="862097" w="862097">
                <a:moveTo>
                  <a:pt x="0" y="0"/>
                </a:moveTo>
                <a:lnTo>
                  <a:pt x="862097" y="0"/>
                </a:lnTo>
                <a:lnTo>
                  <a:pt x="862097" y="862097"/>
                </a:lnTo>
                <a:lnTo>
                  <a:pt x="0" y="86209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121522" y="1053200"/>
            <a:ext cx="704739" cy="1012027"/>
          </a:xfrm>
          <a:custGeom>
            <a:avLst/>
            <a:gdLst/>
            <a:ahLst/>
            <a:cxnLst/>
            <a:rect r="r" b="b" t="t" l="l"/>
            <a:pathLst>
              <a:path h="1012027" w="704739">
                <a:moveTo>
                  <a:pt x="0" y="0"/>
                </a:moveTo>
                <a:lnTo>
                  <a:pt x="704739" y="0"/>
                </a:lnTo>
                <a:lnTo>
                  <a:pt x="704739" y="1012027"/>
                </a:lnTo>
                <a:lnTo>
                  <a:pt x="0" y="101202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1297755" y="1201256"/>
            <a:ext cx="1164950" cy="715915"/>
          </a:xfrm>
          <a:custGeom>
            <a:avLst/>
            <a:gdLst/>
            <a:ahLst/>
            <a:cxnLst/>
            <a:rect r="r" b="b" t="t" l="l"/>
            <a:pathLst>
              <a:path h="715915" w="1164950">
                <a:moveTo>
                  <a:pt x="0" y="0"/>
                </a:moveTo>
                <a:lnTo>
                  <a:pt x="1164950" y="0"/>
                </a:lnTo>
                <a:lnTo>
                  <a:pt x="1164950" y="715915"/>
                </a:lnTo>
                <a:lnTo>
                  <a:pt x="0" y="71591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13009164" y="1128165"/>
            <a:ext cx="862097" cy="862097"/>
          </a:xfrm>
          <a:custGeom>
            <a:avLst/>
            <a:gdLst/>
            <a:ahLst/>
            <a:cxnLst/>
            <a:rect r="r" b="b" t="t" l="l"/>
            <a:pathLst>
              <a:path h="862097" w="862097">
                <a:moveTo>
                  <a:pt x="0" y="0"/>
                </a:moveTo>
                <a:lnTo>
                  <a:pt x="862097" y="0"/>
                </a:lnTo>
                <a:lnTo>
                  <a:pt x="862097" y="862097"/>
                </a:lnTo>
                <a:lnTo>
                  <a:pt x="0" y="86209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15326641" y="1053200"/>
            <a:ext cx="1119949" cy="1012027"/>
          </a:xfrm>
          <a:custGeom>
            <a:avLst/>
            <a:gdLst/>
            <a:ahLst/>
            <a:cxnLst/>
            <a:rect r="r" b="b" t="t" l="l"/>
            <a:pathLst>
              <a:path h="1012027" w="1119949">
                <a:moveTo>
                  <a:pt x="0" y="0"/>
                </a:moveTo>
                <a:lnTo>
                  <a:pt x="1119950" y="0"/>
                </a:lnTo>
                <a:lnTo>
                  <a:pt x="1119950" y="1012027"/>
                </a:lnTo>
                <a:lnTo>
                  <a:pt x="0" y="101202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false" flipV="false" rot="0">
            <a:off x="14298785" y="1053200"/>
            <a:ext cx="675298" cy="1012027"/>
          </a:xfrm>
          <a:custGeom>
            <a:avLst/>
            <a:gdLst/>
            <a:ahLst/>
            <a:cxnLst/>
            <a:rect r="r" b="b" t="t" l="l"/>
            <a:pathLst>
              <a:path h="1012027" w="675298">
                <a:moveTo>
                  <a:pt x="0" y="0"/>
                </a:moveTo>
                <a:lnTo>
                  <a:pt x="675298" y="0"/>
                </a:lnTo>
                <a:lnTo>
                  <a:pt x="675298" y="1012027"/>
                </a:lnTo>
                <a:lnTo>
                  <a:pt x="0" y="101202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0" id="10"/>
          <p:cNvSpPr/>
          <p:nvPr/>
        </p:nvSpPr>
        <p:spPr>
          <a:xfrm flipH="false" flipV="false" rot="0">
            <a:off x="16799149" y="1053200"/>
            <a:ext cx="732340" cy="1012027"/>
          </a:xfrm>
          <a:custGeom>
            <a:avLst/>
            <a:gdLst/>
            <a:ahLst/>
            <a:cxnLst/>
            <a:rect r="r" b="b" t="t" l="l"/>
            <a:pathLst>
              <a:path h="1012027" w="732340">
                <a:moveTo>
                  <a:pt x="0" y="0"/>
                </a:moveTo>
                <a:lnTo>
                  <a:pt x="732340" y="0"/>
                </a:lnTo>
                <a:lnTo>
                  <a:pt x="732340" y="1012027"/>
                </a:lnTo>
                <a:lnTo>
                  <a:pt x="0" y="1012027"/>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1" id="11"/>
          <p:cNvSpPr/>
          <p:nvPr/>
        </p:nvSpPr>
        <p:spPr>
          <a:xfrm flipH="false" flipV="false" rot="0">
            <a:off x="7467096" y="3064911"/>
            <a:ext cx="862536" cy="862536"/>
          </a:xfrm>
          <a:custGeom>
            <a:avLst/>
            <a:gdLst/>
            <a:ahLst/>
            <a:cxnLst/>
            <a:rect r="r" b="b" t="t" l="l"/>
            <a:pathLst>
              <a:path h="862536" w="862536">
                <a:moveTo>
                  <a:pt x="0" y="0"/>
                </a:moveTo>
                <a:lnTo>
                  <a:pt x="862537" y="0"/>
                </a:lnTo>
                <a:lnTo>
                  <a:pt x="862537" y="862536"/>
                </a:lnTo>
                <a:lnTo>
                  <a:pt x="0" y="862536"/>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2" id="12"/>
          <p:cNvSpPr/>
          <p:nvPr/>
        </p:nvSpPr>
        <p:spPr>
          <a:xfrm flipH="false" flipV="false" rot="0">
            <a:off x="8780705" y="3064911"/>
            <a:ext cx="862536" cy="862536"/>
          </a:xfrm>
          <a:custGeom>
            <a:avLst/>
            <a:gdLst/>
            <a:ahLst/>
            <a:cxnLst/>
            <a:rect r="r" b="b" t="t" l="l"/>
            <a:pathLst>
              <a:path h="862536" w="862536">
                <a:moveTo>
                  <a:pt x="0" y="0"/>
                </a:moveTo>
                <a:lnTo>
                  <a:pt x="862536" y="0"/>
                </a:lnTo>
                <a:lnTo>
                  <a:pt x="862536" y="862536"/>
                </a:lnTo>
                <a:lnTo>
                  <a:pt x="0" y="862536"/>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3" id="13"/>
          <p:cNvSpPr/>
          <p:nvPr/>
        </p:nvSpPr>
        <p:spPr>
          <a:xfrm flipH="false" flipV="false" rot="0">
            <a:off x="10094314" y="3064911"/>
            <a:ext cx="856263" cy="862536"/>
          </a:xfrm>
          <a:custGeom>
            <a:avLst/>
            <a:gdLst/>
            <a:ahLst/>
            <a:cxnLst/>
            <a:rect r="r" b="b" t="t" l="l"/>
            <a:pathLst>
              <a:path h="862536" w="856263">
                <a:moveTo>
                  <a:pt x="0" y="0"/>
                </a:moveTo>
                <a:lnTo>
                  <a:pt x="856263" y="0"/>
                </a:lnTo>
                <a:lnTo>
                  <a:pt x="856263" y="862536"/>
                </a:lnTo>
                <a:lnTo>
                  <a:pt x="0" y="862536"/>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4" id="14"/>
          <p:cNvSpPr/>
          <p:nvPr/>
        </p:nvSpPr>
        <p:spPr>
          <a:xfrm flipH="false" flipV="false" rot="0">
            <a:off x="11398252" y="3060768"/>
            <a:ext cx="714074" cy="870822"/>
          </a:xfrm>
          <a:custGeom>
            <a:avLst/>
            <a:gdLst/>
            <a:ahLst/>
            <a:cxnLst/>
            <a:rect r="r" b="b" t="t" l="l"/>
            <a:pathLst>
              <a:path h="870822" w="714074">
                <a:moveTo>
                  <a:pt x="0" y="0"/>
                </a:moveTo>
                <a:lnTo>
                  <a:pt x="714074" y="0"/>
                </a:lnTo>
                <a:lnTo>
                  <a:pt x="714074" y="870822"/>
                </a:lnTo>
                <a:lnTo>
                  <a:pt x="0" y="87082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5" id="15"/>
          <p:cNvSpPr/>
          <p:nvPr/>
        </p:nvSpPr>
        <p:spPr>
          <a:xfrm flipH="false" flipV="false" rot="0">
            <a:off x="12560001" y="3064911"/>
            <a:ext cx="903609" cy="862536"/>
          </a:xfrm>
          <a:custGeom>
            <a:avLst/>
            <a:gdLst/>
            <a:ahLst/>
            <a:cxnLst/>
            <a:rect r="r" b="b" t="t" l="l"/>
            <a:pathLst>
              <a:path h="862536" w="903609">
                <a:moveTo>
                  <a:pt x="0" y="0"/>
                </a:moveTo>
                <a:lnTo>
                  <a:pt x="903610" y="0"/>
                </a:lnTo>
                <a:lnTo>
                  <a:pt x="903610" y="862536"/>
                </a:lnTo>
                <a:lnTo>
                  <a:pt x="0" y="862536"/>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16" id="16"/>
          <p:cNvSpPr/>
          <p:nvPr/>
        </p:nvSpPr>
        <p:spPr>
          <a:xfrm flipH="false" flipV="false" rot="0">
            <a:off x="13914683" y="3064911"/>
            <a:ext cx="757464" cy="862536"/>
          </a:xfrm>
          <a:custGeom>
            <a:avLst/>
            <a:gdLst/>
            <a:ahLst/>
            <a:cxnLst/>
            <a:rect r="r" b="b" t="t" l="l"/>
            <a:pathLst>
              <a:path h="862536" w="757464">
                <a:moveTo>
                  <a:pt x="0" y="0"/>
                </a:moveTo>
                <a:lnTo>
                  <a:pt x="757464" y="0"/>
                </a:lnTo>
                <a:lnTo>
                  <a:pt x="757464" y="862536"/>
                </a:lnTo>
                <a:lnTo>
                  <a:pt x="0" y="862536"/>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17" id="17"/>
          <p:cNvSpPr/>
          <p:nvPr/>
        </p:nvSpPr>
        <p:spPr>
          <a:xfrm flipH="false" flipV="false" rot="0">
            <a:off x="15376997" y="3064911"/>
            <a:ext cx="857832" cy="862536"/>
          </a:xfrm>
          <a:custGeom>
            <a:avLst/>
            <a:gdLst/>
            <a:ahLst/>
            <a:cxnLst/>
            <a:rect r="r" b="b" t="t" l="l"/>
            <a:pathLst>
              <a:path h="862536" w="857832">
                <a:moveTo>
                  <a:pt x="0" y="0"/>
                </a:moveTo>
                <a:lnTo>
                  <a:pt x="857831" y="0"/>
                </a:lnTo>
                <a:lnTo>
                  <a:pt x="857831" y="862536"/>
                </a:lnTo>
                <a:lnTo>
                  <a:pt x="0" y="862536"/>
                </a:lnTo>
                <a:lnTo>
                  <a:pt x="0"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18" id="18"/>
          <p:cNvSpPr/>
          <p:nvPr/>
        </p:nvSpPr>
        <p:spPr>
          <a:xfrm flipH="false" flipV="false" rot="0">
            <a:off x="16602008" y="3165916"/>
            <a:ext cx="1110978" cy="660527"/>
          </a:xfrm>
          <a:custGeom>
            <a:avLst/>
            <a:gdLst/>
            <a:ahLst/>
            <a:cxnLst/>
            <a:rect r="r" b="b" t="t" l="l"/>
            <a:pathLst>
              <a:path h="660527" w="1110978">
                <a:moveTo>
                  <a:pt x="0" y="0"/>
                </a:moveTo>
                <a:lnTo>
                  <a:pt x="1110979" y="0"/>
                </a:lnTo>
                <a:lnTo>
                  <a:pt x="1110979" y="660527"/>
                </a:lnTo>
                <a:lnTo>
                  <a:pt x="0" y="660527"/>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19" id="19"/>
          <p:cNvSpPr/>
          <p:nvPr/>
        </p:nvSpPr>
        <p:spPr>
          <a:xfrm flipH="false" flipV="false" rot="0">
            <a:off x="7490992" y="4980429"/>
            <a:ext cx="885701" cy="761703"/>
          </a:xfrm>
          <a:custGeom>
            <a:avLst/>
            <a:gdLst/>
            <a:ahLst/>
            <a:cxnLst/>
            <a:rect r="r" b="b" t="t" l="l"/>
            <a:pathLst>
              <a:path h="761703" w="885701">
                <a:moveTo>
                  <a:pt x="0" y="0"/>
                </a:moveTo>
                <a:lnTo>
                  <a:pt x="885701" y="0"/>
                </a:lnTo>
                <a:lnTo>
                  <a:pt x="885701" y="761703"/>
                </a:lnTo>
                <a:lnTo>
                  <a:pt x="0" y="761703"/>
                </a:lnTo>
                <a:lnTo>
                  <a:pt x="0" y="0"/>
                </a:lnTo>
                <a:close/>
              </a:path>
            </a:pathLst>
          </a:custGeom>
          <a:blipFill>
            <a:blip r:embed="rId34">
              <a:extLst>
                <a:ext uri="{96DAC541-7B7A-43D3-8B79-37D633B846F1}">
                  <asvg:svgBlip xmlns:asvg="http://schemas.microsoft.com/office/drawing/2016/SVG/main" r:embed="rId35"/>
                </a:ext>
              </a:extLst>
            </a:blip>
            <a:stretch>
              <a:fillRect l="0" t="0" r="0" b="0"/>
            </a:stretch>
          </a:blipFill>
        </p:spPr>
      </p:sp>
      <p:sp>
        <p:nvSpPr>
          <p:cNvPr name="Freeform 20" id="20"/>
          <p:cNvSpPr/>
          <p:nvPr/>
        </p:nvSpPr>
        <p:spPr>
          <a:xfrm flipH="false" flipV="false" rot="0">
            <a:off x="9129092" y="4980429"/>
            <a:ext cx="761703" cy="761703"/>
          </a:xfrm>
          <a:custGeom>
            <a:avLst/>
            <a:gdLst/>
            <a:ahLst/>
            <a:cxnLst/>
            <a:rect r="r" b="b" t="t" l="l"/>
            <a:pathLst>
              <a:path h="761703" w="761703">
                <a:moveTo>
                  <a:pt x="0" y="0"/>
                </a:moveTo>
                <a:lnTo>
                  <a:pt x="761703" y="0"/>
                </a:lnTo>
                <a:lnTo>
                  <a:pt x="761703" y="761703"/>
                </a:lnTo>
                <a:lnTo>
                  <a:pt x="0" y="761703"/>
                </a:lnTo>
                <a:lnTo>
                  <a:pt x="0" y="0"/>
                </a:lnTo>
                <a:close/>
              </a:path>
            </a:pathLst>
          </a:custGeom>
          <a:blipFill>
            <a:blip r:embed="rId36">
              <a:extLst>
                <a:ext uri="{96DAC541-7B7A-43D3-8B79-37D633B846F1}">
                  <asvg:svgBlip xmlns:asvg="http://schemas.microsoft.com/office/drawing/2016/SVG/main" r:embed="rId37"/>
                </a:ext>
              </a:extLst>
            </a:blip>
            <a:stretch>
              <a:fillRect l="0" t="0" r="0" b="0"/>
            </a:stretch>
          </a:blipFill>
        </p:spPr>
      </p:sp>
      <p:sp>
        <p:nvSpPr>
          <p:cNvPr name="Freeform 21" id="21"/>
          <p:cNvSpPr/>
          <p:nvPr/>
        </p:nvSpPr>
        <p:spPr>
          <a:xfrm flipH="false" flipV="false" rot="0">
            <a:off x="10643194" y="4980429"/>
            <a:ext cx="761703" cy="761703"/>
          </a:xfrm>
          <a:custGeom>
            <a:avLst/>
            <a:gdLst/>
            <a:ahLst/>
            <a:cxnLst/>
            <a:rect r="r" b="b" t="t" l="l"/>
            <a:pathLst>
              <a:path h="761703" w="761703">
                <a:moveTo>
                  <a:pt x="0" y="0"/>
                </a:moveTo>
                <a:lnTo>
                  <a:pt x="761703" y="0"/>
                </a:lnTo>
                <a:lnTo>
                  <a:pt x="761703" y="761703"/>
                </a:lnTo>
                <a:lnTo>
                  <a:pt x="0" y="761703"/>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
        <p:nvSpPr>
          <p:cNvPr name="Freeform 22" id="22"/>
          <p:cNvSpPr/>
          <p:nvPr/>
        </p:nvSpPr>
        <p:spPr>
          <a:xfrm flipH="false" flipV="false" rot="0">
            <a:off x="12157296" y="4980429"/>
            <a:ext cx="760318" cy="761703"/>
          </a:xfrm>
          <a:custGeom>
            <a:avLst/>
            <a:gdLst/>
            <a:ahLst/>
            <a:cxnLst/>
            <a:rect r="r" b="b" t="t" l="l"/>
            <a:pathLst>
              <a:path h="761703" w="760318">
                <a:moveTo>
                  <a:pt x="0" y="0"/>
                </a:moveTo>
                <a:lnTo>
                  <a:pt x="760318" y="0"/>
                </a:lnTo>
                <a:lnTo>
                  <a:pt x="760318" y="761703"/>
                </a:lnTo>
                <a:lnTo>
                  <a:pt x="0" y="761703"/>
                </a:lnTo>
                <a:lnTo>
                  <a:pt x="0" y="0"/>
                </a:lnTo>
                <a:close/>
              </a:path>
            </a:pathLst>
          </a:custGeom>
          <a:blipFill>
            <a:blip r:embed="rId40">
              <a:extLst>
                <a:ext uri="{96DAC541-7B7A-43D3-8B79-37D633B846F1}">
                  <asvg:svgBlip xmlns:asvg="http://schemas.microsoft.com/office/drawing/2016/SVG/main" r:embed="rId41"/>
                </a:ext>
              </a:extLst>
            </a:blip>
            <a:stretch>
              <a:fillRect l="0" t="0" r="0" b="0"/>
            </a:stretch>
          </a:blipFill>
        </p:spPr>
      </p:sp>
      <p:sp>
        <p:nvSpPr>
          <p:cNvPr name="Freeform 23" id="23"/>
          <p:cNvSpPr/>
          <p:nvPr/>
        </p:nvSpPr>
        <p:spPr>
          <a:xfrm flipH="false" flipV="false" rot="0">
            <a:off x="13670014" y="4980429"/>
            <a:ext cx="827938" cy="761703"/>
          </a:xfrm>
          <a:custGeom>
            <a:avLst/>
            <a:gdLst/>
            <a:ahLst/>
            <a:cxnLst/>
            <a:rect r="r" b="b" t="t" l="l"/>
            <a:pathLst>
              <a:path h="761703" w="827938">
                <a:moveTo>
                  <a:pt x="0" y="0"/>
                </a:moveTo>
                <a:lnTo>
                  <a:pt x="827937" y="0"/>
                </a:lnTo>
                <a:lnTo>
                  <a:pt x="827937" y="761703"/>
                </a:lnTo>
                <a:lnTo>
                  <a:pt x="0" y="761703"/>
                </a:lnTo>
                <a:lnTo>
                  <a:pt x="0" y="0"/>
                </a:lnTo>
                <a:close/>
              </a:path>
            </a:pathLst>
          </a:custGeom>
          <a:blipFill>
            <a:blip r:embed="rId42">
              <a:extLst>
                <a:ext uri="{96DAC541-7B7A-43D3-8B79-37D633B846F1}">
                  <asvg:svgBlip xmlns:asvg="http://schemas.microsoft.com/office/drawing/2016/SVG/main" r:embed="rId43"/>
                </a:ext>
              </a:extLst>
            </a:blip>
            <a:stretch>
              <a:fillRect l="0" t="0" r="0" b="0"/>
            </a:stretch>
          </a:blipFill>
        </p:spPr>
      </p:sp>
      <p:sp>
        <p:nvSpPr>
          <p:cNvPr name="Freeform 24" id="24"/>
          <p:cNvSpPr/>
          <p:nvPr/>
        </p:nvSpPr>
        <p:spPr>
          <a:xfrm flipH="false" flipV="false" rot="0">
            <a:off x="15250351" y="4980429"/>
            <a:ext cx="614902" cy="761703"/>
          </a:xfrm>
          <a:custGeom>
            <a:avLst/>
            <a:gdLst/>
            <a:ahLst/>
            <a:cxnLst/>
            <a:rect r="r" b="b" t="t" l="l"/>
            <a:pathLst>
              <a:path h="761703" w="614902">
                <a:moveTo>
                  <a:pt x="0" y="0"/>
                </a:moveTo>
                <a:lnTo>
                  <a:pt x="614901" y="0"/>
                </a:lnTo>
                <a:lnTo>
                  <a:pt x="614901" y="761703"/>
                </a:lnTo>
                <a:lnTo>
                  <a:pt x="0" y="761703"/>
                </a:lnTo>
                <a:lnTo>
                  <a:pt x="0" y="0"/>
                </a:lnTo>
                <a:close/>
              </a:path>
            </a:pathLst>
          </a:custGeom>
          <a:blipFill>
            <a:blip r:embed="rId44">
              <a:extLst>
                <a:ext uri="{96DAC541-7B7A-43D3-8B79-37D633B846F1}">
                  <asvg:svgBlip xmlns:asvg="http://schemas.microsoft.com/office/drawing/2016/SVG/main" r:embed="rId45"/>
                </a:ext>
              </a:extLst>
            </a:blip>
            <a:stretch>
              <a:fillRect l="0" t="0" r="0" b="0"/>
            </a:stretch>
          </a:blipFill>
        </p:spPr>
      </p:sp>
      <p:sp>
        <p:nvSpPr>
          <p:cNvPr name="Freeform 25" id="25"/>
          <p:cNvSpPr/>
          <p:nvPr/>
        </p:nvSpPr>
        <p:spPr>
          <a:xfrm flipH="false" flipV="false" rot="0">
            <a:off x="16617652" y="5046621"/>
            <a:ext cx="1095335" cy="629320"/>
          </a:xfrm>
          <a:custGeom>
            <a:avLst/>
            <a:gdLst/>
            <a:ahLst/>
            <a:cxnLst/>
            <a:rect r="r" b="b" t="t" l="l"/>
            <a:pathLst>
              <a:path h="629320" w="1095335">
                <a:moveTo>
                  <a:pt x="0" y="0"/>
                </a:moveTo>
                <a:lnTo>
                  <a:pt x="1095335" y="0"/>
                </a:lnTo>
                <a:lnTo>
                  <a:pt x="1095335" y="629319"/>
                </a:lnTo>
                <a:lnTo>
                  <a:pt x="0" y="629319"/>
                </a:lnTo>
                <a:lnTo>
                  <a:pt x="0" y="0"/>
                </a:lnTo>
                <a:close/>
              </a:path>
            </a:pathLst>
          </a:custGeom>
          <a:blipFill>
            <a:blip r:embed="rId46">
              <a:extLst>
                <a:ext uri="{96DAC541-7B7A-43D3-8B79-37D633B846F1}">
                  <asvg:svgBlip xmlns:asvg="http://schemas.microsoft.com/office/drawing/2016/SVG/main" r:embed="rId47"/>
                </a:ext>
              </a:extLst>
            </a:blip>
            <a:stretch>
              <a:fillRect l="0" t="0" r="0" b="0"/>
            </a:stretch>
          </a:blipFill>
        </p:spPr>
      </p:sp>
      <p:sp>
        <p:nvSpPr>
          <p:cNvPr name="Freeform 26" id="26"/>
          <p:cNvSpPr/>
          <p:nvPr/>
        </p:nvSpPr>
        <p:spPr>
          <a:xfrm flipH="false" flipV="false" rot="0">
            <a:off x="7479750" y="6679656"/>
            <a:ext cx="914303" cy="816223"/>
          </a:xfrm>
          <a:custGeom>
            <a:avLst/>
            <a:gdLst/>
            <a:ahLst/>
            <a:cxnLst/>
            <a:rect r="r" b="b" t="t" l="l"/>
            <a:pathLst>
              <a:path h="816223" w="914303">
                <a:moveTo>
                  <a:pt x="0" y="0"/>
                </a:moveTo>
                <a:lnTo>
                  <a:pt x="914303" y="0"/>
                </a:lnTo>
                <a:lnTo>
                  <a:pt x="914303" y="816223"/>
                </a:lnTo>
                <a:lnTo>
                  <a:pt x="0" y="816223"/>
                </a:lnTo>
                <a:lnTo>
                  <a:pt x="0" y="0"/>
                </a:lnTo>
                <a:close/>
              </a:path>
            </a:pathLst>
          </a:custGeom>
          <a:blipFill>
            <a:blip r:embed="rId48">
              <a:extLst>
                <a:ext uri="{96DAC541-7B7A-43D3-8B79-37D633B846F1}">
                  <asvg:svgBlip xmlns:asvg="http://schemas.microsoft.com/office/drawing/2016/SVG/main" r:embed="rId49"/>
                </a:ext>
              </a:extLst>
            </a:blip>
            <a:stretch>
              <a:fillRect l="0" t="0" r="0" b="0"/>
            </a:stretch>
          </a:blipFill>
        </p:spPr>
      </p:sp>
      <p:sp>
        <p:nvSpPr>
          <p:cNvPr name="Freeform 27" id="27"/>
          <p:cNvSpPr/>
          <p:nvPr/>
        </p:nvSpPr>
        <p:spPr>
          <a:xfrm flipH="false" flipV="false" rot="0">
            <a:off x="8831438" y="6647007"/>
            <a:ext cx="642709" cy="881521"/>
          </a:xfrm>
          <a:custGeom>
            <a:avLst/>
            <a:gdLst/>
            <a:ahLst/>
            <a:cxnLst/>
            <a:rect r="r" b="b" t="t" l="l"/>
            <a:pathLst>
              <a:path h="881521" w="642709">
                <a:moveTo>
                  <a:pt x="0" y="0"/>
                </a:moveTo>
                <a:lnTo>
                  <a:pt x="642709" y="0"/>
                </a:lnTo>
                <a:lnTo>
                  <a:pt x="642709" y="881521"/>
                </a:lnTo>
                <a:lnTo>
                  <a:pt x="0" y="881521"/>
                </a:lnTo>
                <a:lnTo>
                  <a:pt x="0" y="0"/>
                </a:lnTo>
                <a:close/>
              </a:path>
            </a:pathLst>
          </a:custGeom>
          <a:blipFill>
            <a:blip r:embed="rId50">
              <a:extLst>
                <a:ext uri="{96DAC541-7B7A-43D3-8B79-37D633B846F1}">
                  <asvg:svgBlip xmlns:asvg="http://schemas.microsoft.com/office/drawing/2016/SVG/main" r:embed="rId51"/>
                </a:ext>
              </a:extLst>
            </a:blip>
            <a:stretch>
              <a:fillRect l="0" t="0" r="0" b="0"/>
            </a:stretch>
          </a:blipFill>
        </p:spPr>
      </p:sp>
      <p:sp>
        <p:nvSpPr>
          <p:cNvPr name="Freeform 28" id="28"/>
          <p:cNvSpPr/>
          <p:nvPr/>
        </p:nvSpPr>
        <p:spPr>
          <a:xfrm flipH="false" flipV="false" rot="0">
            <a:off x="9911532" y="6647007"/>
            <a:ext cx="827027" cy="881521"/>
          </a:xfrm>
          <a:custGeom>
            <a:avLst/>
            <a:gdLst/>
            <a:ahLst/>
            <a:cxnLst/>
            <a:rect r="r" b="b" t="t" l="l"/>
            <a:pathLst>
              <a:path h="881521" w="827027">
                <a:moveTo>
                  <a:pt x="0" y="0"/>
                </a:moveTo>
                <a:lnTo>
                  <a:pt x="827027" y="0"/>
                </a:lnTo>
                <a:lnTo>
                  <a:pt x="827027" y="881521"/>
                </a:lnTo>
                <a:lnTo>
                  <a:pt x="0" y="881521"/>
                </a:lnTo>
                <a:lnTo>
                  <a:pt x="0" y="0"/>
                </a:lnTo>
                <a:close/>
              </a:path>
            </a:pathLst>
          </a:custGeom>
          <a:blipFill>
            <a:blip r:embed="rId52">
              <a:extLst>
                <a:ext uri="{96DAC541-7B7A-43D3-8B79-37D633B846F1}">
                  <asvg:svgBlip xmlns:asvg="http://schemas.microsoft.com/office/drawing/2016/SVG/main" r:embed="rId53"/>
                </a:ext>
              </a:extLst>
            </a:blip>
            <a:stretch>
              <a:fillRect l="0" t="0" r="0" b="0"/>
            </a:stretch>
          </a:blipFill>
        </p:spPr>
      </p:sp>
      <p:sp>
        <p:nvSpPr>
          <p:cNvPr name="Freeform 29" id="29"/>
          <p:cNvSpPr/>
          <p:nvPr/>
        </p:nvSpPr>
        <p:spPr>
          <a:xfrm flipH="false" flipV="false" rot="0">
            <a:off x="11175944" y="6647007"/>
            <a:ext cx="644312" cy="881521"/>
          </a:xfrm>
          <a:custGeom>
            <a:avLst/>
            <a:gdLst/>
            <a:ahLst/>
            <a:cxnLst/>
            <a:rect r="r" b="b" t="t" l="l"/>
            <a:pathLst>
              <a:path h="881521" w="644312">
                <a:moveTo>
                  <a:pt x="0" y="0"/>
                </a:moveTo>
                <a:lnTo>
                  <a:pt x="644312" y="0"/>
                </a:lnTo>
                <a:lnTo>
                  <a:pt x="644312" y="881521"/>
                </a:lnTo>
                <a:lnTo>
                  <a:pt x="0" y="881521"/>
                </a:lnTo>
                <a:lnTo>
                  <a:pt x="0" y="0"/>
                </a:lnTo>
                <a:close/>
              </a:path>
            </a:pathLst>
          </a:custGeom>
          <a:blipFill>
            <a:blip r:embed="rId54">
              <a:extLst>
                <a:ext uri="{96DAC541-7B7A-43D3-8B79-37D633B846F1}">
                  <asvg:svgBlip xmlns:asvg="http://schemas.microsoft.com/office/drawing/2016/SVG/main" r:embed="rId55"/>
                </a:ext>
              </a:extLst>
            </a:blip>
            <a:stretch>
              <a:fillRect l="0" t="0" r="0" b="0"/>
            </a:stretch>
          </a:blipFill>
        </p:spPr>
      </p:sp>
      <p:sp>
        <p:nvSpPr>
          <p:cNvPr name="Freeform 30" id="30"/>
          <p:cNvSpPr/>
          <p:nvPr/>
        </p:nvSpPr>
        <p:spPr>
          <a:xfrm flipH="false" flipV="false" rot="0">
            <a:off x="12257641" y="6739185"/>
            <a:ext cx="1158432" cy="697166"/>
          </a:xfrm>
          <a:custGeom>
            <a:avLst/>
            <a:gdLst/>
            <a:ahLst/>
            <a:cxnLst/>
            <a:rect r="r" b="b" t="t" l="l"/>
            <a:pathLst>
              <a:path h="697166" w="1158432">
                <a:moveTo>
                  <a:pt x="0" y="0"/>
                </a:moveTo>
                <a:lnTo>
                  <a:pt x="1158432" y="0"/>
                </a:lnTo>
                <a:lnTo>
                  <a:pt x="1158432" y="697165"/>
                </a:lnTo>
                <a:lnTo>
                  <a:pt x="0" y="697165"/>
                </a:lnTo>
                <a:lnTo>
                  <a:pt x="0" y="0"/>
                </a:lnTo>
                <a:close/>
              </a:path>
            </a:pathLst>
          </a:custGeom>
          <a:blipFill>
            <a:blip r:embed="rId56">
              <a:extLst>
                <a:ext uri="{96DAC541-7B7A-43D3-8B79-37D633B846F1}">
                  <asvg:svgBlip xmlns:asvg="http://schemas.microsoft.com/office/drawing/2016/SVG/main" r:embed="rId57"/>
                </a:ext>
              </a:extLst>
            </a:blip>
            <a:stretch>
              <a:fillRect l="0" t="0" r="0" b="0"/>
            </a:stretch>
          </a:blipFill>
        </p:spPr>
      </p:sp>
      <p:sp>
        <p:nvSpPr>
          <p:cNvPr name="Freeform 31" id="31"/>
          <p:cNvSpPr/>
          <p:nvPr/>
        </p:nvSpPr>
        <p:spPr>
          <a:xfrm flipH="false" flipV="false" rot="0">
            <a:off x="13853458" y="6647007"/>
            <a:ext cx="1117135" cy="881521"/>
          </a:xfrm>
          <a:custGeom>
            <a:avLst/>
            <a:gdLst/>
            <a:ahLst/>
            <a:cxnLst/>
            <a:rect r="r" b="b" t="t" l="l"/>
            <a:pathLst>
              <a:path h="881521" w="1117135">
                <a:moveTo>
                  <a:pt x="0" y="0"/>
                </a:moveTo>
                <a:lnTo>
                  <a:pt x="1117135" y="0"/>
                </a:lnTo>
                <a:lnTo>
                  <a:pt x="1117135" y="881521"/>
                </a:lnTo>
                <a:lnTo>
                  <a:pt x="0" y="881521"/>
                </a:lnTo>
                <a:lnTo>
                  <a:pt x="0" y="0"/>
                </a:lnTo>
                <a:close/>
              </a:path>
            </a:pathLst>
          </a:custGeom>
          <a:blipFill>
            <a:blip r:embed="rId58">
              <a:extLst>
                <a:ext uri="{96DAC541-7B7A-43D3-8B79-37D633B846F1}">
                  <asvg:svgBlip xmlns:asvg="http://schemas.microsoft.com/office/drawing/2016/SVG/main" r:embed="rId59"/>
                </a:ext>
              </a:extLst>
            </a:blip>
            <a:stretch>
              <a:fillRect l="0" t="0" r="0" b="0"/>
            </a:stretch>
          </a:blipFill>
        </p:spPr>
      </p:sp>
      <p:sp>
        <p:nvSpPr>
          <p:cNvPr name="Freeform 32" id="32"/>
          <p:cNvSpPr/>
          <p:nvPr/>
        </p:nvSpPr>
        <p:spPr>
          <a:xfrm flipH="false" flipV="false" rot="0">
            <a:off x="15407978" y="6647007"/>
            <a:ext cx="881521" cy="881521"/>
          </a:xfrm>
          <a:custGeom>
            <a:avLst/>
            <a:gdLst/>
            <a:ahLst/>
            <a:cxnLst/>
            <a:rect r="r" b="b" t="t" l="l"/>
            <a:pathLst>
              <a:path h="881521" w="881521">
                <a:moveTo>
                  <a:pt x="0" y="0"/>
                </a:moveTo>
                <a:lnTo>
                  <a:pt x="881521" y="0"/>
                </a:lnTo>
                <a:lnTo>
                  <a:pt x="881521" y="881521"/>
                </a:lnTo>
                <a:lnTo>
                  <a:pt x="0" y="881521"/>
                </a:lnTo>
                <a:lnTo>
                  <a:pt x="0" y="0"/>
                </a:lnTo>
                <a:close/>
              </a:path>
            </a:pathLst>
          </a:custGeom>
          <a:blipFill>
            <a:blip r:embed="rId60">
              <a:extLst>
                <a:ext uri="{96DAC541-7B7A-43D3-8B79-37D633B846F1}">
                  <asvg:svgBlip xmlns:asvg="http://schemas.microsoft.com/office/drawing/2016/SVG/main" r:embed="rId61"/>
                </a:ext>
              </a:extLst>
            </a:blip>
            <a:stretch>
              <a:fillRect l="0" t="0" r="0" b="0"/>
            </a:stretch>
          </a:blipFill>
        </p:spPr>
      </p:sp>
      <p:sp>
        <p:nvSpPr>
          <p:cNvPr name="Freeform 33" id="33"/>
          <p:cNvSpPr/>
          <p:nvPr/>
        </p:nvSpPr>
        <p:spPr>
          <a:xfrm flipH="false" flipV="false" rot="0">
            <a:off x="16726884" y="6647007"/>
            <a:ext cx="881521" cy="881521"/>
          </a:xfrm>
          <a:custGeom>
            <a:avLst/>
            <a:gdLst/>
            <a:ahLst/>
            <a:cxnLst/>
            <a:rect r="r" b="b" t="t" l="l"/>
            <a:pathLst>
              <a:path h="881521" w="881521">
                <a:moveTo>
                  <a:pt x="0" y="0"/>
                </a:moveTo>
                <a:lnTo>
                  <a:pt x="881521" y="0"/>
                </a:lnTo>
                <a:lnTo>
                  <a:pt x="881521" y="881521"/>
                </a:lnTo>
                <a:lnTo>
                  <a:pt x="0" y="881521"/>
                </a:lnTo>
                <a:lnTo>
                  <a:pt x="0" y="0"/>
                </a:lnTo>
                <a:close/>
              </a:path>
            </a:pathLst>
          </a:custGeom>
          <a:blipFill>
            <a:blip r:embed="rId62">
              <a:extLst>
                <a:ext uri="{96DAC541-7B7A-43D3-8B79-37D633B846F1}">
                  <asvg:svgBlip xmlns:asvg="http://schemas.microsoft.com/office/drawing/2016/SVG/main" r:embed="rId63"/>
                </a:ext>
              </a:extLst>
            </a:blip>
            <a:stretch>
              <a:fillRect l="0" t="0" r="0" b="0"/>
            </a:stretch>
          </a:blipFill>
        </p:spPr>
      </p:sp>
      <p:sp>
        <p:nvSpPr>
          <p:cNvPr name="Freeform 34" id="34"/>
          <p:cNvSpPr/>
          <p:nvPr/>
        </p:nvSpPr>
        <p:spPr>
          <a:xfrm flipH="false" flipV="false" rot="0">
            <a:off x="7686242" y="8479532"/>
            <a:ext cx="424245" cy="788293"/>
          </a:xfrm>
          <a:custGeom>
            <a:avLst/>
            <a:gdLst/>
            <a:ahLst/>
            <a:cxnLst/>
            <a:rect r="r" b="b" t="t" l="l"/>
            <a:pathLst>
              <a:path h="788293" w="424245">
                <a:moveTo>
                  <a:pt x="0" y="0"/>
                </a:moveTo>
                <a:lnTo>
                  <a:pt x="424245" y="0"/>
                </a:lnTo>
                <a:lnTo>
                  <a:pt x="424245" y="788293"/>
                </a:lnTo>
                <a:lnTo>
                  <a:pt x="0" y="788293"/>
                </a:lnTo>
                <a:lnTo>
                  <a:pt x="0" y="0"/>
                </a:lnTo>
                <a:close/>
              </a:path>
            </a:pathLst>
          </a:custGeom>
          <a:blipFill>
            <a:blip r:embed="rId64">
              <a:extLst>
                <a:ext uri="{96DAC541-7B7A-43D3-8B79-37D633B846F1}">
                  <asvg:svgBlip xmlns:asvg="http://schemas.microsoft.com/office/drawing/2016/SVG/main" r:embed="rId65"/>
                </a:ext>
              </a:extLst>
            </a:blip>
            <a:stretch>
              <a:fillRect l="0" t="0" r="0" b="0"/>
            </a:stretch>
          </a:blipFill>
        </p:spPr>
      </p:sp>
      <p:sp>
        <p:nvSpPr>
          <p:cNvPr name="Freeform 35" id="35"/>
          <p:cNvSpPr/>
          <p:nvPr/>
        </p:nvSpPr>
        <p:spPr>
          <a:xfrm flipH="false" flipV="false" rot="0">
            <a:off x="8730116" y="8479532"/>
            <a:ext cx="610569" cy="788293"/>
          </a:xfrm>
          <a:custGeom>
            <a:avLst/>
            <a:gdLst/>
            <a:ahLst/>
            <a:cxnLst/>
            <a:rect r="r" b="b" t="t" l="l"/>
            <a:pathLst>
              <a:path h="788293" w="610569">
                <a:moveTo>
                  <a:pt x="0" y="0"/>
                </a:moveTo>
                <a:lnTo>
                  <a:pt x="610569" y="0"/>
                </a:lnTo>
                <a:lnTo>
                  <a:pt x="610569" y="788293"/>
                </a:lnTo>
                <a:lnTo>
                  <a:pt x="0" y="788293"/>
                </a:lnTo>
                <a:lnTo>
                  <a:pt x="0" y="0"/>
                </a:lnTo>
                <a:close/>
              </a:path>
            </a:pathLst>
          </a:custGeom>
          <a:blipFill>
            <a:blip r:embed="rId66">
              <a:extLst>
                <a:ext uri="{96DAC541-7B7A-43D3-8B79-37D633B846F1}">
                  <asvg:svgBlip xmlns:asvg="http://schemas.microsoft.com/office/drawing/2016/SVG/main" r:embed="rId67"/>
                </a:ext>
              </a:extLst>
            </a:blip>
            <a:stretch>
              <a:fillRect l="0" t="0" r="0" b="0"/>
            </a:stretch>
          </a:blipFill>
        </p:spPr>
      </p:sp>
      <p:sp>
        <p:nvSpPr>
          <p:cNvPr name="Freeform 36" id="36"/>
          <p:cNvSpPr/>
          <p:nvPr/>
        </p:nvSpPr>
        <p:spPr>
          <a:xfrm flipH="false" flipV="false" rot="0">
            <a:off x="9960313" y="8479532"/>
            <a:ext cx="680799" cy="788293"/>
          </a:xfrm>
          <a:custGeom>
            <a:avLst/>
            <a:gdLst/>
            <a:ahLst/>
            <a:cxnLst/>
            <a:rect r="r" b="b" t="t" l="l"/>
            <a:pathLst>
              <a:path h="788293" w="680799">
                <a:moveTo>
                  <a:pt x="0" y="0"/>
                </a:moveTo>
                <a:lnTo>
                  <a:pt x="680799" y="0"/>
                </a:lnTo>
                <a:lnTo>
                  <a:pt x="680799" y="788293"/>
                </a:lnTo>
                <a:lnTo>
                  <a:pt x="0" y="788293"/>
                </a:lnTo>
                <a:lnTo>
                  <a:pt x="0" y="0"/>
                </a:lnTo>
                <a:close/>
              </a:path>
            </a:pathLst>
          </a:custGeom>
          <a:blipFill>
            <a:blip r:embed="rId68">
              <a:extLst>
                <a:ext uri="{96DAC541-7B7A-43D3-8B79-37D633B846F1}">
                  <asvg:svgBlip xmlns:asvg="http://schemas.microsoft.com/office/drawing/2016/SVG/main" r:embed="rId69"/>
                </a:ext>
              </a:extLst>
            </a:blip>
            <a:stretch>
              <a:fillRect l="0" t="0" r="0" b="0"/>
            </a:stretch>
          </a:blipFill>
        </p:spPr>
      </p:sp>
      <p:sp>
        <p:nvSpPr>
          <p:cNvPr name="Freeform 37" id="37"/>
          <p:cNvSpPr/>
          <p:nvPr/>
        </p:nvSpPr>
        <p:spPr>
          <a:xfrm flipH="false" flipV="false" rot="0">
            <a:off x="11260740" y="8479532"/>
            <a:ext cx="397013" cy="788293"/>
          </a:xfrm>
          <a:custGeom>
            <a:avLst/>
            <a:gdLst/>
            <a:ahLst/>
            <a:cxnLst/>
            <a:rect r="r" b="b" t="t" l="l"/>
            <a:pathLst>
              <a:path h="788293" w="397013">
                <a:moveTo>
                  <a:pt x="0" y="0"/>
                </a:moveTo>
                <a:lnTo>
                  <a:pt x="397014" y="0"/>
                </a:lnTo>
                <a:lnTo>
                  <a:pt x="397014" y="788293"/>
                </a:lnTo>
                <a:lnTo>
                  <a:pt x="0" y="788293"/>
                </a:lnTo>
                <a:lnTo>
                  <a:pt x="0" y="0"/>
                </a:lnTo>
                <a:close/>
              </a:path>
            </a:pathLst>
          </a:custGeom>
          <a:blipFill>
            <a:blip r:embed="rId70">
              <a:extLst>
                <a:ext uri="{96DAC541-7B7A-43D3-8B79-37D633B846F1}">
                  <asvg:svgBlip xmlns:asvg="http://schemas.microsoft.com/office/drawing/2016/SVG/main" r:embed="rId71"/>
                </a:ext>
              </a:extLst>
            </a:blip>
            <a:stretch>
              <a:fillRect l="0" t="0" r="0" b="0"/>
            </a:stretch>
          </a:blipFill>
        </p:spPr>
      </p:sp>
      <p:sp>
        <p:nvSpPr>
          <p:cNvPr name="Freeform 38" id="38"/>
          <p:cNvSpPr/>
          <p:nvPr/>
        </p:nvSpPr>
        <p:spPr>
          <a:xfrm flipH="false" flipV="false" rot="0">
            <a:off x="12277382" y="8479532"/>
            <a:ext cx="788293" cy="788293"/>
          </a:xfrm>
          <a:custGeom>
            <a:avLst/>
            <a:gdLst/>
            <a:ahLst/>
            <a:cxnLst/>
            <a:rect r="r" b="b" t="t" l="l"/>
            <a:pathLst>
              <a:path h="788293" w="788293">
                <a:moveTo>
                  <a:pt x="0" y="0"/>
                </a:moveTo>
                <a:lnTo>
                  <a:pt x="788293" y="0"/>
                </a:lnTo>
                <a:lnTo>
                  <a:pt x="788293" y="788293"/>
                </a:lnTo>
                <a:lnTo>
                  <a:pt x="0" y="788293"/>
                </a:lnTo>
                <a:lnTo>
                  <a:pt x="0" y="0"/>
                </a:lnTo>
                <a:close/>
              </a:path>
            </a:pathLst>
          </a:custGeom>
          <a:blipFill>
            <a:blip r:embed="rId72">
              <a:extLst>
                <a:ext uri="{96DAC541-7B7A-43D3-8B79-37D633B846F1}">
                  <asvg:svgBlip xmlns:asvg="http://schemas.microsoft.com/office/drawing/2016/SVG/main" r:embed="rId73"/>
                </a:ext>
              </a:extLst>
            </a:blip>
            <a:stretch>
              <a:fillRect l="0" t="0" r="0" b="0"/>
            </a:stretch>
          </a:blipFill>
        </p:spPr>
      </p:sp>
      <p:sp>
        <p:nvSpPr>
          <p:cNvPr name="Freeform 39" id="39"/>
          <p:cNvSpPr/>
          <p:nvPr/>
        </p:nvSpPr>
        <p:spPr>
          <a:xfrm flipH="false" flipV="false" rot="0">
            <a:off x="13685304" y="8479532"/>
            <a:ext cx="963470" cy="788293"/>
          </a:xfrm>
          <a:custGeom>
            <a:avLst/>
            <a:gdLst/>
            <a:ahLst/>
            <a:cxnLst/>
            <a:rect r="r" b="b" t="t" l="l"/>
            <a:pathLst>
              <a:path h="788293" w="963470">
                <a:moveTo>
                  <a:pt x="0" y="0"/>
                </a:moveTo>
                <a:lnTo>
                  <a:pt x="963470" y="0"/>
                </a:lnTo>
                <a:lnTo>
                  <a:pt x="963470" y="788293"/>
                </a:lnTo>
                <a:lnTo>
                  <a:pt x="0" y="788293"/>
                </a:lnTo>
                <a:lnTo>
                  <a:pt x="0" y="0"/>
                </a:lnTo>
                <a:close/>
              </a:path>
            </a:pathLst>
          </a:custGeom>
          <a:blipFill>
            <a:blip r:embed="rId74">
              <a:extLst>
                <a:ext uri="{96DAC541-7B7A-43D3-8B79-37D633B846F1}">
                  <asvg:svgBlip xmlns:asvg="http://schemas.microsoft.com/office/drawing/2016/SVG/main" r:embed="rId75"/>
                </a:ext>
              </a:extLst>
            </a:blip>
            <a:stretch>
              <a:fillRect l="0" t="0" r="0" b="0"/>
            </a:stretch>
          </a:blipFill>
        </p:spPr>
      </p:sp>
      <p:sp>
        <p:nvSpPr>
          <p:cNvPr name="Freeform 40" id="40"/>
          <p:cNvSpPr/>
          <p:nvPr/>
        </p:nvSpPr>
        <p:spPr>
          <a:xfrm flipH="false" flipV="false" rot="0">
            <a:off x="15268402" y="8580080"/>
            <a:ext cx="838854" cy="587198"/>
          </a:xfrm>
          <a:custGeom>
            <a:avLst/>
            <a:gdLst/>
            <a:ahLst/>
            <a:cxnLst/>
            <a:rect r="r" b="b" t="t" l="l"/>
            <a:pathLst>
              <a:path h="587198" w="838854">
                <a:moveTo>
                  <a:pt x="0" y="0"/>
                </a:moveTo>
                <a:lnTo>
                  <a:pt x="838854" y="0"/>
                </a:lnTo>
                <a:lnTo>
                  <a:pt x="838854" y="587197"/>
                </a:lnTo>
                <a:lnTo>
                  <a:pt x="0" y="587197"/>
                </a:lnTo>
                <a:lnTo>
                  <a:pt x="0" y="0"/>
                </a:lnTo>
                <a:close/>
              </a:path>
            </a:pathLst>
          </a:custGeom>
          <a:blipFill>
            <a:blip r:embed="rId76">
              <a:extLst>
                <a:ext uri="{96DAC541-7B7A-43D3-8B79-37D633B846F1}">
                  <asvg:svgBlip xmlns:asvg="http://schemas.microsoft.com/office/drawing/2016/SVG/main" r:embed="rId77"/>
                </a:ext>
              </a:extLst>
            </a:blip>
            <a:stretch>
              <a:fillRect l="0" t="0" r="0" b="0"/>
            </a:stretch>
          </a:blipFill>
        </p:spPr>
      </p:sp>
      <p:sp>
        <p:nvSpPr>
          <p:cNvPr name="Freeform 41" id="41"/>
          <p:cNvSpPr/>
          <p:nvPr/>
        </p:nvSpPr>
        <p:spPr>
          <a:xfrm flipH="false" flipV="false" rot="0">
            <a:off x="16820620" y="8479532"/>
            <a:ext cx="689398" cy="788293"/>
          </a:xfrm>
          <a:custGeom>
            <a:avLst/>
            <a:gdLst/>
            <a:ahLst/>
            <a:cxnLst/>
            <a:rect r="r" b="b" t="t" l="l"/>
            <a:pathLst>
              <a:path h="788293" w="689398">
                <a:moveTo>
                  <a:pt x="0" y="0"/>
                </a:moveTo>
                <a:lnTo>
                  <a:pt x="689398" y="0"/>
                </a:lnTo>
                <a:lnTo>
                  <a:pt x="689398" y="788293"/>
                </a:lnTo>
                <a:lnTo>
                  <a:pt x="0" y="788293"/>
                </a:lnTo>
                <a:lnTo>
                  <a:pt x="0" y="0"/>
                </a:lnTo>
                <a:close/>
              </a:path>
            </a:pathLst>
          </a:custGeom>
          <a:blipFill>
            <a:blip r:embed="rId78">
              <a:extLst>
                <a:ext uri="{96DAC541-7B7A-43D3-8B79-37D633B846F1}">
                  <asvg:svgBlip xmlns:asvg="http://schemas.microsoft.com/office/drawing/2016/SVG/main" r:embed="rId79"/>
                </a:ext>
              </a:extLst>
            </a:blip>
            <a:stretch>
              <a:fillRect l="0" t="0" r="0" b="0"/>
            </a:stretch>
          </a:blipFill>
        </p:spPr>
      </p:sp>
      <p:sp>
        <p:nvSpPr>
          <p:cNvPr name="TextBox 42" id="42"/>
          <p:cNvSpPr txBox="true"/>
          <p:nvPr/>
        </p:nvSpPr>
        <p:spPr>
          <a:xfrm rot="0">
            <a:off x="975406" y="1133241"/>
            <a:ext cx="5567765" cy="1931670"/>
          </a:xfrm>
          <a:prstGeom prst="rect">
            <a:avLst/>
          </a:prstGeom>
        </p:spPr>
        <p:txBody>
          <a:bodyPr anchor="t" rtlCol="false" tIns="0" lIns="0" bIns="0" rIns="0">
            <a:spAutoFit/>
          </a:bodyPr>
          <a:lstStyle/>
          <a:p>
            <a:pPr marL="0" indent="0" lvl="0">
              <a:lnSpc>
                <a:spcPts val="7140"/>
              </a:lnSpc>
              <a:spcBef>
                <a:spcPct val="0"/>
              </a:spcBef>
            </a:pPr>
            <a:r>
              <a:rPr lang="en-US" sz="6000" spc="-120" u="none">
                <a:solidFill>
                  <a:srgbClr val="000000"/>
                </a:solidFill>
                <a:latin typeface="Kollektif Bold"/>
              </a:rPr>
              <a:t>RESOURCE </a:t>
            </a:r>
          </a:p>
          <a:p>
            <a:pPr marL="0" indent="0" lvl="0">
              <a:lnSpc>
                <a:spcPts val="7140"/>
              </a:lnSpc>
              <a:spcBef>
                <a:spcPct val="0"/>
              </a:spcBef>
            </a:pPr>
            <a:r>
              <a:rPr lang="en-US" sz="6000" spc="-120" u="none">
                <a:solidFill>
                  <a:srgbClr val="000000"/>
                </a:solidFill>
                <a:latin typeface="Kollektif Bold"/>
              </a:rPr>
              <a:t>PAGE</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sp>
        <p:nvSpPr>
          <p:cNvPr name="Freeform 2" id="2"/>
          <p:cNvSpPr/>
          <p:nvPr/>
        </p:nvSpPr>
        <p:spPr>
          <a:xfrm flipH="false" flipV="false" rot="0">
            <a:off x="1299494" y="1841750"/>
            <a:ext cx="5177652" cy="4970546"/>
          </a:xfrm>
          <a:custGeom>
            <a:avLst/>
            <a:gdLst/>
            <a:ahLst/>
            <a:cxnLst/>
            <a:rect r="r" b="b" t="t" l="l"/>
            <a:pathLst>
              <a:path h="4970546" w="5177652">
                <a:moveTo>
                  <a:pt x="0" y="0"/>
                </a:moveTo>
                <a:lnTo>
                  <a:pt x="5177652" y="0"/>
                </a:lnTo>
                <a:lnTo>
                  <a:pt x="5177652" y="4970546"/>
                </a:lnTo>
                <a:lnTo>
                  <a:pt x="0" y="497054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6949969" y="4225671"/>
            <a:ext cx="10243283" cy="1730883"/>
          </a:xfrm>
          <a:prstGeom prst="rect">
            <a:avLst/>
          </a:prstGeom>
        </p:spPr>
        <p:txBody>
          <a:bodyPr anchor="t" rtlCol="false" tIns="0" lIns="0" bIns="0" rIns="0">
            <a:spAutoFit/>
          </a:bodyPr>
          <a:lstStyle/>
          <a:p>
            <a:pPr algn="ctr" marL="0" indent="0" lvl="0">
              <a:lnSpc>
                <a:spcPts val="6426"/>
              </a:lnSpc>
              <a:spcBef>
                <a:spcPct val="0"/>
              </a:spcBef>
            </a:pPr>
            <a:r>
              <a:rPr lang="en-US" sz="5400" spc="-108" u="none">
                <a:solidFill>
                  <a:srgbClr val="000000"/>
                </a:solidFill>
                <a:latin typeface="Kollektif Bold"/>
              </a:rPr>
              <a:t>FREE TEMPLATES FOR ALL</a:t>
            </a:r>
          </a:p>
          <a:p>
            <a:pPr algn="ctr" marL="0" indent="0" lvl="0">
              <a:lnSpc>
                <a:spcPts val="6426"/>
              </a:lnSpc>
              <a:spcBef>
                <a:spcPct val="0"/>
              </a:spcBef>
            </a:pPr>
            <a:r>
              <a:rPr lang="en-US" sz="5400" spc="-108" u="none">
                <a:solidFill>
                  <a:srgbClr val="000000"/>
                </a:solidFill>
                <a:latin typeface="Kollektif Bold"/>
              </a:rPr>
              <a:t>YOUR PRESENTATION NEEDS</a:t>
            </a:r>
          </a:p>
        </p:txBody>
      </p:sp>
      <p:sp>
        <p:nvSpPr>
          <p:cNvPr name="TextBox 4" id="4"/>
          <p:cNvSpPr txBox="true"/>
          <p:nvPr/>
        </p:nvSpPr>
        <p:spPr>
          <a:xfrm rot="0">
            <a:off x="642387" y="8388106"/>
            <a:ext cx="3839042" cy="733425"/>
          </a:xfrm>
          <a:prstGeom prst="rect">
            <a:avLst/>
          </a:prstGeom>
        </p:spPr>
        <p:txBody>
          <a:bodyPr anchor="t" rtlCol="false" tIns="0" lIns="0" bIns="0" rIns="0">
            <a:spAutoFit/>
          </a:bodyPr>
          <a:lstStyle/>
          <a:p>
            <a:pPr algn="ctr" marL="0" indent="0" lvl="0">
              <a:lnSpc>
                <a:spcPts val="2760"/>
              </a:lnSpc>
              <a:spcBef>
                <a:spcPct val="0"/>
              </a:spcBef>
            </a:pPr>
            <a:r>
              <a:rPr lang="en-US" sz="2300" spc="-46" u="none">
                <a:solidFill>
                  <a:srgbClr val="FFFFFF"/>
                </a:solidFill>
                <a:latin typeface="Kollektif"/>
              </a:rPr>
              <a:t>For PowerPoint,</a:t>
            </a:r>
          </a:p>
          <a:p>
            <a:pPr algn="ctr" marL="0" indent="0" lvl="0">
              <a:lnSpc>
                <a:spcPts val="2760"/>
              </a:lnSpc>
              <a:spcBef>
                <a:spcPct val="0"/>
              </a:spcBef>
            </a:pPr>
            <a:r>
              <a:rPr lang="en-US" sz="2300" spc="-46" u="none">
                <a:solidFill>
                  <a:srgbClr val="FFFFFF"/>
                </a:solidFill>
                <a:latin typeface="Kollektif"/>
              </a:rPr>
              <a:t>Google Slides, and Canva</a:t>
            </a:r>
          </a:p>
        </p:txBody>
      </p:sp>
      <p:sp>
        <p:nvSpPr>
          <p:cNvPr name="TextBox 5" id="5"/>
          <p:cNvSpPr txBox="true"/>
          <p:nvPr/>
        </p:nvSpPr>
        <p:spPr>
          <a:xfrm rot="0">
            <a:off x="5030448" y="8388106"/>
            <a:ext cx="3839042" cy="733425"/>
          </a:xfrm>
          <a:prstGeom prst="rect">
            <a:avLst/>
          </a:prstGeom>
        </p:spPr>
        <p:txBody>
          <a:bodyPr anchor="t" rtlCol="false" tIns="0" lIns="0" bIns="0" rIns="0">
            <a:spAutoFit/>
          </a:bodyPr>
          <a:lstStyle/>
          <a:p>
            <a:pPr algn="ctr" marL="0" indent="0" lvl="0">
              <a:lnSpc>
                <a:spcPts val="2760"/>
              </a:lnSpc>
              <a:spcBef>
                <a:spcPct val="0"/>
              </a:spcBef>
            </a:pPr>
            <a:r>
              <a:rPr lang="en-US" sz="2300" spc="-46" u="none">
                <a:solidFill>
                  <a:srgbClr val="FFFFFF"/>
                </a:solidFill>
                <a:latin typeface="Kollektif"/>
              </a:rPr>
              <a:t>100% free for personal</a:t>
            </a:r>
          </a:p>
          <a:p>
            <a:pPr algn="ctr" marL="0" indent="0" lvl="0">
              <a:lnSpc>
                <a:spcPts val="2760"/>
              </a:lnSpc>
              <a:spcBef>
                <a:spcPct val="0"/>
              </a:spcBef>
            </a:pPr>
            <a:r>
              <a:rPr lang="en-US" sz="2300" spc="-46" u="none">
                <a:solidFill>
                  <a:srgbClr val="FFFFFF"/>
                </a:solidFill>
                <a:latin typeface="Kollektif"/>
              </a:rPr>
              <a:t>or commercial use</a:t>
            </a:r>
          </a:p>
        </p:txBody>
      </p:sp>
      <p:sp>
        <p:nvSpPr>
          <p:cNvPr name="TextBox 6" id="6"/>
          <p:cNvSpPr txBox="true"/>
          <p:nvPr/>
        </p:nvSpPr>
        <p:spPr>
          <a:xfrm rot="0">
            <a:off x="9418510" y="8388106"/>
            <a:ext cx="3839042" cy="733425"/>
          </a:xfrm>
          <a:prstGeom prst="rect">
            <a:avLst/>
          </a:prstGeom>
        </p:spPr>
        <p:txBody>
          <a:bodyPr anchor="t" rtlCol="false" tIns="0" lIns="0" bIns="0" rIns="0">
            <a:spAutoFit/>
          </a:bodyPr>
          <a:lstStyle/>
          <a:p>
            <a:pPr algn="ctr" marL="0" indent="0" lvl="0">
              <a:lnSpc>
                <a:spcPts val="2760"/>
              </a:lnSpc>
              <a:spcBef>
                <a:spcPct val="0"/>
              </a:spcBef>
            </a:pPr>
            <a:r>
              <a:rPr lang="en-US" sz="2300" spc="-46" u="none">
                <a:solidFill>
                  <a:srgbClr val="FFFFFF"/>
                </a:solidFill>
                <a:latin typeface="Kollektif"/>
              </a:rPr>
              <a:t>Ready to use, professional,</a:t>
            </a:r>
          </a:p>
          <a:p>
            <a:pPr algn="ctr" marL="0" indent="0" lvl="0">
              <a:lnSpc>
                <a:spcPts val="2760"/>
              </a:lnSpc>
              <a:spcBef>
                <a:spcPct val="0"/>
              </a:spcBef>
            </a:pPr>
            <a:r>
              <a:rPr lang="en-US" sz="2300" spc="-46" u="none">
                <a:solidFill>
                  <a:srgbClr val="FFFFFF"/>
                </a:solidFill>
                <a:latin typeface="Kollektif"/>
              </a:rPr>
              <a:t>and customizable</a:t>
            </a:r>
          </a:p>
        </p:txBody>
      </p:sp>
      <p:sp>
        <p:nvSpPr>
          <p:cNvPr name="TextBox 7" id="7"/>
          <p:cNvSpPr txBox="true"/>
          <p:nvPr/>
        </p:nvSpPr>
        <p:spPr>
          <a:xfrm rot="0">
            <a:off x="13806571" y="8388106"/>
            <a:ext cx="3839042" cy="733425"/>
          </a:xfrm>
          <a:prstGeom prst="rect">
            <a:avLst/>
          </a:prstGeom>
        </p:spPr>
        <p:txBody>
          <a:bodyPr anchor="t" rtlCol="false" tIns="0" lIns="0" bIns="0" rIns="0">
            <a:spAutoFit/>
          </a:bodyPr>
          <a:lstStyle/>
          <a:p>
            <a:pPr algn="ctr" marL="0" indent="0" lvl="0">
              <a:lnSpc>
                <a:spcPts val="2760"/>
              </a:lnSpc>
              <a:spcBef>
                <a:spcPct val="0"/>
              </a:spcBef>
            </a:pPr>
            <a:r>
              <a:rPr lang="en-US" sz="2300" spc="-46" u="none">
                <a:solidFill>
                  <a:srgbClr val="FFFFFF"/>
                </a:solidFill>
                <a:latin typeface="Kollektif"/>
              </a:rPr>
              <a:t>Blow your audience away</a:t>
            </a:r>
          </a:p>
          <a:p>
            <a:pPr algn="ctr" marL="0" indent="0" lvl="0">
              <a:lnSpc>
                <a:spcPts val="2760"/>
              </a:lnSpc>
              <a:spcBef>
                <a:spcPct val="0"/>
              </a:spcBef>
            </a:pPr>
            <a:r>
              <a:rPr lang="en-US" sz="2300" spc="-46" u="none">
                <a:solidFill>
                  <a:srgbClr val="FFFFFF"/>
                </a:solidFill>
                <a:latin typeface="Kollektif"/>
              </a:rPr>
              <a:t>with attractive visuals</a:t>
            </a:r>
          </a:p>
        </p:txBody>
      </p:sp>
      <p:sp>
        <p:nvSpPr>
          <p:cNvPr name="Freeform 8" id="8"/>
          <p:cNvSpPr/>
          <p:nvPr/>
        </p:nvSpPr>
        <p:spPr>
          <a:xfrm flipH="false" flipV="false" rot="0">
            <a:off x="10342066" y="2784361"/>
            <a:ext cx="3459090" cy="864772"/>
          </a:xfrm>
          <a:custGeom>
            <a:avLst/>
            <a:gdLst/>
            <a:ahLst/>
            <a:cxnLst/>
            <a:rect r="r" b="b" t="t" l="l"/>
            <a:pathLst>
              <a:path h="864772" w="3459090">
                <a:moveTo>
                  <a:pt x="0" y="0"/>
                </a:moveTo>
                <a:lnTo>
                  <a:pt x="3459090" y="0"/>
                </a:lnTo>
                <a:lnTo>
                  <a:pt x="3459090" y="864773"/>
                </a:lnTo>
                <a:lnTo>
                  <a:pt x="0" y="86477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sp>
        <p:nvSpPr>
          <p:cNvPr name="Freeform 2" id="2"/>
          <p:cNvSpPr/>
          <p:nvPr/>
        </p:nvSpPr>
        <p:spPr>
          <a:xfrm flipH="false" flipV="false" rot="0">
            <a:off x="2014544" y="6028922"/>
            <a:ext cx="3080960" cy="3107368"/>
          </a:xfrm>
          <a:custGeom>
            <a:avLst/>
            <a:gdLst/>
            <a:ahLst/>
            <a:cxnLst/>
            <a:rect r="r" b="b" t="t" l="l"/>
            <a:pathLst>
              <a:path h="3107368" w="3080960">
                <a:moveTo>
                  <a:pt x="0" y="0"/>
                </a:moveTo>
                <a:lnTo>
                  <a:pt x="3080960" y="0"/>
                </a:lnTo>
                <a:lnTo>
                  <a:pt x="3080960" y="3107368"/>
                </a:lnTo>
                <a:lnTo>
                  <a:pt x="0" y="3107368"/>
                </a:lnTo>
                <a:lnTo>
                  <a:pt x="0" y="0"/>
                </a:lnTo>
                <a:close/>
              </a:path>
            </a:pathLst>
          </a:custGeom>
          <a:blipFill>
            <a:blip r:embed="rId2"/>
            <a:stretch>
              <a:fillRect l="0" t="0" r="0" b="0"/>
            </a:stretch>
          </a:blipFill>
        </p:spPr>
      </p:sp>
      <p:sp>
        <p:nvSpPr>
          <p:cNvPr name="Freeform 3" id="3"/>
          <p:cNvSpPr/>
          <p:nvPr/>
        </p:nvSpPr>
        <p:spPr>
          <a:xfrm flipH="false" flipV="false" rot="0">
            <a:off x="7879551" y="5897464"/>
            <a:ext cx="2528899" cy="3941784"/>
          </a:xfrm>
          <a:custGeom>
            <a:avLst/>
            <a:gdLst/>
            <a:ahLst/>
            <a:cxnLst/>
            <a:rect r="r" b="b" t="t" l="l"/>
            <a:pathLst>
              <a:path h="3941784" w="2528899">
                <a:moveTo>
                  <a:pt x="0" y="0"/>
                </a:moveTo>
                <a:lnTo>
                  <a:pt x="2528898" y="0"/>
                </a:lnTo>
                <a:lnTo>
                  <a:pt x="2528898" y="3941783"/>
                </a:lnTo>
                <a:lnTo>
                  <a:pt x="0" y="3941783"/>
                </a:lnTo>
                <a:lnTo>
                  <a:pt x="0" y="0"/>
                </a:lnTo>
                <a:close/>
              </a:path>
            </a:pathLst>
          </a:custGeom>
          <a:blipFill>
            <a:blip r:embed="rId3"/>
            <a:stretch>
              <a:fillRect l="0" t="0" r="0" b="0"/>
            </a:stretch>
          </a:blipFill>
        </p:spPr>
      </p:sp>
      <p:sp>
        <p:nvSpPr>
          <p:cNvPr name="Freeform 4" id="4"/>
          <p:cNvSpPr/>
          <p:nvPr/>
        </p:nvSpPr>
        <p:spPr>
          <a:xfrm flipH="false" flipV="false" rot="0">
            <a:off x="13205350" y="5897464"/>
            <a:ext cx="3002615" cy="1736997"/>
          </a:xfrm>
          <a:custGeom>
            <a:avLst/>
            <a:gdLst/>
            <a:ahLst/>
            <a:cxnLst/>
            <a:rect r="r" b="b" t="t" l="l"/>
            <a:pathLst>
              <a:path h="1736997" w="3002615">
                <a:moveTo>
                  <a:pt x="0" y="0"/>
                </a:moveTo>
                <a:lnTo>
                  <a:pt x="3002616" y="0"/>
                </a:lnTo>
                <a:lnTo>
                  <a:pt x="3002616" y="1736997"/>
                </a:lnTo>
                <a:lnTo>
                  <a:pt x="0" y="1736997"/>
                </a:lnTo>
                <a:lnTo>
                  <a:pt x="0" y="0"/>
                </a:lnTo>
                <a:close/>
              </a:path>
            </a:pathLst>
          </a:custGeom>
          <a:blipFill>
            <a:blip r:embed="rId4"/>
            <a:stretch>
              <a:fillRect l="0" t="0" r="0" b="0"/>
            </a:stretch>
          </a:blipFill>
        </p:spPr>
      </p:sp>
      <p:sp>
        <p:nvSpPr>
          <p:cNvPr name="TextBox 5" id="5"/>
          <p:cNvSpPr txBox="true"/>
          <p:nvPr/>
        </p:nvSpPr>
        <p:spPr>
          <a:xfrm rot="0">
            <a:off x="2498138" y="623581"/>
            <a:ext cx="13291724" cy="2034540"/>
          </a:xfrm>
          <a:prstGeom prst="rect">
            <a:avLst/>
          </a:prstGeom>
        </p:spPr>
        <p:txBody>
          <a:bodyPr anchor="t" rtlCol="false" tIns="0" lIns="0" bIns="0" rIns="0">
            <a:spAutoFit/>
          </a:bodyPr>
          <a:lstStyle/>
          <a:p>
            <a:pPr algn="ctr" marL="0" indent="0" lvl="0">
              <a:lnSpc>
                <a:spcPts val="7754"/>
              </a:lnSpc>
              <a:spcBef>
                <a:spcPct val="0"/>
              </a:spcBef>
            </a:pPr>
            <a:r>
              <a:rPr lang="en-US" sz="5499" spc="-109" u="none">
                <a:solidFill>
                  <a:srgbClr val="000000"/>
                </a:solidFill>
                <a:latin typeface="Kollektif Bold"/>
              </a:rPr>
              <a:t>DOWNLOAD THIS PRESENTATION AS</a:t>
            </a:r>
          </a:p>
          <a:p>
            <a:pPr algn="ctr" marL="0" indent="0" lvl="0">
              <a:lnSpc>
                <a:spcPts val="7754"/>
              </a:lnSpc>
              <a:spcBef>
                <a:spcPct val="0"/>
              </a:spcBef>
            </a:pPr>
            <a:r>
              <a:rPr lang="en-US" sz="5499" spc="-109" u="none">
                <a:solidFill>
                  <a:srgbClr val="000000"/>
                </a:solidFill>
                <a:latin typeface="Kollektif Bold"/>
              </a:rPr>
              <a:t>A POWERPOINT TEMPLATE IN 3 STEPS</a:t>
            </a:r>
          </a:p>
        </p:txBody>
      </p:sp>
      <p:grpSp>
        <p:nvGrpSpPr>
          <p:cNvPr name="Group 6" id="6"/>
          <p:cNvGrpSpPr/>
          <p:nvPr/>
        </p:nvGrpSpPr>
        <p:grpSpPr>
          <a:xfrm rot="0">
            <a:off x="12136007" y="3230337"/>
            <a:ext cx="5141301" cy="1847977"/>
            <a:chOff x="0" y="0"/>
            <a:chExt cx="6855068" cy="2463969"/>
          </a:xfrm>
        </p:grpSpPr>
        <p:sp>
          <p:nvSpPr>
            <p:cNvPr name="TextBox 7" id="7"/>
            <p:cNvSpPr txBox="true"/>
            <p:nvPr/>
          </p:nvSpPr>
          <p:spPr>
            <a:xfrm rot="0">
              <a:off x="0" y="-76200"/>
              <a:ext cx="6855068" cy="725763"/>
            </a:xfrm>
            <a:prstGeom prst="rect">
              <a:avLst/>
            </a:prstGeom>
          </p:spPr>
          <p:txBody>
            <a:bodyPr anchor="t" rtlCol="false" tIns="0" lIns="0" bIns="0" rIns="0">
              <a:spAutoFit/>
            </a:bodyPr>
            <a:lstStyle/>
            <a:p>
              <a:pPr algn="ctr" marL="0" indent="0" lvl="0">
                <a:lnSpc>
                  <a:spcPts val="3904"/>
                </a:lnSpc>
                <a:spcBef>
                  <a:spcPct val="0"/>
                </a:spcBef>
              </a:pPr>
              <a:r>
                <a:rPr lang="en-US" sz="3200" spc="-64" u="none">
                  <a:solidFill>
                    <a:srgbClr val="FCEE4F"/>
                  </a:solidFill>
                  <a:latin typeface="Kollektif Bold"/>
                </a:rPr>
                <a:t>03</a:t>
              </a:r>
            </a:p>
          </p:txBody>
        </p:sp>
        <p:sp>
          <p:nvSpPr>
            <p:cNvPr name="TextBox 8" id="8"/>
            <p:cNvSpPr txBox="true"/>
            <p:nvPr/>
          </p:nvSpPr>
          <p:spPr>
            <a:xfrm rot="0">
              <a:off x="497761" y="846413"/>
              <a:ext cx="5859547" cy="16175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FFFFFF"/>
                  </a:solidFill>
                  <a:latin typeface="Kollektif"/>
                </a:rPr>
                <a:t>Enter "PowerPoint" in the search bar and click on the PowerPoint icon to download.</a:t>
              </a:r>
            </a:p>
          </p:txBody>
        </p:sp>
      </p:grpSp>
      <p:grpSp>
        <p:nvGrpSpPr>
          <p:cNvPr name="Group 9" id="9"/>
          <p:cNvGrpSpPr/>
          <p:nvPr/>
        </p:nvGrpSpPr>
        <p:grpSpPr>
          <a:xfrm rot="0">
            <a:off x="984373" y="3230337"/>
            <a:ext cx="5141301" cy="2257552"/>
            <a:chOff x="0" y="0"/>
            <a:chExt cx="6855068" cy="3010069"/>
          </a:xfrm>
        </p:grpSpPr>
        <p:sp>
          <p:nvSpPr>
            <p:cNvPr name="TextBox 10" id="10"/>
            <p:cNvSpPr txBox="true"/>
            <p:nvPr/>
          </p:nvSpPr>
          <p:spPr>
            <a:xfrm rot="0">
              <a:off x="156179" y="859113"/>
              <a:ext cx="6542710" cy="21509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FFFFFF"/>
                  </a:solidFill>
                  <a:latin typeface="Kollektif"/>
                </a:rPr>
                <a:t>Click on the "Canva" button next to this presentation. Start editing your presentation. You may need to sign in to your Canva account.</a:t>
              </a:r>
            </a:p>
          </p:txBody>
        </p:sp>
        <p:sp>
          <p:nvSpPr>
            <p:cNvPr name="TextBox 11" id="11"/>
            <p:cNvSpPr txBox="true"/>
            <p:nvPr/>
          </p:nvSpPr>
          <p:spPr>
            <a:xfrm rot="0">
              <a:off x="0" y="-76200"/>
              <a:ext cx="6855068" cy="725763"/>
            </a:xfrm>
            <a:prstGeom prst="rect">
              <a:avLst/>
            </a:prstGeom>
          </p:spPr>
          <p:txBody>
            <a:bodyPr anchor="t" rtlCol="false" tIns="0" lIns="0" bIns="0" rIns="0">
              <a:spAutoFit/>
            </a:bodyPr>
            <a:lstStyle/>
            <a:p>
              <a:pPr algn="ctr" marL="0" indent="0" lvl="0">
                <a:lnSpc>
                  <a:spcPts val="3904"/>
                </a:lnSpc>
                <a:spcBef>
                  <a:spcPct val="0"/>
                </a:spcBef>
              </a:pPr>
              <a:r>
                <a:rPr lang="en-US" sz="3200" spc="-64" u="none">
                  <a:solidFill>
                    <a:srgbClr val="FCEE4F"/>
                  </a:solidFill>
                  <a:latin typeface="Kollektif Bold"/>
                </a:rPr>
                <a:t>01</a:t>
              </a:r>
            </a:p>
          </p:txBody>
        </p:sp>
      </p:grpSp>
      <p:grpSp>
        <p:nvGrpSpPr>
          <p:cNvPr name="Group 12" id="12"/>
          <p:cNvGrpSpPr/>
          <p:nvPr/>
        </p:nvGrpSpPr>
        <p:grpSpPr>
          <a:xfrm rot="0">
            <a:off x="6573349" y="3230337"/>
            <a:ext cx="5141301" cy="1857502"/>
            <a:chOff x="0" y="0"/>
            <a:chExt cx="6855068" cy="2476669"/>
          </a:xfrm>
        </p:grpSpPr>
        <p:sp>
          <p:nvSpPr>
            <p:cNvPr name="TextBox 13" id="13"/>
            <p:cNvSpPr txBox="true"/>
            <p:nvPr/>
          </p:nvSpPr>
          <p:spPr>
            <a:xfrm rot="0">
              <a:off x="0" y="859113"/>
              <a:ext cx="6855068" cy="16175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FFFFFF"/>
                  </a:solidFill>
                  <a:latin typeface="Kollektif"/>
                </a:rPr>
                <a:t>Click on the "Share" button on the top right corner in Canva and click on "More" at the bottom of the menu.</a:t>
              </a:r>
            </a:p>
          </p:txBody>
        </p:sp>
        <p:sp>
          <p:nvSpPr>
            <p:cNvPr name="TextBox 14" id="14"/>
            <p:cNvSpPr txBox="true"/>
            <p:nvPr/>
          </p:nvSpPr>
          <p:spPr>
            <a:xfrm rot="0">
              <a:off x="0" y="-76200"/>
              <a:ext cx="6855068" cy="725763"/>
            </a:xfrm>
            <a:prstGeom prst="rect">
              <a:avLst/>
            </a:prstGeom>
          </p:spPr>
          <p:txBody>
            <a:bodyPr anchor="t" rtlCol="false" tIns="0" lIns="0" bIns="0" rIns="0">
              <a:spAutoFit/>
            </a:bodyPr>
            <a:lstStyle/>
            <a:p>
              <a:pPr algn="ctr" marL="0" indent="0" lvl="0">
                <a:lnSpc>
                  <a:spcPts val="3904"/>
                </a:lnSpc>
                <a:spcBef>
                  <a:spcPct val="0"/>
                </a:spcBef>
              </a:pPr>
              <a:r>
                <a:rPr lang="en-US" sz="3200" spc="-64" u="none">
                  <a:solidFill>
                    <a:srgbClr val="FCEE4F"/>
                  </a:solidFill>
                  <a:latin typeface="Kollektif Bold"/>
                </a:rPr>
                <a:t>02</a:t>
              </a:r>
            </a:p>
          </p:txBody>
        </p:sp>
      </p:grpSp>
      <p:sp>
        <p:nvSpPr>
          <p:cNvPr name="Freeform 15" id="15"/>
          <p:cNvSpPr/>
          <p:nvPr/>
        </p:nvSpPr>
        <p:spPr>
          <a:xfrm flipH="false" flipV="false" rot="-2233501">
            <a:off x="16209400" y="945891"/>
            <a:ext cx="895454" cy="1568471"/>
          </a:xfrm>
          <a:custGeom>
            <a:avLst/>
            <a:gdLst/>
            <a:ahLst/>
            <a:cxnLst/>
            <a:rect r="r" b="b" t="t" l="l"/>
            <a:pathLst>
              <a:path h="1568471" w="895454">
                <a:moveTo>
                  <a:pt x="0" y="0"/>
                </a:moveTo>
                <a:lnTo>
                  <a:pt x="895454" y="0"/>
                </a:lnTo>
                <a:lnTo>
                  <a:pt x="895454" y="1568471"/>
                </a:lnTo>
                <a:lnTo>
                  <a:pt x="0" y="156847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6" id="16"/>
          <p:cNvSpPr/>
          <p:nvPr/>
        </p:nvSpPr>
        <p:spPr>
          <a:xfrm flipH="false" flipV="false" rot="2411962">
            <a:off x="1351748" y="814232"/>
            <a:ext cx="506197" cy="1868511"/>
          </a:xfrm>
          <a:custGeom>
            <a:avLst/>
            <a:gdLst/>
            <a:ahLst/>
            <a:cxnLst/>
            <a:rect r="r" b="b" t="t" l="l"/>
            <a:pathLst>
              <a:path h="1868511" w="506197">
                <a:moveTo>
                  <a:pt x="0" y="0"/>
                </a:moveTo>
                <a:lnTo>
                  <a:pt x="506197" y="0"/>
                </a:lnTo>
                <a:lnTo>
                  <a:pt x="506197" y="1868511"/>
                </a:lnTo>
                <a:lnTo>
                  <a:pt x="0" y="18685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7" id="17"/>
          <p:cNvSpPr/>
          <p:nvPr/>
        </p:nvSpPr>
        <p:spPr>
          <a:xfrm flipH="true" flipV="false" rot="0">
            <a:off x="15458044" y="5411689"/>
            <a:ext cx="4027147" cy="8634895"/>
          </a:xfrm>
          <a:custGeom>
            <a:avLst/>
            <a:gdLst/>
            <a:ahLst/>
            <a:cxnLst/>
            <a:rect r="r" b="b" t="t" l="l"/>
            <a:pathLst>
              <a:path h="8634895" w="4027147">
                <a:moveTo>
                  <a:pt x="4027146" y="0"/>
                </a:moveTo>
                <a:lnTo>
                  <a:pt x="0" y="0"/>
                </a:lnTo>
                <a:lnTo>
                  <a:pt x="0" y="8634894"/>
                </a:lnTo>
                <a:lnTo>
                  <a:pt x="4027146" y="8634894"/>
                </a:lnTo>
                <a:lnTo>
                  <a:pt x="4027146"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sp>
        <p:nvSpPr>
          <p:cNvPr name="Freeform 2" id="2"/>
          <p:cNvSpPr/>
          <p:nvPr/>
        </p:nvSpPr>
        <p:spPr>
          <a:xfrm flipH="false" flipV="false" rot="0">
            <a:off x="2014544" y="5933672"/>
            <a:ext cx="3080960" cy="3107368"/>
          </a:xfrm>
          <a:custGeom>
            <a:avLst/>
            <a:gdLst/>
            <a:ahLst/>
            <a:cxnLst/>
            <a:rect r="r" b="b" t="t" l="l"/>
            <a:pathLst>
              <a:path h="3107368" w="3080960">
                <a:moveTo>
                  <a:pt x="0" y="0"/>
                </a:moveTo>
                <a:lnTo>
                  <a:pt x="3080960" y="0"/>
                </a:lnTo>
                <a:lnTo>
                  <a:pt x="3080960" y="3107368"/>
                </a:lnTo>
                <a:lnTo>
                  <a:pt x="0" y="3107368"/>
                </a:lnTo>
                <a:lnTo>
                  <a:pt x="0" y="0"/>
                </a:lnTo>
                <a:close/>
              </a:path>
            </a:pathLst>
          </a:custGeom>
          <a:blipFill>
            <a:blip r:embed="rId2"/>
            <a:stretch>
              <a:fillRect l="0" t="0" r="0" b="0"/>
            </a:stretch>
          </a:blipFill>
        </p:spPr>
      </p:sp>
      <p:sp>
        <p:nvSpPr>
          <p:cNvPr name="Freeform 3" id="3"/>
          <p:cNvSpPr/>
          <p:nvPr/>
        </p:nvSpPr>
        <p:spPr>
          <a:xfrm flipH="false" flipV="false" rot="0">
            <a:off x="7879551" y="5802214"/>
            <a:ext cx="2528899" cy="3941784"/>
          </a:xfrm>
          <a:custGeom>
            <a:avLst/>
            <a:gdLst/>
            <a:ahLst/>
            <a:cxnLst/>
            <a:rect r="r" b="b" t="t" l="l"/>
            <a:pathLst>
              <a:path h="3941784" w="2528899">
                <a:moveTo>
                  <a:pt x="0" y="0"/>
                </a:moveTo>
                <a:lnTo>
                  <a:pt x="2528898" y="0"/>
                </a:lnTo>
                <a:lnTo>
                  <a:pt x="2528898" y="3941783"/>
                </a:lnTo>
                <a:lnTo>
                  <a:pt x="0" y="3941783"/>
                </a:lnTo>
                <a:lnTo>
                  <a:pt x="0" y="0"/>
                </a:lnTo>
                <a:close/>
              </a:path>
            </a:pathLst>
          </a:custGeom>
          <a:blipFill>
            <a:blip r:embed="rId3"/>
            <a:stretch>
              <a:fillRect l="0" t="0" r="0" b="0"/>
            </a:stretch>
          </a:blipFill>
        </p:spPr>
      </p:sp>
      <p:sp>
        <p:nvSpPr>
          <p:cNvPr name="Freeform 4" id="4"/>
          <p:cNvSpPr/>
          <p:nvPr/>
        </p:nvSpPr>
        <p:spPr>
          <a:xfrm flipH="false" flipV="false" rot="0">
            <a:off x="13189749" y="6402289"/>
            <a:ext cx="3066913" cy="1681313"/>
          </a:xfrm>
          <a:custGeom>
            <a:avLst/>
            <a:gdLst/>
            <a:ahLst/>
            <a:cxnLst/>
            <a:rect r="r" b="b" t="t" l="l"/>
            <a:pathLst>
              <a:path h="1681313" w="3066913">
                <a:moveTo>
                  <a:pt x="0" y="0"/>
                </a:moveTo>
                <a:lnTo>
                  <a:pt x="3066914" y="0"/>
                </a:lnTo>
                <a:lnTo>
                  <a:pt x="3066914" y="1681313"/>
                </a:lnTo>
                <a:lnTo>
                  <a:pt x="0" y="1681313"/>
                </a:lnTo>
                <a:lnTo>
                  <a:pt x="0" y="0"/>
                </a:lnTo>
                <a:close/>
              </a:path>
            </a:pathLst>
          </a:custGeom>
          <a:blipFill>
            <a:blip r:embed="rId4"/>
            <a:stretch>
              <a:fillRect l="0" t="-1866" r="0" b="0"/>
            </a:stretch>
          </a:blipFill>
        </p:spPr>
      </p:sp>
      <p:grpSp>
        <p:nvGrpSpPr>
          <p:cNvPr name="Group 5" id="5"/>
          <p:cNvGrpSpPr/>
          <p:nvPr/>
        </p:nvGrpSpPr>
        <p:grpSpPr>
          <a:xfrm rot="0">
            <a:off x="984373" y="3173187"/>
            <a:ext cx="5141301" cy="2257552"/>
            <a:chOff x="0" y="0"/>
            <a:chExt cx="6855068" cy="3010069"/>
          </a:xfrm>
        </p:grpSpPr>
        <p:sp>
          <p:nvSpPr>
            <p:cNvPr name="TextBox 6" id="6"/>
            <p:cNvSpPr txBox="true"/>
            <p:nvPr/>
          </p:nvSpPr>
          <p:spPr>
            <a:xfrm rot="0">
              <a:off x="156179" y="859113"/>
              <a:ext cx="6542710" cy="2150957"/>
            </a:xfrm>
            <a:prstGeom prst="rect">
              <a:avLst/>
            </a:prstGeom>
          </p:spPr>
          <p:txBody>
            <a:bodyPr anchor="t" rtlCol="false" tIns="0" lIns="0" bIns="0" rIns="0">
              <a:spAutoFit/>
            </a:bodyPr>
            <a:lstStyle/>
            <a:p>
              <a:pPr algn="ctr">
                <a:lnSpc>
                  <a:spcPts val="3220"/>
                </a:lnSpc>
              </a:pPr>
              <a:r>
                <a:rPr lang="en-US" sz="2300">
                  <a:solidFill>
                    <a:srgbClr val="FFFFFF"/>
                  </a:solidFill>
                  <a:latin typeface="Kollektif"/>
                </a:rPr>
                <a:t>Click on the "Canva" button next to this presentation. Start editing your presentation. You may need to sign in to your Canva account.</a:t>
              </a:r>
            </a:p>
          </p:txBody>
        </p:sp>
        <p:sp>
          <p:nvSpPr>
            <p:cNvPr name="TextBox 7" id="7"/>
            <p:cNvSpPr txBox="true"/>
            <p:nvPr/>
          </p:nvSpPr>
          <p:spPr>
            <a:xfrm rot="0">
              <a:off x="0" y="-76200"/>
              <a:ext cx="6855068" cy="725763"/>
            </a:xfrm>
            <a:prstGeom prst="rect">
              <a:avLst/>
            </a:prstGeom>
          </p:spPr>
          <p:txBody>
            <a:bodyPr anchor="t" rtlCol="false" tIns="0" lIns="0" bIns="0" rIns="0">
              <a:spAutoFit/>
            </a:bodyPr>
            <a:lstStyle/>
            <a:p>
              <a:pPr algn="ctr" marL="0" indent="0" lvl="0">
                <a:lnSpc>
                  <a:spcPts val="3904"/>
                </a:lnSpc>
                <a:spcBef>
                  <a:spcPct val="0"/>
                </a:spcBef>
              </a:pPr>
              <a:r>
                <a:rPr lang="en-US" sz="3200" spc="-64" u="none">
                  <a:solidFill>
                    <a:srgbClr val="FCEE4F"/>
                  </a:solidFill>
                  <a:latin typeface="Kollektif Bold"/>
                </a:rPr>
                <a:t>01</a:t>
              </a:r>
            </a:p>
          </p:txBody>
        </p:sp>
      </p:grpSp>
      <p:grpSp>
        <p:nvGrpSpPr>
          <p:cNvPr name="Group 8" id="8"/>
          <p:cNvGrpSpPr/>
          <p:nvPr/>
        </p:nvGrpSpPr>
        <p:grpSpPr>
          <a:xfrm rot="0">
            <a:off x="6573349" y="3173187"/>
            <a:ext cx="5141301" cy="1857502"/>
            <a:chOff x="0" y="0"/>
            <a:chExt cx="6855068" cy="2476669"/>
          </a:xfrm>
        </p:grpSpPr>
        <p:sp>
          <p:nvSpPr>
            <p:cNvPr name="TextBox 9" id="9"/>
            <p:cNvSpPr txBox="true"/>
            <p:nvPr/>
          </p:nvSpPr>
          <p:spPr>
            <a:xfrm rot="0">
              <a:off x="0" y="859113"/>
              <a:ext cx="6855068" cy="16175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FFFFFF"/>
                  </a:solidFill>
                  <a:latin typeface="Kollektif"/>
                </a:rPr>
                <a:t>Click on the "Share" button on the top right corner in Canva and click on "More" at the bottom of the menu.</a:t>
              </a:r>
            </a:p>
          </p:txBody>
        </p:sp>
        <p:sp>
          <p:nvSpPr>
            <p:cNvPr name="TextBox 10" id="10"/>
            <p:cNvSpPr txBox="true"/>
            <p:nvPr/>
          </p:nvSpPr>
          <p:spPr>
            <a:xfrm rot="0">
              <a:off x="0" y="-76200"/>
              <a:ext cx="6855068" cy="725763"/>
            </a:xfrm>
            <a:prstGeom prst="rect">
              <a:avLst/>
            </a:prstGeom>
          </p:spPr>
          <p:txBody>
            <a:bodyPr anchor="t" rtlCol="false" tIns="0" lIns="0" bIns="0" rIns="0">
              <a:spAutoFit/>
            </a:bodyPr>
            <a:lstStyle/>
            <a:p>
              <a:pPr algn="ctr" marL="0" indent="0" lvl="0">
                <a:lnSpc>
                  <a:spcPts val="3904"/>
                </a:lnSpc>
                <a:spcBef>
                  <a:spcPct val="0"/>
                </a:spcBef>
              </a:pPr>
              <a:r>
                <a:rPr lang="en-US" sz="3200" spc="-64" u="none">
                  <a:solidFill>
                    <a:srgbClr val="FCEE4F"/>
                  </a:solidFill>
                  <a:latin typeface="Kollektif Bold"/>
                </a:rPr>
                <a:t>02</a:t>
              </a:r>
            </a:p>
          </p:txBody>
        </p:sp>
      </p:grpSp>
      <p:grpSp>
        <p:nvGrpSpPr>
          <p:cNvPr name="Group 11" id="11"/>
          <p:cNvGrpSpPr/>
          <p:nvPr/>
        </p:nvGrpSpPr>
        <p:grpSpPr>
          <a:xfrm rot="0">
            <a:off x="11859214" y="3173187"/>
            <a:ext cx="5694889" cy="2648077"/>
            <a:chOff x="0" y="0"/>
            <a:chExt cx="7593185" cy="3530769"/>
          </a:xfrm>
        </p:grpSpPr>
        <p:sp>
          <p:nvSpPr>
            <p:cNvPr name="TextBox 12" id="12"/>
            <p:cNvSpPr txBox="true"/>
            <p:nvPr/>
          </p:nvSpPr>
          <p:spPr>
            <a:xfrm rot="0">
              <a:off x="0" y="846413"/>
              <a:ext cx="7593185" cy="2684357"/>
            </a:xfrm>
            <a:prstGeom prst="rect">
              <a:avLst/>
            </a:prstGeom>
          </p:spPr>
          <p:txBody>
            <a:bodyPr anchor="t" rtlCol="false" tIns="0" lIns="0" bIns="0" rIns="0">
              <a:spAutoFit/>
            </a:bodyPr>
            <a:lstStyle/>
            <a:p>
              <a:pPr algn="ctr" marL="0" indent="0" lvl="1">
                <a:lnSpc>
                  <a:spcPts val="3220"/>
                </a:lnSpc>
                <a:spcBef>
                  <a:spcPct val="0"/>
                </a:spcBef>
              </a:pPr>
              <a:r>
                <a:rPr lang="en-US" sz="2300" u="none">
                  <a:solidFill>
                    <a:srgbClr val="FFFFFF"/>
                  </a:solidFill>
                  <a:latin typeface="Kollektif"/>
                </a:rPr>
                <a:t>Enter "Google Drive" in the search bar and click on the Google Drive icon to add this design as a Google slide in your G Drive. It will ask you to link your Google account to Canva the first time.</a:t>
              </a:r>
            </a:p>
          </p:txBody>
        </p:sp>
        <p:sp>
          <p:nvSpPr>
            <p:cNvPr name="TextBox 13" id="13"/>
            <p:cNvSpPr txBox="true"/>
            <p:nvPr/>
          </p:nvSpPr>
          <p:spPr>
            <a:xfrm rot="0">
              <a:off x="369058" y="-76200"/>
              <a:ext cx="6855068" cy="725763"/>
            </a:xfrm>
            <a:prstGeom prst="rect">
              <a:avLst/>
            </a:prstGeom>
          </p:spPr>
          <p:txBody>
            <a:bodyPr anchor="t" rtlCol="false" tIns="0" lIns="0" bIns="0" rIns="0">
              <a:spAutoFit/>
            </a:bodyPr>
            <a:lstStyle/>
            <a:p>
              <a:pPr algn="ctr" marL="0" indent="0" lvl="0">
                <a:lnSpc>
                  <a:spcPts val="3904"/>
                </a:lnSpc>
                <a:spcBef>
                  <a:spcPct val="0"/>
                </a:spcBef>
              </a:pPr>
              <a:r>
                <a:rPr lang="en-US" sz="3200" spc="-64" u="none">
                  <a:solidFill>
                    <a:srgbClr val="FCEE4F"/>
                  </a:solidFill>
                  <a:latin typeface="Kollektif Bold"/>
                </a:rPr>
                <a:t>03</a:t>
              </a:r>
            </a:p>
          </p:txBody>
        </p:sp>
      </p:grpSp>
      <p:sp>
        <p:nvSpPr>
          <p:cNvPr name="Freeform 14" id="14"/>
          <p:cNvSpPr/>
          <p:nvPr/>
        </p:nvSpPr>
        <p:spPr>
          <a:xfrm flipH="false" flipV="false" rot="-641788">
            <a:off x="1233440" y="737664"/>
            <a:ext cx="759967" cy="1492792"/>
          </a:xfrm>
          <a:custGeom>
            <a:avLst/>
            <a:gdLst/>
            <a:ahLst/>
            <a:cxnLst/>
            <a:rect r="r" b="b" t="t" l="l"/>
            <a:pathLst>
              <a:path h="1492792" w="759967">
                <a:moveTo>
                  <a:pt x="0" y="0"/>
                </a:moveTo>
                <a:lnTo>
                  <a:pt x="759967" y="0"/>
                </a:lnTo>
                <a:lnTo>
                  <a:pt x="759967" y="1492792"/>
                </a:lnTo>
                <a:lnTo>
                  <a:pt x="0" y="149279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712776">
            <a:off x="15980798" y="968594"/>
            <a:ext cx="1273203" cy="1367699"/>
          </a:xfrm>
          <a:custGeom>
            <a:avLst/>
            <a:gdLst/>
            <a:ahLst/>
            <a:cxnLst/>
            <a:rect r="r" b="b" t="t" l="l"/>
            <a:pathLst>
              <a:path h="1367699" w="1273203">
                <a:moveTo>
                  <a:pt x="0" y="0"/>
                </a:moveTo>
                <a:lnTo>
                  <a:pt x="1273203" y="0"/>
                </a:lnTo>
                <a:lnTo>
                  <a:pt x="1273203" y="1367698"/>
                </a:lnTo>
                <a:lnTo>
                  <a:pt x="0" y="136769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6" id="16"/>
          <p:cNvSpPr txBox="true"/>
          <p:nvPr/>
        </p:nvSpPr>
        <p:spPr>
          <a:xfrm rot="0">
            <a:off x="2498138" y="623581"/>
            <a:ext cx="13291724" cy="2034540"/>
          </a:xfrm>
          <a:prstGeom prst="rect">
            <a:avLst/>
          </a:prstGeom>
        </p:spPr>
        <p:txBody>
          <a:bodyPr anchor="t" rtlCol="false" tIns="0" lIns="0" bIns="0" rIns="0">
            <a:spAutoFit/>
          </a:bodyPr>
          <a:lstStyle/>
          <a:p>
            <a:pPr algn="ctr">
              <a:lnSpc>
                <a:spcPts val="7754"/>
              </a:lnSpc>
            </a:pPr>
            <a:r>
              <a:rPr lang="en-US" sz="5499" spc="-109">
                <a:solidFill>
                  <a:srgbClr val="000000"/>
                </a:solidFill>
                <a:latin typeface="Kollektif Bold"/>
              </a:rPr>
              <a:t>USE THIS PRESENTATION AS A</a:t>
            </a:r>
          </a:p>
          <a:p>
            <a:pPr algn="ctr" marL="0" indent="0" lvl="0">
              <a:lnSpc>
                <a:spcPts val="7754"/>
              </a:lnSpc>
              <a:spcBef>
                <a:spcPct val="0"/>
              </a:spcBef>
            </a:pPr>
            <a:r>
              <a:rPr lang="en-US" sz="5499" spc="-109">
                <a:solidFill>
                  <a:srgbClr val="000000"/>
                </a:solidFill>
                <a:latin typeface="Kollektif Bold"/>
              </a:rPr>
              <a:t>Google Slide template in 3 steps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grpSp>
        <p:nvGrpSpPr>
          <p:cNvPr name="Group 2" id="2"/>
          <p:cNvGrpSpPr/>
          <p:nvPr/>
        </p:nvGrpSpPr>
        <p:grpSpPr>
          <a:xfrm rot="0">
            <a:off x="10468666" y="0"/>
            <a:ext cx="7819334" cy="10287000"/>
            <a:chOff x="0" y="0"/>
            <a:chExt cx="10425778" cy="13716000"/>
          </a:xfrm>
        </p:grpSpPr>
        <p:pic>
          <p:nvPicPr>
            <p:cNvPr name="Picture 3" id="3"/>
            <p:cNvPicPr>
              <a:picLocks noChangeAspect="true"/>
            </p:cNvPicPr>
            <p:nvPr/>
          </p:nvPicPr>
          <p:blipFill>
            <a:blip r:embed="rId2"/>
            <a:srcRect l="4178" t="0" r="50721" b="0"/>
            <a:stretch>
              <a:fillRect/>
            </a:stretch>
          </p:blipFill>
          <p:spPr>
            <a:xfrm flipH="false" flipV="false">
              <a:off x="0" y="0"/>
              <a:ext cx="10425778" cy="13716000"/>
            </a:xfrm>
            <a:prstGeom prst="rect">
              <a:avLst/>
            </a:prstGeom>
          </p:spPr>
        </p:pic>
      </p:grpSp>
      <p:sp>
        <p:nvSpPr>
          <p:cNvPr name="Freeform 4" id="4"/>
          <p:cNvSpPr/>
          <p:nvPr/>
        </p:nvSpPr>
        <p:spPr>
          <a:xfrm flipH="false" flipV="false" rot="0">
            <a:off x="16191942" y="0"/>
            <a:ext cx="3529211" cy="3420127"/>
          </a:xfrm>
          <a:custGeom>
            <a:avLst/>
            <a:gdLst/>
            <a:ahLst/>
            <a:cxnLst/>
            <a:rect r="r" b="b" t="t" l="l"/>
            <a:pathLst>
              <a:path h="3420127" w="3529211">
                <a:moveTo>
                  <a:pt x="0" y="0"/>
                </a:moveTo>
                <a:lnTo>
                  <a:pt x="3529212" y="0"/>
                </a:lnTo>
                <a:lnTo>
                  <a:pt x="3529212" y="3420127"/>
                </a:lnTo>
                <a:lnTo>
                  <a:pt x="0" y="342012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1504321" y="681833"/>
            <a:ext cx="7431161" cy="8923335"/>
            <a:chOff x="0" y="0"/>
            <a:chExt cx="9908214" cy="11897780"/>
          </a:xfrm>
        </p:grpSpPr>
        <p:grpSp>
          <p:nvGrpSpPr>
            <p:cNvPr name="Group 6" id="6"/>
            <p:cNvGrpSpPr/>
            <p:nvPr/>
          </p:nvGrpSpPr>
          <p:grpSpPr>
            <a:xfrm rot="0">
              <a:off x="0" y="0"/>
              <a:ext cx="9908214" cy="11897780"/>
              <a:chOff x="0" y="0"/>
              <a:chExt cx="1957178" cy="2350179"/>
            </a:xfrm>
          </p:grpSpPr>
          <p:sp>
            <p:nvSpPr>
              <p:cNvPr name="Freeform 7" id="7"/>
              <p:cNvSpPr/>
              <p:nvPr/>
            </p:nvSpPr>
            <p:spPr>
              <a:xfrm flipH="false" flipV="false" rot="0">
                <a:off x="0" y="0"/>
                <a:ext cx="1957178" cy="2350179"/>
              </a:xfrm>
              <a:custGeom>
                <a:avLst/>
                <a:gdLst/>
                <a:ahLst/>
                <a:cxnLst/>
                <a:rect r="r" b="b" t="t" l="l"/>
                <a:pathLst>
                  <a:path h="2350179" w="1957178">
                    <a:moveTo>
                      <a:pt x="53133" y="0"/>
                    </a:moveTo>
                    <a:lnTo>
                      <a:pt x="1904045" y="0"/>
                    </a:lnTo>
                    <a:cubicBezTo>
                      <a:pt x="1933390" y="0"/>
                      <a:pt x="1957178" y="23788"/>
                      <a:pt x="1957178" y="53133"/>
                    </a:cubicBezTo>
                    <a:lnTo>
                      <a:pt x="1957178" y="2297046"/>
                    </a:lnTo>
                    <a:cubicBezTo>
                      <a:pt x="1957178" y="2326391"/>
                      <a:pt x="1933390" y="2350179"/>
                      <a:pt x="1904045" y="2350179"/>
                    </a:cubicBezTo>
                    <a:lnTo>
                      <a:pt x="53133" y="2350179"/>
                    </a:lnTo>
                    <a:cubicBezTo>
                      <a:pt x="23788" y="2350179"/>
                      <a:pt x="0" y="2326391"/>
                      <a:pt x="0" y="2297046"/>
                    </a:cubicBezTo>
                    <a:lnTo>
                      <a:pt x="0" y="53133"/>
                    </a:lnTo>
                    <a:cubicBezTo>
                      <a:pt x="0" y="23788"/>
                      <a:pt x="23788" y="0"/>
                      <a:pt x="53133" y="0"/>
                    </a:cubicBezTo>
                    <a:close/>
                  </a:path>
                </a:pathLst>
              </a:custGeom>
              <a:solidFill>
                <a:srgbClr val="C3E4ED"/>
              </a:solidFill>
              <a:ln w="38100">
                <a:solidFill>
                  <a:srgbClr val="000000"/>
                </a:solidFill>
              </a:ln>
            </p:spPr>
          </p:sp>
          <p:sp>
            <p:nvSpPr>
              <p:cNvPr name="TextBox 8" id="8"/>
              <p:cNvSpPr txBox="true"/>
              <p:nvPr/>
            </p:nvSpPr>
            <p:spPr>
              <a:xfrm>
                <a:off x="0" y="-95250"/>
                <a:ext cx="812800" cy="908050"/>
              </a:xfrm>
              <a:prstGeom prst="rect">
                <a:avLst/>
              </a:prstGeom>
            </p:spPr>
            <p:txBody>
              <a:bodyPr anchor="ctr" rtlCol="false" tIns="50800" lIns="50800" bIns="50800" rIns="50800"/>
              <a:lstStyle/>
              <a:p>
                <a:pPr algn="ctr" marL="0" indent="0" lvl="0">
                  <a:lnSpc>
                    <a:spcPts val="3220"/>
                  </a:lnSpc>
                  <a:spcBef>
                    <a:spcPct val="0"/>
                  </a:spcBef>
                </a:pPr>
              </a:p>
            </p:txBody>
          </p:sp>
        </p:grpSp>
        <p:sp>
          <p:nvSpPr>
            <p:cNvPr name="TextBox 9" id="9"/>
            <p:cNvSpPr txBox="true"/>
            <p:nvPr/>
          </p:nvSpPr>
          <p:spPr>
            <a:xfrm rot="0">
              <a:off x="2751942" y="4547933"/>
              <a:ext cx="5253465" cy="6127748"/>
            </a:xfrm>
            <a:prstGeom prst="rect">
              <a:avLst/>
            </a:prstGeom>
          </p:spPr>
          <p:txBody>
            <a:bodyPr anchor="t" rtlCol="false" tIns="0" lIns="0" bIns="0" rIns="0">
              <a:spAutoFit/>
            </a:bodyPr>
            <a:lstStyle/>
            <a:p>
              <a:pPr algn="ctr">
                <a:lnSpc>
                  <a:spcPts val="7500"/>
                </a:lnSpc>
              </a:pPr>
              <a:r>
                <a:rPr lang="en-US" sz="3000">
                  <a:solidFill>
                    <a:srgbClr val="000000"/>
                  </a:solidFill>
                  <a:latin typeface="Kollektif"/>
                </a:rPr>
                <a:t>Write an agenda here.</a:t>
              </a:r>
            </a:p>
            <a:p>
              <a:pPr algn="ctr">
                <a:lnSpc>
                  <a:spcPts val="7500"/>
                </a:lnSpc>
              </a:pPr>
              <a:r>
                <a:rPr lang="en-US" sz="3000">
                  <a:solidFill>
                    <a:srgbClr val="000000"/>
                  </a:solidFill>
                  <a:latin typeface="Kollektif"/>
                </a:rPr>
                <a:t>Write an agenda here.</a:t>
              </a:r>
            </a:p>
            <a:p>
              <a:pPr algn="ctr">
                <a:lnSpc>
                  <a:spcPts val="7500"/>
                </a:lnSpc>
              </a:pPr>
              <a:r>
                <a:rPr lang="en-US" sz="3000" u="none">
                  <a:solidFill>
                    <a:srgbClr val="000000"/>
                  </a:solidFill>
                  <a:latin typeface="Kollektif"/>
                </a:rPr>
                <a:t>Write an agenda here.</a:t>
              </a:r>
            </a:p>
            <a:p>
              <a:pPr algn="ctr">
                <a:lnSpc>
                  <a:spcPts val="7500"/>
                </a:lnSpc>
              </a:pPr>
              <a:r>
                <a:rPr lang="en-US" sz="3000" u="none">
                  <a:solidFill>
                    <a:srgbClr val="000000"/>
                  </a:solidFill>
                  <a:latin typeface="Kollektif"/>
                </a:rPr>
                <a:t>Write an agenda here.</a:t>
              </a:r>
            </a:p>
            <a:p>
              <a:pPr algn="ctr" marL="0" indent="0" lvl="1">
                <a:lnSpc>
                  <a:spcPts val="7500"/>
                </a:lnSpc>
              </a:pPr>
              <a:r>
                <a:rPr lang="en-US" sz="3000" u="none">
                  <a:solidFill>
                    <a:srgbClr val="000000"/>
                  </a:solidFill>
                  <a:latin typeface="Kollektif"/>
                </a:rPr>
                <a:t>Write an agenda here.</a:t>
              </a:r>
            </a:p>
          </p:txBody>
        </p:sp>
        <p:sp>
          <p:nvSpPr>
            <p:cNvPr name="TextBox 10" id="10"/>
            <p:cNvSpPr txBox="true"/>
            <p:nvPr/>
          </p:nvSpPr>
          <p:spPr>
            <a:xfrm rot="0">
              <a:off x="1725007" y="4547933"/>
              <a:ext cx="774817" cy="6127748"/>
            </a:xfrm>
            <a:prstGeom prst="rect">
              <a:avLst/>
            </a:prstGeom>
          </p:spPr>
          <p:txBody>
            <a:bodyPr anchor="t" rtlCol="false" tIns="0" lIns="0" bIns="0" rIns="0">
              <a:spAutoFit/>
            </a:bodyPr>
            <a:lstStyle/>
            <a:p>
              <a:pPr algn="ctr">
                <a:lnSpc>
                  <a:spcPts val="7500"/>
                </a:lnSpc>
              </a:pPr>
              <a:r>
                <a:rPr lang="en-US" sz="3000">
                  <a:solidFill>
                    <a:srgbClr val="000000"/>
                  </a:solidFill>
                  <a:latin typeface="Kollektif Bold"/>
                </a:rPr>
                <a:t>01</a:t>
              </a:r>
            </a:p>
            <a:p>
              <a:pPr algn="ctr">
                <a:lnSpc>
                  <a:spcPts val="7500"/>
                </a:lnSpc>
              </a:pPr>
              <a:r>
                <a:rPr lang="en-US" sz="3000">
                  <a:solidFill>
                    <a:srgbClr val="000000"/>
                  </a:solidFill>
                  <a:latin typeface="Kollektif Bold"/>
                </a:rPr>
                <a:t>02</a:t>
              </a:r>
            </a:p>
            <a:p>
              <a:pPr algn="ctr">
                <a:lnSpc>
                  <a:spcPts val="7500"/>
                </a:lnSpc>
              </a:pPr>
              <a:r>
                <a:rPr lang="en-US" sz="3000">
                  <a:solidFill>
                    <a:srgbClr val="000000"/>
                  </a:solidFill>
                  <a:latin typeface="Kollektif Bold"/>
                </a:rPr>
                <a:t>03</a:t>
              </a:r>
            </a:p>
            <a:p>
              <a:pPr algn="ctr">
                <a:lnSpc>
                  <a:spcPts val="7500"/>
                </a:lnSpc>
              </a:pPr>
              <a:r>
                <a:rPr lang="en-US" sz="3000">
                  <a:solidFill>
                    <a:srgbClr val="000000"/>
                  </a:solidFill>
                  <a:latin typeface="Kollektif Bold"/>
                </a:rPr>
                <a:t>04</a:t>
              </a:r>
            </a:p>
            <a:p>
              <a:pPr algn="ctr" marL="0" indent="0" lvl="1">
                <a:lnSpc>
                  <a:spcPts val="7500"/>
                </a:lnSpc>
              </a:pPr>
              <a:r>
                <a:rPr lang="en-US" sz="3000">
                  <a:solidFill>
                    <a:srgbClr val="000000"/>
                  </a:solidFill>
                  <a:latin typeface="Kollektif Bold"/>
                </a:rPr>
                <a:t>05</a:t>
              </a:r>
            </a:p>
          </p:txBody>
        </p:sp>
        <p:sp>
          <p:nvSpPr>
            <p:cNvPr name="TextBox 11" id="11"/>
            <p:cNvSpPr txBox="true"/>
            <p:nvPr/>
          </p:nvSpPr>
          <p:spPr>
            <a:xfrm rot="0">
              <a:off x="1017576" y="900559"/>
              <a:ext cx="7511527" cy="2576830"/>
            </a:xfrm>
            <a:prstGeom prst="rect">
              <a:avLst/>
            </a:prstGeom>
          </p:spPr>
          <p:txBody>
            <a:bodyPr anchor="t" rtlCol="false" tIns="0" lIns="0" bIns="0" rIns="0">
              <a:spAutoFit/>
            </a:bodyPr>
            <a:lstStyle/>
            <a:p>
              <a:pPr algn="ctr" marL="0" indent="0" lvl="0">
                <a:lnSpc>
                  <a:spcPts val="7320"/>
                </a:lnSpc>
                <a:spcBef>
                  <a:spcPct val="0"/>
                </a:spcBef>
              </a:pPr>
              <a:r>
                <a:rPr lang="en-US" sz="6000" spc="-120" u="none">
                  <a:solidFill>
                    <a:srgbClr val="000000"/>
                  </a:solidFill>
                  <a:latin typeface="Kollektif Bold"/>
                </a:rPr>
                <a:t>ADD AN AGENDA PAGE</a:t>
              </a:r>
            </a:p>
          </p:txBody>
        </p:sp>
      </p:grpSp>
      <p:sp>
        <p:nvSpPr>
          <p:cNvPr name="Freeform 12" id="12"/>
          <p:cNvSpPr/>
          <p:nvPr/>
        </p:nvSpPr>
        <p:spPr>
          <a:xfrm flipH="false" flipV="false" rot="-6619384">
            <a:off x="-543634" y="7730161"/>
            <a:ext cx="2675279" cy="2675279"/>
          </a:xfrm>
          <a:custGeom>
            <a:avLst/>
            <a:gdLst/>
            <a:ahLst/>
            <a:cxnLst/>
            <a:rect r="r" b="b" t="t" l="l"/>
            <a:pathLst>
              <a:path h="2675279" w="2675279">
                <a:moveTo>
                  <a:pt x="0" y="0"/>
                </a:moveTo>
                <a:lnTo>
                  <a:pt x="2675278" y="0"/>
                </a:lnTo>
                <a:lnTo>
                  <a:pt x="2675278" y="2675278"/>
                </a:lnTo>
                <a:lnTo>
                  <a:pt x="0" y="267527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grpSp>
        <p:nvGrpSpPr>
          <p:cNvPr name="Group 2" id="2"/>
          <p:cNvGrpSpPr/>
          <p:nvPr/>
        </p:nvGrpSpPr>
        <p:grpSpPr>
          <a:xfrm rot="0">
            <a:off x="1485821" y="961703"/>
            <a:ext cx="15316357" cy="7054449"/>
            <a:chOff x="0" y="0"/>
            <a:chExt cx="4033938" cy="1857962"/>
          </a:xfrm>
        </p:grpSpPr>
        <p:sp>
          <p:nvSpPr>
            <p:cNvPr name="Freeform 3" id="3"/>
            <p:cNvSpPr/>
            <p:nvPr/>
          </p:nvSpPr>
          <p:spPr>
            <a:xfrm flipH="false" flipV="false" rot="0">
              <a:off x="0" y="0"/>
              <a:ext cx="4033938" cy="1857962"/>
            </a:xfrm>
            <a:custGeom>
              <a:avLst/>
              <a:gdLst/>
              <a:ahLst/>
              <a:cxnLst/>
              <a:rect r="r" b="b" t="t" l="l"/>
              <a:pathLst>
                <a:path h="1857962" w="4033938">
                  <a:moveTo>
                    <a:pt x="0" y="0"/>
                  </a:moveTo>
                  <a:lnTo>
                    <a:pt x="4033938" y="0"/>
                  </a:lnTo>
                  <a:lnTo>
                    <a:pt x="4033938" y="1857962"/>
                  </a:lnTo>
                  <a:lnTo>
                    <a:pt x="0" y="1857962"/>
                  </a:lnTo>
                  <a:close/>
                </a:path>
              </a:pathLst>
            </a:custGeom>
            <a:solidFill>
              <a:srgbClr val="000000">
                <a:alpha val="0"/>
              </a:srgbClr>
            </a:solidFill>
            <a:ln w="38100">
              <a:solidFill>
                <a:srgbClr val="000000"/>
              </a:solidFill>
            </a:ln>
          </p:spPr>
        </p:sp>
        <p:sp>
          <p:nvSpPr>
            <p:cNvPr name="TextBox 4" id="4"/>
            <p:cNvSpPr txBox="true"/>
            <p:nvPr/>
          </p:nvSpPr>
          <p:spPr>
            <a:xfrm>
              <a:off x="0" y="-95250"/>
              <a:ext cx="812800" cy="908050"/>
            </a:xfrm>
            <a:prstGeom prst="rect">
              <a:avLst/>
            </a:prstGeom>
          </p:spPr>
          <p:txBody>
            <a:bodyPr anchor="ctr" rtlCol="false" tIns="50800" lIns="50800" bIns="50800" rIns="50800"/>
            <a:lstStyle/>
            <a:p>
              <a:pPr algn="ctr" marL="0" indent="0" lvl="0">
                <a:lnSpc>
                  <a:spcPts val="3220"/>
                </a:lnSpc>
                <a:spcBef>
                  <a:spcPct val="0"/>
                </a:spcBef>
              </a:pPr>
            </a:p>
          </p:txBody>
        </p:sp>
      </p:grpSp>
      <p:grpSp>
        <p:nvGrpSpPr>
          <p:cNvPr name="Group 5" id="5"/>
          <p:cNvGrpSpPr/>
          <p:nvPr/>
        </p:nvGrpSpPr>
        <p:grpSpPr>
          <a:xfrm rot="0">
            <a:off x="1533768" y="1009650"/>
            <a:ext cx="15220464" cy="6958555"/>
            <a:chOff x="0" y="0"/>
            <a:chExt cx="20293952" cy="9278074"/>
          </a:xfrm>
        </p:grpSpPr>
        <p:pic>
          <p:nvPicPr>
            <p:cNvPr name="Picture 6" id="6"/>
            <p:cNvPicPr>
              <a:picLocks noChangeAspect="true"/>
            </p:cNvPicPr>
            <p:nvPr/>
          </p:nvPicPr>
          <p:blipFill>
            <a:blip r:embed="rId2"/>
            <a:srcRect l="21057" t="36023" r="0" b="9838"/>
            <a:stretch>
              <a:fillRect/>
            </a:stretch>
          </p:blipFill>
          <p:spPr>
            <a:xfrm flipH="false" flipV="false">
              <a:off x="0" y="0"/>
              <a:ext cx="20293952" cy="9278074"/>
            </a:xfrm>
            <a:prstGeom prst="rect">
              <a:avLst/>
            </a:prstGeom>
          </p:spPr>
        </p:pic>
      </p:grpSp>
      <p:grpSp>
        <p:nvGrpSpPr>
          <p:cNvPr name="Group 7" id="7"/>
          <p:cNvGrpSpPr/>
          <p:nvPr/>
        </p:nvGrpSpPr>
        <p:grpSpPr>
          <a:xfrm rot="0">
            <a:off x="2868742" y="8642281"/>
            <a:ext cx="13885490" cy="1215389"/>
            <a:chOff x="0" y="0"/>
            <a:chExt cx="18513987" cy="1620519"/>
          </a:xfrm>
        </p:grpSpPr>
        <p:sp>
          <p:nvSpPr>
            <p:cNvPr name="TextBox 8" id="8"/>
            <p:cNvSpPr txBox="true"/>
            <p:nvPr/>
          </p:nvSpPr>
          <p:spPr>
            <a:xfrm rot="0">
              <a:off x="9509479" y="107840"/>
              <a:ext cx="9004507" cy="1227793"/>
            </a:xfrm>
            <a:prstGeom prst="rect">
              <a:avLst/>
            </a:prstGeom>
          </p:spPr>
          <p:txBody>
            <a:bodyPr anchor="t" rtlCol="false" tIns="0" lIns="0" bIns="0" rIns="0">
              <a:spAutoFit/>
            </a:bodyPr>
            <a:lstStyle/>
            <a:p>
              <a:pPr algn="r" marL="0" indent="0" lvl="1">
                <a:lnSpc>
                  <a:spcPts val="3703"/>
                </a:lnSpc>
              </a:pPr>
              <a:r>
                <a:rPr lang="en-US" sz="2300" u="none">
                  <a:solidFill>
                    <a:srgbClr val="FFFFFF"/>
                  </a:solidFill>
                  <a:latin typeface="Kollektif"/>
                </a:rPr>
                <a:t>I'm Rain. Welcome to my education presentation.</a:t>
              </a:r>
            </a:p>
            <a:p>
              <a:pPr algn="r" marL="0" indent="0" lvl="1">
                <a:lnSpc>
                  <a:spcPts val="3703"/>
                </a:lnSpc>
              </a:pPr>
              <a:r>
                <a:rPr lang="en-US" sz="2300" u="none">
                  <a:solidFill>
                    <a:srgbClr val="FFFFFF"/>
                  </a:solidFill>
                  <a:latin typeface="Kollektif"/>
                </a:rPr>
                <a:t>Follow me at @reallygreatsite to learn more. </a:t>
              </a:r>
            </a:p>
          </p:txBody>
        </p:sp>
        <p:sp>
          <p:nvSpPr>
            <p:cNvPr name="TextBox 9" id="9"/>
            <p:cNvSpPr txBox="true"/>
            <p:nvPr/>
          </p:nvSpPr>
          <p:spPr>
            <a:xfrm rot="0">
              <a:off x="0" y="-314325"/>
              <a:ext cx="9329555" cy="1934844"/>
            </a:xfrm>
            <a:prstGeom prst="rect">
              <a:avLst/>
            </a:prstGeom>
          </p:spPr>
          <p:txBody>
            <a:bodyPr anchor="t" rtlCol="false" tIns="0" lIns="0" bIns="0" rIns="0">
              <a:spAutoFit/>
            </a:bodyPr>
            <a:lstStyle/>
            <a:p>
              <a:pPr algn="ctr" marL="0" indent="0" lvl="0">
                <a:lnSpc>
                  <a:spcPts val="11280"/>
                </a:lnSpc>
                <a:spcBef>
                  <a:spcPct val="0"/>
                </a:spcBef>
              </a:pPr>
              <a:r>
                <a:rPr lang="en-US" sz="8000" spc="-160" u="none">
                  <a:solidFill>
                    <a:srgbClr val="000000"/>
                  </a:solidFill>
                  <a:latin typeface="Kollektif Bold"/>
                </a:rPr>
                <a:t>HELLO THERE!</a:t>
              </a:r>
            </a:p>
          </p:txBody>
        </p:sp>
      </p:grpSp>
      <p:sp>
        <p:nvSpPr>
          <p:cNvPr name="Freeform 10" id="10"/>
          <p:cNvSpPr/>
          <p:nvPr/>
        </p:nvSpPr>
        <p:spPr>
          <a:xfrm flipH="false" flipV="false" rot="0">
            <a:off x="14968366" y="3854888"/>
            <a:ext cx="2925995" cy="4179993"/>
          </a:xfrm>
          <a:custGeom>
            <a:avLst/>
            <a:gdLst/>
            <a:ahLst/>
            <a:cxnLst/>
            <a:rect r="r" b="b" t="t" l="l"/>
            <a:pathLst>
              <a:path h="4179993" w="2925995">
                <a:moveTo>
                  <a:pt x="0" y="0"/>
                </a:moveTo>
                <a:lnTo>
                  <a:pt x="2925995" y="0"/>
                </a:lnTo>
                <a:lnTo>
                  <a:pt x="2925995" y="4179992"/>
                </a:lnTo>
                <a:lnTo>
                  <a:pt x="0" y="41799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false" rot="0">
            <a:off x="-622719" y="4610574"/>
            <a:ext cx="3302838" cy="8461697"/>
          </a:xfrm>
          <a:custGeom>
            <a:avLst/>
            <a:gdLst/>
            <a:ahLst/>
            <a:cxnLst/>
            <a:rect r="r" b="b" t="t" l="l"/>
            <a:pathLst>
              <a:path h="8461697" w="3302838">
                <a:moveTo>
                  <a:pt x="0" y="0"/>
                </a:moveTo>
                <a:lnTo>
                  <a:pt x="3302838" y="0"/>
                </a:lnTo>
                <a:lnTo>
                  <a:pt x="3302838" y="8461697"/>
                </a:lnTo>
                <a:lnTo>
                  <a:pt x="0" y="846169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grpSp>
        <p:nvGrpSpPr>
          <p:cNvPr name="Group 2" id="2"/>
          <p:cNvGrpSpPr/>
          <p:nvPr/>
        </p:nvGrpSpPr>
        <p:grpSpPr>
          <a:xfrm rot="0">
            <a:off x="13351678" y="-613623"/>
            <a:ext cx="7431161" cy="12012499"/>
            <a:chOff x="0" y="0"/>
            <a:chExt cx="1957178" cy="3163786"/>
          </a:xfrm>
        </p:grpSpPr>
        <p:sp>
          <p:nvSpPr>
            <p:cNvPr name="Freeform 3" id="3"/>
            <p:cNvSpPr/>
            <p:nvPr/>
          </p:nvSpPr>
          <p:spPr>
            <a:xfrm flipH="false" flipV="false" rot="0">
              <a:off x="0" y="0"/>
              <a:ext cx="1957178" cy="3163786"/>
            </a:xfrm>
            <a:custGeom>
              <a:avLst/>
              <a:gdLst/>
              <a:ahLst/>
              <a:cxnLst/>
              <a:rect r="r" b="b" t="t" l="l"/>
              <a:pathLst>
                <a:path h="3163786" w="1957178">
                  <a:moveTo>
                    <a:pt x="0" y="0"/>
                  </a:moveTo>
                  <a:lnTo>
                    <a:pt x="1957178" y="0"/>
                  </a:lnTo>
                  <a:lnTo>
                    <a:pt x="1957178" y="3163786"/>
                  </a:lnTo>
                  <a:lnTo>
                    <a:pt x="0" y="3163786"/>
                  </a:lnTo>
                  <a:close/>
                </a:path>
              </a:pathLst>
            </a:custGeom>
            <a:solidFill>
              <a:srgbClr val="C3E4ED"/>
            </a:solidFill>
            <a:ln w="38100">
              <a:solidFill>
                <a:srgbClr val="000000"/>
              </a:solidFill>
            </a:ln>
          </p:spPr>
        </p:sp>
        <p:sp>
          <p:nvSpPr>
            <p:cNvPr name="TextBox 4" id="4"/>
            <p:cNvSpPr txBox="true"/>
            <p:nvPr/>
          </p:nvSpPr>
          <p:spPr>
            <a:xfrm>
              <a:off x="0" y="-95250"/>
              <a:ext cx="812800" cy="908050"/>
            </a:xfrm>
            <a:prstGeom prst="rect">
              <a:avLst/>
            </a:prstGeom>
          </p:spPr>
          <p:txBody>
            <a:bodyPr anchor="ctr" rtlCol="false" tIns="50800" lIns="50800" bIns="50800" rIns="50800"/>
            <a:lstStyle/>
            <a:p>
              <a:pPr algn="ctr" marL="0" indent="0" lvl="0">
                <a:lnSpc>
                  <a:spcPts val="3220"/>
                </a:lnSpc>
                <a:spcBef>
                  <a:spcPct val="0"/>
                </a:spcBef>
              </a:pPr>
            </a:p>
          </p:txBody>
        </p:sp>
      </p:grpSp>
      <p:grpSp>
        <p:nvGrpSpPr>
          <p:cNvPr name="Group 5" id="5"/>
          <p:cNvGrpSpPr/>
          <p:nvPr/>
        </p:nvGrpSpPr>
        <p:grpSpPr>
          <a:xfrm rot="0">
            <a:off x="9403637" y="1195458"/>
            <a:ext cx="7896083" cy="7896083"/>
            <a:chOff x="0" y="0"/>
            <a:chExt cx="812800" cy="812800"/>
          </a:xfrm>
        </p:grpSpPr>
        <p:sp>
          <p:nvSpPr>
            <p:cNvPr name="Freeform 6" id="6"/>
            <p:cNvSpPr/>
            <p:nvPr/>
          </p:nvSpPr>
          <p:spPr>
            <a:xfrm flipH="false" flipV="false" rot="0">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38100">
              <a:solidFill>
                <a:srgbClr val="000000"/>
              </a:solidFill>
            </a:ln>
          </p:spPr>
        </p:sp>
        <p:sp>
          <p:nvSpPr>
            <p:cNvPr name="TextBox 7" id="7"/>
            <p:cNvSpPr txBox="true"/>
            <p:nvPr/>
          </p:nvSpPr>
          <p:spPr>
            <a:xfrm>
              <a:off x="76200" y="-19050"/>
              <a:ext cx="660400" cy="755650"/>
            </a:xfrm>
            <a:prstGeom prst="rect">
              <a:avLst/>
            </a:prstGeom>
          </p:spPr>
          <p:txBody>
            <a:bodyPr anchor="ctr" rtlCol="false" tIns="50800" lIns="50800" bIns="50800" rIns="50800"/>
            <a:lstStyle/>
            <a:p>
              <a:pPr algn="ctr">
                <a:lnSpc>
                  <a:spcPts val="3220"/>
                </a:lnSpc>
              </a:pPr>
            </a:p>
          </p:txBody>
        </p:sp>
      </p:grpSp>
      <p:sp>
        <p:nvSpPr>
          <p:cNvPr name="Freeform 8" id="8"/>
          <p:cNvSpPr/>
          <p:nvPr/>
        </p:nvSpPr>
        <p:spPr>
          <a:xfrm flipH="false" flipV="false" rot="0">
            <a:off x="14754927" y="0"/>
            <a:ext cx="5008746" cy="4644473"/>
          </a:xfrm>
          <a:custGeom>
            <a:avLst/>
            <a:gdLst/>
            <a:ahLst/>
            <a:cxnLst/>
            <a:rect r="r" b="b" t="t" l="l"/>
            <a:pathLst>
              <a:path h="4644473" w="5008746">
                <a:moveTo>
                  <a:pt x="0" y="0"/>
                </a:moveTo>
                <a:lnTo>
                  <a:pt x="5008746" y="0"/>
                </a:lnTo>
                <a:lnTo>
                  <a:pt x="5008746" y="4644473"/>
                </a:lnTo>
                <a:lnTo>
                  <a:pt x="0" y="464447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9" id="9"/>
          <p:cNvGrpSpPr>
            <a:grpSpLocks noChangeAspect="true"/>
          </p:cNvGrpSpPr>
          <p:nvPr/>
        </p:nvGrpSpPr>
        <p:grpSpPr>
          <a:xfrm rot="0">
            <a:off x="9444056" y="1235894"/>
            <a:ext cx="7815244" cy="7815212"/>
            <a:chOff x="0" y="0"/>
            <a:chExt cx="6350000" cy="6349975"/>
          </a:xfrm>
        </p:grpSpPr>
        <p:sp>
          <p:nvSpPr>
            <p:cNvPr name="Freeform 10" id="10"/>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24999" t="-10261" r="-40391" b="0"/>
              </a:stretch>
            </a:blipFill>
          </p:spPr>
        </p:sp>
      </p:grpSp>
      <p:sp>
        <p:nvSpPr>
          <p:cNvPr name="Freeform 11" id="11"/>
          <p:cNvSpPr/>
          <p:nvPr/>
        </p:nvSpPr>
        <p:spPr>
          <a:xfrm flipH="false" flipV="false" rot="0">
            <a:off x="1298338" y="7107419"/>
            <a:ext cx="4856925" cy="4503694"/>
          </a:xfrm>
          <a:custGeom>
            <a:avLst/>
            <a:gdLst/>
            <a:ahLst/>
            <a:cxnLst/>
            <a:rect r="r" b="b" t="t" l="l"/>
            <a:pathLst>
              <a:path h="4503694" w="4856925">
                <a:moveTo>
                  <a:pt x="0" y="0"/>
                </a:moveTo>
                <a:lnTo>
                  <a:pt x="4856925" y="0"/>
                </a:lnTo>
                <a:lnTo>
                  <a:pt x="4856925" y="4503694"/>
                </a:lnTo>
                <a:lnTo>
                  <a:pt x="0" y="450369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133801" y="-394418"/>
            <a:ext cx="1580376" cy="2305588"/>
          </a:xfrm>
          <a:custGeom>
            <a:avLst/>
            <a:gdLst/>
            <a:ahLst/>
            <a:cxnLst/>
            <a:rect r="r" b="b" t="t" l="l"/>
            <a:pathLst>
              <a:path h="2305588" w="1580376">
                <a:moveTo>
                  <a:pt x="0" y="0"/>
                </a:moveTo>
                <a:lnTo>
                  <a:pt x="1580376" y="0"/>
                </a:lnTo>
                <a:lnTo>
                  <a:pt x="1580376" y="2305588"/>
                </a:lnTo>
                <a:lnTo>
                  <a:pt x="0" y="23055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938939" y="601772"/>
            <a:ext cx="1580376" cy="2305588"/>
          </a:xfrm>
          <a:custGeom>
            <a:avLst/>
            <a:gdLst/>
            <a:ahLst/>
            <a:cxnLst/>
            <a:rect r="r" b="b" t="t" l="l"/>
            <a:pathLst>
              <a:path h="2305588" w="1580376">
                <a:moveTo>
                  <a:pt x="0" y="0"/>
                </a:moveTo>
                <a:lnTo>
                  <a:pt x="1580375" y="0"/>
                </a:lnTo>
                <a:lnTo>
                  <a:pt x="1580375" y="2305588"/>
                </a:lnTo>
                <a:lnTo>
                  <a:pt x="0" y="23055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0">
            <a:off x="14505503" y="5978162"/>
            <a:ext cx="3147791" cy="3796677"/>
          </a:xfrm>
          <a:custGeom>
            <a:avLst/>
            <a:gdLst/>
            <a:ahLst/>
            <a:cxnLst/>
            <a:rect r="r" b="b" t="t" l="l"/>
            <a:pathLst>
              <a:path h="3796677" w="3147791">
                <a:moveTo>
                  <a:pt x="0" y="0"/>
                </a:moveTo>
                <a:lnTo>
                  <a:pt x="3147791" y="0"/>
                </a:lnTo>
                <a:lnTo>
                  <a:pt x="3147791" y="3796677"/>
                </a:lnTo>
                <a:lnTo>
                  <a:pt x="0" y="379667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15" id="15"/>
          <p:cNvGrpSpPr/>
          <p:nvPr/>
        </p:nvGrpSpPr>
        <p:grpSpPr>
          <a:xfrm rot="0">
            <a:off x="1028700" y="3556614"/>
            <a:ext cx="8115300" cy="2901551"/>
            <a:chOff x="0" y="0"/>
            <a:chExt cx="10820400" cy="3868735"/>
          </a:xfrm>
        </p:grpSpPr>
        <p:sp>
          <p:nvSpPr>
            <p:cNvPr name="TextBox 16" id="16"/>
            <p:cNvSpPr txBox="true"/>
            <p:nvPr/>
          </p:nvSpPr>
          <p:spPr>
            <a:xfrm rot="0">
              <a:off x="0" y="-152400"/>
              <a:ext cx="10820400" cy="3366347"/>
            </a:xfrm>
            <a:prstGeom prst="rect">
              <a:avLst/>
            </a:prstGeom>
          </p:spPr>
          <p:txBody>
            <a:bodyPr anchor="t" rtlCol="false" tIns="0" lIns="0" bIns="0" rIns="0">
              <a:spAutoFit/>
            </a:bodyPr>
            <a:lstStyle/>
            <a:p>
              <a:pPr marL="0" indent="0" lvl="0">
                <a:lnSpc>
                  <a:spcPts val="9520"/>
                </a:lnSpc>
              </a:pPr>
              <a:r>
                <a:rPr lang="en-US" sz="8000" spc="-160" u="none">
                  <a:solidFill>
                    <a:srgbClr val="000000"/>
                  </a:solidFill>
                  <a:latin typeface="Kollektif Bold"/>
                </a:rPr>
                <a:t>WRITE YOUR</a:t>
              </a:r>
            </a:p>
            <a:p>
              <a:pPr marL="0" indent="0" lvl="0">
                <a:lnSpc>
                  <a:spcPts val="9520"/>
                </a:lnSpc>
              </a:pPr>
              <a:r>
                <a:rPr lang="en-US" sz="8000" spc="-160" u="none">
                  <a:solidFill>
                    <a:srgbClr val="000000"/>
                  </a:solidFill>
                  <a:latin typeface="Kollektif Bold"/>
                </a:rPr>
                <a:t>TOPIC OR IDEA</a:t>
              </a:r>
            </a:p>
          </p:txBody>
        </p:sp>
        <p:sp>
          <p:nvSpPr>
            <p:cNvPr name="TextBox 17" id="17"/>
            <p:cNvSpPr txBox="true"/>
            <p:nvPr/>
          </p:nvSpPr>
          <p:spPr>
            <a:xfrm rot="0">
              <a:off x="0" y="3245038"/>
              <a:ext cx="10820400" cy="623697"/>
            </a:xfrm>
            <a:prstGeom prst="rect">
              <a:avLst/>
            </a:prstGeom>
          </p:spPr>
          <p:txBody>
            <a:bodyPr anchor="t" rtlCol="false" tIns="0" lIns="0" bIns="0" rIns="0">
              <a:spAutoFit/>
            </a:bodyPr>
            <a:lstStyle/>
            <a:p>
              <a:pPr marL="0" indent="0" lvl="1">
                <a:lnSpc>
                  <a:spcPts val="3933"/>
                </a:lnSpc>
                <a:spcBef>
                  <a:spcPct val="0"/>
                </a:spcBef>
              </a:pPr>
              <a:r>
                <a:rPr lang="en-US" sz="2300" u="none">
                  <a:solidFill>
                    <a:srgbClr val="FFFFFF"/>
                  </a:solidFill>
                  <a:latin typeface="Kollektif"/>
                </a:rPr>
                <a:t>Elaborate on what you want to discuss. </a:t>
              </a:r>
            </a:p>
          </p:txBody>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sp>
        <p:nvSpPr>
          <p:cNvPr name="Freeform 2" id="2"/>
          <p:cNvSpPr/>
          <p:nvPr/>
        </p:nvSpPr>
        <p:spPr>
          <a:xfrm flipH="false" flipV="false" rot="1419204">
            <a:off x="16558115" y="916020"/>
            <a:ext cx="2339208" cy="1186617"/>
          </a:xfrm>
          <a:custGeom>
            <a:avLst/>
            <a:gdLst/>
            <a:ahLst/>
            <a:cxnLst/>
            <a:rect r="r" b="b" t="t" l="l"/>
            <a:pathLst>
              <a:path h="1186617" w="2339208">
                <a:moveTo>
                  <a:pt x="0" y="0"/>
                </a:moveTo>
                <a:lnTo>
                  <a:pt x="2339208" y="0"/>
                </a:lnTo>
                <a:lnTo>
                  <a:pt x="2339208" y="1186617"/>
                </a:lnTo>
                <a:lnTo>
                  <a:pt x="0" y="11866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125917" y="1028700"/>
            <a:ext cx="16036167" cy="8229600"/>
            <a:chOff x="0" y="0"/>
            <a:chExt cx="4223517" cy="2167467"/>
          </a:xfrm>
        </p:grpSpPr>
        <p:sp>
          <p:nvSpPr>
            <p:cNvPr name="Freeform 4" id="4"/>
            <p:cNvSpPr/>
            <p:nvPr/>
          </p:nvSpPr>
          <p:spPr>
            <a:xfrm flipH="false" flipV="false" rot="0">
              <a:off x="0" y="0"/>
              <a:ext cx="4223517" cy="2167467"/>
            </a:xfrm>
            <a:custGeom>
              <a:avLst/>
              <a:gdLst/>
              <a:ahLst/>
              <a:cxnLst/>
              <a:rect r="r" b="b" t="t" l="l"/>
              <a:pathLst>
                <a:path h="2167467" w="4223517">
                  <a:moveTo>
                    <a:pt x="24622" y="0"/>
                  </a:moveTo>
                  <a:lnTo>
                    <a:pt x="4198896" y="0"/>
                  </a:lnTo>
                  <a:cubicBezTo>
                    <a:pt x="4212494" y="0"/>
                    <a:pt x="4223517" y="11024"/>
                    <a:pt x="4223517" y="24622"/>
                  </a:cubicBezTo>
                  <a:lnTo>
                    <a:pt x="4223517" y="2142845"/>
                  </a:lnTo>
                  <a:cubicBezTo>
                    <a:pt x="4223517" y="2149375"/>
                    <a:pt x="4220923" y="2155638"/>
                    <a:pt x="4216306" y="2160255"/>
                  </a:cubicBezTo>
                  <a:cubicBezTo>
                    <a:pt x="4211688" y="2164873"/>
                    <a:pt x="4205426" y="2167467"/>
                    <a:pt x="4198896" y="2167467"/>
                  </a:cubicBezTo>
                  <a:lnTo>
                    <a:pt x="24622" y="2167467"/>
                  </a:lnTo>
                  <a:cubicBezTo>
                    <a:pt x="18092" y="2167467"/>
                    <a:pt x="11829" y="2164873"/>
                    <a:pt x="7212" y="2160255"/>
                  </a:cubicBezTo>
                  <a:cubicBezTo>
                    <a:pt x="2594" y="2155638"/>
                    <a:pt x="0" y="2149375"/>
                    <a:pt x="0" y="2142845"/>
                  </a:cubicBezTo>
                  <a:lnTo>
                    <a:pt x="0" y="24622"/>
                  </a:lnTo>
                  <a:cubicBezTo>
                    <a:pt x="0" y="18092"/>
                    <a:pt x="2594" y="11829"/>
                    <a:pt x="7212" y="7212"/>
                  </a:cubicBezTo>
                  <a:cubicBezTo>
                    <a:pt x="11829" y="2594"/>
                    <a:pt x="18092" y="0"/>
                    <a:pt x="24622" y="0"/>
                  </a:cubicBezTo>
                  <a:close/>
                </a:path>
              </a:pathLst>
            </a:custGeom>
            <a:solidFill>
              <a:srgbClr val="F59093"/>
            </a:solidFill>
            <a:ln w="38100">
              <a:solidFill>
                <a:srgbClr val="000000"/>
              </a:solidFill>
            </a:ln>
          </p:spPr>
        </p:sp>
        <p:sp>
          <p:nvSpPr>
            <p:cNvPr name="TextBox 5" id="5"/>
            <p:cNvSpPr txBox="true"/>
            <p:nvPr/>
          </p:nvSpPr>
          <p:spPr>
            <a:xfrm>
              <a:off x="0" y="-95250"/>
              <a:ext cx="812800" cy="908050"/>
            </a:xfrm>
            <a:prstGeom prst="rect">
              <a:avLst/>
            </a:prstGeom>
          </p:spPr>
          <p:txBody>
            <a:bodyPr anchor="ctr" rtlCol="false" tIns="50800" lIns="50800" bIns="50800" rIns="50800"/>
            <a:lstStyle/>
            <a:p>
              <a:pPr algn="ctr">
                <a:lnSpc>
                  <a:spcPts val="3220"/>
                </a:lnSpc>
              </a:pPr>
            </a:p>
          </p:txBody>
        </p:sp>
      </p:grpSp>
      <p:grpSp>
        <p:nvGrpSpPr>
          <p:cNvPr name="Group 6" id="6"/>
          <p:cNvGrpSpPr/>
          <p:nvPr/>
        </p:nvGrpSpPr>
        <p:grpSpPr>
          <a:xfrm rot="0">
            <a:off x="1414803" y="1287800"/>
            <a:ext cx="15458393" cy="7711399"/>
            <a:chOff x="0" y="0"/>
            <a:chExt cx="4071346" cy="2030986"/>
          </a:xfrm>
        </p:grpSpPr>
        <p:sp>
          <p:nvSpPr>
            <p:cNvPr name="Freeform 7" id="7"/>
            <p:cNvSpPr/>
            <p:nvPr/>
          </p:nvSpPr>
          <p:spPr>
            <a:xfrm flipH="false" flipV="false" rot="0">
              <a:off x="0" y="0"/>
              <a:ext cx="4071346" cy="2030986"/>
            </a:xfrm>
            <a:custGeom>
              <a:avLst/>
              <a:gdLst/>
              <a:ahLst/>
              <a:cxnLst/>
              <a:rect r="r" b="b" t="t" l="l"/>
              <a:pathLst>
                <a:path h="2030986" w="4071346">
                  <a:moveTo>
                    <a:pt x="25542" y="0"/>
                  </a:moveTo>
                  <a:lnTo>
                    <a:pt x="4045805" y="0"/>
                  </a:lnTo>
                  <a:cubicBezTo>
                    <a:pt x="4059911" y="0"/>
                    <a:pt x="4071346" y="11436"/>
                    <a:pt x="4071346" y="25542"/>
                  </a:cubicBezTo>
                  <a:lnTo>
                    <a:pt x="4071346" y="2005444"/>
                  </a:lnTo>
                  <a:cubicBezTo>
                    <a:pt x="4071346" y="2019550"/>
                    <a:pt x="4059911" y="2030986"/>
                    <a:pt x="4045805" y="2030986"/>
                  </a:cubicBezTo>
                  <a:lnTo>
                    <a:pt x="25542" y="2030986"/>
                  </a:lnTo>
                  <a:cubicBezTo>
                    <a:pt x="11436" y="2030986"/>
                    <a:pt x="0" y="2019550"/>
                    <a:pt x="0" y="2005444"/>
                  </a:cubicBezTo>
                  <a:lnTo>
                    <a:pt x="0" y="25542"/>
                  </a:lnTo>
                  <a:cubicBezTo>
                    <a:pt x="0" y="11436"/>
                    <a:pt x="11436" y="0"/>
                    <a:pt x="25542" y="0"/>
                  </a:cubicBezTo>
                  <a:close/>
                </a:path>
              </a:pathLst>
            </a:custGeom>
            <a:solidFill>
              <a:srgbClr val="C3E4ED"/>
            </a:solidFill>
            <a:ln w="38100">
              <a:solidFill>
                <a:srgbClr val="000000"/>
              </a:solidFill>
            </a:ln>
          </p:spPr>
        </p:sp>
        <p:sp>
          <p:nvSpPr>
            <p:cNvPr name="TextBox 8" id="8"/>
            <p:cNvSpPr txBox="true"/>
            <p:nvPr/>
          </p:nvSpPr>
          <p:spPr>
            <a:xfrm>
              <a:off x="0" y="-95250"/>
              <a:ext cx="812800" cy="908050"/>
            </a:xfrm>
            <a:prstGeom prst="rect">
              <a:avLst/>
            </a:prstGeom>
          </p:spPr>
          <p:txBody>
            <a:bodyPr anchor="ctr" rtlCol="false" tIns="50800" lIns="50800" bIns="50800" rIns="50800"/>
            <a:lstStyle/>
            <a:p>
              <a:pPr algn="ctr">
                <a:lnSpc>
                  <a:spcPts val="3220"/>
                </a:lnSpc>
              </a:pPr>
            </a:p>
          </p:txBody>
        </p:sp>
      </p:grpSp>
      <p:grpSp>
        <p:nvGrpSpPr>
          <p:cNvPr name="Group 9" id="9"/>
          <p:cNvGrpSpPr/>
          <p:nvPr/>
        </p:nvGrpSpPr>
        <p:grpSpPr>
          <a:xfrm rot="0">
            <a:off x="2741618" y="3007978"/>
            <a:ext cx="12804764" cy="4357243"/>
            <a:chOff x="0" y="0"/>
            <a:chExt cx="17073018" cy="5809657"/>
          </a:xfrm>
        </p:grpSpPr>
        <p:sp>
          <p:nvSpPr>
            <p:cNvPr name="TextBox 10" id="10"/>
            <p:cNvSpPr txBox="true"/>
            <p:nvPr/>
          </p:nvSpPr>
          <p:spPr>
            <a:xfrm rot="0">
              <a:off x="671127" y="-152400"/>
              <a:ext cx="15730765" cy="5119285"/>
            </a:xfrm>
            <a:prstGeom prst="rect">
              <a:avLst/>
            </a:prstGeom>
          </p:spPr>
          <p:txBody>
            <a:bodyPr anchor="t" rtlCol="false" tIns="0" lIns="0" bIns="0" rIns="0">
              <a:spAutoFit/>
            </a:bodyPr>
            <a:lstStyle/>
            <a:p>
              <a:pPr algn="ctr" marL="0" indent="0" lvl="0">
                <a:lnSpc>
                  <a:spcPts val="9757"/>
                </a:lnSpc>
                <a:spcBef>
                  <a:spcPct val="0"/>
                </a:spcBef>
              </a:pPr>
              <a:r>
                <a:rPr lang="en-US" sz="8199" spc="-163" u="none">
                  <a:solidFill>
                    <a:srgbClr val="000000"/>
                  </a:solidFill>
                  <a:latin typeface="Kollektif Bold"/>
                </a:rPr>
                <a:t>WRITE AN ORIGINAL</a:t>
              </a:r>
            </a:p>
            <a:p>
              <a:pPr algn="ctr" marL="0" indent="0" lvl="0">
                <a:lnSpc>
                  <a:spcPts val="9757"/>
                </a:lnSpc>
                <a:spcBef>
                  <a:spcPct val="0"/>
                </a:spcBef>
              </a:pPr>
              <a:r>
                <a:rPr lang="en-US" sz="8199" spc="-163" u="none">
                  <a:solidFill>
                    <a:srgbClr val="000000"/>
                  </a:solidFill>
                  <a:latin typeface="Kollektif Bold"/>
                </a:rPr>
                <a:t>STATEMENT OR</a:t>
              </a:r>
            </a:p>
            <a:p>
              <a:pPr algn="ctr" marL="0" indent="0" lvl="0">
                <a:lnSpc>
                  <a:spcPts val="9757"/>
                </a:lnSpc>
                <a:spcBef>
                  <a:spcPct val="0"/>
                </a:spcBef>
              </a:pPr>
              <a:r>
                <a:rPr lang="en-US" sz="8199" spc="-163" u="none">
                  <a:solidFill>
                    <a:srgbClr val="000000"/>
                  </a:solidFill>
                  <a:latin typeface="Kollektif Bold"/>
                </a:rPr>
                <a:t>INSPIRING QUOTE</a:t>
              </a:r>
            </a:p>
          </p:txBody>
        </p:sp>
        <p:sp>
          <p:nvSpPr>
            <p:cNvPr name="TextBox 11" id="11"/>
            <p:cNvSpPr txBox="true"/>
            <p:nvPr/>
          </p:nvSpPr>
          <p:spPr>
            <a:xfrm rot="0">
              <a:off x="0" y="5185960"/>
              <a:ext cx="17073018" cy="623697"/>
            </a:xfrm>
            <a:prstGeom prst="rect">
              <a:avLst/>
            </a:prstGeom>
          </p:spPr>
          <p:txBody>
            <a:bodyPr anchor="t" rtlCol="false" tIns="0" lIns="0" bIns="0" rIns="0">
              <a:spAutoFit/>
            </a:bodyPr>
            <a:lstStyle/>
            <a:p>
              <a:pPr algn="ctr" marL="0" indent="0" lvl="1">
                <a:lnSpc>
                  <a:spcPts val="3933"/>
                </a:lnSpc>
                <a:spcBef>
                  <a:spcPct val="0"/>
                </a:spcBef>
              </a:pPr>
              <a:r>
                <a:rPr lang="en-US" sz="2300" u="none">
                  <a:solidFill>
                    <a:srgbClr val="000000"/>
                  </a:solidFill>
                  <a:latin typeface="Kollektif"/>
                </a:rPr>
                <a:t>— Include a credit, citation, or supporting message</a:t>
              </a:r>
            </a:p>
          </p:txBody>
        </p:sp>
      </p:grpSp>
      <p:sp>
        <p:nvSpPr>
          <p:cNvPr name="Freeform 12" id="12"/>
          <p:cNvSpPr/>
          <p:nvPr/>
        </p:nvSpPr>
        <p:spPr>
          <a:xfrm flipH="false" flipV="false" rot="0">
            <a:off x="14054146" y="3954068"/>
            <a:ext cx="4792456" cy="8260869"/>
          </a:xfrm>
          <a:custGeom>
            <a:avLst/>
            <a:gdLst/>
            <a:ahLst/>
            <a:cxnLst/>
            <a:rect r="r" b="b" t="t" l="l"/>
            <a:pathLst>
              <a:path h="8260869" w="4792456">
                <a:moveTo>
                  <a:pt x="0" y="0"/>
                </a:moveTo>
                <a:lnTo>
                  <a:pt x="4792455" y="0"/>
                </a:lnTo>
                <a:lnTo>
                  <a:pt x="4792455" y="8260869"/>
                </a:lnTo>
                <a:lnTo>
                  <a:pt x="0" y="826086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true" flipV="false" rot="957388">
            <a:off x="-510005" y="363716"/>
            <a:ext cx="3077410" cy="3077410"/>
          </a:xfrm>
          <a:custGeom>
            <a:avLst/>
            <a:gdLst/>
            <a:ahLst/>
            <a:cxnLst/>
            <a:rect r="r" b="b" t="t" l="l"/>
            <a:pathLst>
              <a:path h="3077410" w="3077410">
                <a:moveTo>
                  <a:pt x="3077410" y="0"/>
                </a:moveTo>
                <a:lnTo>
                  <a:pt x="0" y="0"/>
                </a:lnTo>
                <a:lnTo>
                  <a:pt x="0" y="3077410"/>
                </a:lnTo>
                <a:lnTo>
                  <a:pt x="3077410" y="3077410"/>
                </a:lnTo>
                <a:lnTo>
                  <a:pt x="307741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4817313">
            <a:off x="106705" y="8567007"/>
            <a:ext cx="1382586" cy="1382586"/>
          </a:xfrm>
          <a:custGeom>
            <a:avLst/>
            <a:gdLst/>
            <a:ahLst/>
            <a:cxnLst/>
            <a:rect r="r" b="b" t="t" l="l"/>
            <a:pathLst>
              <a:path h="1382586" w="1382586">
                <a:moveTo>
                  <a:pt x="0" y="0"/>
                </a:moveTo>
                <a:lnTo>
                  <a:pt x="1382586" y="0"/>
                </a:lnTo>
                <a:lnTo>
                  <a:pt x="1382586" y="1382586"/>
                </a:lnTo>
                <a:lnTo>
                  <a:pt x="0" y="138258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5" id="15"/>
          <p:cNvSpPr/>
          <p:nvPr/>
        </p:nvSpPr>
        <p:spPr>
          <a:xfrm flipH="false" flipV="false" rot="-2299931">
            <a:off x="-934" y="4754278"/>
            <a:ext cx="1209446" cy="778444"/>
          </a:xfrm>
          <a:custGeom>
            <a:avLst/>
            <a:gdLst/>
            <a:ahLst/>
            <a:cxnLst/>
            <a:rect r="r" b="b" t="t" l="l"/>
            <a:pathLst>
              <a:path h="778444" w="1209446">
                <a:moveTo>
                  <a:pt x="0" y="0"/>
                </a:moveTo>
                <a:lnTo>
                  <a:pt x="1209446" y="0"/>
                </a:lnTo>
                <a:lnTo>
                  <a:pt x="1209446" y="778444"/>
                </a:lnTo>
                <a:lnTo>
                  <a:pt x="0" y="77844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547D"/>
        </a:solidFill>
      </p:bgPr>
    </p:bg>
    <p:spTree>
      <p:nvGrpSpPr>
        <p:cNvPr id="1" name=""/>
        <p:cNvGrpSpPr/>
        <p:nvPr/>
      </p:nvGrpSpPr>
      <p:grpSpPr>
        <a:xfrm>
          <a:off x="0" y="0"/>
          <a:ext cx="0" cy="0"/>
          <a:chOff x="0" y="0"/>
          <a:chExt cx="0" cy="0"/>
        </a:xfrm>
      </p:grpSpPr>
      <p:sp>
        <p:nvSpPr>
          <p:cNvPr name="Freeform 2" id="2"/>
          <p:cNvSpPr/>
          <p:nvPr/>
        </p:nvSpPr>
        <p:spPr>
          <a:xfrm flipH="false" flipV="false" rot="1642573">
            <a:off x="16362691" y="-135834"/>
            <a:ext cx="1761634" cy="4570276"/>
          </a:xfrm>
          <a:custGeom>
            <a:avLst/>
            <a:gdLst/>
            <a:ahLst/>
            <a:cxnLst/>
            <a:rect r="r" b="b" t="t" l="l"/>
            <a:pathLst>
              <a:path h="4570276" w="1761634">
                <a:moveTo>
                  <a:pt x="0" y="0"/>
                </a:moveTo>
                <a:lnTo>
                  <a:pt x="1761634" y="0"/>
                </a:lnTo>
                <a:lnTo>
                  <a:pt x="1761634" y="4570276"/>
                </a:lnTo>
                <a:lnTo>
                  <a:pt x="0" y="457027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642573">
            <a:off x="13158757" y="6385858"/>
            <a:ext cx="1761634" cy="4570276"/>
          </a:xfrm>
          <a:custGeom>
            <a:avLst/>
            <a:gdLst/>
            <a:ahLst/>
            <a:cxnLst/>
            <a:rect r="r" b="b" t="t" l="l"/>
            <a:pathLst>
              <a:path h="4570276" w="1761634">
                <a:moveTo>
                  <a:pt x="0" y="0"/>
                </a:moveTo>
                <a:lnTo>
                  <a:pt x="1761634" y="0"/>
                </a:lnTo>
                <a:lnTo>
                  <a:pt x="1761634" y="4570276"/>
                </a:lnTo>
                <a:lnTo>
                  <a:pt x="0" y="457027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875509" y="3477894"/>
            <a:ext cx="20039018" cy="5288353"/>
            <a:chOff x="0" y="0"/>
            <a:chExt cx="5277766" cy="1392817"/>
          </a:xfrm>
        </p:grpSpPr>
        <p:sp>
          <p:nvSpPr>
            <p:cNvPr name="Freeform 5" id="5"/>
            <p:cNvSpPr/>
            <p:nvPr/>
          </p:nvSpPr>
          <p:spPr>
            <a:xfrm flipH="false" flipV="false" rot="0">
              <a:off x="0" y="0"/>
              <a:ext cx="5277766" cy="1392817"/>
            </a:xfrm>
            <a:custGeom>
              <a:avLst/>
              <a:gdLst/>
              <a:ahLst/>
              <a:cxnLst/>
              <a:rect r="r" b="b" t="t" l="l"/>
              <a:pathLst>
                <a:path h="1392817" w="5277766">
                  <a:moveTo>
                    <a:pt x="19703" y="0"/>
                  </a:moveTo>
                  <a:lnTo>
                    <a:pt x="5258063" y="0"/>
                  </a:lnTo>
                  <a:cubicBezTo>
                    <a:pt x="5268945" y="0"/>
                    <a:pt x="5277766" y="8822"/>
                    <a:pt x="5277766" y="19703"/>
                  </a:cubicBezTo>
                  <a:lnTo>
                    <a:pt x="5277766" y="1373114"/>
                  </a:lnTo>
                  <a:cubicBezTo>
                    <a:pt x="5277766" y="1383996"/>
                    <a:pt x="5268945" y="1392817"/>
                    <a:pt x="5258063" y="1392817"/>
                  </a:cubicBezTo>
                  <a:lnTo>
                    <a:pt x="19703" y="1392817"/>
                  </a:lnTo>
                  <a:cubicBezTo>
                    <a:pt x="8822" y="1392817"/>
                    <a:pt x="0" y="1383996"/>
                    <a:pt x="0" y="1373114"/>
                  </a:cubicBezTo>
                  <a:lnTo>
                    <a:pt x="0" y="19703"/>
                  </a:lnTo>
                  <a:cubicBezTo>
                    <a:pt x="0" y="8822"/>
                    <a:pt x="8822" y="0"/>
                    <a:pt x="19703" y="0"/>
                  </a:cubicBezTo>
                  <a:close/>
                </a:path>
              </a:pathLst>
            </a:custGeom>
            <a:solidFill>
              <a:srgbClr val="C3E4ED"/>
            </a:solidFill>
            <a:ln w="38100">
              <a:solidFill>
                <a:srgbClr val="000000"/>
              </a:solidFill>
            </a:ln>
          </p:spPr>
        </p:sp>
        <p:sp>
          <p:nvSpPr>
            <p:cNvPr name="TextBox 6" id="6"/>
            <p:cNvSpPr txBox="true"/>
            <p:nvPr/>
          </p:nvSpPr>
          <p:spPr>
            <a:xfrm>
              <a:off x="0" y="-95250"/>
              <a:ext cx="812800" cy="908050"/>
            </a:xfrm>
            <a:prstGeom prst="rect">
              <a:avLst/>
            </a:prstGeom>
          </p:spPr>
          <p:txBody>
            <a:bodyPr anchor="ctr" rtlCol="false" tIns="50800" lIns="50800" bIns="50800" rIns="50800"/>
            <a:lstStyle/>
            <a:p>
              <a:pPr algn="ctr">
                <a:lnSpc>
                  <a:spcPts val="3220"/>
                </a:lnSpc>
              </a:pPr>
            </a:p>
          </p:txBody>
        </p:sp>
      </p:grpSp>
      <p:sp>
        <p:nvSpPr>
          <p:cNvPr name="Freeform 7" id="7"/>
          <p:cNvSpPr/>
          <p:nvPr/>
        </p:nvSpPr>
        <p:spPr>
          <a:xfrm flipH="false" flipV="false" rot="0">
            <a:off x="2523402" y="3988606"/>
            <a:ext cx="1202498" cy="2133464"/>
          </a:xfrm>
          <a:custGeom>
            <a:avLst/>
            <a:gdLst/>
            <a:ahLst/>
            <a:cxnLst/>
            <a:rect r="r" b="b" t="t" l="l"/>
            <a:pathLst>
              <a:path h="2133464" w="1202498">
                <a:moveTo>
                  <a:pt x="0" y="0"/>
                </a:moveTo>
                <a:lnTo>
                  <a:pt x="1202498" y="0"/>
                </a:lnTo>
                <a:lnTo>
                  <a:pt x="1202498" y="2133464"/>
                </a:lnTo>
                <a:lnTo>
                  <a:pt x="0" y="213346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8303296" y="4329964"/>
            <a:ext cx="1681408" cy="1601923"/>
          </a:xfrm>
          <a:custGeom>
            <a:avLst/>
            <a:gdLst/>
            <a:ahLst/>
            <a:cxnLst/>
            <a:rect r="r" b="b" t="t" l="l"/>
            <a:pathLst>
              <a:path h="1601923" w="1681408">
                <a:moveTo>
                  <a:pt x="0" y="0"/>
                </a:moveTo>
                <a:lnTo>
                  <a:pt x="1681408" y="0"/>
                </a:lnTo>
                <a:lnTo>
                  <a:pt x="1681408" y="1601924"/>
                </a:lnTo>
                <a:lnTo>
                  <a:pt x="0" y="160192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14420574" y="4329964"/>
            <a:ext cx="1469880" cy="1453845"/>
          </a:xfrm>
          <a:custGeom>
            <a:avLst/>
            <a:gdLst/>
            <a:ahLst/>
            <a:cxnLst/>
            <a:rect r="r" b="b" t="t" l="l"/>
            <a:pathLst>
              <a:path h="1453845" w="1469880">
                <a:moveTo>
                  <a:pt x="0" y="0"/>
                </a:moveTo>
                <a:lnTo>
                  <a:pt x="1469880" y="0"/>
                </a:lnTo>
                <a:lnTo>
                  <a:pt x="1469880" y="1453845"/>
                </a:lnTo>
                <a:lnTo>
                  <a:pt x="0" y="145384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0" id="10"/>
          <p:cNvSpPr txBox="true"/>
          <p:nvPr/>
        </p:nvSpPr>
        <p:spPr>
          <a:xfrm rot="0">
            <a:off x="2253261" y="1186241"/>
            <a:ext cx="13781478" cy="1362710"/>
          </a:xfrm>
          <a:prstGeom prst="rect">
            <a:avLst/>
          </a:prstGeom>
        </p:spPr>
        <p:txBody>
          <a:bodyPr anchor="t" rtlCol="false" tIns="0" lIns="0" bIns="0" rIns="0">
            <a:spAutoFit/>
          </a:bodyPr>
          <a:lstStyle/>
          <a:p>
            <a:pPr algn="ctr" marL="0" indent="0" lvl="0">
              <a:lnSpc>
                <a:spcPts val="9520"/>
              </a:lnSpc>
              <a:spcBef>
                <a:spcPct val="0"/>
              </a:spcBef>
            </a:pPr>
            <a:r>
              <a:rPr lang="en-US" sz="8000" spc="-160" u="none">
                <a:solidFill>
                  <a:srgbClr val="000000"/>
                </a:solidFill>
                <a:latin typeface="Kollektif Bold"/>
              </a:rPr>
              <a:t>WRITE YOUR TOPIC OR IDEA</a:t>
            </a:r>
          </a:p>
        </p:txBody>
      </p:sp>
      <p:grpSp>
        <p:nvGrpSpPr>
          <p:cNvPr name="Group 11" id="11"/>
          <p:cNvGrpSpPr/>
          <p:nvPr/>
        </p:nvGrpSpPr>
        <p:grpSpPr>
          <a:xfrm rot="0">
            <a:off x="832589" y="6496730"/>
            <a:ext cx="4584125" cy="1499254"/>
            <a:chOff x="0" y="0"/>
            <a:chExt cx="6112166" cy="1999005"/>
          </a:xfrm>
        </p:grpSpPr>
        <p:sp>
          <p:nvSpPr>
            <p:cNvPr name="TextBox 12" id="12"/>
            <p:cNvSpPr txBox="true"/>
            <p:nvPr/>
          </p:nvSpPr>
          <p:spPr>
            <a:xfrm rot="0">
              <a:off x="0" y="-76200"/>
              <a:ext cx="6112166" cy="738124"/>
            </a:xfrm>
            <a:prstGeom prst="rect">
              <a:avLst/>
            </a:prstGeom>
          </p:spPr>
          <p:txBody>
            <a:bodyPr anchor="t" rtlCol="false" tIns="0" lIns="0" bIns="0" rIns="0">
              <a:spAutoFit/>
            </a:bodyPr>
            <a:lstStyle/>
            <a:p>
              <a:pPr algn="ctr" marL="0" indent="0" lvl="0">
                <a:lnSpc>
                  <a:spcPts val="4026"/>
                </a:lnSpc>
                <a:spcBef>
                  <a:spcPct val="0"/>
                </a:spcBef>
              </a:pPr>
              <a:r>
                <a:rPr lang="en-US" sz="3300" spc="-66" u="none">
                  <a:solidFill>
                    <a:srgbClr val="000000"/>
                  </a:solidFill>
                  <a:latin typeface="Kollektif Bold"/>
                </a:rPr>
                <a:t>Add a main point</a:t>
              </a:r>
            </a:p>
          </p:txBody>
        </p:sp>
        <p:sp>
          <p:nvSpPr>
            <p:cNvPr name="TextBox 13" id="13"/>
            <p:cNvSpPr txBox="true"/>
            <p:nvPr/>
          </p:nvSpPr>
          <p:spPr>
            <a:xfrm rot="0">
              <a:off x="0" y="833146"/>
              <a:ext cx="6112166" cy="1165860"/>
            </a:xfrm>
            <a:prstGeom prst="rect">
              <a:avLst/>
            </a:prstGeom>
          </p:spPr>
          <p:txBody>
            <a:bodyPr anchor="t" rtlCol="false" tIns="0" lIns="0" bIns="0" rIns="0">
              <a:spAutoFit/>
            </a:bodyPr>
            <a:lstStyle/>
            <a:p>
              <a:pPr algn="ctr">
                <a:lnSpc>
                  <a:spcPts val="3450"/>
                </a:lnSpc>
              </a:pPr>
              <a:r>
                <a:rPr lang="en-US" sz="2300" u="none">
                  <a:solidFill>
                    <a:srgbClr val="000000"/>
                  </a:solidFill>
                  <a:latin typeface="Kollektif"/>
                </a:rPr>
                <a:t>Briefly elaborate on</a:t>
              </a:r>
            </a:p>
            <a:p>
              <a:pPr algn="ctr" marL="0" indent="0" lvl="1">
                <a:lnSpc>
                  <a:spcPts val="3450"/>
                </a:lnSpc>
              </a:pPr>
              <a:r>
                <a:rPr lang="en-US" sz="2300" u="none">
                  <a:solidFill>
                    <a:srgbClr val="000000"/>
                  </a:solidFill>
                  <a:latin typeface="Kollektif"/>
                </a:rPr>
                <a:t>what you want to discuss. </a:t>
              </a:r>
            </a:p>
          </p:txBody>
        </p:sp>
      </p:grpSp>
      <p:grpSp>
        <p:nvGrpSpPr>
          <p:cNvPr name="Group 14" id="14"/>
          <p:cNvGrpSpPr/>
          <p:nvPr/>
        </p:nvGrpSpPr>
        <p:grpSpPr>
          <a:xfrm rot="0">
            <a:off x="6851938" y="6496730"/>
            <a:ext cx="4584125" cy="1499254"/>
            <a:chOff x="0" y="0"/>
            <a:chExt cx="6112166" cy="1999005"/>
          </a:xfrm>
        </p:grpSpPr>
        <p:sp>
          <p:nvSpPr>
            <p:cNvPr name="TextBox 15" id="15"/>
            <p:cNvSpPr txBox="true"/>
            <p:nvPr/>
          </p:nvSpPr>
          <p:spPr>
            <a:xfrm rot="0">
              <a:off x="0" y="-76200"/>
              <a:ext cx="6112166" cy="738124"/>
            </a:xfrm>
            <a:prstGeom prst="rect">
              <a:avLst/>
            </a:prstGeom>
          </p:spPr>
          <p:txBody>
            <a:bodyPr anchor="t" rtlCol="false" tIns="0" lIns="0" bIns="0" rIns="0">
              <a:spAutoFit/>
            </a:bodyPr>
            <a:lstStyle/>
            <a:p>
              <a:pPr algn="ctr" marL="0" indent="0" lvl="0">
                <a:lnSpc>
                  <a:spcPts val="4026"/>
                </a:lnSpc>
                <a:spcBef>
                  <a:spcPct val="0"/>
                </a:spcBef>
              </a:pPr>
              <a:r>
                <a:rPr lang="en-US" sz="3300" spc="-66" u="none">
                  <a:solidFill>
                    <a:srgbClr val="000000"/>
                  </a:solidFill>
                  <a:latin typeface="Kollektif Bold"/>
                </a:rPr>
                <a:t>Add a main point</a:t>
              </a:r>
            </a:p>
          </p:txBody>
        </p:sp>
        <p:sp>
          <p:nvSpPr>
            <p:cNvPr name="TextBox 16" id="16"/>
            <p:cNvSpPr txBox="true"/>
            <p:nvPr/>
          </p:nvSpPr>
          <p:spPr>
            <a:xfrm rot="0">
              <a:off x="0" y="833146"/>
              <a:ext cx="6112166" cy="1165860"/>
            </a:xfrm>
            <a:prstGeom prst="rect">
              <a:avLst/>
            </a:prstGeom>
          </p:spPr>
          <p:txBody>
            <a:bodyPr anchor="t" rtlCol="false" tIns="0" lIns="0" bIns="0" rIns="0">
              <a:spAutoFit/>
            </a:bodyPr>
            <a:lstStyle/>
            <a:p>
              <a:pPr algn="ctr" marL="0" indent="0" lvl="1">
                <a:lnSpc>
                  <a:spcPts val="3450"/>
                </a:lnSpc>
                <a:spcBef>
                  <a:spcPct val="0"/>
                </a:spcBef>
              </a:pPr>
              <a:r>
                <a:rPr lang="en-US" sz="2300" u="none">
                  <a:solidFill>
                    <a:srgbClr val="000000"/>
                  </a:solidFill>
                  <a:latin typeface="Kollektif"/>
                </a:rPr>
                <a:t>Briefly elaborate on</a:t>
              </a:r>
            </a:p>
            <a:p>
              <a:pPr algn="ctr" marL="0" indent="0" lvl="1">
                <a:lnSpc>
                  <a:spcPts val="3450"/>
                </a:lnSpc>
                <a:spcBef>
                  <a:spcPct val="0"/>
                </a:spcBef>
              </a:pPr>
              <a:r>
                <a:rPr lang="en-US" sz="2300" u="none">
                  <a:solidFill>
                    <a:srgbClr val="000000"/>
                  </a:solidFill>
                  <a:latin typeface="Kollektif"/>
                </a:rPr>
                <a:t>what you want to discuss. </a:t>
              </a:r>
            </a:p>
          </p:txBody>
        </p:sp>
      </p:grpSp>
      <p:grpSp>
        <p:nvGrpSpPr>
          <p:cNvPr name="Group 17" id="17"/>
          <p:cNvGrpSpPr/>
          <p:nvPr/>
        </p:nvGrpSpPr>
        <p:grpSpPr>
          <a:xfrm rot="0">
            <a:off x="12863452" y="6496730"/>
            <a:ext cx="4584125" cy="1499254"/>
            <a:chOff x="0" y="0"/>
            <a:chExt cx="6112166" cy="1999005"/>
          </a:xfrm>
        </p:grpSpPr>
        <p:sp>
          <p:nvSpPr>
            <p:cNvPr name="TextBox 18" id="18"/>
            <p:cNvSpPr txBox="true"/>
            <p:nvPr/>
          </p:nvSpPr>
          <p:spPr>
            <a:xfrm rot="0">
              <a:off x="0" y="-76200"/>
              <a:ext cx="6112166" cy="738124"/>
            </a:xfrm>
            <a:prstGeom prst="rect">
              <a:avLst/>
            </a:prstGeom>
          </p:spPr>
          <p:txBody>
            <a:bodyPr anchor="t" rtlCol="false" tIns="0" lIns="0" bIns="0" rIns="0">
              <a:spAutoFit/>
            </a:bodyPr>
            <a:lstStyle/>
            <a:p>
              <a:pPr algn="ctr" marL="0" indent="0" lvl="0">
                <a:lnSpc>
                  <a:spcPts val="4026"/>
                </a:lnSpc>
                <a:spcBef>
                  <a:spcPct val="0"/>
                </a:spcBef>
              </a:pPr>
              <a:r>
                <a:rPr lang="en-US" sz="3300" spc="-66" u="none">
                  <a:solidFill>
                    <a:srgbClr val="000000"/>
                  </a:solidFill>
                  <a:latin typeface="Kollektif Bold"/>
                </a:rPr>
                <a:t>Add a main point</a:t>
              </a:r>
            </a:p>
          </p:txBody>
        </p:sp>
        <p:sp>
          <p:nvSpPr>
            <p:cNvPr name="TextBox 19" id="19"/>
            <p:cNvSpPr txBox="true"/>
            <p:nvPr/>
          </p:nvSpPr>
          <p:spPr>
            <a:xfrm rot="0">
              <a:off x="0" y="833146"/>
              <a:ext cx="6112166" cy="1165860"/>
            </a:xfrm>
            <a:prstGeom prst="rect">
              <a:avLst/>
            </a:prstGeom>
          </p:spPr>
          <p:txBody>
            <a:bodyPr anchor="t" rtlCol="false" tIns="0" lIns="0" bIns="0" rIns="0">
              <a:spAutoFit/>
            </a:bodyPr>
            <a:lstStyle/>
            <a:p>
              <a:pPr algn="ctr" marL="0" indent="0" lvl="1">
                <a:lnSpc>
                  <a:spcPts val="3450"/>
                </a:lnSpc>
                <a:spcBef>
                  <a:spcPct val="0"/>
                </a:spcBef>
              </a:pPr>
              <a:r>
                <a:rPr lang="en-US" sz="2300" u="none">
                  <a:solidFill>
                    <a:srgbClr val="000000"/>
                  </a:solidFill>
                  <a:latin typeface="Kollektif"/>
                </a:rPr>
                <a:t>Briefly elaborate on</a:t>
              </a:r>
            </a:p>
            <a:p>
              <a:pPr algn="ctr" marL="0" indent="0" lvl="1">
                <a:lnSpc>
                  <a:spcPts val="3450"/>
                </a:lnSpc>
                <a:spcBef>
                  <a:spcPct val="0"/>
                </a:spcBef>
              </a:pPr>
              <a:r>
                <a:rPr lang="en-US" sz="2300" u="none">
                  <a:solidFill>
                    <a:srgbClr val="000000"/>
                  </a:solidFill>
                  <a:latin typeface="Kollektif"/>
                </a:rPr>
                <a:t>what you want to discuss. </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DAFlWe7iCiw</dc:identifier>
  <dcterms:modified xsi:type="dcterms:W3CDTF">2011-08-01T06:04:30Z</dcterms:modified>
  <cp:revision>1</cp:revision>
  <dc:title>Copia de Dark Blue and Colorful Illustrative Science Subject for Middle School Chemistry Education Presentation</dc:title>
</cp:coreProperties>
</file>