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Open Sauce" charset="1" panose="00000500000000000000"/>
      <p:regular r:id="rId10"/>
    </p:embeddedFont>
    <p:embeddedFont>
      <p:font typeface="Open Sauce Bold" charset="1" panose="00000800000000000000"/>
      <p:regular r:id="rId11"/>
    </p:embeddedFont>
    <p:embeddedFont>
      <p:font typeface="Open Sauce Italics" charset="1" panose="00000500000000000000"/>
      <p:regular r:id="rId12"/>
    </p:embeddedFont>
    <p:embeddedFont>
      <p:font typeface="Open Sauce Bold Italics" charset="1" panose="00000800000000000000"/>
      <p:regular r:id="rId13"/>
    </p:embeddedFont>
    <p:embeddedFont>
      <p:font typeface="Atma Bold" charset="1" panose="0000000000000000000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slides/slide1.xml" Type="http://schemas.openxmlformats.org/officeDocument/2006/relationships/slide"/><Relationship Id="rId16" Target="slides/slide2.xml" Type="http://schemas.openxmlformats.org/officeDocument/2006/relationships/slide"/><Relationship Id="rId17" Target="slides/slide3.xml" Type="http://schemas.openxmlformats.org/officeDocument/2006/relationships/slide"/><Relationship Id="rId18" Target="slides/slide4.xml" Type="http://schemas.openxmlformats.org/officeDocument/2006/relationships/slide"/><Relationship Id="rId19" Target="slides/slide5.xml" Type="http://schemas.openxmlformats.org/officeDocument/2006/relationships/slide"/><Relationship Id="rId2" Target="presProps.xml" Type="http://schemas.openxmlformats.org/officeDocument/2006/relationships/presProps"/><Relationship Id="rId20" Target="slides/slide6.xml" Type="http://schemas.openxmlformats.org/officeDocument/2006/relationships/slide"/><Relationship Id="rId21" Target="slides/slide7.xml" Type="http://schemas.openxmlformats.org/officeDocument/2006/relationships/slide"/><Relationship Id="rId22" Target="slides/slide8.xml" Type="http://schemas.openxmlformats.org/officeDocument/2006/relationships/slide"/><Relationship Id="rId23" Target="slides/slide9.xml" Type="http://schemas.openxmlformats.org/officeDocument/2006/relationships/slide"/><Relationship Id="rId24" Target="slides/slide10.xml" Type="http://schemas.openxmlformats.org/officeDocument/2006/relationships/slide"/><Relationship Id="rId25" Target="slides/slide11.xml" Type="http://schemas.openxmlformats.org/officeDocument/2006/relationships/slide"/><Relationship Id="rId26" Target="slides/slide12.xml" Type="http://schemas.openxmlformats.org/officeDocument/2006/relationships/slide"/><Relationship Id="rId27" Target="slides/slide13.xml" Type="http://schemas.openxmlformats.org/officeDocument/2006/relationships/slide"/><Relationship Id="rId28" Target="slides/slide14.xml" Type="http://schemas.openxmlformats.org/officeDocument/2006/relationships/slide"/><Relationship Id="rId29" Target="slides/slide15.xml" Type="http://schemas.openxmlformats.org/officeDocument/2006/relationships/slide"/><Relationship Id="rId3" Target="viewProps.xml" Type="http://schemas.openxmlformats.org/officeDocument/2006/relationships/viewProps"/><Relationship Id="rId30" Target="slides/slide16.xml" Type="http://schemas.openxmlformats.org/officeDocument/2006/relationships/slide"/><Relationship Id="rId31" Target="slides/slide17.xml" Type="http://schemas.openxmlformats.org/officeDocument/2006/relationships/slide"/><Relationship Id="rId32" Target="slides/slide18.xml" Type="http://schemas.openxmlformats.org/officeDocument/2006/relationships/slide"/><Relationship Id="rId33" Target="slides/slide19.xml" Type="http://schemas.openxmlformats.org/officeDocument/2006/relationships/slide"/><Relationship Id="rId34" Target="slides/slide20.xml" Type="http://schemas.openxmlformats.org/officeDocument/2006/relationships/slide"/><Relationship Id="rId35" Target="slides/slide21.xml" Type="http://schemas.openxmlformats.org/officeDocument/2006/relationships/slide"/><Relationship Id="rId36" Target="slides/slide22.xml" Type="http://schemas.openxmlformats.org/officeDocument/2006/relationships/slide"/><Relationship Id="rId37" Target="slides/slide23.xml" Type="http://schemas.openxmlformats.org/officeDocument/2006/relationships/slide"/><Relationship Id="rId38" Target="slides/slide24.xml" Type="http://schemas.openxmlformats.org/officeDocument/2006/relationships/slide"/><Relationship Id="rId39" Target="slides/slide25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7.png" Type="http://schemas.openxmlformats.org/officeDocument/2006/relationships/image"/><Relationship Id="rId5" Target="../media/image58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59.jpeg" Type="http://schemas.openxmlformats.org/officeDocument/2006/relationships/image"/><Relationship Id="rId5" Target="../media/image60.jpeg" Type="http://schemas.openxmlformats.org/officeDocument/2006/relationships/image"/><Relationship Id="rId6" Target="../media/image61.jpeg" Type="http://schemas.openxmlformats.org/officeDocument/2006/relationships/image"/><Relationship Id="rId7" Target="../media/image62.jpeg" Type="http://schemas.openxmlformats.org/officeDocument/2006/relationships/image"/><Relationship Id="rId8" Target="../media/image63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0.svg" Type="http://schemas.openxmlformats.org/officeDocument/2006/relationships/image"/><Relationship Id="rId11" Target="../media/image71.png" Type="http://schemas.openxmlformats.org/officeDocument/2006/relationships/image"/><Relationship Id="rId12" Target="../media/image72.sv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66.png" Type="http://schemas.openxmlformats.org/officeDocument/2006/relationships/image"/><Relationship Id="rId7" Target="../media/image67.png" Type="http://schemas.openxmlformats.org/officeDocument/2006/relationships/image"/><Relationship Id="rId8" Target="../media/image68.svg" Type="http://schemas.openxmlformats.org/officeDocument/2006/relationships/image"/><Relationship Id="rId9" Target="../media/image69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73.jpeg" Type="http://schemas.openxmlformats.org/officeDocument/2006/relationships/image"/><Relationship Id="rId5" Target="../media/image47.png" Type="http://schemas.openxmlformats.org/officeDocument/2006/relationships/image"/><Relationship Id="rId6" Target="../media/image74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75.png" Type="http://schemas.openxmlformats.org/officeDocument/2006/relationships/image"/><Relationship Id="rId5" Target="../media/image76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77.png" Type="http://schemas.openxmlformats.org/officeDocument/2006/relationships/image"/><Relationship Id="rId5" Target="../media/image78.svg" Type="http://schemas.openxmlformats.org/officeDocument/2006/relationships/image"/><Relationship Id="rId6" Target="../media/image79.png" Type="http://schemas.openxmlformats.org/officeDocument/2006/relationships/image"/><Relationship Id="rId7" Target="../media/image80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jpeg" Type="http://schemas.openxmlformats.org/officeDocument/2006/relationships/image"/><Relationship Id="rId3" Target="../media/image82.png" Type="http://schemas.openxmlformats.org/officeDocument/2006/relationships/image"/><Relationship Id="rId4" Target="../media/image83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4.png" Type="http://schemas.openxmlformats.org/officeDocument/2006/relationships/image"/><Relationship Id="rId3" Target="../media/image85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2.jpeg" Type="http://schemas.openxmlformats.org/officeDocument/2006/relationships/image"/><Relationship Id="rId11" Target="../media/image93.png" Type="http://schemas.openxmlformats.org/officeDocument/2006/relationships/image"/><Relationship Id="rId12" Target="../media/image94.svg" Type="http://schemas.openxmlformats.org/officeDocument/2006/relationships/image"/><Relationship Id="rId13" Target="../media/image95.png" Type="http://schemas.openxmlformats.org/officeDocument/2006/relationships/image"/><Relationship Id="rId14" Target="../media/image96.sv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86.jpeg" Type="http://schemas.openxmlformats.org/officeDocument/2006/relationships/image"/><Relationship Id="rId5" Target="../media/image87.jpeg" Type="http://schemas.openxmlformats.org/officeDocument/2006/relationships/image"/><Relationship Id="rId6" Target="../media/image88.jpeg" Type="http://schemas.openxmlformats.org/officeDocument/2006/relationships/image"/><Relationship Id="rId7" Target="../media/image89.jpeg" Type="http://schemas.openxmlformats.org/officeDocument/2006/relationships/image"/><Relationship Id="rId8" Target="../media/image90.jpeg" Type="http://schemas.openxmlformats.org/officeDocument/2006/relationships/image"/><Relationship Id="rId9" Target="../media/image91.jpe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7.png" Type="http://schemas.openxmlformats.org/officeDocument/2006/relationships/image"/><Relationship Id="rId3" Target="../media/image98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9.png" Type="http://schemas.openxmlformats.org/officeDocument/2006/relationships/image"/><Relationship Id="rId3" Target="../media/image100.svg" Type="http://schemas.openxmlformats.org/officeDocument/2006/relationships/image"/><Relationship Id="rId4" Target="../media/image101.png" Type="http://schemas.openxmlformats.org/officeDocument/2006/relationships/image"/><Relationship Id="rId5" Target="../media/image102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1.png" Type="http://schemas.openxmlformats.org/officeDocument/2006/relationships/image"/><Relationship Id="rId3" Target="../media/image102.svg" Type="http://schemas.openxmlformats.org/officeDocument/2006/relationships/image"/><Relationship Id="rId4" Target="../media/image103.jpeg" Type="http://schemas.openxmlformats.org/officeDocument/2006/relationships/image"/><Relationship Id="rId5" Target="../media/image47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4.jpeg" Type="http://schemas.openxmlformats.org/officeDocument/2006/relationships/image"/><Relationship Id="rId3" Target="../media/image47.png" Type="http://schemas.openxmlformats.org/officeDocument/2006/relationships/image"/><Relationship Id="rId4" Target="../media/image101.png" Type="http://schemas.openxmlformats.org/officeDocument/2006/relationships/image"/><Relationship Id="rId5" Target="../media/image102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3.png" Type="http://schemas.openxmlformats.org/officeDocument/2006/relationships/image"/><Relationship Id="rId11" Target="../media/image114.svg" Type="http://schemas.openxmlformats.org/officeDocument/2006/relationships/image"/><Relationship Id="rId12" Target="../media/image115.png" Type="http://schemas.openxmlformats.org/officeDocument/2006/relationships/image"/><Relationship Id="rId13" Target="../media/image116.svg" Type="http://schemas.openxmlformats.org/officeDocument/2006/relationships/image"/><Relationship Id="rId14" Target="../media/image117.png" Type="http://schemas.openxmlformats.org/officeDocument/2006/relationships/image"/><Relationship Id="rId15" Target="../media/image118.svg" Type="http://schemas.openxmlformats.org/officeDocument/2006/relationships/image"/><Relationship Id="rId16" Target="../media/image119.png" Type="http://schemas.openxmlformats.org/officeDocument/2006/relationships/image"/><Relationship Id="rId17" Target="../media/image120.svg" Type="http://schemas.openxmlformats.org/officeDocument/2006/relationships/image"/><Relationship Id="rId18" Target="../media/image121.png" Type="http://schemas.openxmlformats.org/officeDocument/2006/relationships/image"/><Relationship Id="rId19" Target="../media/image122.svg" Type="http://schemas.openxmlformats.org/officeDocument/2006/relationships/image"/><Relationship Id="rId2" Target="../media/image105.png" Type="http://schemas.openxmlformats.org/officeDocument/2006/relationships/image"/><Relationship Id="rId20" Target="../media/image123.png" Type="http://schemas.openxmlformats.org/officeDocument/2006/relationships/image"/><Relationship Id="rId21" Target="../media/image124.svg" Type="http://schemas.openxmlformats.org/officeDocument/2006/relationships/image"/><Relationship Id="rId22" Target="../media/image125.png" Type="http://schemas.openxmlformats.org/officeDocument/2006/relationships/image"/><Relationship Id="rId23" Target="../media/image126.svg" Type="http://schemas.openxmlformats.org/officeDocument/2006/relationships/image"/><Relationship Id="rId24" Target="../media/image127.png" Type="http://schemas.openxmlformats.org/officeDocument/2006/relationships/image"/><Relationship Id="rId25" Target="../media/image128.svg" Type="http://schemas.openxmlformats.org/officeDocument/2006/relationships/image"/><Relationship Id="rId26" Target="../media/image129.png" Type="http://schemas.openxmlformats.org/officeDocument/2006/relationships/image"/><Relationship Id="rId27" Target="../media/image130.svg" Type="http://schemas.openxmlformats.org/officeDocument/2006/relationships/image"/><Relationship Id="rId28" Target="../media/image131.png" Type="http://schemas.openxmlformats.org/officeDocument/2006/relationships/image"/><Relationship Id="rId29" Target="../media/image132.svg" Type="http://schemas.openxmlformats.org/officeDocument/2006/relationships/image"/><Relationship Id="rId3" Target="../media/image106.svg" Type="http://schemas.openxmlformats.org/officeDocument/2006/relationships/image"/><Relationship Id="rId30" Target="../media/image133.png" Type="http://schemas.openxmlformats.org/officeDocument/2006/relationships/image"/><Relationship Id="rId31" Target="../media/image134.svg" Type="http://schemas.openxmlformats.org/officeDocument/2006/relationships/image"/><Relationship Id="rId32" Target="../media/image135.png" Type="http://schemas.openxmlformats.org/officeDocument/2006/relationships/image"/><Relationship Id="rId33" Target="../media/image136.svg" Type="http://schemas.openxmlformats.org/officeDocument/2006/relationships/image"/><Relationship Id="rId34" Target="../media/image137.png" Type="http://schemas.openxmlformats.org/officeDocument/2006/relationships/image"/><Relationship Id="rId35" Target="../media/image138.svg" Type="http://schemas.openxmlformats.org/officeDocument/2006/relationships/image"/><Relationship Id="rId36" Target="../media/image139.png" Type="http://schemas.openxmlformats.org/officeDocument/2006/relationships/image"/><Relationship Id="rId37" Target="../media/image140.svg" Type="http://schemas.openxmlformats.org/officeDocument/2006/relationships/image"/><Relationship Id="rId38" Target="../media/image141.png" Type="http://schemas.openxmlformats.org/officeDocument/2006/relationships/image"/><Relationship Id="rId39" Target="../media/image142.svg" Type="http://schemas.openxmlformats.org/officeDocument/2006/relationships/image"/><Relationship Id="rId4" Target="../media/image107.png" Type="http://schemas.openxmlformats.org/officeDocument/2006/relationships/image"/><Relationship Id="rId40" Target="../media/image143.png" Type="http://schemas.openxmlformats.org/officeDocument/2006/relationships/image"/><Relationship Id="rId41" Target="../media/image144.svg" Type="http://schemas.openxmlformats.org/officeDocument/2006/relationships/image"/><Relationship Id="rId42" Target="../media/image145.png" Type="http://schemas.openxmlformats.org/officeDocument/2006/relationships/image"/><Relationship Id="rId43" Target="../media/image146.svg" Type="http://schemas.openxmlformats.org/officeDocument/2006/relationships/image"/><Relationship Id="rId44" Target="../media/image147.png" Type="http://schemas.openxmlformats.org/officeDocument/2006/relationships/image"/><Relationship Id="rId45" Target="../media/image148.svg" Type="http://schemas.openxmlformats.org/officeDocument/2006/relationships/image"/><Relationship Id="rId46" Target="../media/image149.png" Type="http://schemas.openxmlformats.org/officeDocument/2006/relationships/image"/><Relationship Id="rId47" Target="../media/image150.svg" Type="http://schemas.openxmlformats.org/officeDocument/2006/relationships/image"/><Relationship Id="rId48" Target="../media/image151.png" Type="http://schemas.openxmlformats.org/officeDocument/2006/relationships/image"/><Relationship Id="rId49" Target="../media/image152.svg" Type="http://schemas.openxmlformats.org/officeDocument/2006/relationships/image"/><Relationship Id="rId5" Target="../media/image108.svg" Type="http://schemas.openxmlformats.org/officeDocument/2006/relationships/image"/><Relationship Id="rId50" Target="../media/image153.png" Type="http://schemas.openxmlformats.org/officeDocument/2006/relationships/image"/><Relationship Id="rId51" Target="../media/image154.svg" Type="http://schemas.openxmlformats.org/officeDocument/2006/relationships/image"/><Relationship Id="rId52" Target="../media/image155.png" Type="http://schemas.openxmlformats.org/officeDocument/2006/relationships/image"/><Relationship Id="rId53" Target="../media/image156.svg" Type="http://schemas.openxmlformats.org/officeDocument/2006/relationships/image"/><Relationship Id="rId6" Target="../media/image109.png" Type="http://schemas.openxmlformats.org/officeDocument/2006/relationships/image"/><Relationship Id="rId7" Target="../media/image110.svg" Type="http://schemas.openxmlformats.org/officeDocument/2006/relationships/image"/><Relationship Id="rId8" Target="../media/image111.png" Type="http://schemas.openxmlformats.org/officeDocument/2006/relationships/image"/><Relationship Id="rId9" Target="../media/image112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157.png" Type="http://schemas.openxmlformats.org/officeDocument/2006/relationships/image"/><Relationship Id="rId5" Target="../media/image158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Relationship Id="rId6" Target="../media/image26.png" Type="http://schemas.openxmlformats.org/officeDocument/2006/relationships/image"/><Relationship Id="rId7" Target="../media/image2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Relationship Id="rId8" Target="../media/image32.png" Type="http://schemas.openxmlformats.org/officeDocument/2006/relationships/image"/><Relationship Id="rId9" Target="../media/image33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png" Type="http://schemas.openxmlformats.org/officeDocument/2006/relationships/image"/><Relationship Id="rId11" Target="../media/image41.svg" Type="http://schemas.openxmlformats.org/officeDocument/2006/relationships/image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42.jpeg" Type="http://schemas.openxmlformats.org/officeDocument/2006/relationships/image"/><Relationship Id="rId5" Target="../media/image43.png" Type="http://schemas.openxmlformats.org/officeDocument/2006/relationships/image"/><Relationship Id="rId6" Target="../media/image44.png" Type="http://schemas.openxmlformats.org/officeDocument/2006/relationships/image"/><Relationship Id="rId7" Target="../media/image45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46.jpeg" Type="http://schemas.openxmlformats.org/officeDocument/2006/relationships/image"/><Relationship Id="rId5" Target="../media/image47.png" Type="http://schemas.openxmlformats.org/officeDocument/2006/relationships/image"/><Relationship Id="rId6" Target="../media/image48.jpeg" Type="http://schemas.openxmlformats.org/officeDocument/2006/relationships/image"/><Relationship Id="rId7" Target="../media/image49.png" Type="http://schemas.openxmlformats.org/officeDocument/2006/relationships/image"/><Relationship Id="rId8" Target="../media/image50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Relationship Id="rId3" Target="../media/image52.svg" Type="http://schemas.openxmlformats.org/officeDocument/2006/relationships/image"/><Relationship Id="rId4" Target="../media/image53.png" Type="http://schemas.openxmlformats.org/officeDocument/2006/relationships/image"/><Relationship Id="rId5" Target="../media/image54.svg" Type="http://schemas.openxmlformats.org/officeDocument/2006/relationships/image"/><Relationship Id="rId6" Target="../media/image55.png" Type="http://schemas.openxmlformats.org/officeDocument/2006/relationships/image"/><Relationship Id="rId7" Target="../media/image56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53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660681">
            <a:off x="-13653500" y="-7414336"/>
            <a:ext cx="17383490" cy="1545550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386226">
            <a:off x="8978128" y="1837860"/>
            <a:ext cx="17383490" cy="1545550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1178978" y="-12701444"/>
            <a:ext cx="21840764" cy="194184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85754" y="5598818"/>
            <a:ext cx="3893072" cy="658827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67610" y="-371584"/>
            <a:ext cx="4339159" cy="630005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264109">
            <a:off x="9839301" y="-1453702"/>
            <a:ext cx="3740727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2">
            <a:alphaModFix amt="78000"/>
          </a:blip>
          <a:srcRect l="0" t="0" r="0" b="0"/>
          <a:stretch>
            <a:fillRect/>
          </a:stretch>
        </p:blipFill>
        <p:spPr>
          <a:xfrm flipH="false" flipV="false" rot="0">
            <a:off x="0" y="5442361"/>
            <a:ext cx="7888598" cy="525577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57005" y="7200900"/>
            <a:ext cx="3785616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84352" y="721040"/>
            <a:ext cx="3172137" cy="4114800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5888271" y="4496359"/>
            <a:ext cx="6511457" cy="3178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463"/>
              </a:lnSpc>
            </a:pPr>
            <a:r>
              <a:rPr lang="en-US" sz="10932">
                <a:solidFill>
                  <a:srgbClr val="FF914D"/>
                </a:solidFill>
                <a:latin typeface="Atma Bold"/>
              </a:rPr>
              <a:t>ANCIENT WORLD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888271" y="2573610"/>
            <a:ext cx="6511457" cy="1643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70"/>
              </a:lnSpc>
            </a:pPr>
            <a:r>
              <a:rPr lang="en-US" sz="5133">
                <a:solidFill>
                  <a:srgbClr val="DDBA82"/>
                </a:solidFill>
                <a:latin typeface="Atma Bold"/>
              </a:rPr>
              <a:t>HISTORY SUBJECT FOR MIDDLE SCHOOL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53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-4175567" y="3551923"/>
            <a:ext cx="9437238" cy="839056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46069" y="1028700"/>
            <a:ext cx="5296870" cy="82296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8373257" y="3416236"/>
            <a:ext cx="7363108" cy="2243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FBC181"/>
                </a:solidFill>
                <a:latin typeface="Atma Bold"/>
              </a:rPr>
              <a:t>WRITE YOUR TOPIC OR IDEA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373257" y="6121465"/>
            <a:ext cx="7363108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BC181"/>
                </a:solidFill>
                <a:latin typeface="Open Sauce"/>
              </a:rPr>
              <a:t>Elaborate on what 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BC181"/>
                </a:solidFill>
                <a:latin typeface="Open Sauce"/>
              </a:rPr>
              <a:t>ou want to discuss. 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9846852" y="-3879764"/>
            <a:ext cx="9437238" cy="839056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8497414" y="8186949"/>
            <a:ext cx="9437238" cy="83905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91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063643">
            <a:off x="-3489410" y="-9430469"/>
            <a:ext cx="13310329" cy="11834093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3749458" y="829988"/>
            <a:ext cx="2764558" cy="2700570"/>
            <a:chOff x="0" y="0"/>
            <a:chExt cx="4828540" cy="4716780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4"/>
              <a:stretch>
                <a:fillRect l="-32537" r="-36230" t="-33400" b="-126048"/>
              </a:stretch>
            </a:blip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9481309" y="5338762"/>
            <a:ext cx="2764558" cy="2700570"/>
            <a:chOff x="0" y="0"/>
            <a:chExt cx="4828540" cy="4716780"/>
          </a:xfrm>
        </p:grpSpPr>
        <p:sp>
          <p:nvSpPr>
            <p:cNvPr name="Freeform 6" id="6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5"/>
              <a:stretch>
                <a:fillRect l="0" r="0" t="-13716" b="-13716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481141" y="829988"/>
            <a:ext cx="2764558" cy="2700570"/>
            <a:chOff x="0" y="0"/>
            <a:chExt cx="4828540" cy="4716780"/>
          </a:xfrm>
        </p:grpSpPr>
        <p:sp>
          <p:nvSpPr>
            <p:cNvPr name="Freeform 8" id="8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6"/>
              <a:stretch>
                <a:fillRect l="-23271" r="-23271" t="0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3749626" y="5338762"/>
            <a:ext cx="2764558" cy="2700570"/>
            <a:chOff x="0" y="0"/>
            <a:chExt cx="4828540" cy="4716780"/>
          </a:xfrm>
        </p:grpSpPr>
        <p:sp>
          <p:nvSpPr>
            <p:cNvPr name="Freeform 10" id="10"/>
            <p:cNvSpPr/>
            <p:nvPr/>
          </p:nvSpPr>
          <p:spPr>
            <a:xfrm flipH="false" flipV="false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7"/>
              <a:stretch>
                <a:fillRect l="-13193" r="-13193" t="0" b="0"/>
              </a:stretch>
            </a:blip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2918667" y="1746083"/>
            <a:ext cx="3649983" cy="3211985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9634269" y="3867550"/>
            <a:ext cx="2429727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 NAME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662844" y="4390751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902586" y="3867550"/>
            <a:ext cx="2429727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 NAME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931161" y="4390751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34897" y="8376324"/>
            <a:ext cx="2429727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 NAME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663472" y="8899525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903675" y="8376324"/>
            <a:ext cx="2429727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 NAME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932250" y="8899525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Title or Position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165125" y="5513744"/>
            <a:ext cx="5157067" cy="3376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ADD  TEAM MEMBERS PAGE</a:t>
            </a:r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-5212092" y="5754048"/>
            <a:ext cx="9437238" cy="83905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C1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11160288" y="-2495688"/>
            <a:ext cx="12857631" cy="1143160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50997" y="-269165"/>
            <a:ext cx="4195355" cy="507442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6851394" y="690456"/>
            <a:ext cx="4585213" cy="554104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-6819957" y="-2254824"/>
            <a:ext cx="12857631" cy="1143160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12839" y="7200900"/>
            <a:ext cx="5909946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46352" y="6172200"/>
            <a:ext cx="2885504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4210" y="596752"/>
            <a:ext cx="5309419" cy="41148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5454963" y="7005389"/>
            <a:ext cx="7378075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>
                <a:solidFill>
                  <a:srgbClr val="453318"/>
                </a:solidFill>
                <a:latin typeface="Atma Bold"/>
              </a:rPr>
              <a:t>OUR PROJECTS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83629" y="8353494"/>
            <a:ext cx="5320741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53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11610860" y="-710398"/>
            <a:ext cx="9437238" cy="839056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199111">
            <a:off x="9492646" y="232435"/>
            <a:ext cx="6713726" cy="444784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5695078">
            <a:off x="10318626" y="-1142642"/>
            <a:ext cx="5005498" cy="701295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407838">
            <a:off x="9376486" y="4507587"/>
            <a:ext cx="9001166" cy="599702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4990272">
            <a:off x="10256240" y="2640272"/>
            <a:ext cx="6993093" cy="9797679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2522799" y="6670218"/>
            <a:ext cx="4032619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BC181"/>
                </a:solidFill>
                <a:latin typeface="Open Sauce"/>
              </a:rPr>
              <a:t>Elaborate on what you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BC181"/>
                </a:solidFill>
                <a:latin typeface="Open Sauce"/>
              </a:rPr>
              <a:t>want to discuss.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89211" y="2867482"/>
            <a:ext cx="5299795" cy="3376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FBC181"/>
                </a:solidFill>
                <a:latin typeface="Atma Bold"/>
              </a:rPr>
              <a:t>WRITE YOUR BIG TOPIC OR IDEA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-1738489" y="-4212234"/>
            <a:ext cx="9437238" cy="839056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-3087927" y="7854479"/>
            <a:ext cx="9437238" cy="83905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91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063643">
            <a:off x="7227864" y="-6066653"/>
            <a:ext cx="13310329" cy="1183409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-5231649" y="4150368"/>
            <a:ext cx="9437238" cy="8390563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4186283" y="1818808"/>
            <a:ext cx="12375709" cy="7212642"/>
            <a:chOff x="0" y="0"/>
            <a:chExt cx="3259446" cy="1899626"/>
          </a:xfrm>
        </p:grpSpPr>
        <p:sp>
          <p:nvSpPr>
            <p:cNvPr name="Freeform 5" id="5"/>
            <p:cNvSpPr/>
            <p:nvPr/>
          </p:nvSpPr>
          <p:spPr>
            <a:xfrm flipH="false" flipV="false">
              <a:off x="0" y="0"/>
              <a:ext cx="3259446" cy="1899626"/>
            </a:xfrm>
            <a:custGeom>
              <a:avLst/>
              <a:gdLst/>
              <a:ahLst/>
              <a:cxnLst/>
              <a:rect r="r" b="b" t="t" l="l"/>
              <a:pathLst>
                <a:path h="1899626" w="3259446">
                  <a:moveTo>
                    <a:pt x="0" y="0"/>
                  </a:moveTo>
                  <a:lnTo>
                    <a:pt x="3259446" y="0"/>
                  </a:lnTo>
                  <a:lnTo>
                    <a:pt x="3259446" y="1899626"/>
                  </a:lnTo>
                  <a:lnTo>
                    <a:pt x="0" y="1899626"/>
                  </a:lnTo>
                  <a:close/>
                </a:path>
              </a:pathLst>
            </a:custGeom>
            <a:solidFill>
              <a:srgbClr val="453318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6039" y="795403"/>
            <a:ext cx="5855536" cy="17408352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7943799" y="2712761"/>
            <a:ext cx="8169738" cy="5252222"/>
            <a:chOff x="0" y="0"/>
            <a:chExt cx="10892984" cy="700296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47625"/>
              <a:ext cx="10892984" cy="59979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895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F914D"/>
                  </a:solidFill>
                  <a:latin typeface="Atma Bold"/>
                </a:rPr>
                <a:t>WRITE AN ORIGINAL STATEMENT OR INSPIRING QUOTE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6553171"/>
              <a:ext cx="9328418" cy="4497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914D"/>
                  </a:solidFill>
                  <a:latin typeface="Open Sauce"/>
                </a:rPr>
                <a:t>— Include a credit, citation, or supporting message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C1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11134587" y="3412811"/>
            <a:ext cx="12857631" cy="1143160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437126">
            <a:off x="-5176010" y="-7009194"/>
            <a:ext cx="12857631" cy="11431603"/>
          </a:xfrm>
          <a:prstGeom prst="rect">
            <a:avLst/>
          </a:prstGeom>
        </p:spPr>
      </p:pic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983855" y="3408208"/>
          <a:ext cx="16275445" cy="6002492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3001246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504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600" u="none">
                          <a:solidFill>
                            <a:srgbClr val="453318"/>
                          </a:solidFill>
                          <a:latin typeface="Atma Bold"/>
                        </a:rPr>
                        <a:t>ADD A MAIN POINT</a:t>
                      </a:r>
                      <a:endParaRPr lang="en-US" sz="1100"/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Elaborate on what you</a:t>
                      </a:r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want to discuss.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504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600" u="none">
                          <a:solidFill>
                            <a:srgbClr val="453318"/>
                          </a:solidFill>
                          <a:latin typeface="Atma Bold"/>
                        </a:rPr>
                        <a:t>ADD A MAIN POINT</a:t>
                      </a:r>
                      <a:endParaRPr lang="en-US" sz="1100"/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Elaborate on what you</a:t>
                      </a:r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want to discuss.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504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600" u="none">
                          <a:solidFill>
                            <a:srgbClr val="453318"/>
                          </a:solidFill>
                          <a:latin typeface="Atma Bold"/>
                        </a:rPr>
                        <a:t>ADD A MAIN POINT</a:t>
                      </a:r>
                      <a:endParaRPr lang="en-US" sz="1100"/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Elaborate on what you</a:t>
                      </a:r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want to discuss.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</a:tr>
              <a:tr h="3001246"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504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600" u="none">
                          <a:solidFill>
                            <a:srgbClr val="453318"/>
                          </a:solidFill>
                          <a:latin typeface="Atma Bold"/>
                        </a:rPr>
                        <a:t>ADD A MAIN POINT</a:t>
                      </a:r>
                      <a:endParaRPr lang="en-US" sz="1100"/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Elaborate on what you</a:t>
                      </a:r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want to discuss.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504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600" u="none">
                          <a:solidFill>
                            <a:srgbClr val="453318"/>
                          </a:solidFill>
                          <a:latin typeface="Atma Bold"/>
                        </a:rPr>
                        <a:t>ADD A MAIN POINT</a:t>
                      </a:r>
                      <a:endParaRPr lang="en-US" sz="1100"/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Elaborate on what you</a:t>
                      </a:r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want to discuss.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 lvl="0">
                        <a:lnSpc>
                          <a:spcPts val="5040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3600" u="none">
                          <a:solidFill>
                            <a:srgbClr val="453318"/>
                          </a:solidFill>
                          <a:latin typeface="Atma Bold"/>
                        </a:rPr>
                        <a:t>ADD A MAIN POINT</a:t>
                      </a:r>
                      <a:endParaRPr lang="en-US" sz="1100"/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Elaborate on what you</a:t>
                      </a:r>
                    </a:p>
                    <a:p>
                      <a:pPr algn="ctr" marL="0" indent="0" lvl="0">
                        <a:lnSpc>
                          <a:spcPts val="3010"/>
                        </a:lnSpc>
                        <a:spcBef>
                          <a:spcPct val="0"/>
                        </a:spcBef>
                      </a:pPr>
                      <a:r>
                        <a:rPr lang="en-US" sz="2150" u="none">
                          <a:solidFill>
                            <a:srgbClr val="453318"/>
                          </a:solidFill>
                          <a:latin typeface="Open Sauce"/>
                        </a:rPr>
                        <a:t>want to discuss.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14D"/>
                    </a:solidFill>
                  </a:tcPr>
                </a:tc>
              </a:tr>
            </a:tbl>
          </a:graphicData>
        </a:graphic>
      </p:graphicFrame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236327"/>
            <a:ext cx="1395628" cy="317188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5731030" y="236327"/>
            <a:ext cx="1528270" cy="3171882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3004973" y="1367662"/>
            <a:ext cx="12278055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961" r="0" b="14769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alphaModFix amt="8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87338">
            <a:off x="-5243659" y="-4308808"/>
            <a:ext cx="12857631" cy="11431603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691303" y="633095"/>
            <a:ext cx="5503621" cy="4510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A PICTURE</a:t>
            </a:r>
          </a:p>
          <a:p>
            <a:pPr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IS WORTH A THOUSAND WORDS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53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21035" y="1764254"/>
            <a:ext cx="5245930" cy="4244435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516223" y="7005389"/>
            <a:ext cx="9255554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>
                <a:solidFill>
                  <a:srgbClr val="FF914D"/>
                </a:solidFill>
                <a:latin typeface="Atma Bold"/>
              </a:rPr>
              <a:t>STATS &amp; NUMBERS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483629" y="8353494"/>
            <a:ext cx="5320741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ELABORATE ON WHAT YOU WANT TO DISCUSS. 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-5729919" y="-6147778"/>
            <a:ext cx="12857631" cy="1143160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9295069" y="2047732"/>
            <a:ext cx="12857631" cy="1143160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91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063643">
            <a:off x="428758" y="-7200963"/>
            <a:ext cx="13310329" cy="1183409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-5427220" y="5834802"/>
            <a:ext cx="9437238" cy="8390563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9110307" y="1093477"/>
            <a:ext cx="8328645" cy="8404860"/>
            <a:chOff x="0" y="0"/>
            <a:chExt cx="11104860" cy="1120648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1150312" y="10681335"/>
              <a:ext cx="1186755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Item 1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3246944" y="10681335"/>
              <a:ext cx="1211163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Item 2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5350917" y="10681335"/>
              <a:ext cx="1220887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Item 3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7443926" y="10681335"/>
              <a:ext cx="1252538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Item 4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9563130" y="10681335"/>
              <a:ext cx="1231801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Item 5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817860" y="238760"/>
              <a:ext cx="10287000" cy="10287000"/>
              <a:chOff x="0" y="0"/>
              <a:chExt cx="10287000" cy="10287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3318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3318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3318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3318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3318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53318">
                  <a:alpha val="60000"/>
                </a:srgbClr>
              </a:solidFill>
            </p:spPr>
          </p:sp>
        </p:grpSp>
        <p:sp>
          <p:nvSpPr>
            <p:cNvPr name="TextBox 17" id="17"/>
            <p:cNvSpPr txBox="true"/>
            <p:nvPr/>
          </p:nvSpPr>
          <p:spPr>
            <a:xfrm rot="0">
              <a:off x="20737" y="-47625"/>
              <a:ext cx="593923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50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2009775"/>
              <a:ext cx="61466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40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31750" y="4067175"/>
              <a:ext cx="58291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30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41473" y="6124575"/>
              <a:ext cx="573187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20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65881" y="8181975"/>
              <a:ext cx="548779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10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65410" y="10239375"/>
              <a:ext cx="349250" cy="5251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453318"/>
                  </a:solidFill>
                  <a:latin typeface="Atma Bold"/>
                </a:rPr>
                <a:t>0 </a:t>
              </a:r>
            </a:p>
          </p:txBody>
        </p:sp>
        <p:grpSp>
          <p:nvGrpSpPr>
            <p:cNvPr name="Group 23" id="23"/>
            <p:cNvGrpSpPr>
              <a:grpSpLocks noChangeAspect="true"/>
            </p:cNvGrpSpPr>
            <p:nvPr/>
          </p:nvGrpSpPr>
          <p:grpSpPr>
            <a:xfrm rot="0">
              <a:off x="817724" y="232410"/>
              <a:ext cx="10287136" cy="10293350"/>
              <a:chOff x="-136" y="-6350"/>
              <a:chExt cx="10287136" cy="1029335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>
                <a:off x="-1732" y="8216863"/>
                <a:ext cx="1855125" cy="2070137"/>
              </a:xfrm>
              <a:custGeom>
                <a:avLst/>
                <a:gdLst/>
                <a:ahLst/>
                <a:cxnLst/>
                <a:rect r="r" b="b" t="t" l="l"/>
                <a:pathLst>
                  <a:path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453318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>
                <a:off x="2108835" y="6165850"/>
                <a:ext cx="1851660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453318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>
                <a:off x="4217670" y="4108450"/>
                <a:ext cx="1851660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453318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>
                <a:off x="6326505" y="2051050"/>
                <a:ext cx="1851660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453318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>
                <a:off x="8435340" y="-6350"/>
                <a:ext cx="1851660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453318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>
                <a:off x="0" y="9251950"/>
                <a:ext cx="1851660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F2E4BD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>
                <a:off x="2108835" y="6990080"/>
                <a:ext cx="1851660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F2E4BD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>
                <a:off x="4217670" y="5138208"/>
                <a:ext cx="1851660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F2E4BD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>
                <a:off x="6326505" y="3698240"/>
                <a:ext cx="1851660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F2E4BD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>
                <a:off x="8435340" y="1640586"/>
                <a:ext cx="1851660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F2E4BD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>
                <a:off x="0" y="10287000"/>
                <a:ext cx="1851660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>
                <a:off x="2108835" y="8638540"/>
                <a:ext cx="1851660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>
                <a:off x="4217670" y="7197725"/>
                <a:ext cx="1851660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>
                <a:off x="6326505" y="6580822"/>
                <a:ext cx="1851660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 flipH="false" flipV="false">
                <a:off x="8435340" y="5757926"/>
                <a:ext cx="1851660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name="Picture 39" id="3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161804" y="1093477"/>
            <a:ext cx="2894424" cy="4202430"/>
          </a:xfrm>
          <a:prstGeom prst="rect">
            <a:avLst/>
          </a:prstGeom>
        </p:spPr>
      </p:pic>
      <p:sp>
        <p:nvSpPr>
          <p:cNvPr name="TextBox 40" id="40"/>
          <p:cNvSpPr txBox="true"/>
          <p:nvPr/>
        </p:nvSpPr>
        <p:spPr>
          <a:xfrm rot="0">
            <a:off x="1361170" y="6048580"/>
            <a:ext cx="6495690" cy="2243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WRITE YOUR TOPIC OR IDEA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2143227" y="8556625"/>
            <a:ext cx="493157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Elaborate on what you want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to discuss. 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C1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240230">
            <a:off x="10575673" y="1779705"/>
            <a:ext cx="12857631" cy="1143160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-10355965" y="-1120514"/>
            <a:ext cx="12857631" cy="1143160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6985" r="0" b="6985"/>
          <a:stretch>
            <a:fillRect/>
          </a:stretch>
        </p:blipFill>
        <p:spPr>
          <a:xfrm flipH="false" flipV="false" rot="0">
            <a:off x="13999200" y="7493546"/>
            <a:ext cx="852201" cy="109765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28279" t="0" r="19897" b="0"/>
          <a:stretch>
            <a:fillRect/>
          </a:stretch>
        </p:blipFill>
        <p:spPr>
          <a:xfrm flipH="false" flipV="false" rot="0">
            <a:off x="438504" y="7493546"/>
            <a:ext cx="852201" cy="109765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24120" t="0" r="24120" b="0"/>
          <a:stretch>
            <a:fillRect/>
          </a:stretch>
        </p:blipFill>
        <p:spPr>
          <a:xfrm flipH="false" flipV="false" rot="0">
            <a:off x="5049460" y="7493546"/>
            <a:ext cx="852201" cy="109765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24120" t="0" r="24120" b="0"/>
          <a:stretch>
            <a:fillRect/>
          </a:stretch>
        </p:blipFill>
        <p:spPr>
          <a:xfrm flipH="false" flipV="false" rot="0">
            <a:off x="9351168" y="7493546"/>
            <a:ext cx="852201" cy="109765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rcRect l="0" t="7065" r="0" b="7065"/>
          <a:stretch>
            <a:fillRect/>
          </a:stretch>
        </p:blipFill>
        <p:spPr>
          <a:xfrm flipH="false" flipV="false" rot="0">
            <a:off x="2176230" y="5571815"/>
            <a:ext cx="852201" cy="109765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/>
          <a:srcRect l="35589" t="21422" r="28051" b="8330"/>
          <a:stretch>
            <a:fillRect/>
          </a:stretch>
        </p:blipFill>
        <p:spPr>
          <a:xfrm flipH="false" flipV="false" rot="0">
            <a:off x="7223233" y="3662148"/>
            <a:ext cx="852201" cy="109765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/>
          <a:srcRect l="38176" t="1369" r="27955" b="33196"/>
          <a:stretch>
            <a:fillRect/>
          </a:stretch>
        </p:blipFill>
        <p:spPr>
          <a:xfrm flipH="false" flipV="false" rot="0">
            <a:off x="11073529" y="5571815"/>
            <a:ext cx="852201" cy="1097658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8075434" y="3662148"/>
            <a:ext cx="2998095" cy="1117492"/>
            <a:chOff x="0" y="0"/>
            <a:chExt cx="466811" cy="173996"/>
          </a:xfrm>
        </p:grpSpPr>
        <p:sp>
          <p:nvSpPr>
            <p:cNvPr name="Freeform 12" id="12"/>
            <p:cNvSpPr/>
            <p:nvPr/>
          </p:nvSpPr>
          <p:spPr>
            <a:xfrm flipH="false" flipV="false"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FF914D"/>
            </a:solidFill>
            <a:ln w="19050">
              <a:solidFill>
                <a:srgbClr val="FF914D"/>
              </a:solidFill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028431" y="5575814"/>
            <a:ext cx="2998095" cy="1117492"/>
            <a:chOff x="0" y="0"/>
            <a:chExt cx="466811" cy="173996"/>
          </a:xfrm>
        </p:grpSpPr>
        <p:sp>
          <p:nvSpPr>
            <p:cNvPr name="Freeform 15" id="15"/>
            <p:cNvSpPr/>
            <p:nvPr/>
          </p:nvSpPr>
          <p:spPr>
            <a:xfrm flipH="false" flipV="false"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FF914D"/>
            </a:solidFill>
            <a:ln w="19050">
              <a:solidFill>
                <a:srgbClr val="FF914D"/>
              </a:solidFill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925730" y="5575814"/>
            <a:ext cx="2998095" cy="1117492"/>
            <a:chOff x="0" y="0"/>
            <a:chExt cx="466811" cy="173996"/>
          </a:xfrm>
        </p:grpSpPr>
        <p:sp>
          <p:nvSpPr>
            <p:cNvPr name="Freeform 18" id="18"/>
            <p:cNvSpPr/>
            <p:nvPr/>
          </p:nvSpPr>
          <p:spPr>
            <a:xfrm flipH="false" flipV="false"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FF914D"/>
            </a:solidFill>
            <a:ln w="19050">
              <a:solidFill>
                <a:srgbClr val="FF914D"/>
              </a:solidFill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90705" y="7493546"/>
            <a:ext cx="2998095" cy="1117492"/>
            <a:chOff x="0" y="0"/>
            <a:chExt cx="466811" cy="173996"/>
          </a:xfrm>
        </p:grpSpPr>
        <p:sp>
          <p:nvSpPr>
            <p:cNvPr name="Freeform 21" id="21"/>
            <p:cNvSpPr/>
            <p:nvPr/>
          </p:nvSpPr>
          <p:spPr>
            <a:xfrm flipH="false" flipV="false"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FF914D"/>
            </a:solidFill>
            <a:ln w="19050">
              <a:solidFill>
                <a:srgbClr val="FF914D"/>
              </a:solidFill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901661" y="7493546"/>
            <a:ext cx="2998095" cy="1117492"/>
            <a:chOff x="0" y="0"/>
            <a:chExt cx="466811" cy="173996"/>
          </a:xfrm>
        </p:grpSpPr>
        <p:sp>
          <p:nvSpPr>
            <p:cNvPr name="Freeform 24" id="24"/>
            <p:cNvSpPr/>
            <p:nvPr/>
          </p:nvSpPr>
          <p:spPr>
            <a:xfrm flipH="false" flipV="false"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FF914D"/>
            </a:solidFill>
            <a:ln w="19050">
              <a:solidFill>
                <a:srgbClr val="FF914D"/>
              </a:solidFill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0203369" y="7493546"/>
            <a:ext cx="2998095" cy="1117492"/>
            <a:chOff x="0" y="0"/>
            <a:chExt cx="466811" cy="173996"/>
          </a:xfrm>
        </p:grpSpPr>
        <p:sp>
          <p:nvSpPr>
            <p:cNvPr name="Freeform 27" id="27"/>
            <p:cNvSpPr/>
            <p:nvPr/>
          </p:nvSpPr>
          <p:spPr>
            <a:xfrm flipH="false" flipV="false"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FF914D"/>
            </a:solidFill>
            <a:ln w="19050">
              <a:solidFill>
                <a:srgbClr val="FF914D"/>
              </a:solidFill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4851401" y="7493546"/>
            <a:ext cx="2998095" cy="1117492"/>
            <a:chOff x="0" y="0"/>
            <a:chExt cx="466811" cy="173996"/>
          </a:xfrm>
        </p:grpSpPr>
        <p:sp>
          <p:nvSpPr>
            <p:cNvPr name="Freeform 30" id="30"/>
            <p:cNvSpPr/>
            <p:nvPr/>
          </p:nvSpPr>
          <p:spPr>
            <a:xfrm flipH="false" flipV="false">
              <a:off x="0" y="0"/>
              <a:ext cx="466811" cy="173996"/>
            </a:xfrm>
            <a:custGeom>
              <a:avLst/>
              <a:gdLst/>
              <a:ahLst/>
              <a:cxnLst/>
              <a:rect r="r" b="b" t="t" l="l"/>
              <a:pathLst>
                <a:path h="173996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3996"/>
                  </a:lnTo>
                  <a:lnTo>
                    <a:pt x="0" y="173996"/>
                  </a:lnTo>
                  <a:close/>
                </a:path>
              </a:pathLst>
            </a:custGeom>
            <a:solidFill>
              <a:srgbClr val="FF914D"/>
            </a:solidFill>
            <a:ln w="19050">
              <a:solidFill>
                <a:srgbClr val="FF914D"/>
              </a:solidFill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Name</a:t>
              </a:r>
            </a:p>
            <a:p>
              <a:pPr algn="l" marL="0" indent="0" lvl="0">
                <a:lnSpc>
                  <a:spcPts val="1820"/>
                </a:lnSpc>
                <a:spcBef>
                  <a:spcPct val="0"/>
                </a:spcBef>
              </a:pPr>
              <a:r>
                <a:rPr lang="en-US" sz="1400" spc="70" u="none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sp>
        <p:nvSpPr>
          <p:cNvPr name="AutoShape 32" id="32"/>
          <p:cNvSpPr/>
          <p:nvPr/>
        </p:nvSpPr>
        <p:spPr>
          <a:xfrm rot="-10800000">
            <a:off x="4507502" y="5129315"/>
            <a:ext cx="8928762" cy="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 rot="-5399924">
            <a:off x="9028782" y="4934055"/>
            <a:ext cx="367548" cy="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>
            <a:off x="13212034" y="5353545"/>
            <a:ext cx="425488" cy="1905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5" id="35"/>
          <p:cNvSpPr/>
          <p:nvPr/>
        </p:nvSpPr>
        <p:spPr>
          <a:xfrm>
            <a:off x="4310259" y="5353358"/>
            <a:ext cx="425947" cy="1905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6" id="36"/>
          <p:cNvSpPr/>
          <p:nvPr/>
        </p:nvSpPr>
        <p:spPr>
          <a:xfrm rot="-10800000">
            <a:off x="3051403" y="7119193"/>
            <a:ext cx="3303261" cy="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7" id="37"/>
          <p:cNvSpPr/>
          <p:nvPr/>
        </p:nvSpPr>
        <p:spPr>
          <a:xfrm>
            <a:off x="4304030" y="6907229"/>
            <a:ext cx="446898" cy="1905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8" id="38"/>
          <p:cNvSpPr/>
          <p:nvPr/>
        </p:nvSpPr>
        <p:spPr>
          <a:xfrm rot="-5512041">
            <a:off x="6172681" y="7306825"/>
            <a:ext cx="352480" cy="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9" id="39"/>
          <p:cNvSpPr/>
          <p:nvPr/>
        </p:nvSpPr>
        <p:spPr>
          <a:xfrm rot="-5400000">
            <a:off x="2851760" y="7295864"/>
            <a:ext cx="376314" cy="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0" id="40"/>
          <p:cNvSpPr/>
          <p:nvPr/>
        </p:nvSpPr>
        <p:spPr>
          <a:xfrm rot="-10800000">
            <a:off x="11948702" y="7115194"/>
            <a:ext cx="3303261" cy="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>
            <a:off x="13203328" y="6905230"/>
            <a:ext cx="442899" cy="1905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2" id="42"/>
          <p:cNvSpPr/>
          <p:nvPr/>
        </p:nvSpPr>
        <p:spPr>
          <a:xfrm rot="-5512041">
            <a:off x="15069979" y="7302826"/>
            <a:ext cx="352480" cy="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3" id="43"/>
          <p:cNvSpPr/>
          <p:nvPr/>
        </p:nvSpPr>
        <p:spPr>
          <a:xfrm rot="-5400000">
            <a:off x="11749059" y="7291865"/>
            <a:ext cx="376314" cy="0"/>
          </a:xfrm>
          <a:prstGeom prst="line">
            <a:avLst/>
          </a:prstGeom>
          <a:ln cap="flat" w="19050">
            <a:solidFill>
              <a:srgbClr val="453318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4" id="44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38504" y="646967"/>
            <a:ext cx="3486358" cy="4114800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44352">
            <a:off x="14976718" y="824410"/>
            <a:ext cx="2345424" cy="4690848"/>
          </a:xfrm>
          <a:prstGeom prst="rect">
            <a:avLst/>
          </a:prstGeom>
        </p:spPr>
      </p:pic>
      <p:sp>
        <p:nvSpPr>
          <p:cNvPr name="TextBox 46" id="46"/>
          <p:cNvSpPr txBox="true"/>
          <p:nvPr/>
        </p:nvSpPr>
        <p:spPr>
          <a:xfrm rot="0">
            <a:off x="3725682" y="1190625"/>
            <a:ext cx="10836636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ADD A CHART PAGE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91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2978" y="840954"/>
            <a:ext cx="1855401" cy="41148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3017343" y="-13112143"/>
            <a:ext cx="21840764" cy="1941842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-15640102" y="3276682"/>
            <a:ext cx="21840764" cy="1941842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4745333" y="840954"/>
            <a:ext cx="1556143" cy="41148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847592" y="1372216"/>
            <a:ext cx="8592815" cy="2243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HOW TO USE</a:t>
            </a:r>
          </a:p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THIS PRESENTATION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80727" y="6794500"/>
            <a:ext cx="4325449" cy="246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Click on the "Google Slides" button below this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presentation preview. 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Click on "Make a copy."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Start editing your presentation.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You need to sign in to your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Google account.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50056" y="5662671"/>
            <a:ext cx="2986791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GOOGLE SLIDES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927111" y="6794500"/>
            <a:ext cx="4321980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Click on the "PowerPoint" button below this presentation preview. 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Start editing your presentation.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Download and install the fonts used in this presentation as listed on the next page.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927111" y="5662671"/>
            <a:ext cx="4321980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POWERPOINT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470026" y="6794500"/>
            <a:ext cx="4437247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Click on the "Canva" button under this presentation preview. 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Start editing your presentation.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You need to sign in to your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Open Sauce"/>
              </a:rPr>
              <a:t>Canva account.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046960" y="5662671"/>
            <a:ext cx="3283380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CANVA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53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609939" y="4154076"/>
            <a:ext cx="9068122" cy="4491818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4096926"/>
            <a:ext cx="397623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STEP ONE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7117304"/>
            <a:ext cx="397623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STEP THREE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914477"/>
            <a:ext cx="377715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D8AD"/>
                </a:solidFill>
                <a:latin typeface="Open Sauce"/>
              </a:rPr>
              <a:t>Presentations are</a:t>
            </a:r>
          </a:p>
          <a:p>
            <a:pPr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D8AD"/>
                </a:solidFill>
                <a:latin typeface="Open Sauce"/>
              </a:rPr>
              <a:t>communication tools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903857"/>
            <a:ext cx="377715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D8AD"/>
                </a:solidFill>
                <a:latin typeface="Open Sauce"/>
              </a:rPr>
              <a:t>Presentations are</a:t>
            </a:r>
          </a:p>
          <a:p>
            <a:pPr algn="l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D8AD"/>
                </a:solidFill>
                <a:latin typeface="Open Sauce"/>
              </a:rPr>
              <a:t>communication tools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283067" y="4096926"/>
            <a:ext cx="397623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STEP TWO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283067" y="7117304"/>
            <a:ext cx="397623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STEP FOUR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482143" y="4883479"/>
            <a:ext cx="377715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D8AD"/>
                </a:solidFill>
                <a:latin typeface="Open Sauce"/>
              </a:rPr>
              <a:t>Presentations are</a:t>
            </a:r>
          </a:p>
          <a:p>
            <a:pPr algn="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D8AD"/>
                </a:solidFill>
                <a:latin typeface="Open Sauce"/>
              </a:rPr>
              <a:t>communication tools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482143" y="7903857"/>
            <a:ext cx="377715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D8AD"/>
                </a:solidFill>
                <a:latin typeface="Open Sauce"/>
              </a:rPr>
              <a:t>Presentations are</a:t>
            </a:r>
          </a:p>
          <a:p>
            <a:pPr algn="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D8AD"/>
                </a:solidFill>
                <a:latin typeface="Open Sauce"/>
              </a:rPr>
              <a:t>communication tools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171684" y="981075"/>
            <a:ext cx="13944632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FF914D"/>
                </a:solidFill>
                <a:latin typeface="Atma Bold"/>
              </a:rPr>
              <a:t>WORLD MAP REPORT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11859184" y="-8653182"/>
            <a:ext cx="12857631" cy="1143160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-5031023" y="-8949208"/>
            <a:ext cx="12857631" cy="11431603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584456">
            <a:off x="-8265041" y="5995893"/>
            <a:ext cx="12857631" cy="1143160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91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019165" y="1028700"/>
            <a:ext cx="8249670" cy="5279789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145085" y="6798303"/>
            <a:ext cx="9997831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THANK YOU!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806485" y="8173239"/>
            <a:ext cx="6675030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WRITE A CLOSING STATEMENT OR CALL-TO-ACTION HERE.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30637">
            <a:off x="12059913" y="-1746832"/>
            <a:ext cx="12857631" cy="1143160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579958">
            <a:off x="-8247948" y="592687"/>
            <a:ext cx="12857631" cy="1143160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C1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30637">
            <a:off x="9615279" y="2086354"/>
            <a:ext cx="12857631" cy="1143160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579958">
            <a:off x="-9792957" y="-2379987"/>
            <a:ext cx="12857631" cy="1143160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29569" t="0" r="25431" b="0"/>
          <a:stretch>
            <a:fillRect/>
          </a:stretch>
        </p:blipFill>
        <p:spPr>
          <a:xfrm flipH="false" flipV="false" rot="-239166">
            <a:off x="11095528" y="415723"/>
            <a:ext cx="6380571" cy="958890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271634">
            <a:off x="10492574" y="147920"/>
            <a:ext cx="7397903" cy="10364838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605259" y="1585779"/>
            <a:ext cx="8115339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CREDITS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05259" y="3759562"/>
            <a:ext cx="8115339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THIS PRESENTATION TEMPLATE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IS FREE FOR EVERYONE TO USE THANKS TO THE FOLLOWING: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05259" y="6586404"/>
            <a:ext cx="8115339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SlidesCarnival for the presentation template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Pexels for the photos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05259" y="8017471"/>
            <a:ext cx="8115339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HAPPY DESIGNING! 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53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6872" t="0" r="39519" b="0"/>
          <a:stretch>
            <a:fillRect/>
          </a:stretch>
        </p:blipFill>
        <p:spPr>
          <a:xfrm flipH="false" flipV="false" rot="-260552">
            <a:off x="777250" y="678436"/>
            <a:ext cx="6672925" cy="9755052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271634">
            <a:off x="342455" y="469565"/>
            <a:ext cx="7397903" cy="10364838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7462116" y="1430313"/>
            <a:ext cx="10393573" cy="2243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FF914D"/>
                </a:solidFill>
                <a:latin typeface="Atma Bold"/>
              </a:rPr>
              <a:t>FONTS IN THIS PRESENTATION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06839" y="4132798"/>
            <a:ext cx="8104128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THIS PRESENTATION TEMPLATE USES THE FOLLOWING FREE FONTS: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882604" y="5847782"/>
            <a:ext cx="7552598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914D"/>
                </a:solidFill>
                <a:latin typeface="Open Sauce"/>
              </a:rPr>
              <a:t>Titles: Le Petit Cochon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914D"/>
                </a:solidFill>
                <a:latin typeface="Open Sauce"/>
              </a:rPr>
              <a:t>Headers: Le Petit Cochon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914D"/>
                </a:solidFill>
                <a:latin typeface="Open Sauce"/>
              </a:rPr>
              <a:t>Body Copy: Clear Sans Bold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764794" y="7571589"/>
            <a:ext cx="9788217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YOU CAN FIND THESE FONTS ONLINE TOO.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HAPPY DESIGNING! 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30637">
            <a:off x="13018210" y="2850176"/>
            <a:ext cx="12857631" cy="1143160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579958">
            <a:off x="-9792957" y="-2379987"/>
            <a:ext cx="12857631" cy="1143160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91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96190" y="3083851"/>
            <a:ext cx="2402072" cy="10476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39344" y="4536996"/>
            <a:ext cx="2402072" cy="97166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10828" y="1194296"/>
            <a:ext cx="2402072" cy="97848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93887" y="1113981"/>
            <a:ext cx="1389048" cy="135116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31805" y="962224"/>
            <a:ext cx="1056366" cy="135116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76153" y="2584428"/>
            <a:ext cx="1462876" cy="13511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97225" y="1113981"/>
            <a:ext cx="945816" cy="135116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68580" y="2584428"/>
            <a:ext cx="1742248" cy="135116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19770" y="1113981"/>
            <a:ext cx="997406" cy="1351165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50617" y="2780337"/>
            <a:ext cx="1240615" cy="1351165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63684" y="2584428"/>
            <a:ext cx="1006480" cy="135116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82792" y="7973611"/>
            <a:ext cx="483059" cy="135116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38790" y="1007954"/>
            <a:ext cx="820510" cy="1351165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77394" y="4244460"/>
            <a:ext cx="1504334" cy="1351165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18208" y="4347246"/>
            <a:ext cx="1442992" cy="1351165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06565" y="4347246"/>
            <a:ext cx="1588797" cy="135116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22492" y="6110063"/>
            <a:ext cx="943359" cy="135116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08039" y="4347246"/>
            <a:ext cx="1257812" cy="1351165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65888" y="6236500"/>
            <a:ext cx="2402072" cy="1098292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01425" y="6110063"/>
            <a:ext cx="2141616" cy="1351165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95236" y="6110063"/>
            <a:ext cx="793175" cy="1351165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75495" y="7935764"/>
            <a:ext cx="2046997" cy="135116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98828" y="8049304"/>
            <a:ext cx="2402072" cy="1275472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71249" y="7935764"/>
            <a:ext cx="1252984" cy="1351165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47172" y="6110063"/>
            <a:ext cx="958357" cy="1351165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89694" y="7935764"/>
            <a:ext cx="1501295" cy="1351165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849431" y="1008851"/>
            <a:ext cx="5635957" cy="3376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ICONS</a:t>
            </a:r>
          </a:p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RESOURCE  PAGE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45587" y="4982374"/>
            <a:ext cx="5243646" cy="424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USE THESE DESIGN RESOURCES IN YOUR CANVA PRESENTATION.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HAPPY DESIGNING! 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DON'T FORGET TO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DELETE THIS PAGE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BEFORE PRESENTING.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C1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12207679" y="2361420"/>
            <a:ext cx="12857631" cy="11431603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352698" y="3698057"/>
            <a:ext cx="15582605" cy="2243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FREE TEMPLATES FOR ALL YOUR PRESENTATION NEEDS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07578" y="7262421"/>
            <a:ext cx="3684005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FOR POWERPOINT, GOOGLE SLIDES, AND CANVA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437126">
            <a:off x="-6623233" y="-4687101"/>
            <a:ext cx="12857631" cy="1143160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73144" y="1580306"/>
            <a:ext cx="3741712" cy="935428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4723939" y="7262421"/>
            <a:ext cx="3839042" cy="1572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100% FREE FOR PERSONAL OR COMMERCIAL USE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95335" y="7262421"/>
            <a:ext cx="3839042" cy="1572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READY TO USE, PROFESSIONAL, AND CUSTOMIZABLE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466732" y="7262421"/>
            <a:ext cx="4255128" cy="15724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BLOW YOUR AUDIENCE AWAY 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C1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01992" y="1606011"/>
            <a:ext cx="16484015" cy="2243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DOWNLOAD THIS PRESENTATION AS A POWERPOINT TEMPLATE IN 3 STEPS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123517" y="4799399"/>
            <a:ext cx="2524829" cy="2038226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445442" y="7499350"/>
            <a:ext cx="3880979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Click on the "Canva" button next to this presentation.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Start editing your presentation. You may need to sign in to your Canva account.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978969"/>
            <a:ext cx="749478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1.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69440" y="4731048"/>
            <a:ext cx="2406861" cy="2174927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2903183" y="7499350"/>
            <a:ext cx="3939375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Enter "PowerPoint" in the search bar and click on the PowerPoint icon to download.</a:t>
            </a:r>
          </a:p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2541661" y="4978969"/>
            <a:ext cx="697434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3.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11987" y="4799399"/>
            <a:ext cx="2405631" cy="2038226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7115194" y="7499350"/>
            <a:ext cx="3999216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24212" y="4978969"/>
            <a:ext cx="61619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2.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8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11369272" y="8595434"/>
            <a:ext cx="12857631" cy="1143160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437126">
            <a:off x="-5176010" y="-7009194"/>
            <a:ext cx="12857631" cy="1143160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53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-1085550" y="-3899321"/>
            <a:ext cx="9437238" cy="839056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16242014" y="-3449508"/>
            <a:ext cx="9437238" cy="839056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1226828" y="1028700"/>
            <a:ext cx="6281399" cy="418498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981075"/>
            <a:ext cx="9987787" cy="4510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FBC181"/>
                </a:solidFill>
                <a:latin typeface="Atma Bold"/>
              </a:rPr>
              <a:t>DOWNLOAD THIS PRESENTATION AS A POWERPOINT TEMPLATE IN 3 STEPS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146925"/>
            <a:ext cx="3900536" cy="175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BC181"/>
                </a:solidFill>
                <a:latin typeface="Open Sauce"/>
              </a:rPr>
              <a:t>Click on the "Canva" button next to this presentation.</a:t>
            </a:r>
          </a:p>
          <a:p>
            <a:pPr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BC181"/>
                </a:solidFill>
                <a:latin typeface="Open Sauce"/>
              </a:rPr>
              <a:t>Start editing your presentation. You may need to sign in to your Canva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015096"/>
            <a:ext cx="749478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1.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531599" y="7146925"/>
            <a:ext cx="4310959" cy="2111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BC181"/>
                </a:solidFill>
                <a:latin typeface="Open Sauce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531599" y="6015096"/>
            <a:ext cx="697434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3.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271513" y="7146925"/>
            <a:ext cx="3744974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BC181"/>
                </a:solidFill>
                <a:latin typeface="Open Sauce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271513" y="6015096"/>
            <a:ext cx="61619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FF914D"/>
                </a:solidFill>
                <a:latin typeface="Atma Bold"/>
              </a:rPr>
              <a:t>2.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91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645553" y="6935724"/>
            <a:ext cx="4752223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STATS &amp; NUMBERS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368628" y="7979853"/>
            <a:ext cx="3306074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Elaborate on what you want to discuss.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890224" y="1370087"/>
            <a:ext cx="16507551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TABLE OF CONTENTS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-6723127" y="-7773834"/>
            <a:ext cx="12857631" cy="1143160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13557556" y="1505673"/>
            <a:ext cx="12857631" cy="1143160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907264" y="4107210"/>
            <a:ext cx="2718144" cy="229312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90761" y="4107210"/>
            <a:ext cx="2706478" cy="22931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58294" y="4107210"/>
            <a:ext cx="1526742" cy="239233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7490963" y="6935724"/>
            <a:ext cx="3306074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OUR PROJECTS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490963" y="7979853"/>
            <a:ext cx="3306074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613299" y="6935724"/>
            <a:ext cx="3306074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ABOUT US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613299" y="7979853"/>
            <a:ext cx="3306074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C1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174817" y="684631"/>
            <a:ext cx="3938367" cy="5854329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5454963" y="7005389"/>
            <a:ext cx="7378075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ABOUT US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483629" y="8353494"/>
            <a:ext cx="5320741" cy="104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ELABORATE ON WHAT YOU WANT TO DISCUSS. 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-5921287" y="-6033254"/>
            <a:ext cx="12857631" cy="1143160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9352785" y="-420375"/>
            <a:ext cx="12857631" cy="1143160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389185" y="6146128"/>
            <a:ext cx="7372454" cy="734480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11730" y="1180626"/>
            <a:ext cx="6963508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03570" y="165405"/>
            <a:ext cx="2980059" cy="54182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533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1609163" y="6848041"/>
            <a:ext cx="9437238" cy="839056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373" t="0" r="21957" b="0"/>
          <a:stretch>
            <a:fillRect/>
          </a:stretch>
        </p:blipFill>
        <p:spPr>
          <a:xfrm flipH="false" flipV="false" rot="-385575">
            <a:off x="-854164" y="1736076"/>
            <a:ext cx="8267463" cy="709185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426146">
            <a:off x="-2579218" y="1247423"/>
            <a:ext cx="10351698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92916" y="2344355"/>
            <a:ext cx="7933922" cy="3361098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8787244" y="6424796"/>
            <a:ext cx="8345267" cy="110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FBC181"/>
                </a:solidFill>
                <a:latin typeface="Atma Bold"/>
              </a:rPr>
              <a:t>HELLO THERE!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378976" y="7880827"/>
            <a:ext cx="747623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BC181"/>
                </a:solidFill>
                <a:latin typeface="Open Sauce"/>
              </a:rPr>
              <a:t>I'm Rain, and I'll be sharing with you my beautiful ideas. Follow me at @reallygreatsite to learn more. 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349039">
            <a:off x="9455711" y="-4662047"/>
            <a:ext cx="9437238" cy="83905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91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7394048" y="6680183"/>
            <a:ext cx="12857631" cy="1143160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55799" t="0" r="0" b="0"/>
          <a:stretch>
            <a:fillRect/>
          </a:stretch>
        </p:blipFill>
        <p:spPr>
          <a:xfrm flipH="false" flipV="false" rot="0">
            <a:off x="13927709" y="2195798"/>
            <a:ext cx="4346214" cy="655121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3580844" y="2062793"/>
            <a:ext cx="4884533" cy="684347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6654" t="0" r="7085" b="0"/>
          <a:stretch>
            <a:fillRect/>
          </a:stretch>
        </p:blipFill>
        <p:spPr>
          <a:xfrm flipH="false" flipV="false" rot="381447">
            <a:off x="7705579" y="1027128"/>
            <a:ext cx="5679110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373741">
            <a:off x="7418234" y="739691"/>
            <a:ext cx="6286437" cy="880761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781320" y="7378667"/>
            <a:ext cx="2355290" cy="305521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2016639" y="2772463"/>
            <a:ext cx="2706646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MISSION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016639" y="3623617"/>
            <a:ext cx="2706646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Enter your grand mission statement!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625693" y="5851727"/>
            <a:ext cx="1488539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spc="105" u="none">
                <a:solidFill>
                  <a:srgbClr val="453318"/>
                </a:solidFill>
                <a:latin typeface="Atma Bold"/>
              </a:rPr>
              <a:t>VISION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16639" y="6755712"/>
            <a:ext cx="2706646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Open Sauce"/>
              </a:rPr>
              <a:t>Enter your grand vision statement!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2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-6723127" y="-7773834"/>
            <a:ext cx="12857631" cy="114316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C18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09703" y="7611512"/>
            <a:ext cx="2086177" cy="17713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79458">
            <a:off x="10474329" y="4155408"/>
            <a:ext cx="1156925" cy="197618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43878" y="1383949"/>
            <a:ext cx="2017828" cy="150053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3997960"/>
            <a:ext cx="7646386" cy="2243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WRITE YOUR</a:t>
            </a:r>
          </a:p>
          <a:p>
            <a:pPr algn="ctr" marL="0" indent="0" lvl="0">
              <a:lnSpc>
                <a:spcPts val="8959"/>
              </a:lnSpc>
              <a:spcBef>
                <a:spcPct val="0"/>
              </a:spcBef>
            </a:pPr>
            <a:r>
              <a:rPr lang="en-US" sz="6999" u="none">
                <a:solidFill>
                  <a:srgbClr val="453318"/>
                </a:solidFill>
                <a:latin typeface="Atma Bold"/>
              </a:rPr>
              <a:t>TOPIC OR IDEA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2675175" y="1383949"/>
            <a:ext cx="4584125" cy="1522222"/>
            <a:chOff x="0" y="0"/>
            <a:chExt cx="6112166" cy="202962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6112166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spc="105" u="none">
                  <a:solidFill>
                    <a:srgbClr val="453318"/>
                  </a:solidFill>
                  <a:latin typeface="Atma Bold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109938"/>
              <a:ext cx="4412834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Open Sauce"/>
                </a:rPr>
                <a:t>Briefly elaborate on what you want to discuss. 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675175" y="4382389"/>
            <a:ext cx="4584125" cy="1522222"/>
            <a:chOff x="0" y="0"/>
            <a:chExt cx="6112166" cy="2029629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57150"/>
              <a:ext cx="6112166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spc="105" u="none">
                  <a:solidFill>
                    <a:srgbClr val="453318"/>
                  </a:solidFill>
                  <a:latin typeface="Atma Bold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109938"/>
              <a:ext cx="4412834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Open Sauce"/>
                </a:rPr>
                <a:t>Briefly elaborate on what you want to discuss. 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675175" y="7736078"/>
            <a:ext cx="4584125" cy="1522222"/>
            <a:chOff x="0" y="0"/>
            <a:chExt cx="6112166" cy="2029629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57150"/>
              <a:ext cx="6112166" cy="666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spc="105" u="none">
                  <a:solidFill>
                    <a:srgbClr val="453318"/>
                  </a:solidFill>
                  <a:latin typeface="Atma Bold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109938"/>
              <a:ext cx="4412834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Open Sauce"/>
                </a:rPr>
                <a:t>Briefly elaborate on what you want to discuss. </a:t>
              </a:r>
            </a:p>
          </p:txBody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8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40128">
            <a:off x="-5921287" y="-6033254"/>
            <a:ext cx="12857631" cy="11431603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263635">
            <a:off x="-2048987" y="7464040"/>
            <a:ext cx="12857631" cy="1143160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alphaModFix amt="4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263635">
            <a:off x="13309250" y="-9177049"/>
            <a:ext cx="12857631" cy="114316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DAFkYeIJhyw</dc:identifier>
  <dcterms:modified xsi:type="dcterms:W3CDTF">2011-08-01T06:04:30Z</dcterms:modified>
  <cp:revision>1</cp:revision>
  <dc:title>Copia de History Subject for Middle School Ancient World Brown and Orange Illustrative Educational Presentation</dc:title>
</cp:coreProperties>
</file>