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Quattrocento" charset="1" panose="02020502030000000404"/>
      <p:regular r:id="rId10"/>
    </p:embeddedFont>
    <p:embeddedFont>
      <p:font typeface="Quattrocento Bold" charset="1" panose="02020802030000000404"/>
      <p:regular r:id="rId11"/>
    </p:embeddedFont>
    <p:embeddedFont>
      <p:font typeface="Alex Brush" charset="1" panose="00000000000000000000"/>
      <p:regular r:id="rId12"/>
    </p:embeddedFont>
    <p:embeddedFont>
      <p:font typeface="The Seasons" charset="1" panose="00000000000000000000"/>
      <p:regular r:id="rId13"/>
    </p:embeddedFont>
    <p:embeddedFont>
      <p:font typeface="The Seasons Bold" charset="1" panose="00000000000000000000"/>
      <p:regular r:id="rId14"/>
    </p:embeddedFont>
    <p:embeddedFont>
      <p:font typeface="The Seasons Italics" charset="1" panose="00000000000000000000"/>
      <p:regular r:id="rId15"/>
    </p:embeddedFont>
    <p:embeddedFont>
      <p:font typeface="The Seasons Bold Italics" charset="1" panose="0000000000000000000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slides/slide1.xml" Type="http://schemas.openxmlformats.org/officeDocument/2006/relationships/slide"/><Relationship Id="rId18" Target="slides/slide2.xml" Type="http://schemas.openxmlformats.org/officeDocument/2006/relationships/slide"/><Relationship Id="rId19" Target="slides/slide3.xml" Type="http://schemas.openxmlformats.org/officeDocument/2006/relationships/slide"/><Relationship Id="rId2" Target="presProps.xml" Type="http://schemas.openxmlformats.org/officeDocument/2006/relationships/presProps"/><Relationship Id="rId20" Target="slides/slide4.xml" Type="http://schemas.openxmlformats.org/officeDocument/2006/relationships/slide"/><Relationship Id="rId21" Target="slides/slide5.xml" Type="http://schemas.openxmlformats.org/officeDocument/2006/relationships/slide"/><Relationship Id="rId22" Target="slides/slide6.xml" Type="http://schemas.openxmlformats.org/officeDocument/2006/relationships/slide"/><Relationship Id="rId23" Target="slides/slide7.xml" Type="http://schemas.openxmlformats.org/officeDocument/2006/relationships/slide"/><Relationship Id="rId24" Target="slides/slide8.xml" Type="http://schemas.openxmlformats.org/officeDocument/2006/relationships/slide"/><Relationship Id="rId25" Target="slides/slide9.xml" Type="http://schemas.openxmlformats.org/officeDocument/2006/relationships/slide"/><Relationship Id="rId26" Target="slides/slide10.xml" Type="http://schemas.openxmlformats.org/officeDocument/2006/relationships/slide"/><Relationship Id="rId27" Target="slides/slide11.xml" Type="http://schemas.openxmlformats.org/officeDocument/2006/relationships/slide"/><Relationship Id="rId28" Target="slides/slide12.xml" Type="http://schemas.openxmlformats.org/officeDocument/2006/relationships/slide"/><Relationship Id="rId29" Target="slides/slide13.xml" Type="http://schemas.openxmlformats.org/officeDocument/2006/relationships/slide"/><Relationship Id="rId3" Target="viewProps.xml" Type="http://schemas.openxmlformats.org/officeDocument/2006/relationships/viewProps"/><Relationship Id="rId30" Target="slides/slide14.xml" Type="http://schemas.openxmlformats.org/officeDocument/2006/relationships/slide"/><Relationship Id="rId31" Target="slides/slide15.xml" Type="http://schemas.openxmlformats.org/officeDocument/2006/relationships/slide"/><Relationship Id="rId32" Target="slides/slide16.xml" Type="http://schemas.openxmlformats.org/officeDocument/2006/relationships/slide"/><Relationship Id="rId33" Target="slides/slide17.xml" Type="http://schemas.openxmlformats.org/officeDocument/2006/relationships/slide"/><Relationship Id="rId34" Target="slides/slide18.xml" Type="http://schemas.openxmlformats.org/officeDocument/2006/relationships/slide"/><Relationship Id="rId35" Target="slides/slide19.xml" Type="http://schemas.openxmlformats.org/officeDocument/2006/relationships/slide"/><Relationship Id="rId36" Target="slides/slide20.xml" Type="http://schemas.openxmlformats.org/officeDocument/2006/relationships/slide"/><Relationship Id="rId37" Target="slides/slide21.xml" Type="http://schemas.openxmlformats.org/officeDocument/2006/relationships/slide"/><Relationship Id="rId38" Target="slides/slide22.xml" Type="http://schemas.openxmlformats.org/officeDocument/2006/relationships/slide"/><Relationship Id="rId39" Target="slides/slide23.xml" Type="http://schemas.openxmlformats.org/officeDocument/2006/relationships/slide"/><Relationship Id="rId4" Target="theme/theme1.xml" Type="http://schemas.openxmlformats.org/officeDocument/2006/relationships/theme"/><Relationship Id="rId40" Target="slides/slide24.xml" Type="http://schemas.openxmlformats.org/officeDocument/2006/relationships/slide"/><Relationship Id="rId41" Target="slides/slide25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jpeg" Type="http://schemas.openxmlformats.org/officeDocument/2006/relationships/image"/><Relationship Id="rId20" Target="../media/image19.png" Type="http://schemas.openxmlformats.org/officeDocument/2006/relationships/image"/><Relationship Id="rId21" Target="../media/image20.png" Type="http://schemas.openxmlformats.org/officeDocument/2006/relationships/image"/><Relationship Id="rId22" Target="../media/image21.svg" Type="http://schemas.openxmlformats.org/officeDocument/2006/relationships/image"/><Relationship Id="rId23" Target="../media/image22.pn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6.png" Type="http://schemas.openxmlformats.org/officeDocument/2006/relationships/image"/><Relationship Id="rId11" Target="../media/image77.svg" Type="http://schemas.openxmlformats.org/officeDocument/2006/relationships/image"/><Relationship Id="rId12" Target="../media/image33.png" Type="http://schemas.openxmlformats.org/officeDocument/2006/relationships/image"/><Relationship Id="rId13" Target="../media/image34.svg" Type="http://schemas.openxmlformats.org/officeDocument/2006/relationships/image"/><Relationship Id="rId2" Target="../media/image27.jpeg" Type="http://schemas.openxmlformats.org/officeDocument/2006/relationships/image"/><Relationship Id="rId3" Target="../media/image70.jpeg" Type="http://schemas.openxmlformats.org/officeDocument/2006/relationships/image"/><Relationship Id="rId4" Target="../media/image71.jpeg" Type="http://schemas.openxmlformats.org/officeDocument/2006/relationships/image"/><Relationship Id="rId5" Target="../media/image72.jpeg" Type="http://schemas.openxmlformats.org/officeDocument/2006/relationships/image"/><Relationship Id="rId6" Target="../media/image73.jpeg" Type="http://schemas.openxmlformats.org/officeDocument/2006/relationships/image"/><Relationship Id="rId7" Target="../media/image28.png" Type="http://schemas.openxmlformats.org/officeDocument/2006/relationships/image"/><Relationship Id="rId8" Target="../media/image74.png" Type="http://schemas.openxmlformats.org/officeDocument/2006/relationships/image"/><Relationship Id="rId9" Target="../media/image75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8.png" Type="http://schemas.openxmlformats.org/officeDocument/2006/relationships/image"/><Relationship Id="rId11" Target="../media/image79.svg" Type="http://schemas.openxmlformats.org/officeDocument/2006/relationships/image"/><Relationship Id="rId2" Target="../media/image27.jpeg" Type="http://schemas.openxmlformats.org/officeDocument/2006/relationships/image"/><Relationship Id="rId3" Target="../media/image33.png" Type="http://schemas.openxmlformats.org/officeDocument/2006/relationships/image"/><Relationship Id="rId4" Target="../media/image34.svg" Type="http://schemas.openxmlformats.org/officeDocument/2006/relationships/image"/><Relationship Id="rId5" Target="../media/image51.png" Type="http://schemas.openxmlformats.org/officeDocument/2006/relationships/image"/><Relationship Id="rId6" Target="../media/image41.png" Type="http://schemas.openxmlformats.org/officeDocument/2006/relationships/image"/><Relationship Id="rId7" Target="../media/image42.svg" Type="http://schemas.openxmlformats.org/officeDocument/2006/relationships/image"/><Relationship Id="rId8" Target="../media/image28.png" Type="http://schemas.openxmlformats.org/officeDocument/2006/relationships/image"/><Relationship Id="rId9" Target="../media/image47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80.png" Type="http://schemas.openxmlformats.org/officeDocument/2006/relationships/image"/><Relationship Id="rId4" Target="../media/image81.jpeg" Type="http://schemas.openxmlformats.org/officeDocument/2006/relationships/image"/><Relationship Id="rId5" Target="../media/image45.png" Type="http://schemas.openxmlformats.org/officeDocument/2006/relationships/image"/><Relationship Id="rId6" Target="../media/image46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2.jpeg" Type="http://schemas.openxmlformats.org/officeDocument/2006/relationships/image"/><Relationship Id="rId3" Target="../media/image22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png" Type="http://schemas.openxmlformats.org/officeDocument/2006/relationships/image"/><Relationship Id="rId11" Target="../media/image46.svg" Type="http://schemas.openxmlformats.org/officeDocument/2006/relationships/image"/><Relationship Id="rId2" Target="../media/image27.jpeg" Type="http://schemas.openxmlformats.org/officeDocument/2006/relationships/image"/><Relationship Id="rId3" Target="../media/image28.png" Type="http://schemas.openxmlformats.org/officeDocument/2006/relationships/image"/><Relationship Id="rId4" Target="../media/image57.png" Type="http://schemas.openxmlformats.org/officeDocument/2006/relationships/image"/><Relationship Id="rId5" Target="../media/image58.svg" Type="http://schemas.openxmlformats.org/officeDocument/2006/relationships/image"/><Relationship Id="rId6" Target="../media/image4.png" Type="http://schemas.openxmlformats.org/officeDocument/2006/relationships/image"/><Relationship Id="rId7" Target="../media/image5.svg" Type="http://schemas.openxmlformats.org/officeDocument/2006/relationships/image"/><Relationship Id="rId8" Target="../media/image2.png" Type="http://schemas.openxmlformats.org/officeDocument/2006/relationships/image"/><Relationship Id="rId9" Target="../media/image3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83.png" Type="http://schemas.openxmlformats.org/officeDocument/2006/relationships/image"/><Relationship Id="rId4" Target="../media/image84.svg" Type="http://schemas.openxmlformats.org/officeDocument/2006/relationships/image"/><Relationship Id="rId5" Target="../media/image51.png" Type="http://schemas.openxmlformats.org/officeDocument/2006/relationships/image"/><Relationship Id="rId6" Target="../media/image22.png" Type="http://schemas.openxmlformats.org/officeDocument/2006/relationships/image"/><Relationship Id="rId7" Target="../media/image59.png" Type="http://schemas.openxmlformats.org/officeDocument/2006/relationships/image"/><Relationship Id="rId8" Target="../media/image45.png" Type="http://schemas.openxmlformats.org/officeDocument/2006/relationships/image"/><Relationship Id="rId9" Target="../media/image46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2.svg" Type="http://schemas.openxmlformats.org/officeDocument/2006/relationships/image"/><Relationship Id="rId2" Target="../media/image27.jpeg" Type="http://schemas.openxmlformats.org/officeDocument/2006/relationships/image"/><Relationship Id="rId3" Target="../media/image56.png" Type="http://schemas.openxmlformats.org/officeDocument/2006/relationships/image"/><Relationship Id="rId4" Target="../media/image28.pn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../media/image85.png" Type="http://schemas.openxmlformats.org/officeDocument/2006/relationships/image"/><Relationship Id="rId8" Target="../media/image86.svg" Type="http://schemas.openxmlformats.org/officeDocument/2006/relationships/image"/><Relationship Id="rId9" Target="../media/image41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0.svg" Type="http://schemas.openxmlformats.org/officeDocument/2006/relationships/image"/><Relationship Id="rId11" Target="../media/image45.png" Type="http://schemas.openxmlformats.org/officeDocument/2006/relationships/image"/><Relationship Id="rId12" Target="../media/image46.svg" Type="http://schemas.openxmlformats.org/officeDocument/2006/relationships/image"/><Relationship Id="rId2" Target="../media/image27.jpeg" Type="http://schemas.openxmlformats.org/officeDocument/2006/relationships/image"/><Relationship Id="rId3" Target="../media/image47.png" Type="http://schemas.openxmlformats.org/officeDocument/2006/relationships/image"/><Relationship Id="rId4" Target="../media/image87.png" Type="http://schemas.openxmlformats.org/officeDocument/2006/relationships/image"/><Relationship Id="rId5" Target="../media/image88.svg" Type="http://schemas.openxmlformats.org/officeDocument/2006/relationships/image"/><Relationship Id="rId6" Target="../media/image28.png" Type="http://schemas.openxmlformats.org/officeDocument/2006/relationships/image"/><Relationship Id="rId7" Target="../media/image33.png" Type="http://schemas.openxmlformats.org/officeDocument/2006/relationships/image"/><Relationship Id="rId8" Target="../media/image34.svg" Type="http://schemas.openxmlformats.org/officeDocument/2006/relationships/image"/><Relationship Id="rId9" Target="../media/image89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Relationship Id="rId5" Target="../media/image45.png" Type="http://schemas.openxmlformats.org/officeDocument/2006/relationships/image"/><Relationship Id="rId6" Target="../media/image46.svg" Type="http://schemas.openxmlformats.org/officeDocument/2006/relationships/image"/><Relationship Id="rId7" Target="../media/image50.pn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45.png" Type="http://schemas.openxmlformats.org/officeDocument/2006/relationships/image"/><Relationship Id="rId4" Target="../media/image46.svg" Type="http://schemas.openxmlformats.org/officeDocument/2006/relationships/image"/><Relationship Id="rId5" Target="../media/image56.png" Type="http://schemas.openxmlformats.org/officeDocument/2006/relationships/image"/><Relationship Id="rId6" Target="../media/image12.png" Type="http://schemas.openxmlformats.org/officeDocument/2006/relationships/image"/><Relationship Id="rId7" Target="../media/image89.png" Type="http://schemas.openxmlformats.org/officeDocument/2006/relationships/image"/><Relationship Id="rId8" Target="../media/image90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28.pn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33.png" Type="http://schemas.openxmlformats.org/officeDocument/2006/relationships/image"/><Relationship Id="rId9" Target="../media/image34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7.jpeg" Type="http://schemas.openxmlformats.org/officeDocument/2006/relationships/image"/><Relationship Id="rId11" Target="../media/image98.png" Type="http://schemas.openxmlformats.org/officeDocument/2006/relationships/image"/><Relationship Id="rId12" Target="../media/image99.svg" Type="http://schemas.openxmlformats.org/officeDocument/2006/relationships/image"/><Relationship Id="rId13" Target="../media/image43.png" Type="http://schemas.openxmlformats.org/officeDocument/2006/relationships/image"/><Relationship Id="rId14" Target="../media/image44.svg" Type="http://schemas.openxmlformats.org/officeDocument/2006/relationships/image"/><Relationship Id="rId15" Target="../media/image45.png" Type="http://schemas.openxmlformats.org/officeDocument/2006/relationships/image"/><Relationship Id="rId16" Target="../media/image46.svg" Type="http://schemas.openxmlformats.org/officeDocument/2006/relationships/image"/><Relationship Id="rId2" Target="../media/image27.jpeg" Type="http://schemas.openxmlformats.org/officeDocument/2006/relationships/image"/><Relationship Id="rId3" Target="../media/image22.png" Type="http://schemas.openxmlformats.org/officeDocument/2006/relationships/image"/><Relationship Id="rId4" Target="../media/image91.jpeg" Type="http://schemas.openxmlformats.org/officeDocument/2006/relationships/image"/><Relationship Id="rId5" Target="../media/image92.jpeg" Type="http://schemas.openxmlformats.org/officeDocument/2006/relationships/image"/><Relationship Id="rId6" Target="../media/image93.jpeg" Type="http://schemas.openxmlformats.org/officeDocument/2006/relationships/image"/><Relationship Id="rId7" Target="../media/image94.jpeg" Type="http://schemas.openxmlformats.org/officeDocument/2006/relationships/image"/><Relationship Id="rId8" Target="../media/image95.jpeg" Type="http://schemas.openxmlformats.org/officeDocument/2006/relationships/image"/><Relationship Id="rId9" Target="../media/image96.jpe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56.png" Type="http://schemas.openxmlformats.org/officeDocument/2006/relationships/image"/><Relationship Id="rId4" Target="../media/image57.png" Type="http://schemas.openxmlformats.org/officeDocument/2006/relationships/image"/><Relationship Id="rId5" Target="../media/image58.svg" Type="http://schemas.openxmlformats.org/officeDocument/2006/relationships/image"/><Relationship Id="rId6" Target="../media/image45.png" Type="http://schemas.openxmlformats.org/officeDocument/2006/relationships/image"/><Relationship Id="rId7" Target="../media/image46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3.svg" Type="http://schemas.openxmlformats.org/officeDocument/2006/relationships/image"/><Relationship Id="rId11" Target="../media/image45.png" Type="http://schemas.openxmlformats.org/officeDocument/2006/relationships/image"/><Relationship Id="rId12" Target="../media/image46.svg" Type="http://schemas.openxmlformats.org/officeDocument/2006/relationships/image"/><Relationship Id="rId2" Target="../media/image27.jpeg" Type="http://schemas.openxmlformats.org/officeDocument/2006/relationships/image"/><Relationship Id="rId3" Target="../media/image28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Relationship Id="rId6" Target="../media/image47.png" Type="http://schemas.openxmlformats.org/officeDocument/2006/relationships/image"/><Relationship Id="rId7" Target="../media/image100.png" Type="http://schemas.openxmlformats.org/officeDocument/2006/relationships/image"/><Relationship Id="rId8" Target="../media/image101.svg" Type="http://schemas.openxmlformats.org/officeDocument/2006/relationships/image"/><Relationship Id="rId9" Target="../media/image102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104.png" Type="http://schemas.openxmlformats.org/officeDocument/2006/relationships/image"/><Relationship Id="rId4" Target="../media/image105.svg" Type="http://schemas.openxmlformats.org/officeDocument/2006/relationships/image"/><Relationship Id="rId5" Target="../media/image47.png" Type="http://schemas.openxmlformats.org/officeDocument/2006/relationships/image"/><Relationship Id="rId6" Target="../media/image43.png" Type="http://schemas.openxmlformats.org/officeDocument/2006/relationships/image"/><Relationship Id="rId7" Target="../media/image44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5.png" Type="http://schemas.openxmlformats.org/officeDocument/2006/relationships/image"/><Relationship Id="rId11" Target="../media/image36.svg" Type="http://schemas.openxmlformats.org/officeDocument/2006/relationships/image"/><Relationship Id="rId12" Target="../media/image37.png" Type="http://schemas.openxmlformats.org/officeDocument/2006/relationships/image"/><Relationship Id="rId13" Target="../media/image38.svg" Type="http://schemas.openxmlformats.org/officeDocument/2006/relationships/image"/><Relationship Id="rId14" Target="../media/image39.png" Type="http://schemas.openxmlformats.org/officeDocument/2006/relationships/image"/><Relationship Id="rId15" Target="../media/image40.svg" Type="http://schemas.openxmlformats.org/officeDocument/2006/relationships/image"/><Relationship Id="rId16" Target="../media/image41.png" Type="http://schemas.openxmlformats.org/officeDocument/2006/relationships/image"/><Relationship Id="rId17" Target="../media/image42.svg" Type="http://schemas.openxmlformats.org/officeDocument/2006/relationships/image"/><Relationship Id="rId18" Target="../media/image43.png" Type="http://schemas.openxmlformats.org/officeDocument/2006/relationships/image"/><Relationship Id="rId19" Target="../media/image44.svg" Type="http://schemas.openxmlformats.org/officeDocument/2006/relationships/image"/><Relationship Id="rId2" Target="../media/image27.jpeg" Type="http://schemas.openxmlformats.org/officeDocument/2006/relationships/image"/><Relationship Id="rId20" Target="../media/image47.png" Type="http://schemas.openxmlformats.org/officeDocument/2006/relationships/image"/><Relationship Id="rId21" Target="../media/image48.png" Type="http://schemas.openxmlformats.org/officeDocument/2006/relationships/image"/><Relationship Id="rId22" Target="../media/image49.svg" Type="http://schemas.openxmlformats.org/officeDocument/2006/relationships/image"/><Relationship Id="rId23" Target="../media/image50.png" Type="http://schemas.openxmlformats.org/officeDocument/2006/relationships/image"/><Relationship Id="rId24" Target="../media/image51.png" Type="http://schemas.openxmlformats.org/officeDocument/2006/relationships/image"/><Relationship Id="rId25" Target="../media/image54.png" Type="http://schemas.openxmlformats.org/officeDocument/2006/relationships/image"/><Relationship Id="rId26" Target="../media/image55.svg" Type="http://schemas.openxmlformats.org/officeDocument/2006/relationships/image"/><Relationship Id="rId27" Target="../media/image57.png" Type="http://schemas.openxmlformats.org/officeDocument/2006/relationships/image"/><Relationship Id="rId28" Target="../media/image58.svg" Type="http://schemas.openxmlformats.org/officeDocument/2006/relationships/image"/><Relationship Id="rId29" Target="../media/image4.png" Type="http://schemas.openxmlformats.org/officeDocument/2006/relationships/image"/><Relationship Id="rId3" Target="../media/image28.png" Type="http://schemas.openxmlformats.org/officeDocument/2006/relationships/image"/><Relationship Id="rId30" Target="../media/image5.svg" Type="http://schemas.openxmlformats.org/officeDocument/2006/relationships/image"/><Relationship Id="rId31" Target="../media/image59.png" Type="http://schemas.openxmlformats.org/officeDocument/2006/relationships/image"/><Relationship Id="rId32" Target="../media/image61.png" Type="http://schemas.openxmlformats.org/officeDocument/2006/relationships/image"/><Relationship Id="rId33" Target="../media/image62.svg" Type="http://schemas.openxmlformats.org/officeDocument/2006/relationships/image"/><Relationship Id="rId34" Target="../media/image2.png" Type="http://schemas.openxmlformats.org/officeDocument/2006/relationships/image"/><Relationship Id="rId35" Target="../media/image3.svg" Type="http://schemas.openxmlformats.org/officeDocument/2006/relationships/image"/><Relationship Id="rId36" Target="../media/image87.png" Type="http://schemas.openxmlformats.org/officeDocument/2006/relationships/image"/><Relationship Id="rId37" Target="../media/image88.svg" Type="http://schemas.openxmlformats.org/officeDocument/2006/relationships/image"/><Relationship Id="rId38" Target="../media/image89.png" Type="http://schemas.openxmlformats.org/officeDocument/2006/relationships/image"/><Relationship Id="rId39" Target="../media/image90.svg" Type="http://schemas.openxmlformats.org/officeDocument/2006/relationships/image"/><Relationship Id="rId4" Target="../media/image29.png" Type="http://schemas.openxmlformats.org/officeDocument/2006/relationships/image"/><Relationship Id="rId40" Target="../media/image104.png" Type="http://schemas.openxmlformats.org/officeDocument/2006/relationships/image"/><Relationship Id="rId41" Target="../media/image105.svg" Type="http://schemas.openxmlformats.org/officeDocument/2006/relationships/image"/><Relationship Id="rId42" Target="../media/image68.png" Type="http://schemas.openxmlformats.org/officeDocument/2006/relationships/image"/><Relationship Id="rId43" Target="../media/image69.svg" Type="http://schemas.openxmlformats.org/officeDocument/2006/relationships/image"/><Relationship Id="rId44" Target="../media/image100.png" Type="http://schemas.openxmlformats.org/officeDocument/2006/relationships/image"/><Relationship Id="rId45" Target="../media/image101.svg" Type="http://schemas.openxmlformats.org/officeDocument/2006/relationships/image"/><Relationship Id="rId5" Target="../media/image30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33.png" Type="http://schemas.openxmlformats.org/officeDocument/2006/relationships/image"/><Relationship Id="rId9" Target="../media/image34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8.png" Type="http://schemas.openxmlformats.org/officeDocument/2006/relationships/image"/><Relationship Id="rId2" Target="../media/image27.jpeg" Type="http://schemas.openxmlformats.org/officeDocument/2006/relationships/image"/><Relationship Id="rId3" Target="../media/image106.pn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Relationship Id="rId6" Target="../media/image35.png" Type="http://schemas.openxmlformats.org/officeDocument/2006/relationships/image"/><Relationship Id="rId7" Target="../media/image36.svg" Type="http://schemas.openxmlformats.org/officeDocument/2006/relationships/image"/><Relationship Id="rId8" Target="../media/image43.png" Type="http://schemas.openxmlformats.org/officeDocument/2006/relationships/image"/><Relationship Id="rId9" Target="../media/image44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png" Type="http://schemas.openxmlformats.org/officeDocument/2006/relationships/image"/><Relationship Id="rId11" Target="../media/image42.svg" Type="http://schemas.openxmlformats.org/officeDocument/2006/relationships/image"/><Relationship Id="rId2" Target="../media/image27.jpeg" Type="http://schemas.openxmlformats.org/officeDocument/2006/relationships/image"/><Relationship Id="rId3" Target="../media/image22.pn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Relationship Id="rId6" Target="../media/image37.png" Type="http://schemas.openxmlformats.org/officeDocument/2006/relationships/image"/><Relationship Id="rId7" Target="../media/image38.svg" Type="http://schemas.openxmlformats.org/officeDocument/2006/relationships/image"/><Relationship Id="rId8" Target="../media/image39.png" Type="http://schemas.openxmlformats.org/officeDocument/2006/relationships/image"/><Relationship Id="rId9" Target="../media/image40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0.png" Type="http://schemas.openxmlformats.org/officeDocument/2006/relationships/image"/><Relationship Id="rId2" Target="../media/image27.jpe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Relationship Id="rId5" Target="../media/image45.png" Type="http://schemas.openxmlformats.org/officeDocument/2006/relationships/image"/><Relationship Id="rId6" Target="../media/image46.svg" Type="http://schemas.openxmlformats.org/officeDocument/2006/relationships/image"/><Relationship Id="rId7" Target="../media/image47.png" Type="http://schemas.openxmlformats.org/officeDocument/2006/relationships/image"/><Relationship Id="rId8" Target="../media/image48.png" Type="http://schemas.openxmlformats.org/officeDocument/2006/relationships/image"/><Relationship Id="rId9" Target="../media/image49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51.png" Type="http://schemas.openxmlformats.org/officeDocument/2006/relationships/image"/><Relationship Id="rId4" Target="../media/image52.jpeg" Type="http://schemas.openxmlformats.org/officeDocument/2006/relationships/image"/><Relationship Id="rId5" Target="../media/image53.pn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54.png" Type="http://schemas.openxmlformats.org/officeDocument/2006/relationships/image"/><Relationship Id="rId9" Target="../media/image55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9.png" Type="http://schemas.openxmlformats.org/officeDocument/2006/relationships/image"/><Relationship Id="rId2" Target="../media/image27.jpeg" Type="http://schemas.openxmlformats.org/officeDocument/2006/relationships/image"/><Relationship Id="rId3" Target="../media/image45.png" Type="http://schemas.openxmlformats.org/officeDocument/2006/relationships/image"/><Relationship Id="rId4" Target="../media/image46.svg" Type="http://schemas.openxmlformats.org/officeDocument/2006/relationships/image"/><Relationship Id="rId5" Target="../media/image56.png" Type="http://schemas.openxmlformats.org/officeDocument/2006/relationships/image"/><Relationship Id="rId6" Target="../media/image57.png" Type="http://schemas.openxmlformats.org/officeDocument/2006/relationships/image"/><Relationship Id="rId7" Target="../media/image58.svg" Type="http://schemas.openxmlformats.org/officeDocument/2006/relationships/image"/><Relationship Id="rId8" Target="../media/image4.png" Type="http://schemas.openxmlformats.org/officeDocument/2006/relationships/image"/><Relationship Id="rId9" Target="../media/image5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svg" Type="http://schemas.openxmlformats.org/officeDocument/2006/relationships/image"/><Relationship Id="rId11" Target="../media/image51.png" Type="http://schemas.openxmlformats.org/officeDocument/2006/relationships/image"/><Relationship Id="rId2" Target="../media/image27.jpeg" Type="http://schemas.openxmlformats.org/officeDocument/2006/relationships/image"/><Relationship Id="rId3" Target="../media/image60.jpeg" Type="http://schemas.openxmlformats.org/officeDocument/2006/relationships/image"/><Relationship Id="rId4" Target="../media/image28.png" Type="http://schemas.openxmlformats.org/officeDocument/2006/relationships/image"/><Relationship Id="rId5" Target="../media/image61.png" Type="http://schemas.openxmlformats.org/officeDocument/2006/relationships/image"/><Relationship Id="rId6" Target="../media/image62.svg" Type="http://schemas.openxmlformats.org/officeDocument/2006/relationships/image"/><Relationship Id="rId7" Target="../media/image2.png" Type="http://schemas.openxmlformats.org/officeDocument/2006/relationships/image"/><Relationship Id="rId8" Target="../media/image3.svg" Type="http://schemas.openxmlformats.org/officeDocument/2006/relationships/image"/><Relationship Id="rId9" Target="../media/image45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11" Target="../media/image14.svg" Type="http://schemas.openxmlformats.org/officeDocument/2006/relationships/image"/><Relationship Id="rId2" Target="../media/image27.jpeg" Type="http://schemas.openxmlformats.org/officeDocument/2006/relationships/image"/><Relationship Id="rId3" Target="../media/image63.jpeg" Type="http://schemas.openxmlformats.org/officeDocument/2006/relationships/image"/><Relationship Id="rId4" Target="../media/image64.jpeg" Type="http://schemas.openxmlformats.org/officeDocument/2006/relationships/image"/><Relationship Id="rId5" Target="../media/image65.jpeg" Type="http://schemas.openxmlformats.org/officeDocument/2006/relationships/image"/><Relationship Id="rId6" Target="../media/image66.jpeg" Type="http://schemas.openxmlformats.org/officeDocument/2006/relationships/image"/><Relationship Id="rId7" Target="../media/image47.png" Type="http://schemas.openxmlformats.org/officeDocument/2006/relationships/image"/><Relationship Id="rId8" Target="../media/image41.png" Type="http://schemas.openxmlformats.org/officeDocument/2006/relationships/image"/><Relationship Id="rId9" Target="../media/image42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56.png" Type="http://schemas.openxmlformats.org/officeDocument/2006/relationships/image"/><Relationship Id="rId4" Target="../media/image67.jpeg" Type="http://schemas.openxmlformats.org/officeDocument/2006/relationships/image"/><Relationship Id="rId5" Target="../media/image45.png" Type="http://schemas.openxmlformats.org/officeDocument/2006/relationships/image"/><Relationship Id="rId6" Target="../media/image46.svg" Type="http://schemas.openxmlformats.org/officeDocument/2006/relationships/image"/><Relationship Id="rId7" Target="../media/image68.png" Type="http://schemas.openxmlformats.org/officeDocument/2006/relationships/image"/><Relationship Id="rId8" Target="../media/image69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alphaModFix amt="6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252240">
            <a:off x="1651687" y="351688"/>
            <a:ext cx="2710389" cy="399655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alphaModFix amt="6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096508" y="-904036"/>
            <a:ext cx="3190361" cy="414822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45311" y="-865723"/>
            <a:ext cx="7066631" cy="1007719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9">
            <a:alphaModFix amt="6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31012">
            <a:off x="2252891" y="4701907"/>
            <a:ext cx="2319251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1">
            <a:alphaModFix amt="6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021827">
            <a:off x="-1761602" y="-1366669"/>
            <a:ext cx="4049567" cy="5073489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3">
            <a:alphaModFix amt="62000"/>
          </a:blip>
          <a:srcRect l="0" t="0" r="0" b="0"/>
          <a:stretch>
            <a:fillRect/>
          </a:stretch>
        </p:blipFill>
        <p:spPr>
          <a:xfrm flipH="false" flipV="false" rot="-1116564">
            <a:off x="12640269" y="3795752"/>
            <a:ext cx="5293199" cy="352659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4">
            <a:alphaModFix amt="6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15485">
            <a:off x="238648" y="4570033"/>
            <a:ext cx="764783" cy="368974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15485">
            <a:off x="4458996" y="7148457"/>
            <a:ext cx="764783" cy="3689745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681024">
            <a:off x="9659021" y="7661027"/>
            <a:ext cx="3157174" cy="411480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17038" y="8229600"/>
            <a:ext cx="5847907" cy="411480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0"/>
          <a:srcRect l="0" t="0" r="0" b="0"/>
          <a:stretch>
            <a:fillRect/>
          </a:stretch>
        </p:blipFill>
        <p:spPr>
          <a:xfrm flipH="false" flipV="false" rot="2635459">
            <a:off x="-394421" y="8305192"/>
            <a:ext cx="2846242" cy="370242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1">
            <a:alphaModFix amt="6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5648819" y="468447"/>
            <a:ext cx="2925249" cy="411480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3"/>
          <a:srcRect l="0" t="0" r="0" b="0"/>
          <a:stretch>
            <a:fillRect/>
          </a:stretch>
        </p:blipFill>
        <p:spPr>
          <a:xfrm flipH="false" flipV="false" rot="360700">
            <a:off x="-511994" y="5109384"/>
            <a:ext cx="20033187" cy="14323729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09055" y="8302752"/>
            <a:ext cx="7315200" cy="396849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5561126" y="6523573"/>
            <a:ext cx="7315200" cy="3968496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2188225" y="8059011"/>
            <a:ext cx="13911550" cy="2357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136"/>
              </a:lnSpc>
              <a:spcBef>
                <a:spcPct val="0"/>
              </a:spcBef>
            </a:pPr>
            <a:r>
              <a:rPr lang="en-US" sz="13668">
                <a:solidFill>
                  <a:srgbClr val="4A181B"/>
                </a:solidFill>
                <a:latin typeface="Quattrocento"/>
              </a:rPr>
              <a:t>ROMAN EMPIRE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584432" y="7455440"/>
            <a:ext cx="11119135" cy="1052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69"/>
              </a:lnSpc>
              <a:spcBef>
                <a:spcPct val="0"/>
              </a:spcBef>
            </a:pPr>
            <a:r>
              <a:rPr lang="en-US" sz="6192">
                <a:solidFill>
                  <a:srgbClr val="4A181B"/>
                </a:solidFill>
                <a:latin typeface="Alex Brush"/>
              </a:rPr>
              <a:t>History Subject  for High School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3977492" y="3805544"/>
            <a:ext cx="10333015" cy="358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Elaborate on what you want to discuss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564583" y="7828636"/>
            <a:ext cx="2429727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 Name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593158" y="8588651"/>
            <a:ext cx="2429727" cy="358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Title or Position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070174" y="7828636"/>
            <a:ext cx="2429727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 Name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098749" y="8588651"/>
            <a:ext cx="2429727" cy="358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Title or Position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576226" y="7828636"/>
            <a:ext cx="2429727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 Name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04801" y="8588651"/>
            <a:ext cx="2429727" cy="358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Title or Position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082278" y="7828636"/>
            <a:ext cx="2429727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 Name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110853" y="8588651"/>
            <a:ext cx="2429727" cy="358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Title or Position</a:t>
            </a:r>
          </a:p>
        </p:txBody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5917046" y="4829175"/>
            <a:ext cx="2764558" cy="2700570"/>
            <a:chOff x="0" y="0"/>
            <a:chExt cx="4828540" cy="4716780"/>
          </a:xfrm>
        </p:grpSpPr>
        <p:sp>
          <p:nvSpPr>
            <p:cNvPr name="Freeform 13" id="13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3"/>
              <a:stretch>
                <a:fillRect l="-32537" r="-36230" t="-33400" b="-126048"/>
              </a:stretch>
            </a:blip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9422638" y="4829175"/>
            <a:ext cx="2764558" cy="2700570"/>
            <a:chOff x="0" y="0"/>
            <a:chExt cx="4828540" cy="4716780"/>
          </a:xfrm>
        </p:grpSpPr>
        <p:sp>
          <p:nvSpPr>
            <p:cNvPr name="Freeform 15" id="15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4"/>
              <a:stretch>
                <a:fillRect l="0" r="0" t="-13716" b="-13716"/>
              </a:stretch>
            </a:blipFill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2411455" y="4829175"/>
            <a:ext cx="2764558" cy="2700570"/>
            <a:chOff x="0" y="0"/>
            <a:chExt cx="4828540" cy="4716780"/>
          </a:xfrm>
        </p:grpSpPr>
        <p:sp>
          <p:nvSpPr>
            <p:cNvPr name="Freeform 17" id="17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5"/>
              <a:stretch>
                <a:fillRect l="-23271" r="-23271" t="0" b="0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12928229" y="4829175"/>
            <a:ext cx="2764558" cy="2700570"/>
            <a:chOff x="0" y="0"/>
            <a:chExt cx="4828540" cy="4716780"/>
          </a:xfrm>
        </p:grpSpPr>
        <p:sp>
          <p:nvSpPr>
            <p:cNvPr name="Freeform 19" id="19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6"/>
              <a:stretch>
                <a:fillRect l="-13193" r="-13193" t="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4345739" y="665470"/>
            <a:ext cx="9596522" cy="2806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ADD A TEAM MEMBERS PAGE</a:t>
            </a:r>
          </a:p>
        </p:txBody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659778">
            <a:off x="12444193" y="-6832719"/>
            <a:ext cx="6192774" cy="8229600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1484309">
            <a:off x="-3275306" y="8447886"/>
            <a:ext cx="6192774" cy="8229600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68833" y="-212114"/>
            <a:ext cx="4009001" cy="6391574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5135">
            <a:off x="-162638" y="7487709"/>
            <a:ext cx="1618325" cy="2323966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745712" y="-1131127"/>
            <a:ext cx="2093405" cy="411480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631508">
            <a:off x="17682820" y="4271480"/>
            <a:ext cx="2093405" cy="4114800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4582862" y="7301018"/>
            <a:ext cx="9385176" cy="1849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119"/>
              </a:lnSpc>
              <a:spcBef>
                <a:spcPct val="0"/>
              </a:spcBef>
            </a:pPr>
            <a:r>
              <a:rPr lang="en-US" sz="10800">
                <a:solidFill>
                  <a:srgbClr val="4A181B"/>
                </a:solidFill>
                <a:latin typeface="Alex Brush"/>
              </a:rPr>
              <a:t>Our Projects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365337" y="9093623"/>
            <a:ext cx="15557326" cy="358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Elaborate on what you want to discuss. me at @reallygreatsite to learn more. 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631508">
            <a:off x="11383535" y="8229600"/>
            <a:ext cx="2093405" cy="41148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696831">
            <a:off x="4943550" y="3986071"/>
            <a:ext cx="2314858" cy="231485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833553" y="1505578"/>
            <a:ext cx="5498619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37859" y="7873818"/>
            <a:ext cx="5498619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818170">
            <a:off x="10362077" y="-6391592"/>
            <a:ext cx="6192774" cy="82296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5991034" y="-719032"/>
            <a:ext cx="6305931" cy="8229600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6695432" y="718686"/>
            <a:ext cx="1544574" cy="154457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6719"/>
                </a:lnSpc>
                <a:spcBef>
                  <a:spcPct val="0"/>
                </a:spcBef>
              </a:pPr>
              <a:r>
                <a:rPr lang="en-US" sz="4799" u="none">
                  <a:solidFill>
                    <a:srgbClr val="4A181B"/>
                  </a:solidFill>
                  <a:latin typeface="Alex Brush"/>
                </a:rPr>
                <a:t>02.</a:t>
              </a: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87226" y="616673"/>
            <a:ext cx="3313548" cy="6327641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199989" y="6172200"/>
            <a:ext cx="4008501" cy="8229600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9144000" y="0"/>
            <a:ext cx="9144000" cy="10287000"/>
            <a:chOff x="0" y="0"/>
            <a:chExt cx="12192000" cy="13716000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0" t="7812" r="0" b="7812"/>
            <a:stretch>
              <a:fillRect/>
            </a:stretch>
          </p:blipFill>
          <p:spPr>
            <a:xfrm flipH="false" flipV="false"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name="TextBox 6" id="6"/>
          <p:cNvSpPr txBox="true"/>
          <p:nvPr/>
        </p:nvSpPr>
        <p:spPr>
          <a:xfrm rot="0">
            <a:off x="1028700" y="857250"/>
            <a:ext cx="6792574" cy="2806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YOUR PROJECT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8547102"/>
            <a:ext cx="5492628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YEAR: 2022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ROLE: WRITE YOUR ROLE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5045077"/>
            <a:ext cx="5280957" cy="2120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675466" y="-3671495"/>
            <a:ext cx="7533024" cy="5512995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9903876">
            <a:off x="7884547" y="-7814867"/>
            <a:ext cx="20033187" cy="14323729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6897886" y="494986"/>
            <a:ext cx="11003255" cy="2806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A PICTURE IS WORTH A THOUSAND WORDS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631508">
            <a:off x="16488935" y="-1774958"/>
            <a:ext cx="2093405" cy="4114800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949162" y="1316300"/>
            <a:ext cx="14389675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WRITE YOUR TOPIC OR IDEA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796637" y="8547102"/>
            <a:ext cx="3271458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Briefly elaborate on what you want to discuss.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20200" y="7719626"/>
            <a:ext cx="4044189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Add a main point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76807" y="8529354"/>
            <a:ext cx="3271458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Briefly elaborate on what you want to discuss.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940764" y="7737374"/>
            <a:ext cx="4044189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Add a main point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297371" y="8547102"/>
            <a:ext cx="3271458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Briefly elaborate on what you want to discuss.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461328" y="7737374"/>
            <a:ext cx="4001593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Add a main point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996196">
            <a:off x="1899563" y="3292572"/>
            <a:ext cx="3085463" cy="410028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240662">
            <a:off x="7462255" y="3490105"/>
            <a:ext cx="3085463" cy="410028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0318742">
            <a:off x="12982400" y="3397787"/>
            <a:ext cx="3085463" cy="4100282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770577" y="4116546"/>
            <a:ext cx="1283919" cy="2847401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67903" y="4116546"/>
            <a:ext cx="2189910" cy="2847401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66839" y="4116546"/>
            <a:ext cx="1931055" cy="2847401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68095" y="7530502"/>
            <a:ext cx="7533024" cy="5512995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992952">
            <a:off x="-4712448" y="5421281"/>
            <a:ext cx="7533024" cy="5512995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588118">
            <a:off x="4259474" y="3245212"/>
            <a:ext cx="972589" cy="41148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588118">
            <a:off x="7953818" y="3245212"/>
            <a:ext cx="972589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588118">
            <a:off x="12941179" y="3245212"/>
            <a:ext cx="972589" cy="4114800"/>
          </a:xfrm>
          <a:prstGeom prst="rect">
            <a:avLst/>
          </a:prstGeom>
        </p:spPr>
      </p:pic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876583" y="4460677"/>
            <a:ext cx="1518432" cy="1518432"/>
            <a:chOff x="0" y="0"/>
            <a:chExt cx="12700000" cy="12700000"/>
          </a:xfrm>
        </p:grpSpPr>
        <p:sp>
          <p:nvSpPr>
            <p:cNvPr name="Freeform 7" id="7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8F441C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6215384" y="4460677"/>
            <a:ext cx="1518432" cy="1518432"/>
            <a:chOff x="0" y="0"/>
            <a:chExt cx="12700000" cy="12700000"/>
          </a:xfrm>
        </p:grpSpPr>
        <p:sp>
          <p:nvSpPr>
            <p:cNvPr name="Freeform 9" id="9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8F441C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0554185" y="4460677"/>
            <a:ext cx="1518432" cy="1518432"/>
            <a:chOff x="0" y="0"/>
            <a:chExt cx="12700000" cy="12700000"/>
          </a:xfrm>
        </p:grpSpPr>
        <p:sp>
          <p:nvSpPr>
            <p:cNvPr name="Freeform 11" id="11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8F441C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4892986" y="4460677"/>
            <a:ext cx="1518432" cy="1518432"/>
            <a:chOff x="0" y="0"/>
            <a:chExt cx="12700000" cy="12700000"/>
          </a:xfrm>
        </p:grpSpPr>
        <p:sp>
          <p:nvSpPr>
            <p:cNvPr name="Freeform 13" id="13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8F441C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1243363" y="6345491"/>
            <a:ext cx="2784871" cy="1295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87"/>
              </a:lnSpc>
            </a:pPr>
            <a:r>
              <a:rPr lang="en-US" sz="4799" spc="-4" u="none">
                <a:solidFill>
                  <a:srgbClr val="4A181B"/>
                </a:solidFill>
                <a:latin typeface="Alex Brush"/>
              </a:rPr>
              <a:t>Add a</a:t>
            </a:r>
          </a:p>
          <a:p>
            <a:pPr algn="ctr" marL="0" indent="0" lvl="0">
              <a:lnSpc>
                <a:spcPts val="5087"/>
              </a:lnSpc>
            </a:pPr>
            <a:r>
              <a:rPr lang="en-US" sz="4799" spc="-4" u="none">
                <a:solidFill>
                  <a:srgbClr val="4A181B"/>
                </a:solidFill>
                <a:latin typeface="Alex Brush"/>
              </a:rPr>
              <a:t>main point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26849" y="7701851"/>
            <a:ext cx="2417898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Elaborate on what you want to discuss.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582164" y="6345491"/>
            <a:ext cx="2784871" cy="1295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87"/>
              </a:lnSpc>
              <a:spcBef>
                <a:spcPct val="0"/>
              </a:spcBef>
            </a:pPr>
            <a:r>
              <a:rPr lang="en-US" sz="4799" spc="-4" u="none">
                <a:solidFill>
                  <a:srgbClr val="4A181B"/>
                </a:solidFill>
                <a:latin typeface="Alex Brush"/>
              </a:rPr>
              <a:t>Add a</a:t>
            </a:r>
          </a:p>
          <a:p>
            <a:pPr algn="ctr" marL="0" indent="0" lvl="0">
              <a:lnSpc>
                <a:spcPts val="5087"/>
              </a:lnSpc>
              <a:spcBef>
                <a:spcPct val="0"/>
              </a:spcBef>
            </a:pPr>
            <a:r>
              <a:rPr lang="en-US" sz="4799" spc="-4" u="none">
                <a:solidFill>
                  <a:srgbClr val="4A181B"/>
                </a:solidFill>
                <a:latin typeface="Alex Brush"/>
              </a:rPr>
              <a:t>main point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765650" y="7701851"/>
            <a:ext cx="2417898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Elaborate on what you want to discuss.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920965" y="6345491"/>
            <a:ext cx="2784871" cy="1295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87"/>
              </a:lnSpc>
              <a:spcBef>
                <a:spcPct val="0"/>
              </a:spcBef>
            </a:pPr>
            <a:r>
              <a:rPr lang="en-US" sz="4799" spc="-4" u="none">
                <a:solidFill>
                  <a:srgbClr val="4A181B"/>
                </a:solidFill>
                <a:latin typeface="Alex Brush"/>
              </a:rPr>
              <a:t>Add a</a:t>
            </a:r>
          </a:p>
          <a:p>
            <a:pPr algn="ctr" marL="0" indent="0" lvl="0">
              <a:lnSpc>
                <a:spcPts val="5087"/>
              </a:lnSpc>
              <a:spcBef>
                <a:spcPct val="0"/>
              </a:spcBef>
            </a:pPr>
            <a:r>
              <a:rPr lang="en-US" sz="4799" spc="-4" u="none">
                <a:solidFill>
                  <a:srgbClr val="4A181B"/>
                </a:solidFill>
                <a:latin typeface="Alex Brush"/>
              </a:rPr>
              <a:t>main point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104451" y="7701851"/>
            <a:ext cx="2417898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Elaborate on what you want to discuss.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259766" y="6345491"/>
            <a:ext cx="2784871" cy="1295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87"/>
              </a:lnSpc>
              <a:spcBef>
                <a:spcPct val="0"/>
              </a:spcBef>
            </a:pPr>
            <a:r>
              <a:rPr lang="en-US" sz="4799" spc="-4" u="none">
                <a:solidFill>
                  <a:srgbClr val="4A181B"/>
                </a:solidFill>
                <a:latin typeface="Alex Brush"/>
              </a:rPr>
              <a:t>Add a</a:t>
            </a:r>
          </a:p>
          <a:p>
            <a:pPr algn="ctr" marL="0" indent="0" lvl="0">
              <a:lnSpc>
                <a:spcPts val="5087"/>
              </a:lnSpc>
              <a:spcBef>
                <a:spcPct val="0"/>
              </a:spcBef>
            </a:pPr>
            <a:r>
              <a:rPr lang="en-US" sz="4799" spc="-4" u="none">
                <a:solidFill>
                  <a:srgbClr val="4A181B"/>
                </a:solidFill>
                <a:latin typeface="Alex Brush"/>
              </a:rPr>
              <a:t>main point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4443253" y="7701851"/>
            <a:ext cx="2417898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Elaborate on what you want to discuss.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28700" y="1390549"/>
            <a:ext cx="16230600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ADD A TIMELINE PAGE</a:t>
            </a:r>
          </a:p>
        </p:txBody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278825">
            <a:off x="15560774" y="-93213"/>
            <a:ext cx="2967725" cy="2967725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9903876">
            <a:off x="3754257" y="-11655794"/>
            <a:ext cx="20033187" cy="14323729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-1401433" y="-60308"/>
            <a:ext cx="4037231" cy="2627565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94639" y="8298024"/>
            <a:ext cx="7533024" cy="5512995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138010" y="8926674"/>
            <a:ext cx="7533024" cy="5512995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alphaModFix amt="69000"/>
          </a:blip>
          <a:srcRect l="0" t="0" r="0" b="0"/>
          <a:stretch>
            <a:fillRect/>
          </a:stretch>
        </p:blipFill>
        <p:spPr>
          <a:xfrm flipH="false" flipV="false" rot="5555041">
            <a:off x="1755771" y="3519182"/>
            <a:ext cx="5657850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alphaModFix amt="69000"/>
          </a:blip>
          <a:srcRect l="0" t="0" r="0" b="0"/>
          <a:stretch>
            <a:fillRect/>
          </a:stretch>
        </p:blipFill>
        <p:spPr>
          <a:xfrm flipH="false" flipV="false" rot="5144227">
            <a:off x="10628773" y="3519182"/>
            <a:ext cx="5657850" cy="8229600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3608646" y="1700320"/>
            <a:ext cx="11070707" cy="2806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WRITE YOUR BIG TOPIC OR IDEA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80782" y="5732940"/>
            <a:ext cx="5807827" cy="1063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Presentations are communication tools that can be used as demonstrations, lectures, speeches, reports, and more.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54792" y="5732940"/>
            <a:ext cx="5668436" cy="1063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It serves a variety of purposes, making presentations powerful tools for convincing and teaching.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659778">
            <a:off x="16368493" y="-5842119"/>
            <a:ext cx="6192774" cy="82296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659778">
            <a:off x="-3096387" y="-5555278"/>
            <a:ext cx="6192774" cy="82296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793016">
            <a:off x="15040498" y="1097310"/>
            <a:ext cx="4049567" cy="507348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9525" y="7633982"/>
            <a:ext cx="3399121" cy="3873643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44924" y="8986326"/>
            <a:ext cx="5498619" cy="411480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3214132" y="-480746"/>
            <a:ext cx="5498619" cy="4114800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4843111" y="-4121933"/>
            <a:ext cx="8601778" cy="11225811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8503163" y="1028700"/>
            <a:ext cx="1544574" cy="1544574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6719"/>
                </a:lnSpc>
                <a:spcBef>
                  <a:spcPct val="0"/>
                </a:spcBef>
              </a:pPr>
              <a:r>
                <a:rPr lang="en-US" sz="4799" u="none">
                  <a:solidFill>
                    <a:srgbClr val="4A181B"/>
                  </a:solidFill>
                  <a:latin typeface="Alex Brush"/>
                </a:rPr>
                <a:t>03.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62499" y="2831706"/>
            <a:ext cx="6963002" cy="312008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659778">
            <a:off x="11614682" y="-5912967"/>
            <a:ext cx="6192774" cy="82296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68884" y="-2378295"/>
            <a:ext cx="2093405" cy="41148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30426" y="-497048"/>
            <a:ext cx="2560418" cy="2425414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4582862" y="7301018"/>
            <a:ext cx="9385176" cy="1849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119"/>
              </a:lnSpc>
              <a:spcBef>
                <a:spcPct val="0"/>
              </a:spcBef>
            </a:pPr>
            <a:r>
              <a:rPr lang="en-US" sz="10800">
                <a:solidFill>
                  <a:srgbClr val="4A181B"/>
                </a:solidFill>
                <a:latin typeface="Alex Brush"/>
              </a:rPr>
              <a:t>Stats &amp; Numbers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65337" y="9093623"/>
            <a:ext cx="15557326" cy="358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Elaborate on what you want to discuss. me at @reallygreatsite to learn more. 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401175" y="-2378295"/>
            <a:ext cx="7533024" cy="551299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53628" y="-4554664"/>
            <a:ext cx="7533024" cy="5512995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5005" y="-1689425"/>
            <a:ext cx="6483651" cy="526884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26376" y="1399216"/>
            <a:ext cx="7533024" cy="551299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-1535450" y="8749134"/>
            <a:ext cx="4441357" cy="609100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5838721" y="-2016802"/>
            <a:ext cx="4441357" cy="6091004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446451" y="6205084"/>
            <a:ext cx="3712330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Quattrocento"/>
              </a:rPr>
              <a:t>Elaborate on the featured statistic</a:t>
            </a:r>
          </a:p>
        </p:txBody>
      </p: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685229" y="873072"/>
            <a:ext cx="5234775" cy="5234775"/>
            <a:chOff x="0" y="0"/>
            <a:chExt cx="12700000" cy="12700000"/>
          </a:xfrm>
        </p:grpSpPr>
        <p:sp>
          <p:nvSpPr>
            <p:cNvPr name="Freeform 9" id="9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0" id="10"/>
          <p:cNvSpPr txBox="true"/>
          <p:nvPr/>
        </p:nvSpPr>
        <p:spPr>
          <a:xfrm rot="0">
            <a:off x="1765678" y="2768240"/>
            <a:ext cx="3073876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95%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016144" y="6031647"/>
            <a:ext cx="4226285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Quattrocento"/>
              </a:rPr>
              <a:t>Elaborate on the featured statistic</a:t>
            </a:r>
          </a:p>
        </p:txBody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3133036" y="1702264"/>
            <a:ext cx="3992502" cy="3992502"/>
            <a:chOff x="0" y="0"/>
            <a:chExt cx="12700000" cy="12700000"/>
          </a:xfrm>
        </p:grpSpPr>
        <p:sp>
          <p:nvSpPr>
            <p:cNvPr name="Freeform 13" id="13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13133036" y="2470742"/>
            <a:ext cx="3992502" cy="223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640"/>
              </a:lnSpc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12 million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860980" y="8407837"/>
            <a:ext cx="4566041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Quattrocento"/>
              </a:rPr>
              <a:t>Elaborate on the featured statistic</a:t>
            </a:r>
          </a:p>
        </p:txBody>
      </p: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7340006" y="4689115"/>
            <a:ext cx="3607987" cy="3607987"/>
            <a:chOff x="0" y="0"/>
            <a:chExt cx="12700000" cy="12700000"/>
          </a:xfrm>
        </p:grpSpPr>
        <p:sp>
          <p:nvSpPr>
            <p:cNvPr name="Freeform 17" id="17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8" id="18"/>
          <p:cNvSpPr txBox="true"/>
          <p:nvPr/>
        </p:nvSpPr>
        <p:spPr>
          <a:xfrm rot="0">
            <a:off x="7453563" y="5585242"/>
            <a:ext cx="3380874" cy="21405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20"/>
              </a:lnSpc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2 out</a:t>
            </a:r>
          </a:p>
          <a:p>
            <a:pPr algn="ctr" marL="0" indent="0" lvl="0">
              <a:lnSpc>
                <a:spcPts val="8320"/>
              </a:lnSpc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of 5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8022745" y="450851"/>
            <a:ext cx="2925249" cy="4114800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124883" y="7079871"/>
            <a:ext cx="7533024" cy="551299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alphaModFix amt="69000"/>
          </a:blip>
          <a:srcRect l="0" t="0" r="0" b="0"/>
          <a:stretch>
            <a:fillRect/>
          </a:stretch>
        </p:blipFill>
        <p:spPr>
          <a:xfrm flipH="false" flipV="false" rot="0">
            <a:off x="1641629" y="1749047"/>
            <a:ext cx="5657850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alphaModFix amt="69000"/>
          </a:blip>
          <a:srcRect l="0" t="0" r="0" b="0"/>
          <a:stretch>
            <a:fillRect/>
          </a:stretch>
        </p:blipFill>
        <p:spPr>
          <a:xfrm flipH="false" flipV="false" rot="0">
            <a:off x="16310129" y="-2365753"/>
            <a:ext cx="5657850" cy="8229600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2346739" y="1067977"/>
            <a:ext cx="13594521" cy="8767558"/>
            <a:chOff x="0" y="0"/>
            <a:chExt cx="18126029" cy="11690077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0" y="0"/>
              <a:ext cx="11967064" cy="11690077"/>
              <a:chOff x="0" y="0"/>
              <a:chExt cx="4828540" cy="471678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>
                <a:off x="0" y="-7620"/>
                <a:ext cx="4833620" cy="4726940"/>
              </a:xfrm>
              <a:custGeom>
                <a:avLst/>
                <a:gdLst/>
                <a:ahLst/>
                <a:cxnLst/>
                <a:rect r="r" b="b" t="t" l="l"/>
                <a:pathLst>
                  <a:path h="4726940" w="483362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6158965" y="0"/>
              <a:ext cx="11967064" cy="11690077"/>
              <a:chOff x="0" y="0"/>
              <a:chExt cx="4828540" cy="471678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>
                <a:off x="0" y="-7620"/>
                <a:ext cx="4833620" cy="4726940"/>
              </a:xfrm>
              <a:custGeom>
                <a:avLst/>
                <a:gdLst/>
                <a:ahLst/>
                <a:cxnLst/>
                <a:rect r="r" b="b" t="t" l="l"/>
                <a:pathLst>
                  <a:path h="4726940" w="483362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</p:grpSp>
      <p:sp>
        <p:nvSpPr>
          <p:cNvPr name="TextBox 11" id="11"/>
          <p:cNvSpPr txBox="true"/>
          <p:nvPr/>
        </p:nvSpPr>
        <p:spPr>
          <a:xfrm rot="0">
            <a:off x="4330571" y="2551409"/>
            <a:ext cx="2968908" cy="622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Quattrocento"/>
              </a:rPr>
              <a:t>STRENGTHS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505506" y="3339904"/>
            <a:ext cx="4619038" cy="1063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What are you doing well?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What sets you apart?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What are your good qualities?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600100" y="1187360"/>
            <a:ext cx="429850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443543" y="7116754"/>
            <a:ext cx="4742963" cy="622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Quattrocento"/>
              </a:rPr>
              <a:t>OPPORTUNITIES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443543" y="7864567"/>
            <a:ext cx="4742963" cy="1063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What are your goals?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Are demands shifting?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How can it be improved?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600100" y="5692397"/>
            <a:ext cx="429850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471073" y="2551409"/>
            <a:ext cx="3713139" cy="622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Quattrocento"/>
              </a:rPr>
              <a:t>WEAKNESSES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810829" y="3339904"/>
            <a:ext cx="5033627" cy="1416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Where do you need to improve?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Are resources adequate?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What do others do better than you?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12112718" y="1187360"/>
            <a:ext cx="429850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W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783045" y="7116754"/>
            <a:ext cx="3089195" cy="622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Quattrocento"/>
              </a:rPr>
              <a:t>THREATS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970799" y="7864567"/>
            <a:ext cx="4713688" cy="1063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What are the blockers you're facing?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What are factors outside of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your control?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112718" y="5692397"/>
            <a:ext cx="429850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T</a:t>
            </a:r>
          </a:p>
        </p:txBody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4844457" y="7739690"/>
            <a:ext cx="3980119" cy="2651755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952500" y="-184007"/>
            <a:ext cx="2560418" cy="2425414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704561" y="-3066362"/>
            <a:ext cx="7533024" cy="5512995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659778">
            <a:off x="11519432" y="-2629495"/>
            <a:ext cx="6192774" cy="822960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2193208" y="7090182"/>
            <a:ext cx="3845466" cy="2120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Click on the "Canva" button under this presentation preview.  Start editing your presentation. You need to sign in to your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Canva account.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65996">
            <a:off x="12967673" y="322345"/>
            <a:ext cx="3649662" cy="426181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38674" y="1219739"/>
            <a:ext cx="3125057" cy="748516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35384" y="-1216245"/>
            <a:ext cx="2093405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064704" y="7321320"/>
            <a:ext cx="2093405" cy="4114800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028700" y="1633191"/>
            <a:ext cx="11400089" cy="2806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HOW TO USE</a:t>
            </a:r>
          </a:p>
          <a:p>
            <a:pPr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THIS PRESENTATION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257822"/>
            <a:ext cx="4281962" cy="2120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Click on the "Google Slides" button below this presentation preview.  Click on "Make a copy." Start editing your presentation. You need to sign in to your Google account.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6152452"/>
            <a:ext cx="3826563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Google Slides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193208" y="6152452"/>
            <a:ext cx="3254923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Canva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562680" y="7257822"/>
            <a:ext cx="4378510" cy="24733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Click on the "PowerPoint" button below this presentation preview.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Start editing your presentation.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Download and install the fonts used in this presentation as listed on the next page.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6562680" y="6152452"/>
            <a:ext cx="3290400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PowerPoint</a:t>
            </a:r>
          </a:p>
        </p:txBody>
      </p:sp>
    </p:spTree>
  </p:cSld>
  <p:clrMapOvr>
    <a:masterClrMapping/>
  </p:clrMapOvr>
  <p:transition spd="fast">
    <p:circle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4039546" y="1330862"/>
            <a:ext cx="10208908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ADD A CHART PAGE</a:t>
            </a:r>
          </a:p>
        </p:txBody>
      </p:sp>
      <p:sp>
        <p:nvSpPr>
          <p:cNvPr name="AutoShape 4" id="4"/>
          <p:cNvSpPr/>
          <p:nvPr/>
        </p:nvSpPr>
        <p:spPr>
          <a:xfrm rot="-10800000">
            <a:off x="5338297" y="5414024"/>
            <a:ext cx="7404435" cy="0"/>
          </a:xfrm>
          <a:prstGeom prst="line">
            <a:avLst/>
          </a:prstGeom>
          <a:ln cap="flat" w="19050">
            <a:solidFill>
              <a:srgbClr val="4A181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399924">
            <a:off x="9087701" y="5252099"/>
            <a:ext cx="304800" cy="0"/>
          </a:xfrm>
          <a:prstGeom prst="line">
            <a:avLst/>
          </a:prstGeom>
          <a:ln cap="flat" w="19050">
            <a:solidFill>
              <a:srgbClr val="4A181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00000">
            <a:off x="12556784" y="5571399"/>
            <a:ext cx="352848" cy="0"/>
          </a:xfrm>
          <a:prstGeom prst="line">
            <a:avLst/>
          </a:prstGeom>
          <a:ln cap="flat" w="19050">
            <a:solidFill>
              <a:srgbClr val="4A181B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790700" y="7642958"/>
            <a:ext cx="20033187" cy="14323729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-10800000">
            <a:off x="4130785" y="7064188"/>
            <a:ext cx="2739325" cy="0"/>
          </a:xfrm>
          <a:prstGeom prst="line">
            <a:avLst/>
          </a:prstGeom>
          <a:ln cap="flat" w="19050">
            <a:solidFill>
              <a:srgbClr val="4A181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-5400000">
            <a:off x="3993801" y="7210698"/>
            <a:ext cx="312069" cy="0"/>
          </a:xfrm>
          <a:prstGeom prst="line">
            <a:avLst/>
          </a:prstGeom>
          <a:ln cap="flat" w="19050">
            <a:solidFill>
              <a:srgbClr val="4A181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-10800000">
            <a:off x="11509129" y="7060872"/>
            <a:ext cx="2739325" cy="0"/>
          </a:xfrm>
          <a:prstGeom prst="line">
            <a:avLst/>
          </a:prstGeom>
          <a:ln cap="flat" w="19050">
            <a:solidFill>
              <a:srgbClr val="4A181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-5400000">
            <a:off x="12577915" y="6915104"/>
            <a:ext cx="310586" cy="0"/>
          </a:xfrm>
          <a:prstGeom prst="line">
            <a:avLst/>
          </a:prstGeom>
          <a:ln cap="flat" w="19050">
            <a:solidFill>
              <a:srgbClr val="4A181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-5400000">
            <a:off x="11372144" y="7207382"/>
            <a:ext cx="312069" cy="0"/>
          </a:xfrm>
          <a:prstGeom prst="line">
            <a:avLst/>
          </a:prstGeom>
          <a:ln cap="flat" w="19050">
            <a:solidFill>
              <a:srgbClr val="4A181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-5400000">
            <a:off x="6704551" y="7207133"/>
            <a:ext cx="312069" cy="0"/>
          </a:xfrm>
          <a:prstGeom prst="line">
            <a:avLst/>
          </a:prstGeom>
          <a:ln cap="flat" w="19050">
            <a:solidFill>
              <a:srgbClr val="4A181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-5400000">
            <a:off x="14111469" y="7197857"/>
            <a:ext cx="312069" cy="0"/>
          </a:xfrm>
          <a:prstGeom prst="line">
            <a:avLst/>
          </a:prstGeom>
          <a:ln cap="flat" w="19050">
            <a:solidFill>
              <a:srgbClr val="4A181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-5400000">
            <a:off x="5180923" y="5590449"/>
            <a:ext cx="352848" cy="0"/>
          </a:xfrm>
          <a:prstGeom prst="line">
            <a:avLst/>
          </a:prstGeom>
          <a:ln cap="flat" w="19050">
            <a:solidFill>
              <a:srgbClr val="4A181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rot="-5400000">
            <a:off x="5151193" y="6845192"/>
            <a:ext cx="412310" cy="0"/>
          </a:xfrm>
          <a:prstGeom prst="line">
            <a:avLst/>
          </a:prstGeom>
          <a:ln cap="flat" w="19050">
            <a:solidFill>
              <a:srgbClr val="4A181B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7" id="17"/>
          <p:cNvGrpSpPr/>
          <p:nvPr/>
        </p:nvGrpSpPr>
        <p:grpSpPr>
          <a:xfrm rot="0">
            <a:off x="7977919" y="4198959"/>
            <a:ext cx="2486258" cy="974522"/>
            <a:chOff x="0" y="0"/>
            <a:chExt cx="466811" cy="182973"/>
          </a:xfrm>
        </p:grpSpPr>
        <p:sp>
          <p:nvSpPr>
            <p:cNvPr name="Freeform 18" id="18"/>
            <p:cNvSpPr/>
            <p:nvPr/>
          </p:nvSpPr>
          <p:spPr>
            <a:xfrm flipH="false" flipV="false">
              <a:off x="0" y="0"/>
              <a:ext cx="466811" cy="182973"/>
            </a:xfrm>
            <a:custGeom>
              <a:avLst/>
              <a:gdLst/>
              <a:ahLst/>
              <a:cxnLst/>
              <a:rect r="r" b="b" t="t" l="l"/>
              <a:pathLst>
                <a:path h="182973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2973"/>
                  </a:lnTo>
                  <a:lnTo>
                    <a:pt x="0" y="182973"/>
                  </a:lnTo>
                  <a:close/>
                </a:path>
              </a:pathLst>
            </a:custGeom>
            <a:solidFill>
              <a:srgbClr val="A71C21"/>
            </a:solidFill>
            <a:ln>
              <a:noFill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 Bold"/>
                </a:rPr>
                <a:t>Job Title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1490079" y="5757348"/>
            <a:ext cx="2486258" cy="974522"/>
            <a:chOff x="0" y="0"/>
            <a:chExt cx="466811" cy="182973"/>
          </a:xfrm>
        </p:grpSpPr>
        <p:sp>
          <p:nvSpPr>
            <p:cNvPr name="Freeform 21" id="21"/>
            <p:cNvSpPr/>
            <p:nvPr/>
          </p:nvSpPr>
          <p:spPr>
            <a:xfrm flipH="false" flipV="false">
              <a:off x="0" y="0"/>
              <a:ext cx="466811" cy="182973"/>
            </a:xfrm>
            <a:custGeom>
              <a:avLst/>
              <a:gdLst/>
              <a:ahLst/>
              <a:cxnLst/>
              <a:rect r="r" b="b" t="t" l="l"/>
              <a:pathLst>
                <a:path h="182973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2973"/>
                  </a:lnTo>
                  <a:lnTo>
                    <a:pt x="0" y="182973"/>
                  </a:lnTo>
                  <a:close/>
                </a:path>
              </a:pathLst>
            </a:custGeom>
            <a:solidFill>
              <a:srgbClr val="A71C21"/>
            </a:solidFill>
            <a:ln>
              <a:noFill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 Bold"/>
                </a:rPr>
                <a:t>Job Title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2670675" y="7376258"/>
            <a:ext cx="2486258" cy="974522"/>
            <a:chOff x="0" y="0"/>
            <a:chExt cx="466811" cy="182973"/>
          </a:xfrm>
        </p:grpSpPr>
        <p:sp>
          <p:nvSpPr>
            <p:cNvPr name="Freeform 24" id="24"/>
            <p:cNvSpPr/>
            <p:nvPr/>
          </p:nvSpPr>
          <p:spPr>
            <a:xfrm flipH="false" flipV="false">
              <a:off x="0" y="0"/>
              <a:ext cx="466811" cy="182973"/>
            </a:xfrm>
            <a:custGeom>
              <a:avLst/>
              <a:gdLst/>
              <a:ahLst/>
              <a:cxnLst/>
              <a:rect r="r" b="b" t="t" l="l"/>
              <a:pathLst>
                <a:path h="182973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2973"/>
                  </a:lnTo>
                  <a:lnTo>
                    <a:pt x="0" y="182973"/>
                  </a:lnTo>
                  <a:close/>
                </a:path>
              </a:pathLst>
            </a:custGeom>
            <a:solidFill>
              <a:srgbClr val="A71C21"/>
            </a:solidFill>
            <a:ln>
              <a:noFill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 Bold"/>
                </a:rPr>
                <a:t>Job Title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6494445" y="7376258"/>
            <a:ext cx="2486258" cy="974522"/>
            <a:chOff x="0" y="0"/>
            <a:chExt cx="466811" cy="182973"/>
          </a:xfrm>
        </p:grpSpPr>
        <p:sp>
          <p:nvSpPr>
            <p:cNvPr name="Freeform 27" id="27"/>
            <p:cNvSpPr/>
            <p:nvPr/>
          </p:nvSpPr>
          <p:spPr>
            <a:xfrm flipH="false" flipV="false">
              <a:off x="0" y="0"/>
              <a:ext cx="466811" cy="182973"/>
            </a:xfrm>
            <a:custGeom>
              <a:avLst/>
              <a:gdLst/>
              <a:ahLst/>
              <a:cxnLst/>
              <a:rect r="r" b="b" t="t" l="l"/>
              <a:pathLst>
                <a:path h="182973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2973"/>
                  </a:lnTo>
                  <a:lnTo>
                    <a:pt x="0" y="182973"/>
                  </a:lnTo>
                  <a:close/>
                </a:path>
              </a:pathLst>
            </a:custGeom>
            <a:solidFill>
              <a:srgbClr val="A71C21"/>
            </a:solidFill>
            <a:ln>
              <a:noFill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 Bold"/>
                </a:rPr>
                <a:t>Job Title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413742" y="7363417"/>
            <a:ext cx="2486258" cy="974522"/>
            <a:chOff x="0" y="0"/>
            <a:chExt cx="466811" cy="182973"/>
          </a:xfrm>
        </p:grpSpPr>
        <p:sp>
          <p:nvSpPr>
            <p:cNvPr name="Freeform 30" id="30"/>
            <p:cNvSpPr/>
            <p:nvPr/>
          </p:nvSpPr>
          <p:spPr>
            <a:xfrm flipH="false" flipV="false">
              <a:off x="0" y="0"/>
              <a:ext cx="466811" cy="182973"/>
            </a:xfrm>
            <a:custGeom>
              <a:avLst/>
              <a:gdLst/>
              <a:ahLst/>
              <a:cxnLst/>
              <a:rect r="r" b="b" t="t" l="l"/>
              <a:pathLst>
                <a:path h="182973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2973"/>
                  </a:lnTo>
                  <a:lnTo>
                    <a:pt x="0" y="182973"/>
                  </a:lnTo>
                  <a:close/>
                </a:path>
              </a:pathLst>
            </a:custGeom>
            <a:solidFill>
              <a:srgbClr val="A71C21"/>
            </a:solidFill>
            <a:ln>
              <a:noFill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 Bold"/>
                </a:rPr>
                <a:t>Job Title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4176527" y="7363417"/>
            <a:ext cx="2486258" cy="974522"/>
            <a:chOff x="0" y="0"/>
            <a:chExt cx="466811" cy="182973"/>
          </a:xfrm>
        </p:grpSpPr>
        <p:sp>
          <p:nvSpPr>
            <p:cNvPr name="Freeform 33" id="33"/>
            <p:cNvSpPr/>
            <p:nvPr/>
          </p:nvSpPr>
          <p:spPr>
            <a:xfrm flipH="false" flipV="false">
              <a:off x="0" y="0"/>
              <a:ext cx="466811" cy="182973"/>
            </a:xfrm>
            <a:custGeom>
              <a:avLst/>
              <a:gdLst/>
              <a:ahLst/>
              <a:cxnLst/>
              <a:rect r="r" b="b" t="t" l="l"/>
              <a:pathLst>
                <a:path h="182973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2973"/>
                  </a:lnTo>
                  <a:lnTo>
                    <a:pt x="0" y="182973"/>
                  </a:lnTo>
                  <a:close/>
                </a:path>
              </a:pathLst>
            </a:custGeom>
            <a:solidFill>
              <a:srgbClr val="A71C21"/>
            </a:solidFill>
            <a:ln>
              <a:noFill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 Bold"/>
                </a:rPr>
                <a:t>Job Title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4114219" y="5757348"/>
            <a:ext cx="2486258" cy="974522"/>
            <a:chOff x="0" y="0"/>
            <a:chExt cx="466811" cy="182973"/>
          </a:xfrm>
        </p:grpSpPr>
        <p:sp>
          <p:nvSpPr>
            <p:cNvPr name="Freeform 36" id="36"/>
            <p:cNvSpPr/>
            <p:nvPr/>
          </p:nvSpPr>
          <p:spPr>
            <a:xfrm flipH="false" flipV="false">
              <a:off x="0" y="0"/>
              <a:ext cx="466811" cy="182973"/>
            </a:xfrm>
            <a:custGeom>
              <a:avLst/>
              <a:gdLst/>
              <a:ahLst/>
              <a:cxnLst/>
              <a:rect r="r" b="b" t="t" l="l"/>
              <a:pathLst>
                <a:path h="182973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2973"/>
                  </a:lnTo>
                  <a:lnTo>
                    <a:pt x="0" y="182973"/>
                  </a:lnTo>
                  <a:close/>
                </a:path>
              </a:pathLst>
            </a:custGeom>
            <a:solidFill>
              <a:srgbClr val="A71C21"/>
            </a:solidFill>
            <a:ln>
              <a:noFill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FFFFFF"/>
                  </a:solidFill>
                  <a:latin typeface="Quattrocento Bold"/>
                </a:rPr>
                <a:t>Job Title</a:t>
              </a:r>
            </a:p>
          </p:txBody>
        </p:sp>
      </p:grpSp>
      <p:grpSp>
        <p:nvGrpSpPr>
          <p:cNvPr name="Group 38" id="38"/>
          <p:cNvGrpSpPr>
            <a:grpSpLocks noChangeAspect="true"/>
          </p:cNvGrpSpPr>
          <p:nvPr/>
        </p:nvGrpSpPr>
        <p:grpSpPr>
          <a:xfrm rot="0">
            <a:off x="6879635" y="4151092"/>
            <a:ext cx="1133970" cy="1107723"/>
            <a:chOff x="0" y="0"/>
            <a:chExt cx="4828540" cy="4716780"/>
          </a:xfrm>
        </p:grpSpPr>
        <p:sp>
          <p:nvSpPr>
            <p:cNvPr name="Freeform 39" id="39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4"/>
              <a:stretch>
                <a:fillRect l="-119442" r="0" t="0" b="-47203"/>
              </a:stretch>
            </a:blipFill>
          </p:spPr>
        </p:sp>
      </p:grpSp>
      <p:grpSp>
        <p:nvGrpSpPr>
          <p:cNvPr name="Group 40" id="40"/>
          <p:cNvGrpSpPr>
            <a:grpSpLocks noChangeAspect="true"/>
          </p:cNvGrpSpPr>
          <p:nvPr/>
        </p:nvGrpSpPr>
        <p:grpSpPr>
          <a:xfrm rot="0">
            <a:off x="3015866" y="5709480"/>
            <a:ext cx="1133970" cy="1107723"/>
            <a:chOff x="0" y="0"/>
            <a:chExt cx="4828540" cy="4716780"/>
          </a:xfrm>
        </p:grpSpPr>
        <p:sp>
          <p:nvSpPr>
            <p:cNvPr name="Freeform 41" id="41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5"/>
              <a:stretch>
                <a:fillRect l="-108515" r="-13540" t="-3206" b="-53513"/>
              </a:stretch>
            </a:blipFill>
          </p:spPr>
        </p:sp>
      </p:grpSp>
      <p:grpSp>
        <p:nvGrpSpPr>
          <p:cNvPr name="Group 42" id="42"/>
          <p:cNvGrpSpPr>
            <a:grpSpLocks noChangeAspect="true"/>
          </p:cNvGrpSpPr>
          <p:nvPr/>
        </p:nvGrpSpPr>
        <p:grpSpPr>
          <a:xfrm rot="0">
            <a:off x="10394209" y="5746994"/>
            <a:ext cx="1133970" cy="1107723"/>
            <a:chOff x="0" y="0"/>
            <a:chExt cx="4828540" cy="4716780"/>
          </a:xfrm>
        </p:grpSpPr>
        <p:sp>
          <p:nvSpPr>
            <p:cNvPr name="Freeform 43" id="43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6"/>
              <a:stretch>
                <a:fillRect l="-101531" r="-63269" t="-19237" b="-61461"/>
              </a:stretch>
            </a:blipFill>
          </p:spPr>
        </p:sp>
      </p:grpSp>
      <p:grpSp>
        <p:nvGrpSpPr>
          <p:cNvPr name="Group 44" id="44"/>
          <p:cNvGrpSpPr>
            <a:grpSpLocks noChangeAspect="true"/>
          </p:cNvGrpSpPr>
          <p:nvPr/>
        </p:nvGrpSpPr>
        <p:grpSpPr>
          <a:xfrm rot="0">
            <a:off x="1625216" y="7315549"/>
            <a:ext cx="1133970" cy="1107723"/>
            <a:chOff x="0" y="0"/>
            <a:chExt cx="4828540" cy="4716780"/>
          </a:xfrm>
        </p:grpSpPr>
        <p:sp>
          <p:nvSpPr>
            <p:cNvPr name="Freeform 45" id="45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7"/>
              <a:stretch>
                <a:fillRect l="-85879" r="-154298" t="-19237" b="-112898"/>
              </a:stretch>
            </a:blipFill>
          </p:spPr>
        </p:sp>
      </p:grpSp>
      <p:grpSp>
        <p:nvGrpSpPr>
          <p:cNvPr name="Group 46" id="46"/>
          <p:cNvGrpSpPr>
            <a:grpSpLocks noChangeAspect="true"/>
          </p:cNvGrpSpPr>
          <p:nvPr/>
        </p:nvGrpSpPr>
        <p:grpSpPr>
          <a:xfrm rot="0">
            <a:off x="5432249" y="7315549"/>
            <a:ext cx="1133970" cy="1107723"/>
            <a:chOff x="0" y="0"/>
            <a:chExt cx="4828540" cy="4716780"/>
          </a:xfrm>
        </p:grpSpPr>
        <p:sp>
          <p:nvSpPr>
            <p:cNvPr name="Freeform 47" id="47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8"/>
              <a:stretch>
                <a:fillRect l="-31304" r="-20869" t="-7579" b="-126212"/>
              </a:stretch>
            </a:blipFill>
          </p:spPr>
        </p:sp>
      </p:grpSp>
      <p:grpSp>
        <p:nvGrpSpPr>
          <p:cNvPr name="Group 48" id="48"/>
          <p:cNvGrpSpPr>
            <a:grpSpLocks noChangeAspect="true"/>
          </p:cNvGrpSpPr>
          <p:nvPr/>
        </p:nvGrpSpPr>
        <p:grpSpPr>
          <a:xfrm rot="0">
            <a:off x="9392496" y="7328391"/>
            <a:ext cx="1133970" cy="1107723"/>
            <a:chOff x="0" y="0"/>
            <a:chExt cx="4828540" cy="4716780"/>
          </a:xfrm>
        </p:grpSpPr>
        <p:sp>
          <p:nvSpPr>
            <p:cNvPr name="Freeform 49" id="49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9"/>
              <a:stretch>
                <a:fillRect l="-73312" r="-143626" t="-4275" b="-112137"/>
              </a:stretch>
            </a:blipFill>
          </p:spPr>
        </p:sp>
      </p:grpSp>
      <p:grpSp>
        <p:nvGrpSpPr>
          <p:cNvPr name="Group 50" id="50"/>
          <p:cNvGrpSpPr>
            <a:grpSpLocks noChangeAspect="true"/>
          </p:cNvGrpSpPr>
          <p:nvPr/>
        </p:nvGrpSpPr>
        <p:grpSpPr>
          <a:xfrm rot="0">
            <a:off x="13139041" y="7328391"/>
            <a:ext cx="1133970" cy="1107723"/>
            <a:chOff x="0" y="0"/>
            <a:chExt cx="4828540" cy="4716780"/>
          </a:xfrm>
        </p:grpSpPr>
        <p:sp>
          <p:nvSpPr>
            <p:cNvPr name="Freeform 51" id="51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10"/>
              <a:stretch>
                <a:fillRect l="-15652" r="-11478" t="-25748" b="-69568"/>
              </a:stretch>
            </a:blipFill>
          </p:spPr>
        </p:sp>
      </p:grpSp>
      <p:pic>
        <p:nvPicPr>
          <p:cNvPr name="Picture 52" id="52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64829" y="-1600672"/>
            <a:ext cx="2648236" cy="8808054"/>
          </a:xfrm>
          <a:prstGeom prst="rect">
            <a:avLst/>
          </a:prstGeom>
        </p:spPr>
      </p:pic>
      <p:pic>
        <p:nvPicPr>
          <p:cNvPr name="Picture 53" id="53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4122">
            <a:off x="107361" y="-2190571"/>
            <a:ext cx="2648236" cy="8808054"/>
          </a:xfrm>
          <a:prstGeom prst="rect">
            <a:avLst/>
          </a:prstGeom>
        </p:spPr>
      </p:pic>
      <p:pic>
        <p:nvPicPr>
          <p:cNvPr name="Picture 54" id="54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64201" y="-3289625"/>
            <a:ext cx="6483651" cy="5268843"/>
          </a:xfrm>
          <a:prstGeom prst="rect">
            <a:avLst/>
          </a:prstGeom>
        </p:spPr>
      </p:pic>
      <p:pic>
        <p:nvPicPr>
          <p:cNvPr name="Picture 55" id="55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76337" y="7882252"/>
            <a:ext cx="7533024" cy="5512995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420813" y="-2935765"/>
            <a:ext cx="10722068" cy="15595735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9143272" y="1093477"/>
            <a:ext cx="8295680" cy="8404860"/>
            <a:chOff x="0" y="0"/>
            <a:chExt cx="11060906" cy="1120648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1176853" y="10652760"/>
              <a:ext cx="1045766" cy="5537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Item 1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3246100" y="10652760"/>
              <a:ext cx="1124942" cy="5537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Item 2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5360194" y="10652760"/>
              <a:ext cx="1114425" cy="5537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Item 3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7460694" y="10652760"/>
              <a:ext cx="1131094" cy="5537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Item 4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9579104" y="10652760"/>
              <a:ext cx="1111945" cy="5537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Item 5</a:t>
              </a:r>
            </a:p>
          </p:txBody>
        </p: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773906" y="238760"/>
              <a:ext cx="10287000" cy="10287000"/>
              <a:chOff x="0" y="0"/>
              <a:chExt cx="10287000" cy="10287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F1A0A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F1A0A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F1A0A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F1A0A">
                  <a:alpha val="24706"/>
                </a:srgbClr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F1A0A">
                  <a:alpha val="24706"/>
                </a:srgbClr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F1A0A">
                  <a:alpha val="60000"/>
                </a:srgbClr>
              </a:solidFill>
            </p:spPr>
          </p:sp>
        </p:grpSp>
        <p:sp>
          <p:nvSpPr>
            <p:cNvPr name="TextBox 17" id="17"/>
            <p:cNvSpPr txBox="true"/>
            <p:nvPr/>
          </p:nvSpPr>
          <p:spPr>
            <a:xfrm rot="0">
              <a:off x="19050" y="-76200"/>
              <a:ext cx="551656" cy="5537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50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1981200"/>
              <a:ext cx="570706" cy="5537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40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16669" y="4038600"/>
              <a:ext cx="554038" cy="5537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30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6052" y="6096000"/>
              <a:ext cx="564654" cy="5537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20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85328" y="8153400"/>
              <a:ext cx="485378" cy="5537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10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208062" y="10210800"/>
              <a:ext cx="362645" cy="5537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0 </a:t>
              </a:r>
            </a:p>
          </p:txBody>
        </p:sp>
        <p:grpSp>
          <p:nvGrpSpPr>
            <p:cNvPr name="Group 23" id="23"/>
            <p:cNvGrpSpPr>
              <a:grpSpLocks noChangeAspect="true"/>
            </p:cNvGrpSpPr>
            <p:nvPr/>
          </p:nvGrpSpPr>
          <p:grpSpPr>
            <a:xfrm rot="0">
              <a:off x="773770" y="232410"/>
              <a:ext cx="10287136" cy="10293350"/>
              <a:chOff x="-136" y="-6350"/>
              <a:chExt cx="10287136" cy="1029335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>
                <a:off x="-1732" y="8216863"/>
                <a:ext cx="1855125" cy="2070137"/>
              </a:xfrm>
              <a:custGeom>
                <a:avLst/>
                <a:gdLst/>
                <a:ahLst/>
                <a:cxnLst/>
                <a:rect r="r" b="b" t="t" l="l"/>
                <a:pathLst>
                  <a:path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4A181B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 flipH="false" flipV="false">
                <a:off x="2108835" y="6165850"/>
                <a:ext cx="1851660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4A181B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 flipH="false" flipV="false">
                <a:off x="4217670" y="4108450"/>
                <a:ext cx="1851660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4A181B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 flipH="false" flipV="false">
                <a:off x="6326505" y="2051050"/>
                <a:ext cx="1851660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4A181B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>
                <a:off x="8435340" y="-6350"/>
                <a:ext cx="1851660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4A181B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>
                <a:off x="0" y="9251950"/>
                <a:ext cx="1851660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FFF8E9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>
                <a:off x="2108835" y="6990080"/>
                <a:ext cx="1851660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FFF8E9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>
                <a:off x="4217670" y="5138208"/>
                <a:ext cx="1851660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FFF8E9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>
                <a:off x="6326505" y="3698240"/>
                <a:ext cx="1851660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FFF8E9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>
                <a:off x="8435340" y="1640586"/>
                <a:ext cx="1851660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FFF8E9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>
                <a:off x="0" y="10287000"/>
                <a:ext cx="1851660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71C21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>
                <a:off x="2108835" y="8638540"/>
                <a:ext cx="1851660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A71C21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 flipH="false" flipV="false">
                <a:off x="4217670" y="7197725"/>
                <a:ext cx="1851660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A71C21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 flipH="false" flipV="false">
                <a:off x="6326505" y="6580822"/>
                <a:ext cx="1851660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A71C21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 flipH="false" flipV="false">
                <a:off x="8435340" y="5757926"/>
                <a:ext cx="1851660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A71C21"/>
              </a:solidFill>
            </p:spPr>
          </p:sp>
        </p:grpSp>
      </p:grpSp>
      <p:sp>
        <p:nvSpPr>
          <p:cNvPr name="TextBox 39" id="39"/>
          <p:cNvSpPr txBox="true"/>
          <p:nvPr/>
        </p:nvSpPr>
        <p:spPr>
          <a:xfrm rot="0">
            <a:off x="666631" y="5364121"/>
            <a:ext cx="7754183" cy="2806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WRITE YOUR TOPIC OR IDEA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081901" y="8787139"/>
            <a:ext cx="6923643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Elaborate on what you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want to discuss</a:t>
            </a:r>
          </a:p>
        </p:txBody>
      </p:sp>
      <p:pic>
        <p:nvPicPr>
          <p:cNvPr name="Picture 41" id="4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499893" y="747303"/>
            <a:ext cx="1855401" cy="4114800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727090">
            <a:off x="-3458383" y="-2997579"/>
            <a:ext cx="7533024" cy="5512995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659778">
            <a:off x="-1072618" y="-5607833"/>
            <a:ext cx="6192774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018416" y="-2073161"/>
            <a:ext cx="2093405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4843111" y="-1493033"/>
            <a:ext cx="8601778" cy="11225811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5115123" y="1158242"/>
            <a:ext cx="8057755" cy="2806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FONTS IN THIS PRESENTATION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339769" y="6290944"/>
            <a:ext cx="5608462" cy="1063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Titles: Quattrocento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Headers: Alex Brush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Body Copy: Quattrocento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705673" y="4673627"/>
            <a:ext cx="6876655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Quattrocento"/>
              </a:rPr>
              <a:t>This presentation template uses the following free fonts: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100489" y="7926067"/>
            <a:ext cx="8087022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Quattrocento"/>
              </a:rPr>
              <a:t>You can find these fonts online too. 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Quattrocento"/>
              </a:rPr>
              <a:t>Happy designing! 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67726" y="5910995"/>
            <a:ext cx="2491324" cy="41148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98539" y="1213805"/>
            <a:ext cx="3355353" cy="789494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27488" y="-3471356"/>
            <a:ext cx="7533024" cy="5512995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68729" y="3173931"/>
            <a:ext cx="5571332" cy="752882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-250612" y="3173931"/>
            <a:ext cx="5571332" cy="752882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4843111" y="-1493033"/>
            <a:ext cx="8601778" cy="11225811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6416095" y="1945249"/>
            <a:ext cx="5141680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CREDITS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16095" y="6083639"/>
            <a:ext cx="5455811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SlidesCarnival for the presentation template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Pexels for the photos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416095" y="3971050"/>
            <a:ext cx="5455811" cy="1600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Quattrocento"/>
              </a:rPr>
              <a:t>This presentation template is free for everyone to use thanks to the following: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416095" y="7290137"/>
            <a:ext cx="5455811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Quattrocento"/>
              </a:rPr>
              <a:t>Happy designing! 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-1384899" y="-3289625"/>
            <a:ext cx="6483651" cy="526884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6541151" y="882325"/>
            <a:ext cx="6483651" cy="5268843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857250"/>
            <a:ext cx="5694353" cy="2806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RESOURCE </a:t>
            </a:r>
          </a:p>
          <a:p>
            <a:pPr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PAGE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6057900"/>
            <a:ext cx="4786386" cy="320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Quattrocento"/>
              </a:rPr>
              <a:t>Use these design resources in your Canva Presentation. Happy designing! </a:t>
            </a:r>
          </a:p>
          <a:p>
            <a:pPr marL="0" indent="0" lvl="0">
              <a:lnSpc>
                <a:spcPts val="4200"/>
              </a:lnSpc>
              <a:spcBef>
                <a:spcPct val="0"/>
              </a:spcBef>
            </a:pPr>
          </a:p>
          <a:p>
            <a:pPr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Quattrocento"/>
              </a:rPr>
              <a:t>Don't forget to delete this page before presenting. 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5936555">
            <a:off x="15201427" y="278784"/>
            <a:ext cx="1679402" cy="223176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33243">
            <a:off x="11368850" y="496053"/>
            <a:ext cx="1792294" cy="209291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57042" y="643904"/>
            <a:ext cx="777673" cy="186269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65513" y="304623"/>
            <a:ext cx="1109119" cy="218008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62420" y="2863252"/>
            <a:ext cx="874486" cy="2206271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33677" y="3115035"/>
            <a:ext cx="1540296" cy="204628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3894636" y="3115035"/>
            <a:ext cx="1570060" cy="204628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528465">
            <a:off x="8378108" y="3144672"/>
            <a:ext cx="2196120" cy="164343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25848" y="5371021"/>
            <a:ext cx="2670381" cy="217004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/>
          <a:srcRect l="0" t="0" r="0" b="0"/>
          <a:stretch>
            <a:fillRect/>
          </a:stretch>
        </p:blipFill>
        <p:spPr>
          <a:xfrm flipH="false" flipV="false" rot="0">
            <a:off x="16397847" y="8066041"/>
            <a:ext cx="1541880" cy="2012242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71505" y="613213"/>
            <a:ext cx="822534" cy="1858592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3"/>
          <a:srcRect l="0" t="0" r="0" b="0"/>
          <a:stretch>
            <a:fillRect/>
          </a:stretch>
        </p:blipFill>
        <p:spPr>
          <a:xfrm flipH="false" flipV="false" rot="0">
            <a:off x="7225723" y="630468"/>
            <a:ext cx="1274307" cy="174762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4"/>
          <a:srcRect l="0" t="0" r="0" b="0"/>
          <a:stretch>
            <a:fillRect/>
          </a:stretch>
        </p:blipFill>
        <p:spPr>
          <a:xfrm flipH="false" flipV="false" rot="-63864">
            <a:off x="13710546" y="5765299"/>
            <a:ext cx="1738156" cy="173815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961111" y="2875959"/>
            <a:ext cx="1228805" cy="199953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18054" y="5651427"/>
            <a:ext cx="889643" cy="1973000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12283" y="5819114"/>
            <a:ext cx="1324338" cy="1721952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1"/>
          <a:srcRect l="0" t="0" r="0" b="0"/>
          <a:stretch>
            <a:fillRect/>
          </a:stretch>
        </p:blipFill>
        <p:spPr>
          <a:xfrm flipH="false" flipV="false" rot="0">
            <a:off x="10739091" y="5819114"/>
            <a:ext cx="2645766" cy="1721952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47672" y="7879292"/>
            <a:ext cx="1776039" cy="1085604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961111" y="8025393"/>
            <a:ext cx="1274307" cy="1879005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73382" y="9092306"/>
            <a:ext cx="2200377" cy="985977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39057" y="8198291"/>
            <a:ext cx="1381935" cy="1309069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30567" y="8025393"/>
            <a:ext cx="1429154" cy="1931290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065530" y="3032498"/>
            <a:ext cx="1391771" cy="2061883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58018" y="7814855"/>
            <a:ext cx="1296780" cy="2141828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3650199" y="3209544"/>
            <a:ext cx="10987602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00"/>
              </a:lnSpc>
              <a:spcBef>
                <a:spcPct val="0"/>
              </a:spcBef>
            </a:pPr>
            <a:r>
              <a:rPr lang="en-US" sz="6000" u="none">
                <a:solidFill>
                  <a:srgbClr val="4A181B"/>
                </a:solidFill>
                <a:latin typeface="Quattrocento"/>
              </a:rPr>
              <a:t>FREE TEMPLATES FOR ALL YOUR PRESENTATION NEEDS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4175268" y="6162603"/>
            <a:ext cx="9937464" cy="3095697"/>
            <a:chOff x="0" y="0"/>
            <a:chExt cx="13249952" cy="4127596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282321" y="-76200"/>
              <a:ext cx="12685310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Quattrocento"/>
                </a:rPr>
                <a:t>For PowerPoint, Google Slides, and Canva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752856" y="1096465"/>
              <a:ext cx="11744240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Quattrocento"/>
                </a:rPr>
                <a:t>100% free for personal or commercial use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269130"/>
              <a:ext cx="13249952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Quattrocento"/>
                </a:rPr>
                <a:t>Ready to use, professional, and customizable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752856" y="3441796"/>
              <a:ext cx="11744240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Quattrocento"/>
                </a:rPr>
                <a:t>Blow your audience away with attractive visuals</a:t>
              </a: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3415" r="0" b="4586"/>
          <a:stretch>
            <a:fillRect/>
          </a:stretch>
        </p:blipFill>
        <p:spPr>
          <a:xfrm flipH="false" flipV="false" rot="0">
            <a:off x="7435824" y="1512786"/>
            <a:ext cx="3416351" cy="74600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528465">
            <a:off x="-1465098" y="2511683"/>
            <a:ext cx="5613152" cy="420050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4190" y="4675781"/>
            <a:ext cx="2405666" cy="606934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48621" y="5913976"/>
            <a:ext cx="4421358" cy="359295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-5936555">
            <a:off x="17530786" y="-682269"/>
            <a:ext cx="5425292" cy="7209690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0800000">
            <a:off x="-872593" y="-7635654"/>
            <a:ext cx="20033187" cy="14323729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1146490" y="3288813"/>
            <a:ext cx="1544574" cy="1544574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6719"/>
                </a:lnSpc>
                <a:spcBef>
                  <a:spcPct val="0"/>
                </a:spcBef>
              </a:pPr>
              <a:r>
                <a:rPr lang="en-US" sz="4799" u="none">
                  <a:solidFill>
                    <a:srgbClr val="4A181B"/>
                  </a:solidFill>
                  <a:latin typeface="Alex Brush"/>
                </a:rPr>
                <a:t>01.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7109675" y="3288813"/>
            <a:ext cx="1544574" cy="1544574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6719"/>
                </a:lnSpc>
                <a:spcBef>
                  <a:spcPct val="0"/>
                </a:spcBef>
              </a:pPr>
              <a:r>
                <a:rPr lang="en-US" sz="4799" u="none">
                  <a:solidFill>
                    <a:srgbClr val="4A181B"/>
                  </a:solidFill>
                  <a:latin typeface="Alex Brush"/>
                </a:rPr>
                <a:t>02.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2987340" y="3288813"/>
            <a:ext cx="1544574" cy="1544574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6719"/>
                </a:lnSpc>
                <a:spcBef>
                  <a:spcPct val="0"/>
                </a:spcBef>
              </a:pPr>
              <a:r>
                <a:rPr lang="en-US" sz="4799" u="none">
                  <a:solidFill>
                    <a:srgbClr val="4A181B"/>
                  </a:solidFill>
                  <a:latin typeface="Alex Brush"/>
                </a:rPr>
                <a:t>03.</a:t>
              </a:r>
            </a:p>
          </p:txBody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670796" y="3640991"/>
            <a:ext cx="1191080" cy="300501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103520" y="3640991"/>
            <a:ext cx="2261959" cy="300501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3868830" y="3640991"/>
            <a:ext cx="2305669" cy="300501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988312" y="-1028700"/>
            <a:ext cx="5498619" cy="411480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44924" y="8986326"/>
            <a:ext cx="5498619" cy="4114800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7490963" y="6897624"/>
            <a:ext cx="3306074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Our Projects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490963" y="7970328"/>
            <a:ext cx="3306074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Elaborate on what you want to discuss.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613299" y="6897624"/>
            <a:ext cx="3306074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About Us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613299" y="7970328"/>
            <a:ext cx="3306074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Elaborate on what you want to discuss.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645553" y="6897624"/>
            <a:ext cx="4752223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Stats &amp; Numbers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368628" y="7970328"/>
            <a:ext cx="3306074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Elaborate on what you want to discuss.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90224" y="1246262"/>
            <a:ext cx="16507551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TABLE OF CONTENTS</a:t>
            </a:r>
          </a:p>
        </p:txBody>
      </p:sp>
    </p:spTree>
  </p:cSld>
  <p:clrMapOvr>
    <a:masterClrMapping/>
  </p:clrMapOvr>
  <p:transition spd="fast">
    <p:circle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1555" y="139375"/>
            <a:ext cx="6483651" cy="526884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01526" y="3333593"/>
            <a:ext cx="7533024" cy="551299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5991034" y="-551822"/>
            <a:ext cx="6305931" cy="8229600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6695432" y="718686"/>
            <a:ext cx="1544574" cy="154457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6719"/>
                </a:lnSpc>
                <a:spcBef>
                  <a:spcPct val="0"/>
                </a:spcBef>
              </a:pPr>
              <a:r>
                <a:rPr lang="en-US" sz="4799" u="none">
                  <a:solidFill>
                    <a:srgbClr val="4A181B"/>
                  </a:solidFill>
                  <a:latin typeface="Alex Brush"/>
                </a:rPr>
                <a:t>01.</a:t>
              </a: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56241" y="718686"/>
            <a:ext cx="2838418" cy="6413671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0694659" y="-5221110"/>
            <a:ext cx="4441357" cy="609100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-2021296" y="9301584"/>
            <a:ext cx="4441357" cy="6091004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4582862" y="7301018"/>
            <a:ext cx="9385176" cy="1849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119"/>
              </a:lnSpc>
              <a:spcBef>
                <a:spcPct val="0"/>
              </a:spcBef>
            </a:pPr>
            <a:r>
              <a:rPr lang="en-US" sz="10800" u="none">
                <a:solidFill>
                  <a:srgbClr val="4A181B"/>
                </a:solidFill>
                <a:latin typeface="Alex Brush"/>
              </a:rPr>
              <a:t>About us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65337" y="9093623"/>
            <a:ext cx="15557326" cy="358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Elaborate on what you want to discuss. me at @reallygreatsite to learn more. </a:t>
            </a:r>
          </a:p>
        </p:txBody>
      </p:sp>
    </p:spTree>
  </p:cSld>
  <p:clrMapOvr>
    <a:masterClrMapping/>
  </p:clrMapOvr>
  <p:transition spd="fast">
    <p:circle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900473">
            <a:off x="12905154" y="-1351915"/>
            <a:ext cx="8229600" cy="8229600"/>
          </a:xfrm>
          <a:prstGeom prst="rect">
            <a:avLst/>
          </a:prstGeom>
        </p:spPr>
      </p:pic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0163225" y="1239150"/>
            <a:ext cx="6630471" cy="7808700"/>
            <a:chOff x="0" y="0"/>
            <a:chExt cx="16175609" cy="19050000"/>
          </a:xfrm>
        </p:grpSpPr>
        <p:sp>
          <p:nvSpPr>
            <p:cNvPr name="Freeform 5" id="5"/>
            <p:cNvSpPr/>
            <p:nvPr/>
          </p:nvSpPr>
          <p:spPr>
            <a:xfrm flipH="true" flipV="false">
              <a:off x="983843" y="871090"/>
              <a:ext cx="14199237" cy="17070328"/>
            </a:xfrm>
            <a:custGeom>
              <a:avLst/>
              <a:gdLst/>
              <a:ahLst/>
              <a:cxnLst/>
              <a:rect r="r" b="b" t="t" l="l"/>
              <a:pathLst>
                <a:path h="17070328" w="14199237">
                  <a:moveTo>
                    <a:pt x="537212" y="13038204"/>
                  </a:moveTo>
                  <a:cubicBezTo>
                    <a:pt x="611380" y="13856591"/>
                    <a:pt x="1242825" y="14238354"/>
                    <a:pt x="1029592" y="15307693"/>
                  </a:cubicBezTo>
                  <a:cubicBezTo>
                    <a:pt x="964568" y="15653641"/>
                    <a:pt x="878588" y="16006702"/>
                    <a:pt x="715394" y="16317724"/>
                  </a:cubicBezTo>
                  <a:cubicBezTo>
                    <a:pt x="623064" y="16447518"/>
                    <a:pt x="768606" y="16357603"/>
                    <a:pt x="853061" y="16345284"/>
                  </a:cubicBezTo>
                  <a:cubicBezTo>
                    <a:pt x="1542799" y="16169771"/>
                    <a:pt x="2303655" y="16217648"/>
                    <a:pt x="2931797" y="16569566"/>
                  </a:cubicBezTo>
                  <a:cubicBezTo>
                    <a:pt x="3709799" y="17070328"/>
                    <a:pt x="4208147" y="16128877"/>
                    <a:pt x="5332605" y="16244954"/>
                  </a:cubicBezTo>
                  <a:cubicBezTo>
                    <a:pt x="5799711" y="16181708"/>
                    <a:pt x="6487670" y="16552166"/>
                    <a:pt x="6934329" y="16713203"/>
                  </a:cubicBezTo>
                  <a:cubicBezTo>
                    <a:pt x="7594602" y="16774797"/>
                    <a:pt x="7998843" y="16149577"/>
                    <a:pt x="9009382" y="16247620"/>
                  </a:cubicBezTo>
                  <a:cubicBezTo>
                    <a:pt x="9522716" y="16237207"/>
                    <a:pt x="10019794" y="16461108"/>
                    <a:pt x="10471025" y="16690088"/>
                  </a:cubicBezTo>
                  <a:cubicBezTo>
                    <a:pt x="11349103" y="16874492"/>
                    <a:pt x="11821416" y="15816581"/>
                    <a:pt x="13413869" y="16418435"/>
                  </a:cubicBezTo>
                  <a:cubicBezTo>
                    <a:pt x="12489817" y="14379322"/>
                    <a:pt x="14199237" y="13710795"/>
                    <a:pt x="13393549" y="12180825"/>
                  </a:cubicBezTo>
                  <a:cubicBezTo>
                    <a:pt x="13068175" y="11371708"/>
                    <a:pt x="13060301" y="10438639"/>
                    <a:pt x="13358751" y="9625712"/>
                  </a:cubicBezTo>
                  <a:cubicBezTo>
                    <a:pt x="13434951" y="9406383"/>
                    <a:pt x="13579858" y="9170163"/>
                    <a:pt x="13607036" y="8937118"/>
                  </a:cubicBezTo>
                  <a:cubicBezTo>
                    <a:pt x="13728448" y="8367649"/>
                    <a:pt x="13404979" y="7879715"/>
                    <a:pt x="13253214" y="7351014"/>
                  </a:cubicBezTo>
                  <a:cubicBezTo>
                    <a:pt x="13070461" y="6638290"/>
                    <a:pt x="13125833" y="5693157"/>
                    <a:pt x="13426950" y="5052060"/>
                  </a:cubicBezTo>
                  <a:cubicBezTo>
                    <a:pt x="13983464" y="4140073"/>
                    <a:pt x="13198096" y="3292094"/>
                    <a:pt x="13158218" y="2344293"/>
                  </a:cubicBezTo>
                  <a:cubicBezTo>
                    <a:pt x="13118467" y="1867154"/>
                    <a:pt x="13185269" y="1388745"/>
                    <a:pt x="13385548" y="955802"/>
                  </a:cubicBezTo>
                  <a:cubicBezTo>
                    <a:pt x="13486767" y="805561"/>
                    <a:pt x="13211939" y="989076"/>
                    <a:pt x="13132945" y="984377"/>
                  </a:cubicBezTo>
                  <a:cubicBezTo>
                    <a:pt x="12581130" y="1131697"/>
                    <a:pt x="11978134" y="1072261"/>
                    <a:pt x="11456164" y="847852"/>
                  </a:cubicBezTo>
                  <a:cubicBezTo>
                    <a:pt x="11225532" y="755904"/>
                    <a:pt x="10995154" y="566039"/>
                    <a:pt x="10734296" y="586613"/>
                  </a:cubicBezTo>
                  <a:cubicBezTo>
                    <a:pt x="10345295" y="578993"/>
                    <a:pt x="10045448" y="893318"/>
                    <a:pt x="9668893" y="966470"/>
                  </a:cubicBezTo>
                  <a:cubicBezTo>
                    <a:pt x="8054723" y="1418209"/>
                    <a:pt x="7571234" y="353822"/>
                    <a:pt x="6763514" y="645922"/>
                  </a:cubicBezTo>
                  <a:cubicBezTo>
                    <a:pt x="6339461" y="884809"/>
                    <a:pt x="5852416" y="1063244"/>
                    <a:pt x="5365497" y="1062736"/>
                  </a:cubicBezTo>
                  <a:cubicBezTo>
                    <a:pt x="4358768" y="1171321"/>
                    <a:pt x="3898393" y="482981"/>
                    <a:pt x="3224531" y="609219"/>
                  </a:cubicBezTo>
                  <a:cubicBezTo>
                    <a:pt x="2999614" y="694944"/>
                    <a:pt x="2665858" y="893191"/>
                    <a:pt x="2408049" y="959993"/>
                  </a:cubicBezTo>
                  <a:cubicBezTo>
                    <a:pt x="358268" y="1455420"/>
                    <a:pt x="770637" y="0"/>
                    <a:pt x="1016763" y="2045081"/>
                  </a:cubicBezTo>
                  <a:cubicBezTo>
                    <a:pt x="1019429" y="2514092"/>
                    <a:pt x="935101" y="2993263"/>
                    <a:pt x="745745" y="3424555"/>
                  </a:cubicBezTo>
                  <a:cubicBezTo>
                    <a:pt x="34672" y="4819650"/>
                    <a:pt x="1456691" y="5358765"/>
                    <a:pt x="897383" y="7404227"/>
                  </a:cubicBezTo>
                  <a:cubicBezTo>
                    <a:pt x="0" y="9351771"/>
                    <a:pt x="1136777" y="9253982"/>
                    <a:pt x="1011047" y="11102593"/>
                  </a:cubicBezTo>
                  <a:cubicBezTo>
                    <a:pt x="1034672" y="11811511"/>
                    <a:pt x="550294" y="12400029"/>
                    <a:pt x="537212" y="13038204"/>
                  </a:cubicBezTo>
                  <a:close/>
                </a:path>
              </a:pathLst>
            </a:custGeom>
            <a:blipFill>
              <a:blip r:embed="rId4"/>
              <a:stretch>
                <a:fillRect l="-42443" r="-42443" t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>
              <a:off x="0" y="0"/>
              <a:ext cx="16175610" cy="19050000"/>
            </a:xfrm>
            <a:custGeom>
              <a:avLst/>
              <a:gdLst/>
              <a:ahLst/>
              <a:cxnLst/>
              <a:rect r="r" b="b" t="t" l="l"/>
              <a:pathLst>
                <a:path h="19050000" w="16175610">
                  <a:moveTo>
                    <a:pt x="1617561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16175610" y="0"/>
                  </a:lnTo>
                  <a:lnTo>
                    <a:pt x="16175610" y="19050000"/>
                  </a:lnTo>
                  <a:close/>
                </a:path>
              </a:pathLst>
            </a:custGeom>
            <a:blipFill>
              <a:blip r:embed="rId5"/>
              <a:stretch>
                <a:fillRect l="-3" r="-3" t="0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1028700" y="3101444"/>
            <a:ext cx="8411078" cy="2806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WELCOME TO PRESENTATION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6302908"/>
            <a:ext cx="8411078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I'm Rain, and I'll be sharing with you my beautiful ideas. Follow me at @reallygreatsite to learn more. 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09055" y="8302752"/>
            <a:ext cx="7315200" cy="396849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018631" y="-2619539"/>
            <a:ext cx="7315200" cy="396849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44000" y="6368018"/>
            <a:ext cx="2528732" cy="4114800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5878633" y="5414612"/>
            <a:ext cx="7533024" cy="551299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alphaModFix amt="69000"/>
          </a:blip>
          <a:srcRect l="0" t="0" r="0" b="0"/>
          <a:stretch>
            <a:fillRect/>
          </a:stretch>
        </p:blipFill>
        <p:spPr>
          <a:xfrm flipH="false" flipV="false" rot="0">
            <a:off x="2366761" y="1028700"/>
            <a:ext cx="5657850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alphaModFix amt="69000"/>
          </a:blip>
          <a:srcRect l="0" t="0" r="0" b="0"/>
          <a:stretch>
            <a:fillRect/>
          </a:stretch>
        </p:blipFill>
        <p:spPr>
          <a:xfrm flipH="false" flipV="false" rot="0">
            <a:off x="10659938" y="1028700"/>
            <a:ext cx="5657850" cy="82296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3288049" y="7610723"/>
            <a:ext cx="4281962" cy="1063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Quattrocento"/>
              </a:rPr>
              <a:t>Enter your grand vision statement! Briefly elaborate on what you want to discuss.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466077" y="7610723"/>
            <a:ext cx="4281962" cy="1063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Quattrocento"/>
              </a:rPr>
              <a:t>Enter your grand vision statement! Briefly elaborate on what you want to discuss.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288049" y="6505353"/>
            <a:ext cx="3826563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>
                <a:solidFill>
                  <a:srgbClr val="4A181B"/>
                </a:solidFill>
                <a:latin typeface="Alex Brush"/>
              </a:rPr>
              <a:t>Mission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466077" y="6505353"/>
            <a:ext cx="3826563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>
                <a:solidFill>
                  <a:srgbClr val="4A181B"/>
                </a:solidFill>
                <a:latin typeface="Alex Brush"/>
              </a:rPr>
              <a:t>Vision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000750" y="1858912"/>
            <a:ext cx="1855401" cy="41148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02737" y="2369130"/>
            <a:ext cx="2772252" cy="360458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51807" y="-2756498"/>
            <a:ext cx="7533024" cy="5512995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-495070" y="8107617"/>
            <a:ext cx="4037231" cy="262756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7259300" y="-1313782"/>
            <a:ext cx="4037231" cy="2627565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857250"/>
            <a:ext cx="5300640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ABOUT US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7374684" y="1028700"/>
            <a:ext cx="9884616" cy="8229600"/>
            <a:chOff x="0" y="0"/>
            <a:chExt cx="13179489" cy="10972800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9988" t="0" r="9988" b="0"/>
            <a:stretch>
              <a:fillRect/>
            </a:stretch>
          </p:blipFill>
          <p:spPr>
            <a:xfrm flipH="true" flipV="false">
              <a:off x="0" y="0"/>
              <a:ext cx="13179489" cy="10972800"/>
            </a:xfrm>
            <a:prstGeom prst="rect">
              <a:avLst/>
            </a:prstGeom>
          </p:spPr>
        </p:pic>
      </p:grpSp>
      <p:sp>
        <p:nvSpPr>
          <p:cNvPr name="TextBox 6" id="6"/>
          <p:cNvSpPr txBox="true"/>
          <p:nvPr/>
        </p:nvSpPr>
        <p:spPr>
          <a:xfrm rot="0">
            <a:off x="1028700" y="7544181"/>
            <a:ext cx="4584125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What we do?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4238815"/>
            <a:ext cx="4584125" cy="82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719"/>
              </a:lnSpc>
              <a:spcBef>
                <a:spcPct val="0"/>
              </a:spcBef>
            </a:pPr>
            <a:r>
              <a:rPr lang="en-US" sz="4799" u="none">
                <a:solidFill>
                  <a:srgbClr val="4A181B"/>
                </a:solidFill>
                <a:latin typeface="Alex Brush"/>
              </a:rPr>
              <a:t>Who we are?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5358592"/>
            <a:ext cx="4072418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Briefly elaborate on what you want to discuss.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8547102"/>
            <a:ext cx="4072418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Briefly elaborate on what you want to discuss. 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659778">
            <a:off x="13760354" y="-4114800"/>
            <a:ext cx="6192774" cy="82296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17182" y="-154361"/>
            <a:ext cx="3201437" cy="195687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0071" y="101874"/>
            <a:ext cx="2324176" cy="342707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65647" y="6983574"/>
            <a:ext cx="7533024" cy="551299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212262" y="-2910859"/>
            <a:ext cx="7533024" cy="5512995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278825">
            <a:off x="12287004" y="8803137"/>
            <a:ext cx="2967725" cy="2967725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8696737" cy="10287000"/>
            <a:chOff x="0" y="0"/>
            <a:chExt cx="11595649" cy="1371600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2001" t="0" r="2001" b="0"/>
            <a:stretch>
              <a:fillRect/>
            </a:stretch>
          </p:blipFill>
          <p:spPr>
            <a:xfrm flipH="false" flipV="false">
              <a:off x="0" y="0"/>
              <a:ext cx="11595649" cy="9059333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22144" t="0" r="22144" b="0"/>
            <a:stretch>
              <a:fillRect/>
            </a:stretch>
          </p:blipFill>
          <p:spPr>
            <a:xfrm flipH="false" flipV="false">
              <a:off x="0" y="9186333"/>
              <a:ext cx="3780550" cy="4529667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5"/>
            <a:srcRect l="22196" t="0" r="22196" b="0"/>
            <a:stretch>
              <a:fillRect/>
            </a:stretch>
          </p:blipFill>
          <p:spPr>
            <a:xfrm flipH="false" flipV="false">
              <a:off x="3907550" y="9186333"/>
              <a:ext cx="3780550" cy="4529667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6"/>
            <a:srcRect l="0" t="4994" r="0" b="4994"/>
            <a:stretch>
              <a:fillRect/>
            </a:stretch>
          </p:blipFill>
          <p:spPr>
            <a:xfrm flipH="false" flipV="false">
              <a:off x="7815099" y="9186333"/>
              <a:ext cx="3780550" cy="4529667"/>
            </a:xfrm>
            <a:prstGeom prst="rect">
              <a:avLst/>
            </a:prstGeom>
          </p:spPr>
        </p:pic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4908587">
            <a:off x="10511352" y="129610"/>
            <a:ext cx="7359544" cy="9604626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9530269" y="3271846"/>
            <a:ext cx="7729031" cy="3743308"/>
            <a:chOff x="0" y="0"/>
            <a:chExt cx="10305375" cy="4991078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171450"/>
              <a:ext cx="10305375" cy="36851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4A181B"/>
                  </a:solidFill>
                  <a:latin typeface="Quattrocento"/>
                </a:rPr>
                <a:t>GALLERY IMAGE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444287" y="4061864"/>
              <a:ext cx="7416800" cy="9292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Quattrocento"/>
                </a:rPr>
                <a:t>What can you say about your projects?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Quattrocento"/>
                </a:rPr>
                <a:t>Share it here!</a:t>
              </a:r>
            </a:p>
          </p:txBody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394690" y="-2057400"/>
            <a:ext cx="5498619" cy="411480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44924" y="8986326"/>
            <a:ext cx="5498619" cy="411480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15485">
            <a:off x="16772575" y="7367195"/>
            <a:ext cx="764783" cy="3689745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63000"/>
          </a:blip>
          <a:srcRect l="0" t="10387" r="0" b="10387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5001055" y="1792724"/>
            <a:ext cx="5657850" cy="822960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941448"/>
            <a:ext cx="4592738" cy="4232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4A181B"/>
                </a:solidFill>
                <a:latin typeface="Quattrocento"/>
              </a:rPr>
              <a:t>WRITE YOUR IDEA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001708" y="972866"/>
            <a:ext cx="3257592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Briefly elaborate on what you want to discuss.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701742" y="8547102"/>
            <a:ext cx="3257592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Briefly elaborate on what you want to discuss.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701742" y="6022357"/>
            <a:ext cx="3257592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Briefly elaborate on what you want to discuss.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701742" y="3497611"/>
            <a:ext cx="3257592" cy="71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Quattrocento"/>
              </a:rPr>
              <a:t>Briefly elaborate on what you want to discuss. 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5987630" y="1028700"/>
            <a:ext cx="5018038" cy="8229600"/>
            <a:chOff x="0" y="0"/>
            <a:chExt cx="6690717" cy="10972800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4"/>
            <a:srcRect l="29458" t="0" r="29458" b="0"/>
            <a:stretch>
              <a:fillRect/>
            </a:stretch>
          </p:blipFill>
          <p:spPr>
            <a:xfrm flipH="false" flipV="false">
              <a:off x="0" y="0"/>
              <a:ext cx="6690717" cy="10972800"/>
            </a:xfrm>
            <a:prstGeom prst="rect">
              <a:avLst/>
            </a:prstGeom>
          </p:spPr>
        </p:pic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545394" y="-2756498"/>
            <a:ext cx="7533024" cy="551299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98757" y="8158989"/>
            <a:ext cx="7533024" cy="5512995"/>
          </a:xfrm>
          <a:prstGeom prst="rect">
            <a:avLst/>
          </a:prstGeom>
        </p:spPr>
      </p:pic>
      <p:grpSp>
        <p:nvGrpSpPr>
          <p:cNvPr name="Group 13" id="13"/>
          <p:cNvGrpSpPr/>
          <p:nvPr/>
        </p:nvGrpSpPr>
        <p:grpSpPr>
          <a:xfrm rot="0">
            <a:off x="11970881" y="587249"/>
            <a:ext cx="1526929" cy="1544574"/>
            <a:chOff x="0" y="0"/>
            <a:chExt cx="803515" cy="812800"/>
          </a:xfrm>
        </p:grpSpPr>
        <p:sp>
          <p:nvSpPr>
            <p:cNvPr name="Freeform 14" id="14"/>
            <p:cNvSpPr/>
            <p:nvPr/>
          </p:nvSpPr>
          <p:spPr>
            <a:xfrm flipH="false" flipV="false">
              <a:off x="-2829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6" y="0"/>
                  </a:moveTo>
                  <a:cubicBezTo>
                    <a:pt x="628325" y="1001"/>
                    <a:pt x="809173" y="182659"/>
                    <a:pt x="809173" y="406400"/>
                  </a:cubicBezTo>
                  <a:cubicBezTo>
                    <a:pt x="809173" y="630141"/>
                    <a:pt x="628325" y="811799"/>
                    <a:pt x="404586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6719"/>
                </a:lnSpc>
                <a:spcBef>
                  <a:spcPct val="0"/>
                </a:spcBef>
              </a:pPr>
              <a:r>
                <a:rPr lang="en-US" sz="4799" u="none">
                  <a:solidFill>
                    <a:srgbClr val="4A181B"/>
                  </a:solidFill>
                  <a:latin typeface="Alex Brush"/>
                </a:rPr>
                <a:t>01.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970881" y="3112898"/>
            <a:ext cx="1526929" cy="1544574"/>
            <a:chOff x="0" y="0"/>
            <a:chExt cx="803515" cy="812800"/>
          </a:xfrm>
        </p:grpSpPr>
        <p:sp>
          <p:nvSpPr>
            <p:cNvPr name="Freeform 17" id="17"/>
            <p:cNvSpPr/>
            <p:nvPr/>
          </p:nvSpPr>
          <p:spPr>
            <a:xfrm flipH="false" flipV="false">
              <a:off x="-2829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6" y="0"/>
                  </a:moveTo>
                  <a:cubicBezTo>
                    <a:pt x="628325" y="1001"/>
                    <a:pt x="809173" y="182659"/>
                    <a:pt x="809173" y="406400"/>
                  </a:cubicBezTo>
                  <a:cubicBezTo>
                    <a:pt x="809173" y="630141"/>
                    <a:pt x="628325" y="811799"/>
                    <a:pt x="404586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6719"/>
                </a:lnSpc>
                <a:spcBef>
                  <a:spcPct val="0"/>
                </a:spcBef>
              </a:pPr>
              <a:r>
                <a:rPr lang="en-US" sz="4799" u="none">
                  <a:solidFill>
                    <a:srgbClr val="4A181B"/>
                  </a:solidFill>
                  <a:latin typeface="Alex Brush"/>
                </a:rPr>
                <a:t>02.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1970881" y="5634244"/>
            <a:ext cx="1526929" cy="1544574"/>
            <a:chOff x="0" y="0"/>
            <a:chExt cx="803515" cy="812800"/>
          </a:xfrm>
        </p:grpSpPr>
        <p:sp>
          <p:nvSpPr>
            <p:cNvPr name="Freeform 20" id="20"/>
            <p:cNvSpPr/>
            <p:nvPr/>
          </p:nvSpPr>
          <p:spPr>
            <a:xfrm flipH="false" flipV="false">
              <a:off x="-2829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6" y="0"/>
                  </a:moveTo>
                  <a:cubicBezTo>
                    <a:pt x="628325" y="1001"/>
                    <a:pt x="809173" y="182659"/>
                    <a:pt x="809173" y="406400"/>
                  </a:cubicBezTo>
                  <a:cubicBezTo>
                    <a:pt x="809173" y="630141"/>
                    <a:pt x="628325" y="811799"/>
                    <a:pt x="404586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6719"/>
                </a:lnSpc>
                <a:spcBef>
                  <a:spcPct val="0"/>
                </a:spcBef>
              </a:pPr>
              <a:r>
                <a:rPr lang="en-US" sz="4799" u="none">
                  <a:solidFill>
                    <a:srgbClr val="4A181B"/>
                  </a:solidFill>
                  <a:latin typeface="Alex Brush"/>
                </a:rPr>
                <a:t>03.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1970881" y="8158989"/>
            <a:ext cx="1526929" cy="1544574"/>
            <a:chOff x="0" y="0"/>
            <a:chExt cx="803515" cy="812800"/>
          </a:xfrm>
        </p:grpSpPr>
        <p:sp>
          <p:nvSpPr>
            <p:cNvPr name="Freeform 23" id="23"/>
            <p:cNvSpPr/>
            <p:nvPr/>
          </p:nvSpPr>
          <p:spPr>
            <a:xfrm flipH="false" flipV="false">
              <a:off x="-2829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6" y="0"/>
                  </a:moveTo>
                  <a:cubicBezTo>
                    <a:pt x="628325" y="1001"/>
                    <a:pt x="809173" y="182659"/>
                    <a:pt x="809173" y="406400"/>
                  </a:cubicBezTo>
                  <a:cubicBezTo>
                    <a:pt x="809173" y="630141"/>
                    <a:pt x="628325" y="811799"/>
                    <a:pt x="404586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6719"/>
                </a:lnSpc>
                <a:spcBef>
                  <a:spcPct val="0"/>
                </a:spcBef>
              </a:pPr>
              <a:r>
                <a:rPr lang="en-US" sz="4799" u="none">
                  <a:solidFill>
                    <a:srgbClr val="4A181B"/>
                  </a:solidFill>
                  <a:latin typeface="Alex Brush"/>
                </a:rPr>
                <a:t>04.</a:t>
              </a:r>
            </a:p>
          </p:txBody>
        </p:sp>
      </p:grpSp>
      <p:pic>
        <p:nvPicPr>
          <p:cNvPr name="Picture 25" id="2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910617" y="6739356"/>
            <a:ext cx="2000840" cy="2964207"/>
          </a:xfrm>
          <a:prstGeom prst="rect">
            <a:avLst/>
          </a:prstGeom>
        </p:spPr>
      </p:pic>
    </p:spTree>
  </p:cSld>
  <p:clrMapOvr>
    <a:masterClrMapping/>
  </p:clrMapOvr>
  <p:transition spd="fast">
    <p:circl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DAFjKUKhOJc</dc:identifier>
  <dcterms:modified xsi:type="dcterms:W3CDTF">2011-08-01T06:04:30Z</dcterms:modified>
  <cp:revision>1</cp:revision>
  <dc:title>Copia de History Subject for High School Roman Empire Beige and Red Scrapbook Educational Presentation</dc:title>
</cp:coreProperties>
</file>