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25"/>
    <p:sldId id="257" r:id="rId26"/>
    <p:sldId id="258" r:id="rId27"/>
    <p:sldId id="259" r:id="rId28"/>
    <p:sldId id="260" r:id="rId29"/>
    <p:sldId id="261" r:id="rId30"/>
    <p:sldId id="262" r:id="rId31"/>
    <p:sldId id="263" r:id="rId32"/>
    <p:sldId id="264" r:id="rId33"/>
    <p:sldId id="265" r:id="rId34"/>
    <p:sldId id="266" r:id="rId35"/>
    <p:sldId id="267" r:id="rId36"/>
    <p:sldId id="268" r:id="rId37"/>
    <p:sldId id="269" r:id="rId38"/>
    <p:sldId id="270" r:id="rId39"/>
    <p:sldId id="271" r:id="rId40"/>
    <p:sldId id="272" r:id="rId41"/>
    <p:sldId id="273" r:id="rId42"/>
    <p:sldId id="274" r:id="rId43"/>
    <p:sldId id="275" r:id="rId44"/>
    <p:sldId id="276" r:id="rId45"/>
    <p:sldId id="277" r:id="rId46"/>
    <p:sldId id="278" r:id="rId47"/>
    <p:sldId id="279" r:id="rId48"/>
    <p:sldId id="280" r:id="rId49"/>
    <p:sldId id="281" r:id="rId50"/>
    <p:sldId id="282" r:id="rId51"/>
    <p:sldId id="283" r:id="rId52"/>
    <p:sldId id="284" r:id="rId53"/>
    <p:sldId id="285" r:id="rId54"/>
    <p:sldId id="286" r:id="rId55"/>
    <p:sldId id="287" r:id="rId56"/>
    <p:sldId id="288" r:id="rId57"/>
    <p:sldId id="289" r:id="rId58"/>
  </p:sldIdLst>
  <p:sldSz cx="18288000" cy="10287000"/>
  <p:notesSz cx="6858000" cy="9144000"/>
  <p:embeddedFontLst>
    <p:embeddedFont>
      <p:font typeface="Libre Baskerville" charset="1" panose="02000000000000000000"/>
      <p:regular r:id="rId6"/>
    </p:embeddedFont>
    <p:embeddedFont>
      <p:font typeface="Libre Baskerville Bold" charset="1" panose="02000000000000000000"/>
      <p:regular r:id="rId7"/>
    </p:embeddedFont>
    <p:embeddedFont>
      <p:font typeface="Libre Baskerville Italics" charset="1" panose="02000000000000000000"/>
      <p:regular r:id="rId8"/>
    </p:embeddedFont>
    <p:embeddedFont>
      <p:font typeface="Arimo" charset="1" panose="020B0604020202020204"/>
      <p:regular r:id="rId9"/>
    </p:embeddedFont>
    <p:embeddedFont>
      <p:font typeface="Arimo Bold" charset="1" panose="020B0704020202020204"/>
      <p:regular r:id="rId10"/>
    </p:embeddedFont>
    <p:embeddedFont>
      <p:font typeface="Arimo Italics" charset="1" panose="020B0604020202090204"/>
      <p:regular r:id="rId11"/>
    </p:embeddedFont>
    <p:embeddedFont>
      <p:font typeface="Arimo Bold Italics" charset="1" panose="020B0704020202090204"/>
      <p:regular r:id="rId12"/>
    </p:embeddedFont>
    <p:embeddedFont>
      <p:font typeface="Noto Sans" charset="1" panose="020B0502040504020204"/>
      <p:regular r:id="rId13"/>
    </p:embeddedFont>
    <p:embeddedFont>
      <p:font typeface="Noto Sans Bold" charset="1" panose="020B0802040504020204"/>
      <p:regular r:id="rId14"/>
    </p:embeddedFont>
    <p:embeddedFont>
      <p:font typeface="Noto Sans Italics" charset="1" panose="020B0502040504090204"/>
      <p:regular r:id="rId15"/>
    </p:embeddedFont>
    <p:embeddedFont>
      <p:font typeface="Noto Sans Bold Italics" charset="1" panose="020B0802040504090204"/>
      <p:regular r:id="rId16"/>
    </p:embeddedFont>
    <p:embeddedFont>
      <p:font typeface="Noto Serif" charset="1" panose="02020600060500020200"/>
      <p:regular r:id="rId17"/>
    </p:embeddedFont>
    <p:embeddedFont>
      <p:font typeface="Noto Serif Bold" charset="1" panose="02020800060500020200"/>
      <p:regular r:id="rId18"/>
    </p:embeddedFont>
    <p:embeddedFont>
      <p:font typeface="Noto Serif Italics" charset="1" panose="02020600060500090200"/>
      <p:regular r:id="rId19"/>
    </p:embeddedFont>
    <p:embeddedFont>
      <p:font typeface="Noto Serif Bold Italics" charset="1" panose="02020800060500090200"/>
      <p:regular r:id="rId20"/>
    </p:embeddedFont>
    <p:embeddedFont>
      <p:font typeface="Open Sauce" charset="1" panose="00000500000000000000"/>
      <p:regular r:id="rId21"/>
    </p:embeddedFont>
    <p:embeddedFont>
      <p:font typeface="Open Sauce Bold" charset="1" panose="00000800000000000000"/>
      <p:regular r:id="rId22"/>
    </p:embeddedFont>
    <p:embeddedFont>
      <p:font typeface="Open Sauce Italics" charset="1" panose="00000500000000000000"/>
      <p:regular r:id="rId23"/>
    </p:embeddedFont>
    <p:embeddedFont>
      <p:font typeface="Open Sauce Bold Italics" charset="1" panose="0000080000000000000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slides/slide1.xml" Type="http://schemas.openxmlformats.org/officeDocument/2006/relationships/slide"/><Relationship Id="rId26" Target="slides/slide2.xml" Type="http://schemas.openxmlformats.org/officeDocument/2006/relationships/slide"/><Relationship Id="rId27" Target="slides/slide3.xml" Type="http://schemas.openxmlformats.org/officeDocument/2006/relationships/slide"/><Relationship Id="rId28" Target="slides/slide4.xml" Type="http://schemas.openxmlformats.org/officeDocument/2006/relationships/slide"/><Relationship Id="rId29" Target="slides/slide5.xml" Type="http://schemas.openxmlformats.org/officeDocument/2006/relationships/slide"/><Relationship Id="rId3" Target="viewProps.xml" Type="http://schemas.openxmlformats.org/officeDocument/2006/relationships/viewProps"/><Relationship Id="rId30" Target="slides/slide6.xml" Type="http://schemas.openxmlformats.org/officeDocument/2006/relationships/slide"/><Relationship Id="rId31" Target="slides/slide7.xml" Type="http://schemas.openxmlformats.org/officeDocument/2006/relationships/slide"/><Relationship Id="rId32" Target="slides/slide8.xml" Type="http://schemas.openxmlformats.org/officeDocument/2006/relationships/slide"/><Relationship Id="rId33" Target="slides/slide9.xml" Type="http://schemas.openxmlformats.org/officeDocument/2006/relationships/slide"/><Relationship Id="rId34" Target="slides/slide10.xml" Type="http://schemas.openxmlformats.org/officeDocument/2006/relationships/slide"/><Relationship Id="rId35" Target="slides/slide11.xml" Type="http://schemas.openxmlformats.org/officeDocument/2006/relationships/slide"/><Relationship Id="rId36" Target="slides/slide12.xml" Type="http://schemas.openxmlformats.org/officeDocument/2006/relationships/slide"/><Relationship Id="rId37" Target="slides/slide13.xml" Type="http://schemas.openxmlformats.org/officeDocument/2006/relationships/slide"/><Relationship Id="rId38" Target="slides/slide14.xml" Type="http://schemas.openxmlformats.org/officeDocument/2006/relationships/slide"/><Relationship Id="rId39" Target="slides/slide15.xml" Type="http://schemas.openxmlformats.org/officeDocument/2006/relationships/slide"/><Relationship Id="rId4" Target="theme/theme1.xml" Type="http://schemas.openxmlformats.org/officeDocument/2006/relationships/theme"/><Relationship Id="rId40" Target="slides/slide16.xml" Type="http://schemas.openxmlformats.org/officeDocument/2006/relationships/slide"/><Relationship Id="rId41" Target="slides/slide17.xml" Type="http://schemas.openxmlformats.org/officeDocument/2006/relationships/slide"/><Relationship Id="rId42" Target="slides/slide18.xml" Type="http://schemas.openxmlformats.org/officeDocument/2006/relationships/slide"/><Relationship Id="rId43" Target="slides/slide19.xml" Type="http://schemas.openxmlformats.org/officeDocument/2006/relationships/slide"/><Relationship Id="rId44" Target="slides/slide20.xml" Type="http://schemas.openxmlformats.org/officeDocument/2006/relationships/slide"/><Relationship Id="rId45" Target="slides/slide21.xml" Type="http://schemas.openxmlformats.org/officeDocument/2006/relationships/slide"/><Relationship Id="rId46" Target="slides/slide22.xml" Type="http://schemas.openxmlformats.org/officeDocument/2006/relationships/slide"/><Relationship Id="rId47" Target="slides/slide23.xml" Type="http://schemas.openxmlformats.org/officeDocument/2006/relationships/slide"/><Relationship Id="rId48" Target="slides/slide24.xml" Type="http://schemas.openxmlformats.org/officeDocument/2006/relationships/slide"/><Relationship Id="rId49" Target="slides/slide25.xml" Type="http://schemas.openxmlformats.org/officeDocument/2006/relationships/slide"/><Relationship Id="rId5" Target="tableStyles.xml" Type="http://schemas.openxmlformats.org/officeDocument/2006/relationships/tableStyles"/><Relationship Id="rId50" Target="slides/slide26.xml" Type="http://schemas.openxmlformats.org/officeDocument/2006/relationships/slide"/><Relationship Id="rId51" Target="slides/slide27.xml" Type="http://schemas.openxmlformats.org/officeDocument/2006/relationships/slide"/><Relationship Id="rId52" Target="slides/slide28.xml" Type="http://schemas.openxmlformats.org/officeDocument/2006/relationships/slide"/><Relationship Id="rId53" Target="slides/slide29.xml" Type="http://schemas.openxmlformats.org/officeDocument/2006/relationships/slide"/><Relationship Id="rId54" Target="slides/slide30.xml" Type="http://schemas.openxmlformats.org/officeDocument/2006/relationships/slide"/><Relationship Id="rId55" Target="slides/slide31.xml" Type="http://schemas.openxmlformats.org/officeDocument/2006/relationships/slide"/><Relationship Id="rId56" Target="slides/slide32.xml" Type="http://schemas.openxmlformats.org/officeDocument/2006/relationships/slide"/><Relationship Id="rId57" Target="slides/slide33.xml" Type="http://schemas.openxmlformats.org/officeDocument/2006/relationships/slide"/><Relationship Id="rId58" Target="slides/slide34.xml" Type="http://schemas.openxmlformats.org/officeDocument/2006/relationships/slide"/><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6.png" Type="http://schemas.openxmlformats.org/officeDocument/2006/relationships/image"/><Relationship Id="rId11" Target="../media/image37.svg" Type="http://schemas.openxmlformats.org/officeDocument/2006/relationships/image"/><Relationship Id="rId2" Target="../media/image28.png" Type="http://schemas.openxmlformats.org/officeDocument/2006/relationships/image"/><Relationship Id="rId3" Target="../media/image29.svg" Type="http://schemas.openxmlformats.org/officeDocument/2006/relationships/image"/><Relationship Id="rId4" Target="../media/image30.png" Type="http://schemas.openxmlformats.org/officeDocument/2006/relationships/image"/><Relationship Id="rId5" Target="../media/image31.svg" Type="http://schemas.openxmlformats.org/officeDocument/2006/relationships/image"/><Relationship Id="rId6" Target="../media/image32.png" Type="http://schemas.openxmlformats.org/officeDocument/2006/relationships/image"/><Relationship Id="rId7" Target="../media/image33.svg" Type="http://schemas.openxmlformats.org/officeDocument/2006/relationships/image"/><Relationship Id="rId8" Target="../media/image34.png" Type="http://schemas.openxmlformats.org/officeDocument/2006/relationships/image"/><Relationship Id="rId9" Target="../media/image35.sv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8.png" Type="http://schemas.openxmlformats.org/officeDocument/2006/relationships/image"/><Relationship Id="rId3" Target="../media/image39.svg" Type="http://schemas.openxmlformats.org/officeDocument/2006/relationships/image"/><Relationship Id="rId4" Target="../media/image40.png" Type="http://schemas.openxmlformats.org/officeDocument/2006/relationships/image"/><Relationship Id="rId5" Target="../media/image41.svg" Type="http://schemas.openxmlformats.org/officeDocument/2006/relationships/image"/><Relationship Id="rId6" Target="../media/image42.png" Type="http://schemas.openxmlformats.org/officeDocument/2006/relationships/image"/><Relationship Id="rId7" Target="../media/image43.svg" Type="http://schemas.openxmlformats.org/officeDocument/2006/relationships/image"/><Relationship Id="rId8" Target="../media/image44.png" Type="http://schemas.openxmlformats.org/officeDocument/2006/relationships/image"/><Relationship Id="rId9" Target="../media/image45.sv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46.jpeg" Type="http://schemas.openxmlformats.org/officeDocument/2006/relationships/image"/><Relationship Id="rId5" Target="../media/image47.jpeg" Type="http://schemas.openxmlformats.org/officeDocument/2006/relationships/image"/><Relationship Id="rId6" Target="../media/image48.jpeg" Type="http://schemas.openxmlformats.org/officeDocument/2006/relationships/image"/><Relationship Id="rId7" Target="../media/image49.jpe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0.jpeg" Type="http://schemas.openxmlformats.org/officeDocument/2006/relationships/image"/><Relationship Id="rId3" Target="../media/image19.png" Type="http://schemas.openxmlformats.org/officeDocument/2006/relationships/image"/><Relationship Id="rId4" Target="../media/image20.svg" Type="http://schemas.openxmlformats.org/officeDocument/2006/relationships/image"/><Relationship Id="rId5" Target="../media/image51.jpe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svg" Type="http://schemas.openxmlformats.org/officeDocument/2006/relationships/image"/><Relationship Id="rId4" Target="../media/image19.png" Type="http://schemas.openxmlformats.org/officeDocument/2006/relationships/image"/><Relationship Id="rId5" Target="../media/image20.svg" Type="http://schemas.openxmlformats.org/officeDocument/2006/relationships/image"/><Relationship Id="rId6" Target="../media/image52.png" Type="http://schemas.openxmlformats.org/officeDocument/2006/relationships/image"/><Relationship Id="rId7" Target="../media/image53.sv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2.png" Type="http://schemas.openxmlformats.org/officeDocument/2006/relationships/image"/><Relationship Id="rId3" Target="../media/image23.svg" Type="http://schemas.openxmlformats.org/officeDocument/2006/relationships/image"/><Relationship Id="rId4" Target="../media/image54.pn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5.png" Type="http://schemas.openxmlformats.org/officeDocument/2006/relationships/image"/><Relationship Id="rId3" Target="../media/image56.svg" Type="http://schemas.openxmlformats.org/officeDocument/2006/relationships/image"/><Relationship Id="rId4" Target="../media/image57.png"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58.png" Type="http://schemas.openxmlformats.org/officeDocument/2006/relationships/image"/><Relationship Id="rId5" Target="../media/image59.svg" Type="http://schemas.openxmlformats.org/officeDocument/2006/relationships/image"/><Relationship Id="rId6" Target="../media/image34.png" Type="http://schemas.openxmlformats.org/officeDocument/2006/relationships/image"/><Relationship Id="rId7" Target="../media/image35.sv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1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68.png" Type="http://schemas.openxmlformats.org/officeDocument/2006/relationships/image"/><Relationship Id="rId11" Target="../media/image69.svg" Type="http://schemas.openxmlformats.org/officeDocument/2006/relationships/image"/><Relationship Id="rId2" Target="../media/image60.png" Type="http://schemas.openxmlformats.org/officeDocument/2006/relationships/image"/><Relationship Id="rId3" Target="../media/image61.svg" Type="http://schemas.openxmlformats.org/officeDocument/2006/relationships/image"/><Relationship Id="rId4" Target="../media/image62.png" Type="http://schemas.openxmlformats.org/officeDocument/2006/relationships/image"/><Relationship Id="rId5" Target="../media/image63.svg" Type="http://schemas.openxmlformats.org/officeDocument/2006/relationships/image"/><Relationship Id="rId6" Target="../media/image64.png" Type="http://schemas.openxmlformats.org/officeDocument/2006/relationships/image"/><Relationship Id="rId7" Target="../media/image65.svg" Type="http://schemas.openxmlformats.org/officeDocument/2006/relationships/image"/><Relationship Id="rId8" Target="../media/image66.png" Type="http://schemas.openxmlformats.org/officeDocument/2006/relationships/image"/><Relationship Id="rId9" Target="../media/image67.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 Id="rId4" Target="../media/image6.png" Type="http://schemas.openxmlformats.org/officeDocument/2006/relationships/image"/><Relationship Id="rId5" Target="../media/image7.png" Type="http://schemas.openxmlformats.org/officeDocument/2006/relationships/image"/><Relationship Id="rId6" Target="../media/image8.png" Type="http://schemas.openxmlformats.org/officeDocument/2006/relationships/image"/></Relationships>
</file>

<file path=ppt/slides/_rels/slide2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70.png" Type="http://schemas.openxmlformats.org/officeDocument/2006/relationships/image"/><Relationship Id="rId5" Target="../media/image58.png" Type="http://schemas.openxmlformats.org/officeDocument/2006/relationships/image"/><Relationship Id="rId6" Target="../media/image59.svg" Type="http://schemas.openxmlformats.org/officeDocument/2006/relationships/image"/><Relationship Id="rId7" Target="../media/image36.png" Type="http://schemas.openxmlformats.org/officeDocument/2006/relationships/image"/><Relationship Id="rId8" Target="../media/image37.svg" Type="http://schemas.openxmlformats.org/officeDocument/2006/relationships/image"/></Relationships>
</file>

<file path=ppt/slides/_rels/slide2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71.png" Type="http://schemas.openxmlformats.org/officeDocument/2006/relationships/image"/><Relationship Id="rId3" Target="../media/image72.sv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19.png" Type="http://schemas.openxmlformats.org/officeDocument/2006/relationships/image"/><Relationship Id="rId7" Target="../media/image20.svg" Type="http://schemas.openxmlformats.org/officeDocument/2006/relationships/image"/></Relationships>
</file>

<file path=ppt/slides/_rels/slide2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 Id="rId4" Target="../media/image73.png" Type="http://schemas.openxmlformats.org/officeDocument/2006/relationships/image"/><Relationship Id="rId5" Target="../media/image74.png" Type="http://schemas.openxmlformats.org/officeDocument/2006/relationships/image"/></Relationships>
</file>

<file path=ppt/slides/_rels/slide2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2.png" Type="http://schemas.openxmlformats.org/officeDocument/2006/relationships/image"/><Relationship Id="rId3" Target="../media/image23.svg" Type="http://schemas.openxmlformats.org/officeDocument/2006/relationships/image"/></Relationships>
</file>

<file path=ppt/slides/_rels/slide24.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2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83.png" Type="http://schemas.openxmlformats.org/officeDocument/2006/relationships/image"/><Relationship Id="rId11" Target="../media/image84.svg" Type="http://schemas.openxmlformats.org/officeDocument/2006/relationships/image"/><Relationship Id="rId2" Target="../media/image75.png" Type="http://schemas.openxmlformats.org/officeDocument/2006/relationships/image"/><Relationship Id="rId3" Target="../media/image76.svg" Type="http://schemas.openxmlformats.org/officeDocument/2006/relationships/image"/><Relationship Id="rId4" Target="../media/image77.png" Type="http://schemas.openxmlformats.org/officeDocument/2006/relationships/image"/><Relationship Id="rId5" Target="../media/image78.svg" Type="http://schemas.openxmlformats.org/officeDocument/2006/relationships/image"/><Relationship Id="rId6" Target="../media/image79.png" Type="http://schemas.openxmlformats.org/officeDocument/2006/relationships/image"/><Relationship Id="rId7" Target="../media/image80.svg" Type="http://schemas.openxmlformats.org/officeDocument/2006/relationships/image"/><Relationship Id="rId8" Target="../media/image81.png" Type="http://schemas.openxmlformats.org/officeDocument/2006/relationships/image"/><Relationship Id="rId9" Target="../media/image82.svg" Type="http://schemas.openxmlformats.org/officeDocument/2006/relationships/image"/></Relationships>
</file>

<file path=ppt/slides/_rels/slide2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89.png" Type="http://schemas.openxmlformats.org/officeDocument/2006/relationships/image"/><Relationship Id="rId11" Target="../media/image90.sv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85.png" Type="http://schemas.openxmlformats.org/officeDocument/2006/relationships/image"/><Relationship Id="rId5" Target="../media/image86.svg" Type="http://schemas.openxmlformats.org/officeDocument/2006/relationships/image"/><Relationship Id="rId6" Target="../media/image87.png" Type="http://schemas.openxmlformats.org/officeDocument/2006/relationships/image"/><Relationship Id="rId7" Target="../media/image88.svg" Type="http://schemas.openxmlformats.org/officeDocument/2006/relationships/image"/><Relationship Id="rId8" Target="../media/image60.png" Type="http://schemas.openxmlformats.org/officeDocument/2006/relationships/image"/><Relationship Id="rId9" Target="../media/image61.svg" Type="http://schemas.openxmlformats.org/officeDocument/2006/relationships/image"/></Relationships>
</file>

<file path=ppt/slides/_rels/slide27.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2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46.jpeg" Type="http://schemas.openxmlformats.org/officeDocument/2006/relationships/image"/><Relationship Id="rId2" Target="../media/image91.jpeg" Type="http://schemas.openxmlformats.org/officeDocument/2006/relationships/image"/><Relationship Id="rId3" Target="../media/image92.jpeg" Type="http://schemas.openxmlformats.org/officeDocument/2006/relationships/image"/><Relationship Id="rId4" Target="../media/image93.jpeg" Type="http://schemas.openxmlformats.org/officeDocument/2006/relationships/image"/><Relationship Id="rId5" Target="../media/image94.png" Type="http://schemas.openxmlformats.org/officeDocument/2006/relationships/image"/><Relationship Id="rId6" Target="../media/image95.svg" Type="http://schemas.openxmlformats.org/officeDocument/2006/relationships/image"/><Relationship Id="rId7" Target="../media/image96.jpeg" Type="http://schemas.openxmlformats.org/officeDocument/2006/relationships/image"/><Relationship Id="rId8" Target="../media/image97.jpeg" Type="http://schemas.openxmlformats.org/officeDocument/2006/relationships/image"/><Relationship Id="rId9" Target="../media/image98.jpeg" Type="http://schemas.openxmlformats.org/officeDocument/2006/relationships/image"/></Relationships>
</file>

<file path=ppt/slides/_rels/slide2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03.png" Type="http://schemas.openxmlformats.org/officeDocument/2006/relationships/image"/><Relationship Id="rId11" Target="../media/image104.svg" Type="http://schemas.openxmlformats.org/officeDocument/2006/relationships/image"/><Relationship Id="rId12" Target="../media/image105.png" Type="http://schemas.openxmlformats.org/officeDocument/2006/relationships/image"/><Relationship Id="rId13" Target="../media/image106.svg" Type="http://schemas.openxmlformats.org/officeDocument/2006/relationships/image"/><Relationship Id="rId14" Target="../media/image107.png" Type="http://schemas.openxmlformats.org/officeDocument/2006/relationships/image"/><Relationship Id="rId15" Target="../media/image108.svg" Type="http://schemas.openxmlformats.org/officeDocument/2006/relationships/image"/><Relationship Id="rId16" Target="../media/image109.png" Type="http://schemas.openxmlformats.org/officeDocument/2006/relationships/image"/><Relationship Id="rId17" Target="../media/image110.svg" Type="http://schemas.openxmlformats.org/officeDocument/2006/relationships/image"/><Relationship Id="rId2" Target="../media/image17.png" Type="http://schemas.openxmlformats.org/officeDocument/2006/relationships/image"/><Relationship Id="rId3" Target="../media/image18.svg" Type="http://schemas.openxmlformats.org/officeDocument/2006/relationships/image"/><Relationship Id="rId4" Target="../media/image19.png" Type="http://schemas.openxmlformats.org/officeDocument/2006/relationships/image"/><Relationship Id="rId5" Target="../media/image20.svg" Type="http://schemas.openxmlformats.org/officeDocument/2006/relationships/image"/><Relationship Id="rId6" Target="../media/image99.png" Type="http://schemas.openxmlformats.org/officeDocument/2006/relationships/image"/><Relationship Id="rId7" Target="../media/image100.svg" Type="http://schemas.openxmlformats.org/officeDocument/2006/relationships/image"/><Relationship Id="rId8" Target="../media/image101.png" Type="http://schemas.openxmlformats.org/officeDocument/2006/relationships/image"/><Relationship Id="rId9" Target="../media/image102.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png" Type="http://schemas.openxmlformats.org/officeDocument/2006/relationships/image"/><Relationship Id="rId4" Target="../media/image11.png" Type="http://schemas.openxmlformats.org/officeDocument/2006/relationships/image"/></Relationships>
</file>

<file path=ppt/slides/_rels/slide3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11.png" Type="http://schemas.openxmlformats.org/officeDocument/2006/relationships/image"/><Relationship Id="rId3" Target="../media/image112.svg" Type="http://schemas.openxmlformats.org/officeDocument/2006/relationships/image"/></Relationships>
</file>

<file path=ppt/slides/_rels/slide3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13.png" Type="http://schemas.openxmlformats.org/officeDocument/2006/relationships/image"/><Relationship Id="rId3" Target="../media/image114.svg" Type="http://schemas.openxmlformats.org/officeDocument/2006/relationships/image"/></Relationships>
</file>

<file path=ppt/slides/_rels/slide32.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79.png" Type="http://schemas.openxmlformats.org/officeDocument/2006/relationships/image"/><Relationship Id="rId11" Target="../media/image80.svg" Type="http://schemas.openxmlformats.org/officeDocument/2006/relationships/image"/><Relationship Id="rId12" Target="../media/image85.png" Type="http://schemas.openxmlformats.org/officeDocument/2006/relationships/image"/><Relationship Id="rId13" Target="../media/image86.svg" Type="http://schemas.openxmlformats.org/officeDocument/2006/relationships/image"/><Relationship Id="rId14" Target="../media/image36.png" Type="http://schemas.openxmlformats.org/officeDocument/2006/relationships/image"/><Relationship Id="rId15" Target="../media/image37.svg" Type="http://schemas.openxmlformats.org/officeDocument/2006/relationships/image"/><Relationship Id="rId16" Target="../media/image121.png" Type="http://schemas.openxmlformats.org/officeDocument/2006/relationships/image"/><Relationship Id="rId17" Target="../media/image122.svg" Type="http://schemas.openxmlformats.org/officeDocument/2006/relationships/image"/><Relationship Id="rId18" Target="../media/image123.png" Type="http://schemas.openxmlformats.org/officeDocument/2006/relationships/image"/><Relationship Id="rId19" Target="../media/image124.svg" Type="http://schemas.openxmlformats.org/officeDocument/2006/relationships/image"/><Relationship Id="rId2" Target="../media/image30.png" Type="http://schemas.openxmlformats.org/officeDocument/2006/relationships/image"/><Relationship Id="rId20" Target="../media/image77.png" Type="http://schemas.openxmlformats.org/officeDocument/2006/relationships/image"/><Relationship Id="rId21" Target="../media/image78.svg" Type="http://schemas.openxmlformats.org/officeDocument/2006/relationships/image"/><Relationship Id="rId22" Target="../media/image125.png" Type="http://schemas.openxmlformats.org/officeDocument/2006/relationships/image"/><Relationship Id="rId23" Target="../media/image126.svg" Type="http://schemas.openxmlformats.org/officeDocument/2006/relationships/image"/><Relationship Id="rId24" Target="../media/image127.png" Type="http://schemas.openxmlformats.org/officeDocument/2006/relationships/image"/><Relationship Id="rId25" Target="../media/image128.svg" Type="http://schemas.openxmlformats.org/officeDocument/2006/relationships/image"/><Relationship Id="rId26" Target="../media/image129.png" Type="http://schemas.openxmlformats.org/officeDocument/2006/relationships/image"/><Relationship Id="rId27" Target="../media/image130.svg" Type="http://schemas.openxmlformats.org/officeDocument/2006/relationships/image"/><Relationship Id="rId28" Target="../media/image83.png" Type="http://schemas.openxmlformats.org/officeDocument/2006/relationships/image"/><Relationship Id="rId29" Target="../media/image84.svg" Type="http://schemas.openxmlformats.org/officeDocument/2006/relationships/image"/><Relationship Id="rId3" Target="../media/image31.svg" Type="http://schemas.openxmlformats.org/officeDocument/2006/relationships/image"/><Relationship Id="rId30" Target="../media/image58.png" Type="http://schemas.openxmlformats.org/officeDocument/2006/relationships/image"/><Relationship Id="rId31" Target="../media/image59.svg" Type="http://schemas.openxmlformats.org/officeDocument/2006/relationships/image"/><Relationship Id="rId32" Target="../media/image131.png" Type="http://schemas.openxmlformats.org/officeDocument/2006/relationships/image"/><Relationship Id="rId33" Target="../media/image132.svg" Type="http://schemas.openxmlformats.org/officeDocument/2006/relationships/image"/><Relationship Id="rId34" Target="../media/image32.png" Type="http://schemas.openxmlformats.org/officeDocument/2006/relationships/image"/><Relationship Id="rId35" Target="../media/image33.svg" Type="http://schemas.openxmlformats.org/officeDocument/2006/relationships/image"/><Relationship Id="rId36" Target="../media/image64.png" Type="http://schemas.openxmlformats.org/officeDocument/2006/relationships/image"/><Relationship Id="rId37" Target="../media/image65.svg" Type="http://schemas.openxmlformats.org/officeDocument/2006/relationships/image"/><Relationship Id="rId38" Target="../media/image133.png" Type="http://schemas.openxmlformats.org/officeDocument/2006/relationships/image"/><Relationship Id="rId39" Target="../media/image134.svg" Type="http://schemas.openxmlformats.org/officeDocument/2006/relationships/image"/><Relationship Id="rId4" Target="../media/image115.png" Type="http://schemas.openxmlformats.org/officeDocument/2006/relationships/image"/><Relationship Id="rId40" Target="../media/image135.png" Type="http://schemas.openxmlformats.org/officeDocument/2006/relationships/image"/><Relationship Id="rId41" Target="../media/image136.svg" Type="http://schemas.openxmlformats.org/officeDocument/2006/relationships/image"/><Relationship Id="rId42" Target="../media/image60.png" Type="http://schemas.openxmlformats.org/officeDocument/2006/relationships/image"/><Relationship Id="rId43" Target="../media/image61.svg" Type="http://schemas.openxmlformats.org/officeDocument/2006/relationships/image"/><Relationship Id="rId44" Target="../media/image137.png" Type="http://schemas.openxmlformats.org/officeDocument/2006/relationships/image"/><Relationship Id="rId45" Target="../media/image138.svg" Type="http://schemas.openxmlformats.org/officeDocument/2006/relationships/image"/><Relationship Id="rId46" Target="../media/image81.png" Type="http://schemas.openxmlformats.org/officeDocument/2006/relationships/image"/><Relationship Id="rId47" Target="../media/image82.svg" Type="http://schemas.openxmlformats.org/officeDocument/2006/relationships/image"/><Relationship Id="rId48" Target="../media/image139.png" Type="http://schemas.openxmlformats.org/officeDocument/2006/relationships/image"/><Relationship Id="rId49" Target="../media/image140.svg" Type="http://schemas.openxmlformats.org/officeDocument/2006/relationships/image"/><Relationship Id="rId5" Target="../media/image116.svg" Type="http://schemas.openxmlformats.org/officeDocument/2006/relationships/image"/><Relationship Id="rId50" Target="../media/image141.png" Type="http://schemas.openxmlformats.org/officeDocument/2006/relationships/image"/><Relationship Id="rId51" Target="../media/image142.svg" Type="http://schemas.openxmlformats.org/officeDocument/2006/relationships/image"/><Relationship Id="rId52" Target="../media/image143.png" Type="http://schemas.openxmlformats.org/officeDocument/2006/relationships/image"/><Relationship Id="rId53" Target="../media/image144.svg" Type="http://schemas.openxmlformats.org/officeDocument/2006/relationships/image"/><Relationship Id="rId54" Target="../media/image145.png" Type="http://schemas.openxmlformats.org/officeDocument/2006/relationships/image"/><Relationship Id="rId55" Target="../media/image146.svg" Type="http://schemas.openxmlformats.org/officeDocument/2006/relationships/image"/><Relationship Id="rId56" Target="../media/image62.png" Type="http://schemas.openxmlformats.org/officeDocument/2006/relationships/image"/><Relationship Id="rId57" Target="../media/image63.svg" Type="http://schemas.openxmlformats.org/officeDocument/2006/relationships/image"/><Relationship Id="rId58" Target="../media/image147.png" Type="http://schemas.openxmlformats.org/officeDocument/2006/relationships/image"/><Relationship Id="rId59" Target="../media/image148.svg" Type="http://schemas.openxmlformats.org/officeDocument/2006/relationships/image"/><Relationship Id="rId6" Target="../media/image117.png" Type="http://schemas.openxmlformats.org/officeDocument/2006/relationships/image"/><Relationship Id="rId60" Target="../media/image34.png" Type="http://schemas.openxmlformats.org/officeDocument/2006/relationships/image"/><Relationship Id="rId61" Target="../media/image35.svg" Type="http://schemas.openxmlformats.org/officeDocument/2006/relationships/image"/><Relationship Id="rId62" Target="../media/image66.png" Type="http://schemas.openxmlformats.org/officeDocument/2006/relationships/image"/><Relationship Id="rId63" Target="../media/image67.svg" Type="http://schemas.openxmlformats.org/officeDocument/2006/relationships/image"/><Relationship Id="rId64" Target="../media/image149.png" Type="http://schemas.openxmlformats.org/officeDocument/2006/relationships/image"/><Relationship Id="rId65" Target="../media/image150.svg" Type="http://schemas.openxmlformats.org/officeDocument/2006/relationships/image"/><Relationship Id="rId66" Target="../media/image151.png" Type="http://schemas.openxmlformats.org/officeDocument/2006/relationships/image"/><Relationship Id="rId67" Target="../media/image152.svg" Type="http://schemas.openxmlformats.org/officeDocument/2006/relationships/image"/><Relationship Id="rId68" Target="../media/image153.png" Type="http://schemas.openxmlformats.org/officeDocument/2006/relationships/image"/><Relationship Id="rId69" Target="../media/image154.svg" Type="http://schemas.openxmlformats.org/officeDocument/2006/relationships/image"/><Relationship Id="rId7" Target="../media/image118.svg" Type="http://schemas.openxmlformats.org/officeDocument/2006/relationships/image"/><Relationship Id="rId8" Target="../media/image119.png" Type="http://schemas.openxmlformats.org/officeDocument/2006/relationships/image"/><Relationship Id="rId9" Target="../media/image120.svg" Type="http://schemas.openxmlformats.org/officeDocument/2006/relationships/image"/></Relationships>
</file>

<file path=ppt/slides/_rels/slide3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13.png" Type="http://schemas.openxmlformats.org/officeDocument/2006/relationships/image"/><Relationship Id="rId11" Target="../media/image114.svg" Type="http://schemas.openxmlformats.org/officeDocument/2006/relationships/image"/><Relationship Id="rId12" Target="../media/image161.png" Type="http://schemas.openxmlformats.org/officeDocument/2006/relationships/image"/><Relationship Id="rId13" Target="../media/image162.svg" Type="http://schemas.openxmlformats.org/officeDocument/2006/relationships/image"/><Relationship Id="rId14" Target="../media/image163.png" Type="http://schemas.openxmlformats.org/officeDocument/2006/relationships/image"/><Relationship Id="rId15" Target="../media/image164.svg" Type="http://schemas.openxmlformats.org/officeDocument/2006/relationships/image"/><Relationship Id="rId16" Target="../media/image165.png" Type="http://schemas.openxmlformats.org/officeDocument/2006/relationships/image"/><Relationship Id="rId17" Target="../media/image166.svg" Type="http://schemas.openxmlformats.org/officeDocument/2006/relationships/image"/><Relationship Id="rId18" Target="../media/image167.png" Type="http://schemas.openxmlformats.org/officeDocument/2006/relationships/image"/><Relationship Id="rId19" Target="../media/image168.svg" Type="http://schemas.openxmlformats.org/officeDocument/2006/relationships/image"/><Relationship Id="rId2" Target="../media/image28.png" Type="http://schemas.openxmlformats.org/officeDocument/2006/relationships/image"/><Relationship Id="rId20" Target="../media/image169.png" Type="http://schemas.openxmlformats.org/officeDocument/2006/relationships/image"/><Relationship Id="rId21" Target="../media/image170.svg" Type="http://schemas.openxmlformats.org/officeDocument/2006/relationships/image"/><Relationship Id="rId22" Target="../media/image171.png" Type="http://schemas.openxmlformats.org/officeDocument/2006/relationships/image"/><Relationship Id="rId23" Target="../media/image172.svg" Type="http://schemas.openxmlformats.org/officeDocument/2006/relationships/image"/><Relationship Id="rId24" Target="../media/image111.png" Type="http://schemas.openxmlformats.org/officeDocument/2006/relationships/image"/><Relationship Id="rId25" Target="../media/image112.svg" Type="http://schemas.openxmlformats.org/officeDocument/2006/relationships/image"/><Relationship Id="rId3" Target="../media/image29.svg" Type="http://schemas.openxmlformats.org/officeDocument/2006/relationships/image"/><Relationship Id="rId4" Target="../media/image155.png" Type="http://schemas.openxmlformats.org/officeDocument/2006/relationships/image"/><Relationship Id="rId5" Target="../media/image156.svg" Type="http://schemas.openxmlformats.org/officeDocument/2006/relationships/image"/><Relationship Id="rId6" Target="../media/image157.png" Type="http://schemas.openxmlformats.org/officeDocument/2006/relationships/image"/><Relationship Id="rId7" Target="../media/image158.svg" Type="http://schemas.openxmlformats.org/officeDocument/2006/relationships/image"/><Relationship Id="rId8" Target="../media/image159.png" Type="http://schemas.openxmlformats.org/officeDocument/2006/relationships/image"/><Relationship Id="rId9" Target="../media/image160.svg" Type="http://schemas.openxmlformats.org/officeDocument/2006/relationships/image"/></Relationships>
</file>

<file path=ppt/slides/_rels/slide3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79.png" Type="http://schemas.openxmlformats.org/officeDocument/2006/relationships/image"/><Relationship Id="rId11" Target="../media/image180.svg" Type="http://schemas.openxmlformats.org/officeDocument/2006/relationships/image"/><Relationship Id="rId12" Target="../media/image181.png" Type="http://schemas.openxmlformats.org/officeDocument/2006/relationships/image"/><Relationship Id="rId2" Target="../media/image42.png" Type="http://schemas.openxmlformats.org/officeDocument/2006/relationships/image"/><Relationship Id="rId3" Target="../media/image43.svg" Type="http://schemas.openxmlformats.org/officeDocument/2006/relationships/image"/><Relationship Id="rId4" Target="../media/image173.png" Type="http://schemas.openxmlformats.org/officeDocument/2006/relationships/image"/><Relationship Id="rId5" Target="../media/image174.svg" Type="http://schemas.openxmlformats.org/officeDocument/2006/relationships/image"/><Relationship Id="rId6" Target="../media/image175.png" Type="http://schemas.openxmlformats.org/officeDocument/2006/relationships/image"/><Relationship Id="rId7" Target="../media/image176.svg" Type="http://schemas.openxmlformats.org/officeDocument/2006/relationships/image"/><Relationship Id="rId8" Target="../media/image177.png" Type="http://schemas.openxmlformats.org/officeDocument/2006/relationships/image"/><Relationship Id="rId9" Target="../media/image178.sv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2.png" Type="http://schemas.openxmlformats.org/officeDocument/2006/relationships/image"/><Relationship Id="rId4" Target="../media/image9.pn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19.png" Type="http://schemas.openxmlformats.org/officeDocument/2006/relationships/image"/><Relationship Id="rId7" Target="../media/image20.sv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21.pn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2.png" Type="http://schemas.openxmlformats.org/officeDocument/2006/relationships/image"/><Relationship Id="rId3" Target="../media/image23.svg" Type="http://schemas.openxmlformats.org/officeDocument/2006/relationships/image"/><Relationship Id="rId4" Target="../media/image24.pn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25.jpeg" Type="http://schemas.openxmlformats.org/officeDocument/2006/relationships/image"/><Relationship Id="rId5" Target="../media/image26.jpeg" Type="http://schemas.openxmlformats.org/officeDocument/2006/relationships/image"/><Relationship Id="rId6" Target="../media/image27.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grpSp>
        <p:nvGrpSpPr>
          <p:cNvPr name="Group 2" id="2"/>
          <p:cNvGrpSpPr/>
          <p:nvPr/>
        </p:nvGrpSpPr>
        <p:grpSpPr>
          <a:xfrm rot="0">
            <a:off x="1214186" y="7624275"/>
            <a:ext cx="3196667" cy="688978"/>
            <a:chOff x="0" y="0"/>
            <a:chExt cx="1808536" cy="389794"/>
          </a:xfrm>
        </p:grpSpPr>
        <p:sp>
          <p:nvSpPr>
            <p:cNvPr name="Freeform 3" id="3"/>
            <p:cNvSpPr/>
            <p:nvPr/>
          </p:nvSpPr>
          <p:spPr>
            <a:xfrm flipH="false" flipV="false">
              <a:off x="203200" y="-24522"/>
              <a:ext cx="1402136" cy="438839"/>
            </a:xfrm>
            <a:custGeom>
              <a:avLst/>
              <a:gdLst/>
              <a:ahLst/>
              <a:cxnLst/>
              <a:rect r="r" b="b" t="t" l="l"/>
              <a:pathLst>
                <a:path h="438839" w="1402136">
                  <a:moveTo>
                    <a:pt x="1402136" y="24522"/>
                  </a:moveTo>
                  <a:cubicBezTo>
                    <a:pt x="1319007" y="0"/>
                    <a:pt x="1229474" y="30903"/>
                    <a:pt x="1179170" y="101482"/>
                  </a:cubicBezTo>
                  <a:cubicBezTo>
                    <a:pt x="1128867" y="172061"/>
                    <a:pt x="1128867" y="266777"/>
                    <a:pt x="1179170" y="337356"/>
                  </a:cubicBezTo>
                  <a:cubicBezTo>
                    <a:pt x="1229474" y="407934"/>
                    <a:pt x="1319007" y="438838"/>
                    <a:pt x="1402136" y="414316"/>
                  </a:cubicBezTo>
                  <a:lnTo>
                    <a:pt x="0" y="414316"/>
                  </a:lnTo>
                  <a:cubicBezTo>
                    <a:pt x="83129" y="438838"/>
                    <a:pt x="172662" y="407934"/>
                    <a:pt x="222966" y="337356"/>
                  </a:cubicBezTo>
                  <a:cubicBezTo>
                    <a:pt x="273269" y="266777"/>
                    <a:pt x="273269" y="172061"/>
                    <a:pt x="222966" y="101482"/>
                  </a:cubicBezTo>
                  <a:cubicBezTo>
                    <a:pt x="172662" y="30903"/>
                    <a:pt x="83129" y="0"/>
                    <a:pt x="0" y="24522"/>
                  </a:cubicBezTo>
                  <a:close/>
                </a:path>
              </a:pathLst>
            </a:custGeom>
            <a:solidFill>
              <a:srgbClr val="FF7733"/>
            </a:solidFill>
          </p:spPr>
        </p:sp>
        <p:sp>
          <p:nvSpPr>
            <p:cNvPr name="TextBox 4" id="4"/>
            <p:cNvSpPr txBox="true"/>
            <p:nvPr/>
          </p:nvSpPr>
          <p:spPr>
            <a:xfrm>
              <a:off x="0" y="-38100"/>
              <a:ext cx="812800" cy="444500"/>
            </a:xfrm>
            <a:prstGeom prst="rect">
              <a:avLst/>
            </a:prstGeom>
          </p:spPr>
          <p:txBody>
            <a:bodyPr anchor="ctr" rtlCol="false" tIns="41264" lIns="41264" bIns="41264" rIns="41264"/>
            <a:lstStyle/>
            <a:p>
              <a:pPr algn="ctr">
                <a:lnSpc>
                  <a:spcPts val="2800"/>
                </a:lnSpc>
              </a:pPr>
              <a:r>
                <a:rPr lang="en-US" sz="2000">
                  <a:solidFill>
                    <a:srgbClr val="FFFFFF"/>
                  </a:solidFill>
                  <a:latin typeface="Libre Baskerville Bold"/>
                </a:rPr>
                <a:t>Presentation</a:t>
              </a:r>
            </a:p>
          </p:txBody>
        </p:sp>
      </p:grpSp>
      <p:pic>
        <p:nvPicPr>
          <p:cNvPr name="Picture 5" id="5"/>
          <p:cNvPicPr>
            <a:picLocks noChangeAspect="true"/>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6840690" y="-1767429"/>
            <a:ext cx="12054429" cy="12054429"/>
          </a:xfrm>
          <a:prstGeom prst="rect">
            <a:avLst/>
          </a:prstGeom>
        </p:spPr>
      </p:pic>
      <p:pic>
        <p:nvPicPr>
          <p:cNvPr name="Picture 6" id="6"/>
          <p:cNvPicPr>
            <a:picLocks noChangeAspect="true"/>
          </p:cNvPicPr>
          <p:nvPr/>
        </p:nvPicPr>
        <p:blipFill>
          <a:blip r:embed="rId4"/>
          <a:srcRect l="0" t="0" r="0" b="0"/>
          <a:stretch>
            <a:fillRect/>
          </a:stretch>
        </p:blipFill>
        <p:spPr>
          <a:xfrm flipH="true" flipV="false" rot="0">
            <a:off x="5685427" y="-3112558"/>
            <a:ext cx="13209692" cy="16512115"/>
          </a:xfrm>
          <a:prstGeom prst="rect">
            <a:avLst/>
          </a:prstGeom>
        </p:spPr>
      </p:pic>
      <p:sp>
        <p:nvSpPr>
          <p:cNvPr name="TextBox 7" id="7"/>
          <p:cNvSpPr txBox="true"/>
          <p:nvPr/>
        </p:nvSpPr>
        <p:spPr>
          <a:xfrm rot="0">
            <a:off x="1214186" y="3094009"/>
            <a:ext cx="6393334" cy="3350263"/>
          </a:xfrm>
          <a:prstGeom prst="rect">
            <a:avLst/>
          </a:prstGeom>
        </p:spPr>
        <p:txBody>
          <a:bodyPr anchor="t" rtlCol="false" tIns="0" lIns="0" bIns="0" rIns="0">
            <a:spAutoFit/>
          </a:bodyPr>
          <a:lstStyle/>
          <a:p>
            <a:pPr marL="0" indent="0" lvl="0">
              <a:lnSpc>
                <a:spcPts val="8720"/>
              </a:lnSpc>
            </a:pPr>
            <a:r>
              <a:rPr lang="en-US" sz="8000">
                <a:solidFill>
                  <a:srgbClr val="1C503D"/>
                </a:solidFill>
                <a:latin typeface="Libre Baskerville"/>
              </a:rPr>
              <a:t>Mental Health Awereness</a:t>
            </a:r>
          </a:p>
        </p:txBody>
      </p:sp>
      <p:sp>
        <p:nvSpPr>
          <p:cNvPr name="TextBox 8" id="8"/>
          <p:cNvSpPr txBox="true"/>
          <p:nvPr/>
        </p:nvSpPr>
        <p:spPr>
          <a:xfrm rot="0">
            <a:off x="1214186" y="6684354"/>
            <a:ext cx="5626503" cy="296620"/>
          </a:xfrm>
          <a:prstGeom prst="rect">
            <a:avLst/>
          </a:prstGeom>
        </p:spPr>
        <p:txBody>
          <a:bodyPr anchor="t" rtlCol="false" tIns="0" lIns="0" bIns="0" rIns="0">
            <a:spAutoFit/>
          </a:bodyPr>
          <a:lstStyle/>
          <a:p>
            <a:pPr algn="l" marL="0" indent="0" lvl="0">
              <a:lnSpc>
                <a:spcPts val="2520"/>
              </a:lnSpc>
              <a:spcBef>
                <a:spcPct val="0"/>
              </a:spcBef>
            </a:pPr>
            <a:r>
              <a:rPr lang="en-US" sz="1800">
                <a:solidFill>
                  <a:srgbClr val="1C503D"/>
                </a:solidFill>
                <a:latin typeface="Noto Serif"/>
              </a:rPr>
              <a:t>Add a little extra text here</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sp>
        <p:nvSpPr>
          <p:cNvPr name="TextBox 2" id="2"/>
          <p:cNvSpPr txBox="true"/>
          <p:nvPr/>
        </p:nvSpPr>
        <p:spPr>
          <a:xfrm rot="0">
            <a:off x="13260616" y="1562100"/>
            <a:ext cx="3998684" cy="1052829"/>
          </a:xfrm>
          <a:prstGeom prst="rect">
            <a:avLst/>
          </a:prstGeom>
        </p:spPr>
        <p:txBody>
          <a:bodyPr anchor="t" rtlCol="false" tIns="0" lIns="0" bIns="0" rIns="0">
            <a:spAutoFit/>
          </a:bodyPr>
          <a:lstStyle/>
          <a:p>
            <a:pPr algn="l" marL="0" indent="0" lvl="0">
              <a:lnSpc>
                <a:spcPts val="4400"/>
              </a:lnSpc>
              <a:spcBef>
                <a:spcPct val="0"/>
              </a:spcBef>
            </a:pPr>
            <a:r>
              <a:rPr lang="en-US" sz="2200" u="none">
                <a:solidFill>
                  <a:srgbClr val="1C503D"/>
                </a:solidFill>
                <a:latin typeface="Noto Serif"/>
              </a:rPr>
              <a:t>Briefly elaborate on what you want to discuss. </a:t>
            </a:r>
          </a:p>
        </p:txBody>
      </p:sp>
      <p:sp>
        <p:nvSpPr>
          <p:cNvPr name="TextBox 3" id="3"/>
          <p:cNvSpPr txBox="true"/>
          <p:nvPr/>
        </p:nvSpPr>
        <p:spPr>
          <a:xfrm rot="0">
            <a:off x="13260616" y="5463728"/>
            <a:ext cx="3998684" cy="1052829"/>
          </a:xfrm>
          <a:prstGeom prst="rect">
            <a:avLst/>
          </a:prstGeom>
        </p:spPr>
        <p:txBody>
          <a:bodyPr anchor="t" rtlCol="false" tIns="0" lIns="0" bIns="0" rIns="0">
            <a:spAutoFit/>
          </a:bodyPr>
          <a:lstStyle/>
          <a:p>
            <a:pPr algn="l" marL="0" indent="0" lvl="0">
              <a:lnSpc>
                <a:spcPts val="4400"/>
              </a:lnSpc>
              <a:spcBef>
                <a:spcPct val="0"/>
              </a:spcBef>
            </a:pPr>
            <a:r>
              <a:rPr lang="en-US" sz="2200" u="none">
                <a:solidFill>
                  <a:srgbClr val="1C503D"/>
                </a:solidFill>
                <a:latin typeface="Noto Serif"/>
              </a:rPr>
              <a:t>Briefly elaborate on what you want to discuss. </a:t>
            </a:r>
          </a:p>
        </p:txBody>
      </p:sp>
      <p:sp>
        <p:nvSpPr>
          <p:cNvPr name="TextBox 4" id="4"/>
          <p:cNvSpPr txBox="true"/>
          <p:nvPr/>
        </p:nvSpPr>
        <p:spPr>
          <a:xfrm rot="0">
            <a:off x="13260616" y="3512914"/>
            <a:ext cx="3998684" cy="1052829"/>
          </a:xfrm>
          <a:prstGeom prst="rect">
            <a:avLst/>
          </a:prstGeom>
        </p:spPr>
        <p:txBody>
          <a:bodyPr anchor="t" rtlCol="false" tIns="0" lIns="0" bIns="0" rIns="0">
            <a:spAutoFit/>
          </a:bodyPr>
          <a:lstStyle/>
          <a:p>
            <a:pPr algn="l" marL="0" indent="0" lvl="0">
              <a:lnSpc>
                <a:spcPts val="4400"/>
              </a:lnSpc>
              <a:spcBef>
                <a:spcPct val="0"/>
              </a:spcBef>
            </a:pPr>
            <a:r>
              <a:rPr lang="en-US" sz="2200" u="none">
                <a:solidFill>
                  <a:srgbClr val="1C503D"/>
                </a:solidFill>
                <a:latin typeface="Noto Serif"/>
              </a:rPr>
              <a:t>Briefly elaborate on what you want to discuss. </a:t>
            </a:r>
          </a:p>
        </p:txBody>
      </p:sp>
      <p:sp>
        <p:nvSpPr>
          <p:cNvPr name="TextBox 5" id="5"/>
          <p:cNvSpPr txBox="true"/>
          <p:nvPr/>
        </p:nvSpPr>
        <p:spPr>
          <a:xfrm rot="0">
            <a:off x="13260616" y="7414541"/>
            <a:ext cx="3998684" cy="1052829"/>
          </a:xfrm>
          <a:prstGeom prst="rect">
            <a:avLst/>
          </a:prstGeom>
        </p:spPr>
        <p:txBody>
          <a:bodyPr anchor="t" rtlCol="false" tIns="0" lIns="0" bIns="0" rIns="0">
            <a:spAutoFit/>
          </a:bodyPr>
          <a:lstStyle/>
          <a:p>
            <a:pPr algn="l" marL="0" indent="0" lvl="0">
              <a:lnSpc>
                <a:spcPts val="4400"/>
              </a:lnSpc>
              <a:spcBef>
                <a:spcPct val="0"/>
              </a:spcBef>
            </a:pPr>
            <a:r>
              <a:rPr lang="en-US" sz="2200" u="none">
                <a:solidFill>
                  <a:srgbClr val="1C503D"/>
                </a:solidFill>
                <a:latin typeface="Noto Serif"/>
              </a:rPr>
              <a:t>Briefly elaborate on what you want to discuss. </a:t>
            </a:r>
          </a:p>
        </p:txBody>
      </p:sp>
      <p:sp>
        <p:nvSpPr>
          <p:cNvPr name="TextBox 6" id="6"/>
          <p:cNvSpPr txBox="true"/>
          <p:nvPr/>
        </p:nvSpPr>
        <p:spPr>
          <a:xfrm rot="0">
            <a:off x="1028700" y="6382131"/>
            <a:ext cx="5562600" cy="1052829"/>
          </a:xfrm>
          <a:prstGeom prst="rect">
            <a:avLst/>
          </a:prstGeom>
        </p:spPr>
        <p:txBody>
          <a:bodyPr anchor="t" rtlCol="false" tIns="0" lIns="0" bIns="0" rIns="0">
            <a:spAutoFit/>
          </a:bodyPr>
          <a:lstStyle/>
          <a:p>
            <a:pPr algn="l" marL="0" indent="0" lvl="0">
              <a:lnSpc>
                <a:spcPts val="4400"/>
              </a:lnSpc>
              <a:spcBef>
                <a:spcPct val="0"/>
              </a:spcBef>
            </a:pPr>
            <a:r>
              <a:rPr lang="en-US" sz="2200" u="none">
                <a:solidFill>
                  <a:srgbClr val="1C503D"/>
                </a:solidFill>
                <a:latin typeface="Noto Serif"/>
              </a:rPr>
              <a:t>What can you say about your projects? Share it here!</a:t>
            </a:r>
          </a:p>
        </p:txBody>
      </p:sp>
      <p:sp>
        <p:nvSpPr>
          <p:cNvPr name="TextBox 7" id="7"/>
          <p:cNvSpPr txBox="true"/>
          <p:nvPr/>
        </p:nvSpPr>
        <p:spPr>
          <a:xfrm rot="0">
            <a:off x="1081019" y="3263321"/>
            <a:ext cx="5510281" cy="2447925"/>
          </a:xfrm>
          <a:prstGeom prst="rect">
            <a:avLst/>
          </a:prstGeom>
        </p:spPr>
        <p:txBody>
          <a:bodyPr anchor="t" rtlCol="false" tIns="0" lIns="0" bIns="0" rIns="0">
            <a:spAutoFit/>
          </a:bodyPr>
          <a:lstStyle/>
          <a:p>
            <a:pPr algn="just" marL="0" indent="0" lvl="0">
              <a:lnSpc>
                <a:spcPts val="9600"/>
              </a:lnSpc>
              <a:spcBef>
                <a:spcPct val="0"/>
              </a:spcBef>
            </a:pPr>
            <a:r>
              <a:rPr lang="en-US" sz="8000" u="none">
                <a:solidFill>
                  <a:srgbClr val="1C503D"/>
                </a:solidFill>
                <a:latin typeface="Libre Baskerville"/>
              </a:rPr>
              <a:t>Write Your Idea</a:t>
            </a:r>
          </a:p>
        </p:txBody>
      </p:sp>
      <p:pic>
        <p:nvPicPr>
          <p:cNvPr name="Picture 8" id="8"/>
          <p:cNvPicPr>
            <a:picLocks noChangeAspect="true"/>
          </p:cNvPicPr>
          <p:nvPr/>
        </p:nvPicPr>
        <p:blipFill>
          <a:blip r:embed="rId2">
            <a:alphaModFix amt="54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3394082" y="-472392"/>
            <a:ext cx="11499836" cy="11499836"/>
          </a:xfrm>
          <a:prstGeom prst="rect">
            <a:avLst/>
          </a:prstGeom>
        </p:spPr>
      </p:pic>
      <p:grpSp>
        <p:nvGrpSpPr>
          <p:cNvPr name="Group 9" id="9"/>
          <p:cNvGrpSpPr/>
          <p:nvPr/>
        </p:nvGrpSpPr>
        <p:grpSpPr>
          <a:xfrm rot="0">
            <a:off x="11760685" y="1677621"/>
            <a:ext cx="993237" cy="993237"/>
            <a:chOff x="0" y="0"/>
            <a:chExt cx="812800" cy="812800"/>
          </a:xfrm>
        </p:grpSpPr>
        <p:sp>
          <p:nvSpPr>
            <p:cNvPr name="Freeform 10" id="1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11" id="1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2" id="12"/>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2023337" y="1950740"/>
            <a:ext cx="467934" cy="467934"/>
          </a:xfrm>
          <a:prstGeom prst="rect">
            <a:avLst/>
          </a:prstGeom>
        </p:spPr>
      </p:pic>
      <p:grpSp>
        <p:nvGrpSpPr>
          <p:cNvPr name="Group 13" id="13"/>
          <p:cNvGrpSpPr/>
          <p:nvPr/>
        </p:nvGrpSpPr>
        <p:grpSpPr>
          <a:xfrm rot="0">
            <a:off x="11760685" y="3628435"/>
            <a:ext cx="993237" cy="993237"/>
            <a:chOff x="0" y="0"/>
            <a:chExt cx="1324315" cy="1324315"/>
          </a:xfrm>
        </p:grpSpPr>
        <p:grpSp>
          <p:nvGrpSpPr>
            <p:cNvPr name="Group 14" id="14"/>
            <p:cNvGrpSpPr/>
            <p:nvPr/>
          </p:nvGrpSpPr>
          <p:grpSpPr>
            <a:xfrm rot="0">
              <a:off x="0" y="0"/>
              <a:ext cx="1324315" cy="1324315"/>
              <a:chOff x="0" y="0"/>
              <a:chExt cx="812800" cy="812800"/>
            </a:xfrm>
          </p:grpSpPr>
          <p:sp>
            <p:nvSpPr>
              <p:cNvPr name="Freeform 15" id="1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16" id="16"/>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7" id="17"/>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331856" y="331856"/>
              <a:ext cx="660604" cy="660604"/>
            </a:xfrm>
            <a:prstGeom prst="rect">
              <a:avLst/>
            </a:prstGeom>
          </p:spPr>
        </p:pic>
      </p:grpSp>
      <p:grpSp>
        <p:nvGrpSpPr>
          <p:cNvPr name="Group 18" id="18"/>
          <p:cNvGrpSpPr/>
          <p:nvPr/>
        </p:nvGrpSpPr>
        <p:grpSpPr>
          <a:xfrm rot="0">
            <a:off x="11760685" y="5560345"/>
            <a:ext cx="993237" cy="993237"/>
            <a:chOff x="0" y="0"/>
            <a:chExt cx="1324315" cy="1324315"/>
          </a:xfrm>
        </p:grpSpPr>
        <p:grpSp>
          <p:nvGrpSpPr>
            <p:cNvPr name="Group 19" id="19"/>
            <p:cNvGrpSpPr/>
            <p:nvPr/>
          </p:nvGrpSpPr>
          <p:grpSpPr>
            <a:xfrm rot="0">
              <a:off x="0" y="0"/>
              <a:ext cx="1324315" cy="1324315"/>
              <a:chOff x="0" y="0"/>
              <a:chExt cx="812800" cy="812800"/>
            </a:xfrm>
          </p:grpSpPr>
          <p:sp>
            <p:nvSpPr>
              <p:cNvPr name="Freeform 20" id="2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21" id="2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22" id="22"/>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331856" y="342900"/>
              <a:ext cx="660604" cy="660604"/>
            </a:xfrm>
            <a:prstGeom prst="rect">
              <a:avLst/>
            </a:prstGeom>
          </p:spPr>
        </p:pic>
      </p:grpSp>
      <p:grpSp>
        <p:nvGrpSpPr>
          <p:cNvPr name="Group 23" id="23"/>
          <p:cNvGrpSpPr/>
          <p:nvPr/>
        </p:nvGrpSpPr>
        <p:grpSpPr>
          <a:xfrm rot="0">
            <a:off x="11760685" y="7585991"/>
            <a:ext cx="993237" cy="993237"/>
            <a:chOff x="0" y="0"/>
            <a:chExt cx="1324315" cy="1324315"/>
          </a:xfrm>
        </p:grpSpPr>
        <p:grpSp>
          <p:nvGrpSpPr>
            <p:cNvPr name="Group 24" id="24"/>
            <p:cNvGrpSpPr/>
            <p:nvPr/>
          </p:nvGrpSpPr>
          <p:grpSpPr>
            <a:xfrm rot="0">
              <a:off x="0" y="0"/>
              <a:ext cx="1324315" cy="1324315"/>
              <a:chOff x="0" y="0"/>
              <a:chExt cx="812800" cy="812800"/>
            </a:xfrm>
          </p:grpSpPr>
          <p:sp>
            <p:nvSpPr>
              <p:cNvPr name="Freeform 25" id="2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26" id="26"/>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27" id="27"/>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331442" y="331442"/>
              <a:ext cx="661432" cy="661432"/>
            </a:xfrm>
            <a:prstGeom prst="rect">
              <a:avLst/>
            </a:prstGeom>
          </p:spPr>
        </p:pic>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graphicFrame>
        <p:nvGraphicFramePr>
          <p:cNvPr name="Table 2" id="2"/>
          <p:cNvGraphicFramePr>
            <a:graphicFrameLocks noGrp="true"/>
          </p:cNvGraphicFramePr>
          <p:nvPr/>
        </p:nvGraphicFramePr>
        <p:xfrm>
          <a:off x="2235003" y="3102026"/>
          <a:ext cx="13817995" cy="6116792"/>
        </p:xfrm>
        <a:graphic>
          <a:graphicData uri="http://schemas.openxmlformats.org/drawingml/2006/table">
            <a:tbl>
              <a:tblPr/>
              <a:tblGrid>
                <a:gridCol w="4605998"/>
                <a:gridCol w="4605998"/>
                <a:gridCol w="4605998"/>
              </a:tblGrid>
              <a:tr h="3068227">
                <a:tc>
                  <a:txBody>
                    <a:bodyPr anchor="t" rtlCol="false"/>
                    <a:lstStyle/>
                    <a:p>
                      <a:pPr algn="ctr">
                        <a:lnSpc>
                          <a:spcPts val="4199"/>
                        </a:lnSpc>
                        <a:defRPr/>
                      </a:pPr>
                      <a:r>
                        <a:rPr lang="en-US" sz="2999">
                          <a:solidFill>
                            <a:srgbClr val="1C503D"/>
                          </a:solidFill>
                          <a:latin typeface="Libre Baskerville Bold"/>
                        </a:rPr>
                        <a:t>Add a main point</a:t>
                      </a:r>
                      <a:endParaRPr lang="en-US" sz="1100"/>
                    </a:p>
                    <a:p>
                      <a:pPr algn="ctr">
                        <a:lnSpc>
                          <a:spcPts val="3600"/>
                        </a:lnSpc>
                      </a:pPr>
                    </a:p>
                    <a:p>
                      <a:pPr algn="ctr">
                        <a:lnSpc>
                          <a:spcPts val="3600"/>
                        </a:lnSpc>
                      </a:pPr>
                      <a:r>
                        <a:rPr lang="en-US" sz="1800">
                          <a:solidFill>
                            <a:srgbClr val="1C503D"/>
                          </a:solidFill>
                          <a:latin typeface="Noto Serif"/>
                        </a:rPr>
                        <a:t>Briefly elaborate on what you</a:t>
                      </a:r>
                    </a:p>
                    <a:p>
                      <a:pPr algn="ctr">
                        <a:lnSpc>
                          <a:spcPts val="3600"/>
                        </a:lnSpc>
                      </a:pPr>
                      <a:r>
                        <a:rPr lang="en-US" sz="1800">
                          <a:solidFill>
                            <a:srgbClr val="1C503D"/>
                          </a:solidFill>
                          <a:latin typeface="Noto Serif"/>
                        </a:rPr>
                        <a:t>want to discuss. </a:t>
                      </a:r>
                    </a:p>
                  </a:txBody>
                  <a:tcPr marL="190500" marR="190500" marT="190500" marB="190500" anchor="t">
                    <a:lnL cmpd="sng" algn="ctr" cap="flat" w="19050">
                      <a:solidFill>
                        <a:srgbClr val="243F36"/>
                      </a:solidFill>
                      <a:prstDash val="solid"/>
                      <a:round/>
                      <a:headEnd type="none" w="med" len="med"/>
                      <a:tailEnd type="none" w="med" len="med"/>
                    </a:lnL>
                    <a:lnR cmpd="sng" algn="ctr" cap="flat" w="19050">
                      <a:solidFill>
                        <a:srgbClr val="243F36"/>
                      </a:solidFill>
                      <a:prstDash val="solid"/>
                      <a:round/>
                      <a:headEnd type="none" w="med" len="med"/>
                      <a:tailEnd type="none" w="med" len="med"/>
                    </a:lnR>
                    <a:lnT cmpd="sng" algn="ctr" cap="flat" w="19050">
                      <a:solidFill>
                        <a:srgbClr val="243F36"/>
                      </a:solidFill>
                      <a:prstDash val="solid"/>
                      <a:round/>
                      <a:headEnd type="none" w="med" len="med"/>
                      <a:tailEnd type="none" w="med" len="med"/>
                    </a:lnT>
                    <a:lnB cmpd="sng" algn="ctr" cap="flat" w="19050">
                      <a:solidFill>
                        <a:srgbClr val="243F36"/>
                      </a:solidFill>
                      <a:prstDash val="solid"/>
                      <a:round/>
                      <a:headEnd type="none" w="med" len="med"/>
                      <a:tailEnd type="none" w="med" len="med"/>
                    </a:lnB>
                    <a:solidFill>
                      <a:srgbClr val="FFF0E8"/>
                    </a:solidFill>
                  </a:tcPr>
                </a:tc>
                <a:tc>
                  <a:txBody>
                    <a:bodyPr anchor="t" rtlCol="false"/>
                    <a:lstStyle/>
                    <a:p>
                      <a:pPr algn="ctr">
                        <a:lnSpc>
                          <a:spcPts val="4199"/>
                        </a:lnSpc>
                        <a:defRPr/>
                      </a:pPr>
                      <a:r>
                        <a:rPr lang="en-US" sz="2999">
                          <a:solidFill>
                            <a:srgbClr val="1C503D"/>
                          </a:solidFill>
                          <a:latin typeface="Libre Baskerville Bold"/>
                        </a:rPr>
                        <a:t>Add a main point</a:t>
                      </a:r>
                      <a:endParaRPr lang="en-US" sz="1100"/>
                    </a:p>
                    <a:p>
                      <a:pPr algn="ctr">
                        <a:lnSpc>
                          <a:spcPts val="2520"/>
                        </a:lnSpc>
                      </a:pPr>
                    </a:p>
                    <a:p>
                      <a:pPr algn="ctr">
                        <a:lnSpc>
                          <a:spcPts val="3600"/>
                        </a:lnSpc>
                      </a:pPr>
                      <a:r>
                        <a:rPr lang="en-US" sz="1800">
                          <a:solidFill>
                            <a:srgbClr val="1C503D"/>
                          </a:solidFill>
                          <a:latin typeface="Noto Serif"/>
                        </a:rPr>
                        <a:t>Briefly elaborate on what you</a:t>
                      </a:r>
                    </a:p>
                    <a:p>
                      <a:pPr algn="ctr">
                        <a:lnSpc>
                          <a:spcPts val="3600"/>
                        </a:lnSpc>
                      </a:pPr>
                      <a:r>
                        <a:rPr lang="en-US" sz="1800">
                          <a:solidFill>
                            <a:srgbClr val="1C503D"/>
                          </a:solidFill>
                          <a:latin typeface="Noto Serif"/>
                        </a:rPr>
                        <a:t>want to discuss. </a:t>
                      </a:r>
                    </a:p>
                  </a:txBody>
                  <a:tcPr marL="190500" marR="190500" marT="190500" marB="190500" anchor="t">
                    <a:lnL cmpd="sng" algn="ctr" cap="flat" w="19050">
                      <a:solidFill>
                        <a:srgbClr val="243F36"/>
                      </a:solidFill>
                      <a:prstDash val="solid"/>
                      <a:round/>
                      <a:headEnd type="none" w="med" len="med"/>
                      <a:tailEnd type="none" w="med" len="med"/>
                    </a:lnL>
                    <a:lnR cmpd="sng" algn="ctr" cap="flat" w="19050">
                      <a:solidFill>
                        <a:srgbClr val="243F36"/>
                      </a:solidFill>
                      <a:prstDash val="solid"/>
                      <a:round/>
                      <a:headEnd type="none" w="med" len="med"/>
                      <a:tailEnd type="none" w="med" len="med"/>
                    </a:lnR>
                    <a:lnT cmpd="sng" algn="ctr" cap="flat" w="19050">
                      <a:solidFill>
                        <a:srgbClr val="243F36"/>
                      </a:solidFill>
                      <a:prstDash val="solid"/>
                      <a:round/>
                      <a:headEnd type="none" w="med" len="med"/>
                      <a:tailEnd type="none" w="med" len="med"/>
                    </a:lnT>
                    <a:lnB cmpd="sng" algn="ctr" cap="flat" w="19050">
                      <a:solidFill>
                        <a:srgbClr val="243F36"/>
                      </a:solidFill>
                      <a:prstDash val="solid"/>
                      <a:round/>
                      <a:headEnd type="none" w="med" len="med"/>
                      <a:tailEnd type="none" w="med" len="med"/>
                    </a:lnB>
                    <a:solidFill>
                      <a:srgbClr val="FFF0E8"/>
                    </a:solidFill>
                  </a:tcPr>
                </a:tc>
                <a:tc>
                  <a:txBody>
                    <a:bodyPr anchor="t" rtlCol="false"/>
                    <a:lstStyle/>
                    <a:p>
                      <a:pPr algn="ctr">
                        <a:lnSpc>
                          <a:spcPts val="4199"/>
                        </a:lnSpc>
                        <a:defRPr/>
                      </a:pPr>
                      <a:r>
                        <a:rPr lang="en-US" sz="2999">
                          <a:solidFill>
                            <a:srgbClr val="1C503D"/>
                          </a:solidFill>
                          <a:latin typeface="Libre Baskerville Bold"/>
                        </a:rPr>
                        <a:t>Add a main point</a:t>
                      </a:r>
                      <a:endParaRPr lang="en-US" sz="1100"/>
                    </a:p>
                    <a:p>
                      <a:pPr algn="ctr">
                        <a:lnSpc>
                          <a:spcPts val="2520"/>
                        </a:lnSpc>
                      </a:pPr>
                    </a:p>
                    <a:p>
                      <a:pPr algn="ctr">
                        <a:lnSpc>
                          <a:spcPts val="3600"/>
                        </a:lnSpc>
                      </a:pPr>
                      <a:r>
                        <a:rPr lang="en-US" sz="1800">
                          <a:solidFill>
                            <a:srgbClr val="1C503D"/>
                          </a:solidFill>
                          <a:latin typeface="Noto Serif"/>
                        </a:rPr>
                        <a:t>Briefly elaborate on what you</a:t>
                      </a:r>
                    </a:p>
                    <a:p>
                      <a:pPr algn="ctr">
                        <a:lnSpc>
                          <a:spcPts val="2520"/>
                        </a:lnSpc>
                      </a:pPr>
                      <a:r>
                        <a:rPr lang="en-US" sz="1800">
                          <a:solidFill>
                            <a:srgbClr val="1C503D"/>
                          </a:solidFill>
                          <a:latin typeface="Noto Serif"/>
                        </a:rPr>
                        <a:t>want to discuss. </a:t>
                      </a:r>
                    </a:p>
                  </a:txBody>
                  <a:tcPr marL="190500" marR="190500" marT="190500" marB="190500" anchor="t">
                    <a:lnL cmpd="sng" algn="ctr" cap="flat" w="19050">
                      <a:solidFill>
                        <a:srgbClr val="243F36"/>
                      </a:solidFill>
                      <a:prstDash val="solid"/>
                      <a:round/>
                      <a:headEnd type="none" w="med" len="med"/>
                      <a:tailEnd type="none" w="med" len="med"/>
                    </a:lnL>
                    <a:lnR cmpd="sng" algn="ctr" cap="flat" w="19050">
                      <a:solidFill>
                        <a:srgbClr val="243F36"/>
                      </a:solidFill>
                      <a:prstDash val="solid"/>
                      <a:round/>
                      <a:headEnd type="none" w="med" len="med"/>
                      <a:tailEnd type="none" w="med" len="med"/>
                    </a:lnR>
                    <a:lnT cmpd="sng" algn="ctr" cap="flat" w="19050">
                      <a:solidFill>
                        <a:srgbClr val="243F36"/>
                      </a:solidFill>
                      <a:prstDash val="solid"/>
                      <a:round/>
                      <a:headEnd type="none" w="med" len="med"/>
                      <a:tailEnd type="none" w="med" len="med"/>
                    </a:lnT>
                    <a:lnB cmpd="sng" algn="ctr" cap="flat" w="19050">
                      <a:solidFill>
                        <a:srgbClr val="243F36"/>
                      </a:solidFill>
                      <a:prstDash val="solid"/>
                      <a:round/>
                      <a:headEnd type="none" w="med" len="med"/>
                      <a:tailEnd type="none" w="med" len="med"/>
                    </a:lnB>
                    <a:solidFill>
                      <a:srgbClr val="FFF0E8"/>
                    </a:solidFill>
                  </a:tcPr>
                </a:tc>
              </a:tr>
              <a:tr h="3048565">
                <a:tc>
                  <a:txBody>
                    <a:bodyPr anchor="t" rtlCol="false"/>
                    <a:lstStyle/>
                    <a:p>
                      <a:pPr algn="ctr">
                        <a:lnSpc>
                          <a:spcPts val="4199"/>
                        </a:lnSpc>
                        <a:defRPr/>
                      </a:pPr>
                      <a:r>
                        <a:rPr lang="en-US" sz="2999">
                          <a:solidFill>
                            <a:srgbClr val="1C503D"/>
                          </a:solidFill>
                          <a:latin typeface="Libre Baskerville Bold"/>
                        </a:rPr>
                        <a:t>Add a main point</a:t>
                      </a:r>
                      <a:endParaRPr lang="en-US" sz="1100"/>
                    </a:p>
                    <a:p>
                      <a:pPr algn="ctr">
                        <a:lnSpc>
                          <a:spcPts val="2520"/>
                        </a:lnSpc>
                      </a:pPr>
                    </a:p>
                    <a:p>
                      <a:pPr algn="ctr">
                        <a:lnSpc>
                          <a:spcPts val="3600"/>
                        </a:lnSpc>
                      </a:pPr>
                      <a:r>
                        <a:rPr lang="en-US" sz="1800">
                          <a:solidFill>
                            <a:srgbClr val="1C503D"/>
                          </a:solidFill>
                          <a:latin typeface="Noto Serif"/>
                        </a:rPr>
                        <a:t>Briefly elaborate on what you</a:t>
                      </a:r>
                    </a:p>
                    <a:p>
                      <a:pPr algn="ctr">
                        <a:lnSpc>
                          <a:spcPts val="2520"/>
                        </a:lnSpc>
                      </a:pPr>
                      <a:r>
                        <a:rPr lang="en-US" sz="1800">
                          <a:solidFill>
                            <a:srgbClr val="1C503D"/>
                          </a:solidFill>
                          <a:latin typeface="Noto Serif"/>
                        </a:rPr>
                        <a:t>want to discuss. </a:t>
                      </a:r>
                    </a:p>
                  </a:txBody>
                  <a:tcPr marL="190500" marR="190500" marT="190500" marB="190500" anchor="t">
                    <a:lnL cmpd="sng" algn="ctr" cap="flat" w="19050">
                      <a:solidFill>
                        <a:srgbClr val="243F36"/>
                      </a:solidFill>
                      <a:prstDash val="solid"/>
                      <a:round/>
                      <a:headEnd type="none" w="med" len="med"/>
                      <a:tailEnd type="none" w="med" len="med"/>
                    </a:lnL>
                    <a:lnR cmpd="sng" algn="ctr" cap="flat" w="19050">
                      <a:solidFill>
                        <a:srgbClr val="243F36"/>
                      </a:solidFill>
                      <a:prstDash val="solid"/>
                      <a:round/>
                      <a:headEnd type="none" w="med" len="med"/>
                      <a:tailEnd type="none" w="med" len="med"/>
                    </a:lnR>
                    <a:lnT cmpd="sng" algn="ctr" cap="flat" w="19050">
                      <a:solidFill>
                        <a:srgbClr val="243F36"/>
                      </a:solidFill>
                      <a:prstDash val="solid"/>
                      <a:round/>
                      <a:headEnd type="none" w="med" len="med"/>
                      <a:tailEnd type="none" w="med" len="med"/>
                    </a:lnT>
                    <a:lnB cmpd="sng" algn="ctr" cap="flat" w="19050">
                      <a:solidFill>
                        <a:srgbClr val="243F36"/>
                      </a:solidFill>
                      <a:prstDash val="solid"/>
                      <a:round/>
                      <a:headEnd type="none" w="med" len="med"/>
                      <a:tailEnd type="none" w="med" len="med"/>
                    </a:lnB>
                    <a:solidFill>
                      <a:srgbClr val="FFF0E8"/>
                    </a:solidFill>
                  </a:tcPr>
                </a:tc>
                <a:tc>
                  <a:txBody>
                    <a:bodyPr anchor="t" rtlCol="false"/>
                    <a:lstStyle/>
                    <a:p>
                      <a:pPr algn="ctr">
                        <a:lnSpc>
                          <a:spcPts val="4199"/>
                        </a:lnSpc>
                        <a:defRPr/>
                      </a:pPr>
                      <a:r>
                        <a:rPr lang="en-US" sz="2999">
                          <a:solidFill>
                            <a:srgbClr val="1C503D"/>
                          </a:solidFill>
                          <a:latin typeface="Libre Baskerville Bold"/>
                        </a:rPr>
                        <a:t>Add a main point</a:t>
                      </a:r>
                      <a:endParaRPr lang="en-US" sz="1100"/>
                    </a:p>
                    <a:p>
                      <a:pPr algn="ctr">
                        <a:lnSpc>
                          <a:spcPts val="2520"/>
                        </a:lnSpc>
                      </a:pPr>
                    </a:p>
                    <a:p>
                      <a:pPr algn="ctr">
                        <a:lnSpc>
                          <a:spcPts val="3600"/>
                        </a:lnSpc>
                      </a:pPr>
                      <a:r>
                        <a:rPr lang="en-US" sz="1800">
                          <a:solidFill>
                            <a:srgbClr val="1C503D"/>
                          </a:solidFill>
                          <a:latin typeface="Noto Serif"/>
                        </a:rPr>
                        <a:t>Briefly elaborate on what you</a:t>
                      </a:r>
                    </a:p>
                    <a:p>
                      <a:pPr algn="ctr">
                        <a:lnSpc>
                          <a:spcPts val="2520"/>
                        </a:lnSpc>
                      </a:pPr>
                      <a:r>
                        <a:rPr lang="en-US" sz="1800">
                          <a:solidFill>
                            <a:srgbClr val="1C503D"/>
                          </a:solidFill>
                          <a:latin typeface="Noto Serif"/>
                        </a:rPr>
                        <a:t>want to discuss. </a:t>
                      </a:r>
                    </a:p>
                  </a:txBody>
                  <a:tcPr marL="190500" marR="190500" marT="190500" marB="190500" anchor="t">
                    <a:lnL cmpd="sng" algn="ctr" cap="flat" w="19050">
                      <a:solidFill>
                        <a:srgbClr val="243F36"/>
                      </a:solidFill>
                      <a:prstDash val="solid"/>
                      <a:round/>
                      <a:headEnd type="none" w="med" len="med"/>
                      <a:tailEnd type="none" w="med" len="med"/>
                    </a:lnL>
                    <a:lnR cmpd="sng" algn="ctr" cap="flat" w="19050">
                      <a:solidFill>
                        <a:srgbClr val="243F36"/>
                      </a:solidFill>
                      <a:prstDash val="solid"/>
                      <a:round/>
                      <a:headEnd type="none" w="med" len="med"/>
                      <a:tailEnd type="none" w="med" len="med"/>
                    </a:lnR>
                    <a:lnT cmpd="sng" algn="ctr" cap="flat" w="19050">
                      <a:solidFill>
                        <a:srgbClr val="243F36"/>
                      </a:solidFill>
                      <a:prstDash val="solid"/>
                      <a:round/>
                      <a:headEnd type="none" w="med" len="med"/>
                      <a:tailEnd type="none" w="med" len="med"/>
                    </a:lnT>
                    <a:lnB cmpd="sng" algn="ctr" cap="flat" w="19050">
                      <a:solidFill>
                        <a:srgbClr val="243F36"/>
                      </a:solidFill>
                      <a:prstDash val="solid"/>
                      <a:round/>
                      <a:headEnd type="none" w="med" len="med"/>
                      <a:tailEnd type="none" w="med" len="med"/>
                    </a:lnB>
                    <a:solidFill>
                      <a:srgbClr val="FFF0E8"/>
                    </a:solidFill>
                  </a:tcPr>
                </a:tc>
                <a:tc>
                  <a:txBody>
                    <a:bodyPr anchor="t" rtlCol="false"/>
                    <a:lstStyle/>
                    <a:p>
                      <a:pPr algn="ctr">
                        <a:lnSpc>
                          <a:spcPts val="4199"/>
                        </a:lnSpc>
                        <a:defRPr/>
                      </a:pPr>
                      <a:r>
                        <a:rPr lang="en-US" sz="2999">
                          <a:solidFill>
                            <a:srgbClr val="1C503D"/>
                          </a:solidFill>
                          <a:latin typeface="Libre Baskerville Bold"/>
                        </a:rPr>
                        <a:t>Add a main point</a:t>
                      </a:r>
                      <a:endParaRPr lang="en-US" sz="1100"/>
                    </a:p>
                    <a:p>
                      <a:pPr algn="ctr">
                        <a:lnSpc>
                          <a:spcPts val="2520"/>
                        </a:lnSpc>
                      </a:pPr>
                    </a:p>
                    <a:p>
                      <a:pPr algn="ctr">
                        <a:lnSpc>
                          <a:spcPts val="3600"/>
                        </a:lnSpc>
                      </a:pPr>
                      <a:r>
                        <a:rPr lang="en-US" sz="1800">
                          <a:solidFill>
                            <a:srgbClr val="1C503D"/>
                          </a:solidFill>
                          <a:latin typeface="Noto Serif"/>
                        </a:rPr>
                        <a:t>Briefly elaborate on what you</a:t>
                      </a:r>
                    </a:p>
                    <a:p>
                      <a:pPr algn="ctr">
                        <a:lnSpc>
                          <a:spcPts val="2520"/>
                        </a:lnSpc>
                      </a:pPr>
                      <a:r>
                        <a:rPr lang="en-US" sz="1800">
                          <a:solidFill>
                            <a:srgbClr val="1C503D"/>
                          </a:solidFill>
                          <a:latin typeface="Noto Serif"/>
                        </a:rPr>
                        <a:t>want to discuss. </a:t>
                      </a:r>
                    </a:p>
                  </a:txBody>
                  <a:tcPr marL="190500" marR="190500" marT="190500" marB="190500" anchor="t">
                    <a:lnL cmpd="sng" algn="ctr" cap="flat" w="19050">
                      <a:solidFill>
                        <a:srgbClr val="243F36"/>
                      </a:solidFill>
                      <a:prstDash val="solid"/>
                      <a:round/>
                      <a:headEnd type="none" w="med" len="med"/>
                      <a:tailEnd type="none" w="med" len="med"/>
                    </a:lnL>
                    <a:lnR cmpd="sng" algn="ctr" cap="flat" w="19050">
                      <a:solidFill>
                        <a:srgbClr val="243F36"/>
                      </a:solidFill>
                      <a:prstDash val="solid"/>
                      <a:round/>
                      <a:headEnd type="none" w="med" len="med"/>
                      <a:tailEnd type="none" w="med" len="med"/>
                    </a:lnR>
                    <a:lnT cmpd="sng" algn="ctr" cap="flat" w="19050">
                      <a:solidFill>
                        <a:srgbClr val="243F36"/>
                      </a:solidFill>
                      <a:prstDash val="solid"/>
                      <a:round/>
                      <a:headEnd type="none" w="med" len="med"/>
                      <a:tailEnd type="none" w="med" len="med"/>
                    </a:lnT>
                    <a:lnB cmpd="sng" algn="ctr" cap="flat" w="19050">
                      <a:solidFill>
                        <a:srgbClr val="243F36"/>
                      </a:solidFill>
                      <a:prstDash val="solid"/>
                      <a:round/>
                      <a:headEnd type="none" w="med" len="med"/>
                      <a:tailEnd type="none" w="med" len="med"/>
                    </a:lnB>
                    <a:solidFill>
                      <a:srgbClr val="FFF0E8"/>
                    </a:solidFill>
                  </a:tcPr>
                </a:tc>
              </a:tr>
            </a:tbl>
          </a:graphicData>
        </a:graphic>
      </p:graphicFrame>
      <p:sp>
        <p:nvSpPr>
          <p:cNvPr name="TextBox 3" id="3"/>
          <p:cNvSpPr txBox="true"/>
          <p:nvPr/>
        </p:nvSpPr>
        <p:spPr>
          <a:xfrm rot="0">
            <a:off x="1028700" y="1052512"/>
            <a:ext cx="16230600" cy="1095375"/>
          </a:xfrm>
          <a:prstGeom prst="rect">
            <a:avLst/>
          </a:prstGeom>
        </p:spPr>
        <p:txBody>
          <a:bodyPr anchor="t" rtlCol="false" tIns="0" lIns="0" bIns="0" rIns="0">
            <a:spAutoFit/>
          </a:bodyPr>
          <a:lstStyle/>
          <a:p>
            <a:pPr algn="ctr" marL="0" indent="0" lvl="0">
              <a:lnSpc>
                <a:spcPts val="8640"/>
              </a:lnSpc>
              <a:spcBef>
                <a:spcPct val="0"/>
              </a:spcBef>
            </a:pPr>
            <a:r>
              <a:rPr lang="en-US" sz="7200" u="none">
                <a:solidFill>
                  <a:srgbClr val="1C503D"/>
                </a:solidFill>
                <a:latin typeface="Libre Baskerville"/>
              </a:rPr>
              <a:t>Add a Table</a:t>
            </a:r>
          </a:p>
        </p:txBody>
      </p:sp>
      <p:pic>
        <p:nvPicPr>
          <p:cNvPr name="Picture 4" id="4"/>
          <p:cNvPicPr>
            <a:picLocks noChangeAspect="true"/>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5178715" y="-3232926"/>
            <a:ext cx="6465852" cy="6465852"/>
          </a:xfrm>
          <a:prstGeom prst="rect">
            <a:avLst/>
          </a:prstGeom>
        </p:spPr>
      </p:pic>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243F36"/>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423988" y="-542925"/>
            <a:ext cx="7705725" cy="7705725"/>
          </a:xfrm>
          <a:prstGeom prst="rect">
            <a:avLst/>
          </a:prstGeom>
        </p:spPr>
      </p:pic>
      <p:sp>
        <p:nvSpPr>
          <p:cNvPr name="TextBox 3" id="3"/>
          <p:cNvSpPr txBox="true"/>
          <p:nvPr/>
        </p:nvSpPr>
        <p:spPr>
          <a:xfrm rot="0">
            <a:off x="2428875" y="4113071"/>
            <a:ext cx="13430250" cy="3667125"/>
          </a:xfrm>
          <a:prstGeom prst="rect">
            <a:avLst/>
          </a:prstGeom>
        </p:spPr>
        <p:txBody>
          <a:bodyPr anchor="t" rtlCol="false" tIns="0" lIns="0" bIns="0" rIns="0">
            <a:spAutoFit/>
          </a:bodyPr>
          <a:lstStyle/>
          <a:p>
            <a:pPr algn="ctr" marL="0" indent="0" lvl="0">
              <a:lnSpc>
                <a:spcPts val="9600"/>
              </a:lnSpc>
              <a:spcBef>
                <a:spcPct val="0"/>
              </a:spcBef>
            </a:pPr>
            <a:r>
              <a:rPr lang="en-US" sz="8000" u="none">
                <a:solidFill>
                  <a:srgbClr val="FFFFFF"/>
                </a:solidFill>
                <a:latin typeface="Libre Baskerville"/>
              </a:rPr>
              <a:t>Write an original statement or inspiring quote</a:t>
            </a:r>
          </a:p>
        </p:txBody>
      </p:sp>
      <p:pic>
        <p:nvPicPr>
          <p:cNvPr name="Picture 4" id="4"/>
          <p:cNvPicPr>
            <a:picLocks noChangeAspect="true"/>
          </p:cNvPicPr>
          <p:nvPr/>
        </p:nvPicPr>
        <p:blipFill>
          <a:blip r:embed="rId4">
            <a:alphaModFix amt="6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2153900" y="-1868423"/>
            <a:ext cx="7128573" cy="7011923"/>
          </a:xfrm>
          <a:prstGeom prst="rect">
            <a:avLst/>
          </a:prstGeom>
        </p:spPr>
      </p:pic>
      <p:pic>
        <p:nvPicPr>
          <p:cNvPr name="Picture 5" id="5"/>
          <p:cNvPicPr>
            <a:picLocks noChangeAspect="true"/>
          </p:cNvPicPr>
          <p:nvPr/>
        </p:nvPicPr>
        <p:blipFill>
          <a:blip r:embed="rId6">
            <a:alphaModFix amt="6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10800000">
            <a:off x="5537900" y="6757123"/>
            <a:ext cx="7212201" cy="5507499"/>
          </a:xfrm>
          <a:prstGeom prst="rect">
            <a:avLst/>
          </a:prstGeom>
        </p:spPr>
      </p:pic>
      <p:sp>
        <p:nvSpPr>
          <p:cNvPr name="TextBox 6" id="6"/>
          <p:cNvSpPr txBox="true"/>
          <p:nvPr/>
        </p:nvSpPr>
        <p:spPr>
          <a:xfrm rot="0">
            <a:off x="5664106" y="8757921"/>
            <a:ext cx="6959789" cy="500379"/>
          </a:xfrm>
          <a:prstGeom prst="rect">
            <a:avLst/>
          </a:prstGeom>
        </p:spPr>
        <p:txBody>
          <a:bodyPr anchor="t" rtlCol="false" tIns="0" lIns="0" bIns="0" rIns="0">
            <a:spAutoFit/>
          </a:bodyPr>
          <a:lstStyle/>
          <a:p>
            <a:pPr algn="ctr" marL="0" indent="0" lvl="0">
              <a:lnSpc>
                <a:spcPts val="4400"/>
              </a:lnSpc>
            </a:pPr>
            <a:r>
              <a:rPr lang="en-US" sz="2200">
                <a:solidFill>
                  <a:srgbClr val="FFFFFF"/>
                </a:solidFill>
                <a:latin typeface="Noto Serif"/>
              </a:rPr>
              <a:t>— Include a credit, citation, or supporting message</a:t>
            </a:r>
          </a:p>
        </p:txBody>
      </p:sp>
      <p:grpSp>
        <p:nvGrpSpPr>
          <p:cNvPr name="Group 7" id="7"/>
          <p:cNvGrpSpPr/>
          <p:nvPr/>
        </p:nvGrpSpPr>
        <p:grpSpPr>
          <a:xfrm rot="0">
            <a:off x="8353630" y="1637538"/>
            <a:ext cx="1580739" cy="1580739"/>
            <a:chOff x="0" y="0"/>
            <a:chExt cx="2107652" cy="2107652"/>
          </a:xfrm>
        </p:grpSpPr>
        <p:grpSp>
          <p:nvGrpSpPr>
            <p:cNvPr name="Group 8" id="8"/>
            <p:cNvGrpSpPr/>
            <p:nvPr/>
          </p:nvGrpSpPr>
          <p:grpSpPr>
            <a:xfrm rot="0">
              <a:off x="0" y="0"/>
              <a:ext cx="2107652" cy="2107652"/>
              <a:chOff x="0" y="0"/>
              <a:chExt cx="812800" cy="812800"/>
            </a:xfrm>
          </p:grpSpPr>
          <p:sp>
            <p:nvSpPr>
              <p:cNvPr name="Freeform 9" id="9"/>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10" id="10"/>
              <p:cNvSpPr txBox="true"/>
              <p:nvPr/>
            </p:nvSpPr>
            <p:spPr>
              <a:xfrm>
                <a:off x="76200" y="38100"/>
                <a:ext cx="660400" cy="698500"/>
              </a:xfrm>
              <a:prstGeom prst="rect">
                <a:avLst/>
              </a:prstGeom>
            </p:spPr>
            <p:txBody>
              <a:bodyPr anchor="ctr" rtlCol="false" tIns="50800" lIns="50800" bIns="50800" rIns="50800"/>
              <a:lstStyle/>
              <a:p>
                <a:pPr algn="ctr">
                  <a:lnSpc>
                    <a:spcPts val="2939"/>
                  </a:lnSpc>
                </a:pPr>
              </a:p>
            </p:txBody>
          </p:sp>
        </p:grpSp>
        <p:pic>
          <p:nvPicPr>
            <p:cNvPr name="Picture 11" id="11"/>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513551" y="529921"/>
              <a:ext cx="1080551" cy="1080551"/>
            </a:xfrm>
            <a:prstGeom prst="rect">
              <a:avLst/>
            </a:prstGeom>
          </p:spPr>
        </p:pic>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2905797" y="4443183"/>
            <a:ext cx="12054429" cy="12054429"/>
          </a:xfrm>
          <a:prstGeom prst="rect">
            <a:avLst/>
          </a:prstGeom>
        </p:spPr>
      </p:pic>
      <p:grpSp>
        <p:nvGrpSpPr>
          <p:cNvPr name="Group 3" id="3"/>
          <p:cNvGrpSpPr>
            <a:grpSpLocks noChangeAspect="true"/>
          </p:cNvGrpSpPr>
          <p:nvPr/>
        </p:nvGrpSpPr>
        <p:grpSpPr>
          <a:xfrm rot="0">
            <a:off x="2905797" y="3748250"/>
            <a:ext cx="2553238" cy="2553227"/>
            <a:chOff x="0" y="0"/>
            <a:chExt cx="6350000" cy="6349975"/>
          </a:xfrm>
        </p:grpSpPr>
        <p:sp>
          <p:nvSpPr>
            <p:cNvPr name="Freeform 4" id="4"/>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60843" r="-20916" t="0" b="-22232"/>
              </a:stretch>
            </a:blipFill>
          </p:spPr>
        </p:sp>
      </p:grpSp>
      <p:grpSp>
        <p:nvGrpSpPr>
          <p:cNvPr name="Group 5" id="5"/>
          <p:cNvGrpSpPr>
            <a:grpSpLocks noChangeAspect="true"/>
          </p:cNvGrpSpPr>
          <p:nvPr/>
        </p:nvGrpSpPr>
        <p:grpSpPr>
          <a:xfrm rot="0">
            <a:off x="6213520" y="3748250"/>
            <a:ext cx="2553238" cy="2553227"/>
            <a:chOff x="0" y="0"/>
            <a:chExt cx="6350000" cy="6349975"/>
          </a:xfrm>
        </p:grpSpPr>
        <p:sp>
          <p:nvSpPr>
            <p:cNvPr name="Freeform 6" id="6"/>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l="-139626" r="-25547" t="-7713" b="-69070"/>
              </a:stretch>
            </a:blipFill>
          </p:spPr>
        </p:sp>
      </p:grpSp>
      <p:grpSp>
        <p:nvGrpSpPr>
          <p:cNvPr name="Group 7" id="7"/>
          <p:cNvGrpSpPr>
            <a:grpSpLocks noChangeAspect="true"/>
          </p:cNvGrpSpPr>
          <p:nvPr/>
        </p:nvGrpSpPr>
        <p:grpSpPr>
          <a:xfrm rot="0">
            <a:off x="9521243" y="3748250"/>
            <a:ext cx="2553238" cy="2553227"/>
            <a:chOff x="0" y="0"/>
            <a:chExt cx="6350000" cy="6349975"/>
          </a:xfrm>
        </p:grpSpPr>
        <p:sp>
          <p:nvSpPr>
            <p:cNvPr name="Freeform 8" id="8"/>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54037" r="-106424" t="-4990" b="-68651"/>
              </a:stretch>
            </a:blipFill>
          </p:spPr>
        </p:sp>
      </p:grpSp>
      <p:grpSp>
        <p:nvGrpSpPr>
          <p:cNvPr name="Group 9" id="9"/>
          <p:cNvGrpSpPr>
            <a:grpSpLocks noChangeAspect="true"/>
          </p:cNvGrpSpPr>
          <p:nvPr/>
        </p:nvGrpSpPr>
        <p:grpSpPr>
          <a:xfrm rot="0">
            <a:off x="12828965" y="3748250"/>
            <a:ext cx="2553238" cy="2553227"/>
            <a:chOff x="0" y="0"/>
            <a:chExt cx="6350000" cy="6349975"/>
          </a:xfrm>
        </p:grpSpPr>
        <p:sp>
          <p:nvSpPr>
            <p:cNvPr name="Freeform 10" id="10"/>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11203" r="-1361" t="-13657" b="-55190"/>
              </a:stretch>
            </a:blipFill>
          </p:spPr>
        </p:sp>
      </p:grpSp>
      <p:grpSp>
        <p:nvGrpSpPr>
          <p:cNvPr name="Group 11" id="11"/>
          <p:cNvGrpSpPr/>
          <p:nvPr/>
        </p:nvGrpSpPr>
        <p:grpSpPr>
          <a:xfrm rot="0">
            <a:off x="3898553" y="6017615"/>
            <a:ext cx="567726" cy="567726"/>
            <a:chOff x="0" y="0"/>
            <a:chExt cx="812800" cy="812800"/>
          </a:xfrm>
        </p:grpSpPr>
        <p:sp>
          <p:nvSpPr>
            <p:cNvPr name="Freeform 12" id="12"/>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13" id="13"/>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sp>
        <p:nvSpPr>
          <p:cNvPr name="TextBox 14" id="14"/>
          <p:cNvSpPr txBox="true"/>
          <p:nvPr/>
        </p:nvSpPr>
        <p:spPr>
          <a:xfrm rot="0">
            <a:off x="2967552" y="6914213"/>
            <a:ext cx="2429727" cy="914400"/>
          </a:xfrm>
          <a:prstGeom prst="rect">
            <a:avLst/>
          </a:prstGeom>
        </p:spPr>
        <p:txBody>
          <a:bodyPr anchor="t" rtlCol="false" tIns="0" lIns="0" bIns="0" rIns="0">
            <a:spAutoFit/>
          </a:bodyPr>
          <a:lstStyle/>
          <a:p>
            <a:pPr algn="ctr">
              <a:lnSpc>
                <a:spcPts val="3600"/>
              </a:lnSpc>
            </a:pPr>
            <a:r>
              <a:rPr lang="en-US" sz="3000">
                <a:solidFill>
                  <a:srgbClr val="1C503D"/>
                </a:solidFill>
                <a:latin typeface="Libre Baskerville"/>
              </a:rPr>
              <a:t> Name Surname</a:t>
            </a:r>
          </a:p>
        </p:txBody>
      </p:sp>
      <p:sp>
        <p:nvSpPr>
          <p:cNvPr name="TextBox 15" id="15"/>
          <p:cNvSpPr txBox="true"/>
          <p:nvPr/>
        </p:nvSpPr>
        <p:spPr>
          <a:xfrm rot="0">
            <a:off x="2967552" y="7990538"/>
            <a:ext cx="2429727" cy="407670"/>
          </a:xfrm>
          <a:prstGeom prst="rect">
            <a:avLst/>
          </a:prstGeom>
        </p:spPr>
        <p:txBody>
          <a:bodyPr anchor="t" rtlCol="false" tIns="0" lIns="0" bIns="0" rIns="0">
            <a:spAutoFit/>
          </a:bodyPr>
          <a:lstStyle/>
          <a:p>
            <a:pPr algn="ctr">
              <a:lnSpc>
                <a:spcPts val="3600"/>
              </a:lnSpc>
            </a:pPr>
            <a:r>
              <a:rPr lang="en-US" sz="1800" spc="89">
                <a:solidFill>
                  <a:srgbClr val="1C503D"/>
                </a:solidFill>
                <a:latin typeface="Noto Serif"/>
              </a:rPr>
              <a:t>Title or Position</a:t>
            </a:r>
          </a:p>
        </p:txBody>
      </p:sp>
      <p:sp>
        <p:nvSpPr>
          <p:cNvPr name="TextBox 16" id="16"/>
          <p:cNvSpPr txBox="true"/>
          <p:nvPr/>
        </p:nvSpPr>
        <p:spPr>
          <a:xfrm rot="0">
            <a:off x="6275275" y="6914213"/>
            <a:ext cx="2429727" cy="914400"/>
          </a:xfrm>
          <a:prstGeom prst="rect">
            <a:avLst/>
          </a:prstGeom>
        </p:spPr>
        <p:txBody>
          <a:bodyPr anchor="t" rtlCol="false" tIns="0" lIns="0" bIns="0" rIns="0">
            <a:spAutoFit/>
          </a:bodyPr>
          <a:lstStyle/>
          <a:p>
            <a:pPr algn="ctr">
              <a:lnSpc>
                <a:spcPts val="3600"/>
              </a:lnSpc>
            </a:pPr>
            <a:r>
              <a:rPr lang="en-US" sz="3000">
                <a:solidFill>
                  <a:srgbClr val="1C503D"/>
                </a:solidFill>
                <a:latin typeface="Libre Baskerville"/>
              </a:rPr>
              <a:t> Name Surname</a:t>
            </a:r>
          </a:p>
        </p:txBody>
      </p:sp>
      <p:sp>
        <p:nvSpPr>
          <p:cNvPr name="TextBox 17" id="17"/>
          <p:cNvSpPr txBox="true"/>
          <p:nvPr/>
        </p:nvSpPr>
        <p:spPr>
          <a:xfrm rot="0">
            <a:off x="6275275" y="7990538"/>
            <a:ext cx="2429727" cy="407670"/>
          </a:xfrm>
          <a:prstGeom prst="rect">
            <a:avLst/>
          </a:prstGeom>
        </p:spPr>
        <p:txBody>
          <a:bodyPr anchor="t" rtlCol="false" tIns="0" lIns="0" bIns="0" rIns="0">
            <a:spAutoFit/>
          </a:bodyPr>
          <a:lstStyle/>
          <a:p>
            <a:pPr algn="ctr">
              <a:lnSpc>
                <a:spcPts val="3600"/>
              </a:lnSpc>
            </a:pPr>
            <a:r>
              <a:rPr lang="en-US" sz="1800" spc="89">
                <a:solidFill>
                  <a:srgbClr val="1C503D"/>
                </a:solidFill>
                <a:latin typeface="Noto Serif"/>
              </a:rPr>
              <a:t>Title or Position</a:t>
            </a:r>
          </a:p>
        </p:txBody>
      </p:sp>
      <p:sp>
        <p:nvSpPr>
          <p:cNvPr name="TextBox 18" id="18"/>
          <p:cNvSpPr txBox="true"/>
          <p:nvPr/>
        </p:nvSpPr>
        <p:spPr>
          <a:xfrm rot="0">
            <a:off x="9582998" y="6914213"/>
            <a:ext cx="2429727" cy="914400"/>
          </a:xfrm>
          <a:prstGeom prst="rect">
            <a:avLst/>
          </a:prstGeom>
        </p:spPr>
        <p:txBody>
          <a:bodyPr anchor="t" rtlCol="false" tIns="0" lIns="0" bIns="0" rIns="0">
            <a:spAutoFit/>
          </a:bodyPr>
          <a:lstStyle/>
          <a:p>
            <a:pPr algn="ctr">
              <a:lnSpc>
                <a:spcPts val="3600"/>
              </a:lnSpc>
            </a:pPr>
            <a:r>
              <a:rPr lang="en-US" sz="3000">
                <a:solidFill>
                  <a:srgbClr val="1C503D"/>
                </a:solidFill>
                <a:latin typeface="Libre Baskerville"/>
              </a:rPr>
              <a:t> Name Surname</a:t>
            </a:r>
          </a:p>
        </p:txBody>
      </p:sp>
      <p:sp>
        <p:nvSpPr>
          <p:cNvPr name="TextBox 19" id="19"/>
          <p:cNvSpPr txBox="true"/>
          <p:nvPr/>
        </p:nvSpPr>
        <p:spPr>
          <a:xfrm rot="0">
            <a:off x="9582998" y="7990538"/>
            <a:ext cx="2429727" cy="407670"/>
          </a:xfrm>
          <a:prstGeom prst="rect">
            <a:avLst/>
          </a:prstGeom>
        </p:spPr>
        <p:txBody>
          <a:bodyPr anchor="t" rtlCol="false" tIns="0" lIns="0" bIns="0" rIns="0">
            <a:spAutoFit/>
          </a:bodyPr>
          <a:lstStyle/>
          <a:p>
            <a:pPr algn="ctr">
              <a:lnSpc>
                <a:spcPts val="3600"/>
              </a:lnSpc>
            </a:pPr>
            <a:r>
              <a:rPr lang="en-US" sz="1800" spc="89">
                <a:solidFill>
                  <a:srgbClr val="1C503D"/>
                </a:solidFill>
                <a:latin typeface="Noto Serif"/>
              </a:rPr>
              <a:t>Title or Position</a:t>
            </a:r>
          </a:p>
        </p:txBody>
      </p:sp>
      <p:sp>
        <p:nvSpPr>
          <p:cNvPr name="TextBox 20" id="20"/>
          <p:cNvSpPr txBox="true"/>
          <p:nvPr/>
        </p:nvSpPr>
        <p:spPr>
          <a:xfrm rot="0">
            <a:off x="12890721" y="6914213"/>
            <a:ext cx="2429727" cy="914400"/>
          </a:xfrm>
          <a:prstGeom prst="rect">
            <a:avLst/>
          </a:prstGeom>
        </p:spPr>
        <p:txBody>
          <a:bodyPr anchor="t" rtlCol="false" tIns="0" lIns="0" bIns="0" rIns="0">
            <a:spAutoFit/>
          </a:bodyPr>
          <a:lstStyle/>
          <a:p>
            <a:pPr algn="ctr">
              <a:lnSpc>
                <a:spcPts val="3600"/>
              </a:lnSpc>
            </a:pPr>
            <a:r>
              <a:rPr lang="en-US" sz="3000">
                <a:solidFill>
                  <a:srgbClr val="1C503D"/>
                </a:solidFill>
                <a:latin typeface="Libre Baskerville"/>
              </a:rPr>
              <a:t> Name Surname</a:t>
            </a:r>
          </a:p>
        </p:txBody>
      </p:sp>
      <p:sp>
        <p:nvSpPr>
          <p:cNvPr name="TextBox 21" id="21"/>
          <p:cNvSpPr txBox="true"/>
          <p:nvPr/>
        </p:nvSpPr>
        <p:spPr>
          <a:xfrm rot="0">
            <a:off x="12890721" y="7990538"/>
            <a:ext cx="2429727" cy="407670"/>
          </a:xfrm>
          <a:prstGeom prst="rect">
            <a:avLst/>
          </a:prstGeom>
        </p:spPr>
        <p:txBody>
          <a:bodyPr anchor="t" rtlCol="false" tIns="0" lIns="0" bIns="0" rIns="0">
            <a:spAutoFit/>
          </a:bodyPr>
          <a:lstStyle/>
          <a:p>
            <a:pPr algn="ctr">
              <a:lnSpc>
                <a:spcPts val="3600"/>
              </a:lnSpc>
            </a:pPr>
            <a:r>
              <a:rPr lang="en-US" sz="1800" spc="89">
                <a:solidFill>
                  <a:srgbClr val="1C503D"/>
                </a:solidFill>
                <a:latin typeface="Noto Serif"/>
              </a:rPr>
              <a:t>Title or Position</a:t>
            </a:r>
          </a:p>
        </p:txBody>
      </p:sp>
      <p:sp>
        <p:nvSpPr>
          <p:cNvPr name="TextBox 22" id="22"/>
          <p:cNvSpPr txBox="true"/>
          <p:nvPr/>
        </p:nvSpPr>
        <p:spPr>
          <a:xfrm rot="0">
            <a:off x="2171684" y="892397"/>
            <a:ext cx="13944632" cy="1095375"/>
          </a:xfrm>
          <a:prstGeom prst="rect">
            <a:avLst/>
          </a:prstGeom>
        </p:spPr>
        <p:txBody>
          <a:bodyPr anchor="t" rtlCol="false" tIns="0" lIns="0" bIns="0" rIns="0">
            <a:spAutoFit/>
          </a:bodyPr>
          <a:lstStyle/>
          <a:p>
            <a:pPr algn="ctr" marL="0" indent="0" lvl="0">
              <a:lnSpc>
                <a:spcPts val="8640"/>
              </a:lnSpc>
              <a:spcBef>
                <a:spcPct val="0"/>
              </a:spcBef>
            </a:pPr>
            <a:r>
              <a:rPr lang="en-US" sz="7200" u="none">
                <a:solidFill>
                  <a:srgbClr val="1C503D"/>
                </a:solidFill>
                <a:latin typeface="Libre Baskerville"/>
              </a:rPr>
              <a:t>Add a Team Members Page</a:t>
            </a:r>
          </a:p>
        </p:txBody>
      </p:sp>
      <p:grpSp>
        <p:nvGrpSpPr>
          <p:cNvPr name="Group 23" id="23"/>
          <p:cNvGrpSpPr/>
          <p:nvPr/>
        </p:nvGrpSpPr>
        <p:grpSpPr>
          <a:xfrm rot="0">
            <a:off x="7204887" y="6017615"/>
            <a:ext cx="567726" cy="567726"/>
            <a:chOff x="0" y="0"/>
            <a:chExt cx="812800" cy="812800"/>
          </a:xfrm>
        </p:grpSpPr>
        <p:sp>
          <p:nvSpPr>
            <p:cNvPr name="Freeform 24" id="24"/>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25" id="25"/>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26" id="26"/>
          <p:cNvGrpSpPr/>
          <p:nvPr/>
        </p:nvGrpSpPr>
        <p:grpSpPr>
          <a:xfrm rot="0">
            <a:off x="10511221" y="6017615"/>
            <a:ext cx="567726" cy="567726"/>
            <a:chOff x="0" y="0"/>
            <a:chExt cx="812800" cy="812800"/>
          </a:xfrm>
        </p:grpSpPr>
        <p:sp>
          <p:nvSpPr>
            <p:cNvPr name="Freeform 27" id="27"/>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28" id="28"/>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29" id="29"/>
          <p:cNvGrpSpPr/>
          <p:nvPr/>
        </p:nvGrpSpPr>
        <p:grpSpPr>
          <a:xfrm rot="0">
            <a:off x="13817555" y="6017615"/>
            <a:ext cx="567726" cy="567726"/>
            <a:chOff x="0" y="0"/>
            <a:chExt cx="812800" cy="812800"/>
          </a:xfrm>
        </p:grpSpPr>
        <p:sp>
          <p:nvSpPr>
            <p:cNvPr name="Freeform 30" id="3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31" id="3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243F36"/>
        </a:solidFill>
      </p:bgPr>
    </p:bg>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9458773" y="2729776"/>
            <a:ext cx="4610142" cy="4610123"/>
            <a:chOff x="0" y="0"/>
            <a:chExt cx="6350025" cy="6350000"/>
          </a:xfrm>
        </p:grpSpPr>
        <p:sp>
          <p:nvSpPr>
            <p:cNvPr name="Freeform 3" id="3"/>
            <p:cNvSpPr/>
            <p:nvPr/>
          </p:nvSpPr>
          <p:spPr>
            <a:xfrm flipH="false" flipV="false">
              <a:off x="0" y="0"/>
              <a:ext cx="6350026" cy="6350000"/>
            </a:xfrm>
            <a:custGeom>
              <a:avLst/>
              <a:gdLst/>
              <a:ahLst/>
              <a:cxnLst/>
              <a:rect r="r" b="b" t="t" l="l"/>
              <a:pathLst>
                <a:path h="6350000" w="6350026">
                  <a:moveTo>
                    <a:pt x="0" y="0"/>
                  </a:moveTo>
                  <a:lnTo>
                    <a:pt x="6350026" y="0"/>
                  </a:lnTo>
                  <a:lnTo>
                    <a:pt x="6350026" y="6350000"/>
                  </a:lnTo>
                  <a:lnTo>
                    <a:pt x="0" y="6350000"/>
                  </a:lnTo>
                  <a:close/>
                </a:path>
              </a:pathLst>
            </a:custGeom>
            <a:blipFill>
              <a:blip r:embed="rId2"/>
              <a:stretch>
                <a:fillRect l="-18579" r="-31420" t="0" b="0"/>
              </a:stretch>
            </a:blipFill>
          </p:spPr>
        </p:sp>
      </p:grpSp>
      <p:pic>
        <p:nvPicPr>
          <p:cNvPr name="Picture 4" id="4"/>
          <p:cNvPicPr>
            <a:picLocks noChangeAspect="true"/>
          </p:cNvPicPr>
          <p:nvPr/>
        </p:nvPicPr>
        <p:blipFill>
          <a:blip r:embed="rId3">
            <a:alphaModFix amt="16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869527" y="934699"/>
            <a:ext cx="4473523" cy="2724782"/>
          </a:xfrm>
          <a:prstGeom prst="rect">
            <a:avLst/>
          </a:prstGeom>
        </p:spPr>
      </p:pic>
      <p:pic>
        <p:nvPicPr>
          <p:cNvPr name="Picture 5" id="5"/>
          <p:cNvPicPr>
            <a:picLocks noChangeAspect="true"/>
          </p:cNvPicPr>
          <p:nvPr/>
        </p:nvPicPr>
        <p:blipFill>
          <a:blip r:embed="rId5"/>
          <a:srcRect l="0" t="1374" r="0" b="3610"/>
          <a:stretch>
            <a:fillRect/>
          </a:stretch>
        </p:blipFill>
        <p:spPr>
          <a:xfrm flipH="false" flipV="false" rot="0">
            <a:off x="3868435" y="2729776"/>
            <a:ext cx="4852002" cy="4610123"/>
          </a:xfrm>
          <a:prstGeom prst="rect">
            <a:avLst/>
          </a:prstGeom>
        </p:spPr>
      </p:pic>
      <p:pic>
        <p:nvPicPr>
          <p:cNvPr name="Picture 6" id="6"/>
          <p:cNvPicPr>
            <a:picLocks noChangeAspect="true"/>
          </p:cNvPicPr>
          <p:nvPr/>
        </p:nvPicPr>
        <p:blipFill>
          <a:blip r:embed="rId3">
            <a:alphaModFix amt="16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4068915" y="7610831"/>
            <a:ext cx="2579695" cy="1571269"/>
          </a:xfrm>
          <a:prstGeom prst="rect">
            <a:avLst/>
          </a:prstGeom>
        </p:spPr>
      </p:pic>
      <p:sp>
        <p:nvSpPr>
          <p:cNvPr name="TextBox 7" id="7"/>
          <p:cNvSpPr txBox="true"/>
          <p:nvPr/>
        </p:nvSpPr>
        <p:spPr>
          <a:xfrm rot="0">
            <a:off x="5076892" y="896599"/>
            <a:ext cx="7287089" cy="1086970"/>
          </a:xfrm>
          <a:prstGeom prst="rect">
            <a:avLst/>
          </a:prstGeom>
        </p:spPr>
        <p:txBody>
          <a:bodyPr anchor="t" rtlCol="false" tIns="0" lIns="0" bIns="0" rIns="0">
            <a:spAutoFit/>
          </a:bodyPr>
          <a:lstStyle/>
          <a:p>
            <a:pPr algn="ctr" marL="0" indent="0" lvl="0">
              <a:lnSpc>
                <a:spcPts val="8640"/>
              </a:lnSpc>
              <a:spcBef>
                <a:spcPct val="0"/>
              </a:spcBef>
            </a:pPr>
            <a:r>
              <a:rPr lang="en-US" sz="7200" u="none">
                <a:solidFill>
                  <a:srgbClr val="FFFFFF"/>
                </a:solidFill>
                <a:latin typeface="Libre Baskerville"/>
              </a:rPr>
              <a:t>Testimonials</a:t>
            </a:r>
          </a:p>
        </p:txBody>
      </p:sp>
      <p:sp>
        <p:nvSpPr>
          <p:cNvPr name="TextBox 8" id="8"/>
          <p:cNvSpPr txBox="true"/>
          <p:nvPr/>
        </p:nvSpPr>
        <p:spPr>
          <a:xfrm rot="0">
            <a:off x="5343050" y="7634087"/>
            <a:ext cx="2429727" cy="896471"/>
          </a:xfrm>
          <a:prstGeom prst="rect">
            <a:avLst/>
          </a:prstGeom>
        </p:spPr>
        <p:txBody>
          <a:bodyPr anchor="t" rtlCol="false" tIns="0" lIns="0" bIns="0" rIns="0">
            <a:spAutoFit/>
          </a:bodyPr>
          <a:lstStyle/>
          <a:p>
            <a:pPr>
              <a:lnSpc>
                <a:spcPts val="3600"/>
              </a:lnSpc>
            </a:pPr>
            <a:r>
              <a:rPr lang="en-US" sz="3000">
                <a:solidFill>
                  <a:srgbClr val="FFFFFF"/>
                </a:solidFill>
                <a:latin typeface="Libre Baskerville"/>
              </a:rPr>
              <a:t>Name Surname</a:t>
            </a:r>
          </a:p>
        </p:txBody>
      </p:sp>
      <p:sp>
        <p:nvSpPr>
          <p:cNvPr name="TextBox 9" id="9"/>
          <p:cNvSpPr txBox="true"/>
          <p:nvPr/>
        </p:nvSpPr>
        <p:spPr>
          <a:xfrm rot="0">
            <a:off x="5081065" y="8693107"/>
            <a:ext cx="2429727" cy="398705"/>
          </a:xfrm>
          <a:prstGeom prst="rect">
            <a:avLst/>
          </a:prstGeom>
        </p:spPr>
        <p:txBody>
          <a:bodyPr anchor="t" rtlCol="false" tIns="0" lIns="0" bIns="0" rIns="0">
            <a:spAutoFit/>
          </a:bodyPr>
          <a:lstStyle/>
          <a:p>
            <a:pPr algn="ctr">
              <a:lnSpc>
                <a:spcPts val="3600"/>
              </a:lnSpc>
            </a:pPr>
            <a:r>
              <a:rPr lang="en-US" sz="1800" spc="89">
                <a:solidFill>
                  <a:srgbClr val="FFFFFF"/>
                </a:solidFill>
                <a:latin typeface="Noto Serif"/>
              </a:rPr>
              <a:t>Title or Position</a:t>
            </a:r>
          </a:p>
        </p:txBody>
      </p:sp>
      <p:grpSp>
        <p:nvGrpSpPr>
          <p:cNvPr name="Group 10" id="10"/>
          <p:cNvGrpSpPr/>
          <p:nvPr/>
        </p:nvGrpSpPr>
        <p:grpSpPr>
          <a:xfrm rot="0">
            <a:off x="5066568" y="7568169"/>
            <a:ext cx="5402921" cy="1746881"/>
            <a:chOff x="0" y="0"/>
            <a:chExt cx="7203894" cy="2329175"/>
          </a:xfrm>
        </p:grpSpPr>
        <p:grpSp>
          <p:nvGrpSpPr>
            <p:cNvPr name="Group 11" id="11"/>
            <p:cNvGrpSpPr/>
            <p:nvPr/>
          </p:nvGrpSpPr>
          <p:grpSpPr>
            <a:xfrm rot="0">
              <a:off x="0" y="120383"/>
              <a:ext cx="78332" cy="2208792"/>
              <a:chOff x="0" y="0"/>
              <a:chExt cx="15473" cy="436304"/>
            </a:xfrm>
          </p:grpSpPr>
          <p:sp>
            <p:nvSpPr>
              <p:cNvPr name="Freeform 12" id="12"/>
              <p:cNvSpPr/>
              <p:nvPr/>
            </p:nvSpPr>
            <p:spPr>
              <a:xfrm flipH="false" flipV="false">
                <a:off x="0" y="0"/>
                <a:ext cx="15473" cy="436304"/>
              </a:xfrm>
              <a:custGeom>
                <a:avLst/>
                <a:gdLst/>
                <a:ahLst/>
                <a:cxnLst/>
                <a:rect r="r" b="b" t="t" l="l"/>
                <a:pathLst>
                  <a:path h="436304" w="15473">
                    <a:moveTo>
                      <a:pt x="0" y="0"/>
                    </a:moveTo>
                    <a:lnTo>
                      <a:pt x="15473" y="0"/>
                    </a:lnTo>
                    <a:lnTo>
                      <a:pt x="15473" y="436304"/>
                    </a:lnTo>
                    <a:lnTo>
                      <a:pt x="0" y="436304"/>
                    </a:lnTo>
                    <a:close/>
                  </a:path>
                </a:pathLst>
              </a:custGeom>
              <a:solidFill>
                <a:srgbClr val="FF7733"/>
              </a:solidFill>
            </p:spPr>
          </p:sp>
          <p:sp>
            <p:nvSpPr>
              <p:cNvPr name="TextBox 13" id="13"/>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14" id="14"/>
            <p:cNvGrpSpPr/>
            <p:nvPr/>
          </p:nvGrpSpPr>
          <p:grpSpPr>
            <a:xfrm rot="0">
              <a:off x="7125562" y="0"/>
              <a:ext cx="78332" cy="2208792"/>
              <a:chOff x="0" y="0"/>
              <a:chExt cx="15473" cy="436304"/>
            </a:xfrm>
          </p:grpSpPr>
          <p:sp>
            <p:nvSpPr>
              <p:cNvPr name="Freeform 15" id="15"/>
              <p:cNvSpPr/>
              <p:nvPr/>
            </p:nvSpPr>
            <p:spPr>
              <a:xfrm flipH="false" flipV="false">
                <a:off x="0" y="0"/>
                <a:ext cx="15473" cy="436304"/>
              </a:xfrm>
              <a:custGeom>
                <a:avLst/>
                <a:gdLst/>
                <a:ahLst/>
                <a:cxnLst/>
                <a:rect r="r" b="b" t="t" l="l"/>
                <a:pathLst>
                  <a:path h="436304" w="15473">
                    <a:moveTo>
                      <a:pt x="0" y="0"/>
                    </a:moveTo>
                    <a:lnTo>
                      <a:pt x="15473" y="0"/>
                    </a:lnTo>
                    <a:lnTo>
                      <a:pt x="15473" y="436304"/>
                    </a:lnTo>
                    <a:lnTo>
                      <a:pt x="0" y="436304"/>
                    </a:lnTo>
                    <a:close/>
                  </a:path>
                </a:pathLst>
              </a:custGeom>
              <a:solidFill>
                <a:srgbClr val="FF7733"/>
              </a:solidFill>
            </p:spPr>
          </p:sp>
          <p:sp>
            <p:nvSpPr>
              <p:cNvPr name="TextBox 16" id="16"/>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sp>
        <p:nvSpPr>
          <p:cNvPr name="TextBox 17" id="17"/>
          <p:cNvSpPr txBox="true"/>
          <p:nvPr/>
        </p:nvSpPr>
        <p:spPr>
          <a:xfrm rot="0">
            <a:off x="10687221" y="7634087"/>
            <a:ext cx="2429727" cy="896471"/>
          </a:xfrm>
          <a:prstGeom prst="rect">
            <a:avLst/>
          </a:prstGeom>
        </p:spPr>
        <p:txBody>
          <a:bodyPr anchor="t" rtlCol="false" tIns="0" lIns="0" bIns="0" rIns="0">
            <a:spAutoFit/>
          </a:bodyPr>
          <a:lstStyle/>
          <a:p>
            <a:pPr>
              <a:lnSpc>
                <a:spcPts val="3600"/>
              </a:lnSpc>
            </a:pPr>
            <a:r>
              <a:rPr lang="en-US" sz="3000">
                <a:solidFill>
                  <a:srgbClr val="FFFFFF"/>
                </a:solidFill>
                <a:latin typeface="Libre Baskerville"/>
              </a:rPr>
              <a:t>Name Surname</a:t>
            </a:r>
          </a:p>
        </p:txBody>
      </p:sp>
      <p:sp>
        <p:nvSpPr>
          <p:cNvPr name="TextBox 18" id="18"/>
          <p:cNvSpPr txBox="true"/>
          <p:nvPr/>
        </p:nvSpPr>
        <p:spPr>
          <a:xfrm rot="0">
            <a:off x="10425237" y="8693107"/>
            <a:ext cx="2429727" cy="398705"/>
          </a:xfrm>
          <a:prstGeom prst="rect">
            <a:avLst/>
          </a:prstGeom>
        </p:spPr>
        <p:txBody>
          <a:bodyPr anchor="t" rtlCol="false" tIns="0" lIns="0" bIns="0" rIns="0">
            <a:spAutoFit/>
          </a:bodyPr>
          <a:lstStyle/>
          <a:p>
            <a:pPr algn="ctr">
              <a:lnSpc>
                <a:spcPts val="3600"/>
              </a:lnSpc>
            </a:pPr>
            <a:r>
              <a:rPr lang="en-US" sz="1800" spc="89">
                <a:solidFill>
                  <a:srgbClr val="FFFFFF"/>
                </a:solidFill>
                <a:latin typeface="Noto Serif"/>
              </a:rPr>
              <a:t>Title or Position</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243F36"/>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3084237">
            <a:off x="-2760062" y="5247076"/>
            <a:ext cx="8022447" cy="8022447"/>
          </a:xfrm>
          <a:prstGeom prst="rect">
            <a:avLst/>
          </a:prstGeom>
        </p:spPr>
      </p:pic>
      <p:pic>
        <p:nvPicPr>
          <p:cNvPr name="Picture 3" id="3"/>
          <p:cNvPicPr>
            <a:picLocks noChangeAspect="true"/>
          </p:cNvPicPr>
          <p:nvPr/>
        </p:nvPicPr>
        <p:blipFill>
          <a:blip r:embed="rId4">
            <a:alphaModFix amt="6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4339659" y="-493830"/>
            <a:ext cx="6755642" cy="4114800"/>
          </a:xfrm>
          <a:prstGeom prst="rect">
            <a:avLst/>
          </a:prstGeom>
        </p:spPr>
      </p:pic>
      <p:sp>
        <p:nvSpPr>
          <p:cNvPr name="TextBox 4" id="4"/>
          <p:cNvSpPr txBox="true"/>
          <p:nvPr/>
        </p:nvSpPr>
        <p:spPr>
          <a:xfrm rot="0">
            <a:off x="2267712" y="4982958"/>
            <a:ext cx="6551676" cy="1095375"/>
          </a:xfrm>
          <a:prstGeom prst="rect">
            <a:avLst/>
          </a:prstGeom>
        </p:spPr>
        <p:txBody>
          <a:bodyPr anchor="t" rtlCol="false" tIns="0" lIns="0" bIns="0" rIns="0">
            <a:spAutoFit/>
          </a:bodyPr>
          <a:lstStyle/>
          <a:p>
            <a:pPr algn="ctr" marL="0" indent="0" lvl="0">
              <a:lnSpc>
                <a:spcPts val="8640"/>
              </a:lnSpc>
              <a:spcBef>
                <a:spcPct val="0"/>
              </a:spcBef>
            </a:pPr>
            <a:r>
              <a:rPr lang="en-US" sz="7200">
                <a:solidFill>
                  <a:srgbClr val="FFFFFF"/>
                </a:solidFill>
                <a:latin typeface="Libre Baskerville"/>
              </a:rPr>
              <a:t>Our Project</a:t>
            </a:r>
          </a:p>
        </p:txBody>
      </p:sp>
      <p:sp>
        <p:nvSpPr>
          <p:cNvPr name="TextBox 5" id="5"/>
          <p:cNvSpPr txBox="true"/>
          <p:nvPr/>
        </p:nvSpPr>
        <p:spPr>
          <a:xfrm rot="0">
            <a:off x="3526520" y="6659358"/>
            <a:ext cx="4034059" cy="968373"/>
          </a:xfrm>
          <a:prstGeom prst="rect">
            <a:avLst/>
          </a:prstGeom>
        </p:spPr>
        <p:txBody>
          <a:bodyPr anchor="t" rtlCol="false" tIns="0" lIns="0" bIns="0" rIns="0">
            <a:spAutoFit/>
          </a:bodyPr>
          <a:lstStyle/>
          <a:p>
            <a:pPr algn="ctr" marL="0" indent="0" lvl="0">
              <a:lnSpc>
                <a:spcPts val="4000"/>
              </a:lnSpc>
            </a:pPr>
            <a:r>
              <a:rPr lang="en-US" sz="2000">
                <a:solidFill>
                  <a:srgbClr val="FFFFFF"/>
                </a:solidFill>
                <a:latin typeface="Noto Serif"/>
              </a:rPr>
              <a:t>Elaborate on what you want to discuss.</a:t>
            </a:r>
            <a:r>
              <a:rPr lang="en-US" sz="2000">
                <a:solidFill>
                  <a:srgbClr val="FFFFFF"/>
                </a:solidFill>
                <a:latin typeface="Noto Serif"/>
              </a:rPr>
              <a:t> </a:t>
            </a:r>
          </a:p>
        </p:txBody>
      </p:sp>
      <p:grpSp>
        <p:nvGrpSpPr>
          <p:cNvPr name="Group 6" id="6"/>
          <p:cNvGrpSpPr/>
          <p:nvPr/>
        </p:nvGrpSpPr>
        <p:grpSpPr>
          <a:xfrm rot="0">
            <a:off x="4753180" y="2659269"/>
            <a:ext cx="1580739" cy="1580739"/>
            <a:chOff x="0" y="0"/>
            <a:chExt cx="812800" cy="812800"/>
          </a:xfrm>
        </p:grpSpPr>
        <p:sp>
          <p:nvSpPr>
            <p:cNvPr name="Freeform 7" id="7"/>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8" id="8"/>
            <p:cNvSpPr txBox="true"/>
            <p:nvPr/>
          </p:nvSpPr>
          <p:spPr>
            <a:xfrm>
              <a:off x="76200" y="-38100"/>
              <a:ext cx="660400" cy="774700"/>
            </a:xfrm>
            <a:prstGeom prst="rect">
              <a:avLst/>
            </a:prstGeom>
          </p:spPr>
          <p:txBody>
            <a:bodyPr anchor="ctr" rtlCol="false" tIns="50800" lIns="50800" bIns="50800" rIns="50800"/>
            <a:lstStyle/>
            <a:p>
              <a:pPr algn="ctr">
                <a:lnSpc>
                  <a:spcPts val="8959"/>
                </a:lnSpc>
              </a:pPr>
              <a:r>
                <a:rPr lang="en-US" sz="6399">
                  <a:solidFill>
                    <a:srgbClr val="1C503D"/>
                  </a:solidFill>
                  <a:latin typeface="Libre Baskerville Bold"/>
                </a:rPr>
                <a:t>2</a:t>
              </a:r>
            </a:p>
          </p:txBody>
        </p:sp>
      </p:grpSp>
      <p:pic>
        <p:nvPicPr>
          <p:cNvPr name="Picture 9" id="9"/>
          <p:cNvPicPr>
            <a:picLocks noChangeAspect="true"/>
          </p:cNvPicPr>
          <p:nvPr/>
        </p:nvPicPr>
        <p:blipFill>
          <a:blip r:embed="rId6">
            <a:alphaModFix amt="54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true" flipV="false" rot="0">
            <a:off x="6038850" y="-618965"/>
            <a:ext cx="15393587" cy="15393587"/>
          </a:xfrm>
          <a:prstGeom prst="rect">
            <a:avLst/>
          </a:prstGeom>
        </p:spPr>
      </p:pic>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grpSp>
        <p:nvGrpSpPr>
          <p:cNvPr name="Group 2" id="2"/>
          <p:cNvGrpSpPr/>
          <p:nvPr/>
        </p:nvGrpSpPr>
        <p:grpSpPr>
          <a:xfrm rot="0">
            <a:off x="1028700" y="8534847"/>
            <a:ext cx="1961180" cy="469022"/>
            <a:chOff x="0" y="0"/>
            <a:chExt cx="1629893" cy="389794"/>
          </a:xfrm>
        </p:grpSpPr>
        <p:sp>
          <p:nvSpPr>
            <p:cNvPr name="Freeform 3" id="3"/>
            <p:cNvSpPr/>
            <p:nvPr/>
          </p:nvSpPr>
          <p:spPr>
            <a:xfrm flipH="false" flipV="false">
              <a:off x="203200" y="-24522"/>
              <a:ext cx="1223493" cy="438839"/>
            </a:xfrm>
            <a:custGeom>
              <a:avLst/>
              <a:gdLst/>
              <a:ahLst/>
              <a:cxnLst/>
              <a:rect r="r" b="b" t="t" l="l"/>
              <a:pathLst>
                <a:path h="438839" w="1223493">
                  <a:moveTo>
                    <a:pt x="1223493" y="24522"/>
                  </a:moveTo>
                  <a:cubicBezTo>
                    <a:pt x="1140364" y="0"/>
                    <a:pt x="1050831" y="30903"/>
                    <a:pt x="1000527" y="101482"/>
                  </a:cubicBezTo>
                  <a:cubicBezTo>
                    <a:pt x="950224" y="172061"/>
                    <a:pt x="950224" y="266777"/>
                    <a:pt x="1000527" y="337356"/>
                  </a:cubicBezTo>
                  <a:cubicBezTo>
                    <a:pt x="1050831" y="407934"/>
                    <a:pt x="1140364" y="438838"/>
                    <a:pt x="1223493" y="414316"/>
                  </a:cubicBezTo>
                  <a:lnTo>
                    <a:pt x="0" y="414316"/>
                  </a:lnTo>
                  <a:cubicBezTo>
                    <a:pt x="83129" y="438838"/>
                    <a:pt x="172662" y="407934"/>
                    <a:pt x="222966" y="337356"/>
                  </a:cubicBezTo>
                  <a:cubicBezTo>
                    <a:pt x="273269" y="266777"/>
                    <a:pt x="273269" y="172061"/>
                    <a:pt x="222966" y="101482"/>
                  </a:cubicBezTo>
                  <a:cubicBezTo>
                    <a:pt x="172662" y="30903"/>
                    <a:pt x="83129" y="0"/>
                    <a:pt x="0" y="24522"/>
                  </a:cubicBezTo>
                  <a:close/>
                </a:path>
              </a:pathLst>
            </a:custGeom>
            <a:solidFill>
              <a:srgbClr val="243F36"/>
            </a:solidFill>
          </p:spPr>
        </p:sp>
        <p:sp>
          <p:nvSpPr>
            <p:cNvPr name="TextBox 4" id="4"/>
            <p:cNvSpPr txBox="true"/>
            <p:nvPr/>
          </p:nvSpPr>
          <p:spPr>
            <a:xfrm>
              <a:off x="0" y="-38100"/>
              <a:ext cx="812800" cy="444500"/>
            </a:xfrm>
            <a:prstGeom prst="rect">
              <a:avLst/>
            </a:prstGeom>
          </p:spPr>
          <p:txBody>
            <a:bodyPr anchor="ctr" rtlCol="false" tIns="41264" lIns="41264" bIns="41264" rIns="41264"/>
            <a:lstStyle/>
            <a:p>
              <a:pPr algn="ctr">
                <a:lnSpc>
                  <a:spcPts val="2520"/>
                </a:lnSpc>
              </a:pPr>
              <a:r>
                <a:rPr lang="en-US" sz="1800">
                  <a:solidFill>
                    <a:srgbClr val="FFFFFF"/>
                  </a:solidFill>
                  <a:latin typeface="Libre Baskerville"/>
                </a:rPr>
                <a:t>Year: 2022</a:t>
              </a:r>
            </a:p>
          </p:txBody>
        </p:sp>
      </p:grpSp>
      <p:pic>
        <p:nvPicPr>
          <p:cNvPr name="Picture 5" id="5"/>
          <p:cNvPicPr>
            <a:picLocks noChangeAspect="true"/>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7272738">
            <a:off x="7631713" y="-105481"/>
            <a:ext cx="11002031" cy="11042185"/>
          </a:xfrm>
          <a:prstGeom prst="rect">
            <a:avLst/>
          </a:prstGeom>
        </p:spPr>
      </p:pic>
      <p:pic>
        <p:nvPicPr>
          <p:cNvPr name="Picture 6" id="6"/>
          <p:cNvPicPr>
            <a:picLocks noChangeAspect="true"/>
          </p:cNvPicPr>
          <p:nvPr/>
        </p:nvPicPr>
        <p:blipFill>
          <a:blip r:embed="rId4"/>
          <a:srcRect l="0" t="0" r="0" b="0"/>
          <a:stretch>
            <a:fillRect/>
          </a:stretch>
        </p:blipFill>
        <p:spPr>
          <a:xfrm flipH="false" flipV="false" rot="0">
            <a:off x="8204139" y="-3788691"/>
            <a:ext cx="11424211" cy="17136316"/>
          </a:xfrm>
          <a:prstGeom prst="rect">
            <a:avLst/>
          </a:prstGeom>
        </p:spPr>
      </p:pic>
      <p:sp>
        <p:nvSpPr>
          <p:cNvPr name="TextBox 7" id="7"/>
          <p:cNvSpPr txBox="true"/>
          <p:nvPr/>
        </p:nvSpPr>
        <p:spPr>
          <a:xfrm rot="0">
            <a:off x="3260092" y="8498849"/>
            <a:ext cx="5492628" cy="407668"/>
          </a:xfrm>
          <a:prstGeom prst="rect">
            <a:avLst/>
          </a:prstGeom>
        </p:spPr>
        <p:txBody>
          <a:bodyPr anchor="t" rtlCol="false" tIns="0" lIns="0" bIns="0" rIns="0">
            <a:spAutoFit/>
          </a:bodyPr>
          <a:lstStyle/>
          <a:p>
            <a:pPr algn="l" marL="0" indent="0" lvl="0">
              <a:lnSpc>
                <a:spcPts val="3600"/>
              </a:lnSpc>
              <a:spcBef>
                <a:spcPct val="0"/>
              </a:spcBef>
            </a:pPr>
            <a:r>
              <a:rPr lang="en-US" sz="1800" u="none">
                <a:solidFill>
                  <a:srgbClr val="1C503D"/>
                </a:solidFill>
                <a:latin typeface="Noto Serif"/>
              </a:rPr>
              <a:t>Role: Write Your Role</a:t>
            </a:r>
          </a:p>
        </p:txBody>
      </p:sp>
      <p:sp>
        <p:nvSpPr>
          <p:cNvPr name="TextBox 8" id="8"/>
          <p:cNvSpPr txBox="true"/>
          <p:nvPr/>
        </p:nvSpPr>
        <p:spPr>
          <a:xfrm rot="0">
            <a:off x="1073211" y="4204660"/>
            <a:ext cx="6654678" cy="3262629"/>
          </a:xfrm>
          <a:prstGeom prst="rect">
            <a:avLst/>
          </a:prstGeom>
        </p:spPr>
        <p:txBody>
          <a:bodyPr anchor="t" rtlCol="false" tIns="0" lIns="0" bIns="0" rIns="0">
            <a:spAutoFit/>
          </a:bodyPr>
          <a:lstStyle/>
          <a:p>
            <a:pPr algn="l" marL="0" indent="0" lvl="0">
              <a:lnSpc>
                <a:spcPts val="4400"/>
              </a:lnSpc>
              <a:spcBef>
                <a:spcPct val="0"/>
              </a:spcBef>
            </a:pPr>
            <a:r>
              <a:rPr lang="en-US" sz="2200" u="none">
                <a:solidFill>
                  <a:srgbClr val="1C503D"/>
                </a:solidFill>
                <a:latin typeface="Noto Serif"/>
              </a:rPr>
              <a:t>Presentations are communication tools that can be used as demonstrations, lectures, speeches, reports, and more. It is mostly presented before an audience. It serves a variety of purposes, making presentations powerful tools for convincing and teaching.</a:t>
            </a:r>
          </a:p>
        </p:txBody>
      </p:sp>
      <p:sp>
        <p:nvSpPr>
          <p:cNvPr name="TextBox 9" id="9"/>
          <p:cNvSpPr txBox="true"/>
          <p:nvPr/>
        </p:nvSpPr>
        <p:spPr>
          <a:xfrm rot="0">
            <a:off x="1028700" y="1095375"/>
            <a:ext cx="4462785" cy="2447925"/>
          </a:xfrm>
          <a:prstGeom prst="rect">
            <a:avLst/>
          </a:prstGeom>
        </p:spPr>
        <p:txBody>
          <a:bodyPr anchor="t" rtlCol="false" tIns="0" lIns="0" bIns="0" rIns="0">
            <a:spAutoFit/>
          </a:bodyPr>
          <a:lstStyle/>
          <a:p>
            <a:pPr algn="just" marL="0" indent="0" lvl="0">
              <a:lnSpc>
                <a:spcPts val="9600"/>
              </a:lnSpc>
              <a:spcBef>
                <a:spcPct val="0"/>
              </a:spcBef>
            </a:pPr>
            <a:r>
              <a:rPr lang="en-US" sz="8000" u="none">
                <a:solidFill>
                  <a:srgbClr val="1C503D"/>
                </a:solidFill>
                <a:latin typeface="Libre Baskerville"/>
              </a:rPr>
              <a:t>Your Project</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7025673" y="-1363304"/>
            <a:ext cx="13353516" cy="13013608"/>
          </a:xfrm>
          <a:prstGeom prst="rect">
            <a:avLst/>
          </a:prstGeom>
        </p:spPr>
      </p:pic>
      <p:pic>
        <p:nvPicPr>
          <p:cNvPr name="Picture 3" id="3"/>
          <p:cNvPicPr>
            <a:picLocks noChangeAspect="true"/>
          </p:cNvPicPr>
          <p:nvPr/>
        </p:nvPicPr>
        <p:blipFill>
          <a:blip r:embed="rId4"/>
          <a:srcRect l="0" t="0" r="0" b="0"/>
          <a:stretch>
            <a:fillRect/>
          </a:stretch>
        </p:blipFill>
        <p:spPr>
          <a:xfrm flipH="false" flipV="false" rot="0">
            <a:off x="7514758" y="-2527048"/>
            <a:ext cx="10620842" cy="15937488"/>
          </a:xfrm>
          <a:prstGeom prst="rect">
            <a:avLst/>
          </a:prstGeom>
        </p:spPr>
      </p:pic>
      <p:sp>
        <p:nvSpPr>
          <p:cNvPr name="TextBox 4" id="4"/>
          <p:cNvSpPr txBox="true"/>
          <p:nvPr/>
        </p:nvSpPr>
        <p:spPr>
          <a:xfrm rot="0">
            <a:off x="1595772" y="2461383"/>
            <a:ext cx="5730522" cy="4886325"/>
          </a:xfrm>
          <a:prstGeom prst="rect">
            <a:avLst/>
          </a:prstGeom>
        </p:spPr>
        <p:txBody>
          <a:bodyPr anchor="t" rtlCol="false" tIns="0" lIns="0" bIns="0" rIns="0">
            <a:spAutoFit/>
          </a:bodyPr>
          <a:lstStyle/>
          <a:p>
            <a:pPr marL="0" indent="0" lvl="0">
              <a:lnSpc>
                <a:spcPts val="9600"/>
              </a:lnSpc>
              <a:spcBef>
                <a:spcPct val="0"/>
              </a:spcBef>
            </a:pPr>
            <a:r>
              <a:rPr lang="en-US" sz="8000" u="none">
                <a:solidFill>
                  <a:srgbClr val="1C503D"/>
                </a:solidFill>
                <a:latin typeface="Libre Baskerville"/>
              </a:rPr>
              <a:t>A picture is worth a thousand words</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sp>
        <p:nvSpPr>
          <p:cNvPr name="TextBox 2" id="2"/>
          <p:cNvSpPr txBox="true"/>
          <p:nvPr/>
        </p:nvSpPr>
        <p:spPr>
          <a:xfrm rot="0">
            <a:off x="2171684" y="892397"/>
            <a:ext cx="13944632" cy="1095375"/>
          </a:xfrm>
          <a:prstGeom prst="rect">
            <a:avLst/>
          </a:prstGeom>
        </p:spPr>
        <p:txBody>
          <a:bodyPr anchor="t" rtlCol="false" tIns="0" lIns="0" bIns="0" rIns="0">
            <a:spAutoFit/>
          </a:bodyPr>
          <a:lstStyle/>
          <a:p>
            <a:pPr algn="ctr" marL="0" indent="0" lvl="0">
              <a:lnSpc>
                <a:spcPts val="8640"/>
              </a:lnSpc>
              <a:spcBef>
                <a:spcPct val="0"/>
              </a:spcBef>
            </a:pPr>
            <a:r>
              <a:rPr lang="en-US" sz="7200">
                <a:solidFill>
                  <a:srgbClr val="1C503D"/>
                </a:solidFill>
                <a:latin typeface="Libre Baskerville"/>
              </a:rPr>
              <a:t>Write your topic or idea</a:t>
            </a:r>
          </a:p>
        </p:txBody>
      </p:sp>
      <p:sp>
        <p:nvSpPr>
          <p:cNvPr name="TextBox 3" id="3"/>
          <p:cNvSpPr txBox="true"/>
          <p:nvPr/>
        </p:nvSpPr>
        <p:spPr>
          <a:xfrm rot="0">
            <a:off x="7438477" y="6590363"/>
            <a:ext cx="3411046" cy="914400"/>
          </a:xfrm>
          <a:prstGeom prst="rect">
            <a:avLst/>
          </a:prstGeom>
        </p:spPr>
        <p:txBody>
          <a:bodyPr anchor="t" rtlCol="false" tIns="0" lIns="0" bIns="0" rIns="0">
            <a:spAutoFit/>
          </a:bodyPr>
          <a:lstStyle/>
          <a:p>
            <a:pPr algn="ctr" marL="0" indent="0" lvl="0">
              <a:lnSpc>
                <a:spcPts val="3600"/>
              </a:lnSpc>
              <a:spcBef>
                <a:spcPct val="0"/>
              </a:spcBef>
            </a:pPr>
            <a:r>
              <a:rPr lang="en-US" sz="3000" u="none">
                <a:solidFill>
                  <a:srgbClr val="1C503D"/>
                </a:solidFill>
                <a:latin typeface="Libre Baskerville"/>
              </a:rPr>
              <a:t>Add a main point here</a:t>
            </a:r>
          </a:p>
        </p:txBody>
      </p:sp>
      <p:pic>
        <p:nvPicPr>
          <p:cNvPr name="Picture 4" id="4"/>
          <p:cNvPicPr>
            <a:picLocks noChangeAspect="true"/>
          </p:cNvPicPr>
          <p:nvPr/>
        </p:nvPicPr>
        <p:blipFill>
          <a:blip r:embed="rId2">
            <a:alphaModFix amt="2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2315361" y="2357126"/>
            <a:ext cx="13657277" cy="6878301"/>
          </a:xfrm>
          <a:prstGeom prst="rect">
            <a:avLst/>
          </a:prstGeom>
        </p:spPr>
      </p:pic>
      <p:sp>
        <p:nvSpPr>
          <p:cNvPr name="TextBox 5" id="5"/>
          <p:cNvSpPr txBox="true"/>
          <p:nvPr/>
        </p:nvSpPr>
        <p:spPr>
          <a:xfrm rot="0">
            <a:off x="7438477" y="7872283"/>
            <a:ext cx="3411046" cy="864870"/>
          </a:xfrm>
          <a:prstGeom prst="rect">
            <a:avLst/>
          </a:prstGeom>
        </p:spPr>
        <p:txBody>
          <a:bodyPr anchor="t" rtlCol="false" tIns="0" lIns="0" bIns="0" rIns="0">
            <a:spAutoFit/>
          </a:bodyPr>
          <a:lstStyle/>
          <a:p>
            <a:pPr algn="ctr" marL="0" indent="0" lvl="0">
              <a:lnSpc>
                <a:spcPts val="3600"/>
              </a:lnSpc>
              <a:spcBef>
                <a:spcPct val="0"/>
              </a:spcBef>
            </a:pPr>
            <a:r>
              <a:rPr lang="en-US" sz="1800" spc="90" u="none">
                <a:solidFill>
                  <a:srgbClr val="1C503D"/>
                </a:solidFill>
                <a:latin typeface="Noto Serif"/>
              </a:rPr>
              <a:t>Briefly elaborate on what you want to discuss. </a:t>
            </a:r>
          </a:p>
        </p:txBody>
      </p:sp>
      <p:grpSp>
        <p:nvGrpSpPr>
          <p:cNvPr name="Group 6" id="6"/>
          <p:cNvGrpSpPr/>
          <p:nvPr/>
        </p:nvGrpSpPr>
        <p:grpSpPr>
          <a:xfrm rot="0">
            <a:off x="8520725" y="4093202"/>
            <a:ext cx="1734953" cy="1734953"/>
            <a:chOff x="0" y="0"/>
            <a:chExt cx="812800" cy="812800"/>
          </a:xfrm>
        </p:grpSpPr>
        <p:sp>
          <p:nvSpPr>
            <p:cNvPr name="Freeform 7" id="7"/>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8" id="8"/>
            <p:cNvSpPr txBox="true"/>
            <p:nvPr/>
          </p:nvSpPr>
          <p:spPr>
            <a:xfrm>
              <a:off x="76200" y="38100"/>
              <a:ext cx="660400" cy="698500"/>
            </a:xfrm>
            <a:prstGeom prst="rect">
              <a:avLst/>
            </a:prstGeom>
          </p:spPr>
          <p:txBody>
            <a:bodyPr anchor="ctr" rtlCol="false" tIns="88736" lIns="88736" bIns="88736" rIns="88736"/>
            <a:lstStyle/>
            <a:p>
              <a:pPr algn="ctr">
                <a:lnSpc>
                  <a:spcPts val="2940"/>
                </a:lnSpc>
              </a:pPr>
            </a:p>
          </p:txBody>
        </p:sp>
      </p:grpSp>
      <p:pic>
        <p:nvPicPr>
          <p:cNvPr name="Picture 9" id="9"/>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943464" y="4529417"/>
            <a:ext cx="889475" cy="889475"/>
          </a:xfrm>
          <a:prstGeom prst="rect">
            <a:avLst/>
          </a:prstGeom>
        </p:spPr>
      </p:pic>
      <p:sp>
        <p:nvSpPr>
          <p:cNvPr name="TextBox 10" id="10"/>
          <p:cNvSpPr txBox="true"/>
          <p:nvPr/>
        </p:nvSpPr>
        <p:spPr>
          <a:xfrm rot="0">
            <a:off x="12046914" y="6590363"/>
            <a:ext cx="3411046" cy="914400"/>
          </a:xfrm>
          <a:prstGeom prst="rect">
            <a:avLst/>
          </a:prstGeom>
        </p:spPr>
        <p:txBody>
          <a:bodyPr anchor="t" rtlCol="false" tIns="0" lIns="0" bIns="0" rIns="0">
            <a:spAutoFit/>
          </a:bodyPr>
          <a:lstStyle/>
          <a:p>
            <a:pPr algn="ctr" marL="0" indent="0" lvl="0">
              <a:lnSpc>
                <a:spcPts val="3600"/>
              </a:lnSpc>
              <a:spcBef>
                <a:spcPct val="0"/>
              </a:spcBef>
            </a:pPr>
            <a:r>
              <a:rPr lang="en-US" sz="3000" u="none">
                <a:solidFill>
                  <a:srgbClr val="1C503D"/>
                </a:solidFill>
                <a:latin typeface="Libre Baskerville"/>
              </a:rPr>
              <a:t>Add a main point here</a:t>
            </a:r>
          </a:p>
        </p:txBody>
      </p:sp>
      <p:sp>
        <p:nvSpPr>
          <p:cNvPr name="TextBox 11" id="11"/>
          <p:cNvSpPr txBox="true"/>
          <p:nvPr/>
        </p:nvSpPr>
        <p:spPr>
          <a:xfrm rot="0">
            <a:off x="12046914" y="7872283"/>
            <a:ext cx="3411046" cy="864870"/>
          </a:xfrm>
          <a:prstGeom prst="rect">
            <a:avLst/>
          </a:prstGeom>
        </p:spPr>
        <p:txBody>
          <a:bodyPr anchor="t" rtlCol="false" tIns="0" lIns="0" bIns="0" rIns="0">
            <a:spAutoFit/>
          </a:bodyPr>
          <a:lstStyle/>
          <a:p>
            <a:pPr algn="ctr" marL="0" indent="0" lvl="0">
              <a:lnSpc>
                <a:spcPts val="3600"/>
              </a:lnSpc>
              <a:spcBef>
                <a:spcPct val="0"/>
              </a:spcBef>
            </a:pPr>
            <a:r>
              <a:rPr lang="en-US" sz="1800" spc="89" u="none">
                <a:solidFill>
                  <a:srgbClr val="1C503D"/>
                </a:solidFill>
                <a:latin typeface="Noto Serif"/>
              </a:rPr>
              <a:t>Briefly elaborate on what you want to discuss. </a:t>
            </a:r>
          </a:p>
        </p:txBody>
      </p:sp>
      <p:grpSp>
        <p:nvGrpSpPr>
          <p:cNvPr name="Group 12" id="12"/>
          <p:cNvGrpSpPr/>
          <p:nvPr/>
        </p:nvGrpSpPr>
        <p:grpSpPr>
          <a:xfrm rot="0">
            <a:off x="12884961" y="4093202"/>
            <a:ext cx="1734953" cy="1734953"/>
            <a:chOff x="0" y="0"/>
            <a:chExt cx="812800" cy="812800"/>
          </a:xfrm>
        </p:grpSpPr>
        <p:sp>
          <p:nvSpPr>
            <p:cNvPr name="Freeform 13" id="1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4" id="14"/>
            <p:cNvSpPr txBox="true"/>
            <p:nvPr/>
          </p:nvSpPr>
          <p:spPr>
            <a:xfrm>
              <a:off x="76200" y="38100"/>
              <a:ext cx="660400" cy="698500"/>
            </a:xfrm>
            <a:prstGeom prst="rect">
              <a:avLst/>
            </a:prstGeom>
          </p:spPr>
          <p:txBody>
            <a:bodyPr anchor="ctr" rtlCol="false" tIns="88736" lIns="88736" bIns="88736" rIns="88736"/>
            <a:lstStyle/>
            <a:p>
              <a:pPr algn="ctr">
                <a:lnSpc>
                  <a:spcPts val="2940"/>
                </a:lnSpc>
              </a:pPr>
            </a:p>
          </p:txBody>
        </p:sp>
      </p:grpSp>
      <p:pic>
        <p:nvPicPr>
          <p:cNvPr name="Picture 15" id="1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3319717" y="4542427"/>
            <a:ext cx="865441" cy="865441"/>
          </a:xfrm>
          <a:prstGeom prst="rect">
            <a:avLst/>
          </a:prstGeom>
        </p:spPr>
      </p:pic>
      <p:sp>
        <p:nvSpPr>
          <p:cNvPr name="TextBox 16" id="16"/>
          <p:cNvSpPr txBox="true"/>
          <p:nvPr/>
        </p:nvSpPr>
        <p:spPr>
          <a:xfrm rot="0">
            <a:off x="2830040" y="6590363"/>
            <a:ext cx="3411046" cy="914400"/>
          </a:xfrm>
          <a:prstGeom prst="rect">
            <a:avLst/>
          </a:prstGeom>
        </p:spPr>
        <p:txBody>
          <a:bodyPr anchor="t" rtlCol="false" tIns="0" lIns="0" bIns="0" rIns="0">
            <a:spAutoFit/>
          </a:bodyPr>
          <a:lstStyle/>
          <a:p>
            <a:pPr algn="ctr" marL="0" indent="0" lvl="0">
              <a:lnSpc>
                <a:spcPts val="3600"/>
              </a:lnSpc>
              <a:spcBef>
                <a:spcPct val="0"/>
              </a:spcBef>
            </a:pPr>
            <a:r>
              <a:rPr lang="en-US" sz="3000" u="none">
                <a:solidFill>
                  <a:srgbClr val="1C503D"/>
                </a:solidFill>
                <a:latin typeface="Libre Baskerville"/>
              </a:rPr>
              <a:t>Add a main point here</a:t>
            </a:r>
          </a:p>
        </p:txBody>
      </p:sp>
      <p:sp>
        <p:nvSpPr>
          <p:cNvPr name="TextBox 17" id="17"/>
          <p:cNvSpPr txBox="true"/>
          <p:nvPr/>
        </p:nvSpPr>
        <p:spPr>
          <a:xfrm rot="0">
            <a:off x="2830040" y="7872283"/>
            <a:ext cx="3411046" cy="864870"/>
          </a:xfrm>
          <a:prstGeom prst="rect">
            <a:avLst/>
          </a:prstGeom>
        </p:spPr>
        <p:txBody>
          <a:bodyPr anchor="t" rtlCol="false" tIns="0" lIns="0" bIns="0" rIns="0">
            <a:spAutoFit/>
          </a:bodyPr>
          <a:lstStyle/>
          <a:p>
            <a:pPr algn="ctr" marL="0" indent="0" lvl="0">
              <a:lnSpc>
                <a:spcPts val="3600"/>
              </a:lnSpc>
              <a:spcBef>
                <a:spcPct val="0"/>
              </a:spcBef>
            </a:pPr>
            <a:r>
              <a:rPr lang="en-US" sz="1800" spc="89" u="none">
                <a:solidFill>
                  <a:srgbClr val="1C503D"/>
                </a:solidFill>
                <a:latin typeface="Noto Serif"/>
              </a:rPr>
              <a:t>Briefly elaborate on what you want to discuss. </a:t>
            </a:r>
          </a:p>
        </p:txBody>
      </p:sp>
      <p:grpSp>
        <p:nvGrpSpPr>
          <p:cNvPr name="Group 18" id="18"/>
          <p:cNvGrpSpPr/>
          <p:nvPr/>
        </p:nvGrpSpPr>
        <p:grpSpPr>
          <a:xfrm rot="0">
            <a:off x="3655671" y="4093202"/>
            <a:ext cx="1734953" cy="1734953"/>
            <a:chOff x="0" y="0"/>
            <a:chExt cx="812800" cy="812800"/>
          </a:xfrm>
        </p:grpSpPr>
        <p:sp>
          <p:nvSpPr>
            <p:cNvPr name="Freeform 19" id="19"/>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20" id="20"/>
            <p:cNvSpPr txBox="true"/>
            <p:nvPr/>
          </p:nvSpPr>
          <p:spPr>
            <a:xfrm>
              <a:off x="76200" y="38100"/>
              <a:ext cx="660400" cy="698500"/>
            </a:xfrm>
            <a:prstGeom prst="rect">
              <a:avLst/>
            </a:prstGeom>
          </p:spPr>
          <p:txBody>
            <a:bodyPr anchor="ctr" rtlCol="false" tIns="88736" lIns="88736" bIns="88736" rIns="88736"/>
            <a:lstStyle/>
            <a:p>
              <a:pPr algn="ctr">
                <a:lnSpc>
                  <a:spcPts val="2940"/>
                </a:lnSpc>
              </a:pPr>
            </a:p>
          </p:txBody>
        </p:sp>
      </p:grpSp>
      <p:pic>
        <p:nvPicPr>
          <p:cNvPr name="Picture 21" id="21"/>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4089885" y="4527416"/>
            <a:ext cx="866525" cy="866525"/>
          </a:xfrm>
          <a:prstGeom prst="rect">
            <a:avLst/>
          </a:prstGeom>
        </p:spPr>
      </p:pic>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sp>
        <p:nvSpPr>
          <p:cNvPr name="TextBox 2" id="2"/>
          <p:cNvSpPr txBox="true"/>
          <p:nvPr/>
        </p:nvSpPr>
        <p:spPr>
          <a:xfrm rot="0">
            <a:off x="1028700" y="1095375"/>
            <a:ext cx="6838950" cy="1228725"/>
          </a:xfrm>
          <a:prstGeom prst="rect">
            <a:avLst/>
          </a:prstGeom>
        </p:spPr>
        <p:txBody>
          <a:bodyPr anchor="t" rtlCol="false" tIns="0" lIns="0" bIns="0" rIns="0">
            <a:spAutoFit/>
          </a:bodyPr>
          <a:lstStyle/>
          <a:p>
            <a:pPr algn="l" marL="0" indent="0" lvl="0">
              <a:lnSpc>
                <a:spcPts val="9600"/>
              </a:lnSpc>
              <a:spcBef>
                <a:spcPct val="0"/>
              </a:spcBef>
            </a:pPr>
            <a:r>
              <a:rPr lang="en-US" sz="8000" u="none">
                <a:solidFill>
                  <a:srgbClr val="1C503D"/>
                </a:solidFill>
                <a:latin typeface="Libre Baskerville"/>
              </a:rPr>
              <a:t>Our Services</a:t>
            </a:r>
          </a:p>
        </p:txBody>
      </p:sp>
      <p:sp>
        <p:nvSpPr>
          <p:cNvPr name="TextBox 3" id="3"/>
          <p:cNvSpPr txBox="true"/>
          <p:nvPr/>
        </p:nvSpPr>
        <p:spPr>
          <a:xfrm rot="0">
            <a:off x="2322299" y="3937496"/>
            <a:ext cx="2781300" cy="485775"/>
          </a:xfrm>
          <a:prstGeom prst="rect">
            <a:avLst/>
          </a:prstGeom>
        </p:spPr>
        <p:txBody>
          <a:bodyPr anchor="t" rtlCol="false" tIns="0" lIns="0" bIns="0" rIns="0">
            <a:spAutoFit/>
          </a:bodyPr>
          <a:lstStyle/>
          <a:p>
            <a:pPr algn="l" marL="0" indent="0" lvl="0">
              <a:lnSpc>
                <a:spcPts val="3840"/>
              </a:lnSpc>
              <a:spcBef>
                <a:spcPct val="0"/>
              </a:spcBef>
            </a:pPr>
            <a:r>
              <a:rPr lang="en-US" sz="3200" u="none">
                <a:solidFill>
                  <a:srgbClr val="1C503D"/>
                </a:solidFill>
                <a:latin typeface="Libre Baskerville"/>
              </a:rPr>
              <a:t>Service One</a:t>
            </a:r>
          </a:p>
        </p:txBody>
      </p:sp>
      <p:sp>
        <p:nvSpPr>
          <p:cNvPr name="TextBox 4" id="4"/>
          <p:cNvSpPr txBox="true"/>
          <p:nvPr/>
        </p:nvSpPr>
        <p:spPr>
          <a:xfrm rot="0">
            <a:off x="8107093" y="3937496"/>
            <a:ext cx="2781300" cy="485775"/>
          </a:xfrm>
          <a:prstGeom prst="rect">
            <a:avLst/>
          </a:prstGeom>
        </p:spPr>
        <p:txBody>
          <a:bodyPr anchor="t" rtlCol="false" tIns="0" lIns="0" bIns="0" rIns="0">
            <a:spAutoFit/>
          </a:bodyPr>
          <a:lstStyle/>
          <a:p>
            <a:pPr algn="l" marL="0" indent="0" lvl="0">
              <a:lnSpc>
                <a:spcPts val="3840"/>
              </a:lnSpc>
              <a:spcBef>
                <a:spcPct val="0"/>
              </a:spcBef>
            </a:pPr>
            <a:r>
              <a:rPr lang="en-US" sz="3200" u="none">
                <a:solidFill>
                  <a:srgbClr val="1C503D"/>
                </a:solidFill>
                <a:latin typeface="Libre Baskerville"/>
              </a:rPr>
              <a:t>Service Two</a:t>
            </a:r>
          </a:p>
        </p:txBody>
      </p:sp>
      <p:sp>
        <p:nvSpPr>
          <p:cNvPr name="TextBox 5" id="5"/>
          <p:cNvSpPr txBox="true"/>
          <p:nvPr/>
        </p:nvSpPr>
        <p:spPr>
          <a:xfrm rot="0">
            <a:off x="2322299" y="6916139"/>
            <a:ext cx="3429000" cy="485775"/>
          </a:xfrm>
          <a:prstGeom prst="rect">
            <a:avLst/>
          </a:prstGeom>
        </p:spPr>
        <p:txBody>
          <a:bodyPr anchor="t" rtlCol="false" tIns="0" lIns="0" bIns="0" rIns="0">
            <a:spAutoFit/>
          </a:bodyPr>
          <a:lstStyle/>
          <a:p>
            <a:pPr algn="l" marL="0" indent="0" lvl="0">
              <a:lnSpc>
                <a:spcPts val="3840"/>
              </a:lnSpc>
              <a:spcBef>
                <a:spcPct val="0"/>
              </a:spcBef>
            </a:pPr>
            <a:r>
              <a:rPr lang="en-US" sz="3200" u="none">
                <a:solidFill>
                  <a:srgbClr val="1C503D"/>
                </a:solidFill>
                <a:latin typeface="Libre Baskerville"/>
              </a:rPr>
              <a:t>Service Three</a:t>
            </a:r>
          </a:p>
        </p:txBody>
      </p:sp>
      <p:sp>
        <p:nvSpPr>
          <p:cNvPr name="TextBox 6" id="6"/>
          <p:cNvSpPr txBox="true"/>
          <p:nvPr/>
        </p:nvSpPr>
        <p:spPr>
          <a:xfrm rot="0">
            <a:off x="8107093" y="6916139"/>
            <a:ext cx="2781300" cy="485775"/>
          </a:xfrm>
          <a:prstGeom prst="rect">
            <a:avLst/>
          </a:prstGeom>
        </p:spPr>
        <p:txBody>
          <a:bodyPr anchor="t" rtlCol="false" tIns="0" lIns="0" bIns="0" rIns="0">
            <a:spAutoFit/>
          </a:bodyPr>
          <a:lstStyle/>
          <a:p>
            <a:pPr algn="l" marL="0" indent="0" lvl="0">
              <a:lnSpc>
                <a:spcPts val="3840"/>
              </a:lnSpc>
              <a:spcBef>
                <a:spcPct val="0"/>
              </a:spcBef>
            </a:pPr>
            <a:r>
              <a:rPr lang="en-US" sz="3200" u="none">
                <a:solidFill>
                  <a:srgbClr val="1C503D"/>
                </a:solidFill>
                <a:latin typeface="Libre Baskerville"/>
              </a:rPr>
              <a:t>Service Four</a:t>
            </a:r>
          </a:p>
        </p:txBody>
      </p:sp>
      <p:sp>
        <p:nvSpPr>
          <p:cNvPr name="TextBox 7" id="7"/>
          <p:cNvSpPr txBox="true"/>
          <p:nvPr/>
        </p:nvSpPr>
        <p:spPr>
          <a:xfrm rot="0">
            <a:off x="2322299" y="4800859"/>
            <a:ext cx="4061252" cy="864868"/>
          </a:xfrm>
          <a:prstGeom prst="rect">
            <a:avLst/>
          </a:prstGeom>
        </p:spPr>
        <p:txBody>
          <a:bodyPr anchor="t" rtlCol="false" tIns="0" lIns="0" bIns="0" rIns="0">
            <a:spAutoFit/>
          </a:bodyPr>
          <a:lstStyle/>
          <a:p>
            <a:pPr algn="l" marL="0" indent="0" lvl="0">
              <a:lnSpc>
                <a:spcPts val="3600"/>
              </a:lnSpc>
              <a:spcBef>
                <a:spcPct val="0"/>
              </a:spcBef>
            </a:pPr>
            <a:r>
              <a:rPr lang="en-US" sz="1800">
                <a:solidFill>
                  <a:srgbClr val="1C503D"/>
                </a:solidFill>
                <a:latin typeface="Noto Serif"/>
              </a:rPr>
              <a:t>Elaborate on what you want to discuss.</a:t>
            </a:r>
            <a:r>
              <a:rPr lang="en-US" sz="1800">
                <a:solidFill>
                  <a:srgbClr val="1C503D"/>
                </a:solidFill>
                <a:latin typeface="Noto Serif"/>
              </a:rPr>
              <a:t> Put it here</a:t>
            </a:r>
          </a:p>
        </p:txBody>
      </p:sp>
      <p:sp>
        <p:nvSpPr>
          <p:cNvPr name="TextBox 8" id="8"/>
          <p:cNvSpPr txBox="true"/>
          <p:nvPr/>
        </p:nvSpPr>
        <p:spPr>
          <a:xfrm rot="0">
            <a:off x="8107093" y="4800859"/>
            <a:ext cx="4061252" cy="864868"/>
          </a:xfrm>
          <a:prstGeom prst="rect">
            <a:avLst/>
          </a:prstGeom>
        </p:spPr>
        <p:txBody>
          <a:bodyPr anchor="t" rtlCol="false" tIns="0" lIns="0" bIns="0" rIns="0">
            <a:spAutoFit/>
          </a:bodyPr>
          <a:lstStyle/>
          <a:p>
            <a:pPr algn="l" marL="0" indent="0" lvl="0">
              <a:lnSpc>
                <a:spcPts val="3600"/>
              </a:lnSpc>
              <a:spcBef>
                <a:spcPct val="0"/>
              </a:spcBef>
            </a:pPr>
            <a:r>
              <a:rPr lang="en-US" sz="1800">
                <a:solidFill>
                  <a:srgbClr val="1C503D"/>
                </a:solidFill>
                <a:latin typeface="Noto Serif"/>
              </a:rPr>
              <a:t>Elaborate on what you want to discuss.</a:t>
            </a:r>
            <a:r>
              <a:rPr lang="en-US" sz="1800">
                <a:solidFill>
                  <a:srgbClr val="1C503D"/>
                </a:solidFill>
                <a:latin typeface="Noto Serif"/>
              </a:rPr>
              <a:t> Put it here</a:t>
            </a:r>
          </a:p>
        </p:txBody>
      </p:sp>
      <p:sp>
        <p:nvSpPr>
          <p:cNvPr name="TextBox 9" id="9"/>
          <p:cNvSpPr txBox="true"/>
          <p:nvPr/>
        </p:nvSpPr>
        <p:spPr>
          <a:xfrm rot="0">
            <a:off x="2322299" y="7779503"/>
            <a:ext cx="4061252" cy="864868"/>
          </a:xfrm>
          <a:prstGeom prst="rect">
            <a:avLst/>
          </a:prstGeom>
        </p:spPr>
        <p:txBody>
          <a:bodyPr anchor="t" rtlCol="false" tIns="0" lIns="0" bIns="0" rIns="0">
            <a:spAutoFit/>
          </a:bodyPr>
          <a:lstStyle/>
          <a:p>
            <a:pPr algn="l" marL="0" indent="0" lvl="0">
              <a:lnSpc>
                <a:spcPts val="3600"/>
              </a:lnSpc>
              <a:spcBef>
                <a:spcPct val="0"/>
              </a:spcBef>
            </a:pPr>
            <a:r>
              <a:rPr lang="en-US" sz="1800" u="none">
                <a:solidFill>
                  <a:srgbClr val="1C503D"/>
                </a:solidFill>
                <a:latin typeface="Noto Serif"/>
              </a:rPr>
              <a:t>Elaborate on what you want to discuss.  Put it here</a:t>
            </a:r>
          </a:p>
        </p:txBody>
      </p:sp>
      <p:sp>
        <p:nvSpPr>
          <p:cNvPr name="TextBox 10" id="10"/>
          <p:cNvSpPr txBox="true"/>
          <p:nvPr/>
        </p:nvSpPr>
        <p:spPr>
          <a:xfrm rot="0">
            <a:off x="8107093" y="7779503"/>
            <a:ext cx="4061252" cy="864868"/>
          </a:xfrm>
          <a:prstGeom prst="rect">
            <a:avLst/>
          </a:prstGeom>
        </p:spPr>
        <p:txBody>
          <a:bodyPr anchor="t" rtlCol="false" tIns="0" lIns="0" bIns="0" rIns="0">
            <a:spAutoFit/>
          </a:bodyPr>
          <a:lstStyle/>
          <a:p>
            <a:pPr algn="l" marL="0" indent="0" lvl="0">
              <a:lnSpc>
                <a:spcPts val="3600"/>
              </a:lnSpc>
              <a:spcBef>
                <a:spcPct val="0"/>
              </a:spcBef>
            </a:pPr>
            <a:r>
              <a:rPr lang="en-US" sz="1800" u="none">
                <a:solidFill>
                  <a:srgbClr val="1C503D"/>
                </a:solidFill>
                <a:latin typeface="Noto Serif"/>
              </a:rPr>
              <a:t>Elaborate on what you want to discuss.  Put it here</a:t>
            </a:r>
          </a:p>
        </p:txBody>
      </p:sp>
      <p:grpSp>
        <p:nvGrpSpPr>
          <p:cNvPr name="Group 11" id="11"/>
          <p:cNvGrpSpPr/>
          <p:nvPr/>
        </p:nvGrpSpPr>
        <p:grpSpPr>
          <a:xfrm rot="0">
            <a:off x="1028700" y="3668159"/>
            <a:ext cx="993237" cy="993237"/>
            <a:chOff x="0" y="0"/>
            <a:chExt cx="1324315" cy="1324315"/>
          </a:xfrm>
        </p:grpSpPr>
        <p:grpSp>
          <p:nvGrpSpPr>
            <p:cNvPr name="Group 12" id="12"/>
            <p:cNvGrpSpPr/>
            <p:nvPr/>
          </p:nvGrpSpPr>
          <p:grpSpPr>
            <a:xfrm rot="0">
              <a:off x="0" y="0"/>
              <a:ext cx="1324315" cy="1324315"/>
              <a:chOff x="0" y="0"/>
              <a:chExt cx="812800" cy="812800"/>
            </a:xfrm>
          </p:grpSpPr>
          <p:sp>
            <p:nvSpPr>
              <p:cNvPr name="Freeform 13" id="1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14" id="14"/>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5" id="15"/>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337313" y="375073"/>
              <a:ext cx="649689" cy="649689"/>
            </a:xfrm>
            <a:prstGeom prst="rect">
              <a:avLst/>
            </a:prstGeom>
          </p:spPr>
        </p:pic>
      </p:grpSp>
      <p:grpSp>
        <p:nvGrpSpPr>
          <p:cNvPr name="Group 16" id="16"/>
          <p:cNvGrpSpPr/>
          <p:nvPr/>
        </p:nvGrpSpPr>
        <p:grpSpPr>
          <a:xfrm rot="0">
            <a:off x="1028700" y="6646803"/>
            <a:ext cx="993237" cy="993237"/>
            <a:chOff x="0" y="0"/>
            <a:chExt cx="1324315" cy="1324315"/>
          </a:xfrm>
        </p:grpSpPr>
        <p:grpSp>
          <p:nvGrpSpPr>
            <p:cNvPr name="Group 17" id="17"/>
            <p:cNvGrpSpPr/>
            <p:nvPr/>
          </p:nvGrpSpPr>
          <p:grpSpPr>
            <a:xfrm rot="0">
              <a:off x="0" y="0"/>
              <a:ext cx="1324315" cy="1324315"/>
              <a:chOff x="0" y="0"/>
              <a:chExt cx="812800" cy="812800"/>
            </a:xfrm>
          </p:grpSpPr>
          <p:sp>
            <p:nvSpPr>
              <p:cNvPr name="Freeform 18" id="1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19" id="19"/>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20" id="20"/>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331856" y="345813"/>
              <a:ext cx="660604" cy="660604"/>
            </a:xfrm>
            <a:prstGeom prst="rect">
              <a:avLst/>
            </a:prstGeom>
          </p:spPr>
        </p:pic>
      </p:grpSp>
      <p:grpSp>
        <p:nvGrpSpPr>
          <p:cNvPr name="Group 21" id="21"/>
          <p:cNvGrpSpPr/>
          <p:nvPr/>
        </p:nvGrpSpPr>
        <p:grpSpPr>
          <a:xfrm rot="0">
            <a:off x="6809057" y="3668159"/>
            <a:ext cx="993237" cy="993237"/>
            <a:chOff x="0" y="0"/>
            <a:chExt cx="1324315" cy="1324315"/>
          </a:xfrm>
        </p:grpSpPr>
        <p:grpSp>
          <p:nvGrpSpPr>
            <p:cNvPr name="Group 22" id="22"/>
            <p:cNvGrpSpPr/>
            <p:nvPr/>
          </p:nvGrpSpPr>
          <p:grpSpPr>
            <a:xfrm rot="0">
              <a:off x="0" y="0"/>
              <a:ext cx="1324315" cy="1324315"/>
              <a:chOff x="0" y="0"/>
              <a:chExt cx="812800" cy="812800"/>
            </a:xfrm>
          </p:grpSpPr>
          <p:sp>
            <p:nvSpPr>
              <p:cNvPr name="Freeform 23" id="2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24" id="24"/>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25" id="2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350202" y="331856"/>
              <a:ext cx="660604" cy="660604"/>
            </a:xfrm>
            <a:prstGeom prst="rect">
              <a:avLst/>
            </a:prstGeom>
          </p:spPr>
        </p:pic>
      </p:grpSp>
      <p:grpSp>
        <p:nvGrpSpPr>
          <p:cNvPr name="Group 26" id="26"/>
          <p:cNvGrpSpPr/>
          <p:nvPr/>
        </p:nvGrpSpPr>
        <p:grpSpPr>
          <a:xfrm rot="0">
            <a:off x="6809057" y="6646803"/>
            <a:ext cx="993237" cy="993237"/>
            <a:chOff x="0" y="0"/>
            <a:chExt cx="1324315" cy="1324315"/>
          </a:xfrm>
        </p:grpSpPr>
        <p:grpSp>
          <p:nvGrpSpPr>
            <p:cNvPr name="Group 27" id="27"/>
            <p:cNvGrpSpPr/>
            <p:nvPr/>
          </p:nvGrpSpPr>
          <p:grpSpPr>
            <a:xfrm rot="0">
              <a:off x="0" y="0"/>
              <a:ext cx="1324315" cy="1324315"/>
              <a:chOff x="0" y="0"/>
              <a:chExt cx="812800" cy="812800"/>
            </a:xfrm>
          </p:grpSpPr>
          <p:sp>
            <p:nvSpPr>
              <p:cNvPr name="Freeform 28" id="2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29" id="29"/>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30" id="30"/>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331856" y="331856"/>
              <a:ext cx="660604" cy="660604"/>
            </a:xfrm>
            <a:prstGeom prst="rect">
              <a:avLst/>
            </a:prstGeom>
          </p:spPr>
        </p:pic>
      </p:grpSp>
      <p:pic>
        <p:nvPicPr>
          <p:cNvPr name="Picture 31" id="31"/>
          <p:cNvPicPr>
            <a:picLocks noChangeAspect="true"/>
          </p:cNvPicPr>
          <p:nvPr/>
        </p:nvPicPr>
        <p:blipFill>
          <a:blip r:embed="rId10">
            <a:alphaModFix amt="54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7802293" y="-1084008"/>
            <a:ext cx="15007690" cy="15007690"/>
          </a:xfrm>
          <a:prstGeom prst="rect">
            <a:avLst/>
          </a:prstGeom>
        </p:spPr>
      </p:pic>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l="50276" t="1539" r="0" b="0"/>
          <a:stretch>
            <a:fillRect/>
          </a:stretch>
        </p:blipFill>
        <p:spPr>
          <a:xfrm flipH="false" flipV="false" rot="0">
            <a:off x="36479" y="1518253"/>
            <a:ext cx="6560164" cy="7912234"/>
          </a:xfrm>
          <a:prstGeom prst="rect">
            <a:avLst/>
          </a:prstGeom>
        </p:spPr>
      </p:pic>
      <p:grpSp>
        <p:nvGrpSpPr>
          <p:cNvPr name="Group 3" id="3"/>
          <p:cNvGrpSpPr/>
          <p:nvPr/>
        </p:nvGrpSpPr>
        <p:grpSpPr>
          <a:xfrm rot="0">
            <a:off x="1938834" y="5879377"/>
            <a:ext cx="3086100" cy="654431"/>
            <a:chOff x="0" y="0"/>
            <a:chExt cx="812800" cy="172360"/>
          </a:xfrm>
        </p:grpSpPr>
        <p:sp>
          <p:nvSpPr>
            <p:cNvPr name="Freeform 4" id="4"/>
            <p:cNvSpPr/>
            <p:nvPr/>
          </p:nvSpPr>
          <p:spPr>
            <a:xfrm flipH="false" flipV="false">
              <a:off x="0" y="0"/>
              <a:ext cx="812800" cy="172360"/>
            </a:xfrm>
            <a:custGeom>
              <a:avLst/>
              <a:gdLst/>
              <a:ahLst/>
              <a:cxnLst/>
              <a:rect r="r" b="b" t="t" l="l"/>
              <a:pathLst>
                <a:path h="172360" w="812800">
                  <a:moveTo>
                    <a:pt x="0" y="0"/>
                  </a:moveTo>
                  <a:lnTo>
                    <a:pt x="812800" y="0"/>
                  </a:lnTo>
                  <a:lnTo>
                    <a:pt x="812800" y="172360"/>
                  </a:lnTo>
                  <a:lnTo>
                    <a:pt x="0" y="172360"/>
                  </a:lnTo>
                  <a:close/>
                </a:path>
              </a:pathLst>
            </a:custGeom>
            <a:solidFill>
              <a:srgbClr val="000000">
                <a:alpha val="0"/>
              </a:srgbClr>
            </a:solidFill>
          </p:spPr>
        </p:sp>
        <p:sp>
          <p:nvSpPr>
            <p:cNvPr name="TextBox 5" id="5"/>
            <p:cNvSpPr txBox="true"/>
            <p:nvPr/>
          </p:nvSpPr>
          <p:spPr>
            <a:xfrm>
              <a:off x="0" y="-57150"/>
              <a:ext cx="812800" cy="869950"/>
            </a:xfrm>
            <a:prstGeom prst="rect">
              <a:avLst/>
            </a:prstGeom>
          </p:spPr>
          <p:txBody>
            <a:bodyPr anchor="ctr" rtlCol="false" tIns="50800" lIns="50800" bIns="50800" rIns="50800"/>
            <a:lstStyle/>
            <a:p>
              <a:pPr marL="0" indent="0" lvl="0">
                <a:lnSpc>
                  <a:spcPts val="4480"/>
                </a:lnSpc>
                <a:spcBef>
                  <a:spcPct val="0"/>
                </a:spcBef>
              </a:pPr>
              <a:r>
                <a:rPr lang="en-US" sz="3200">
                  <a:solidFill>
                    <a:srgbClr val="1C503D"/>
                  </a:solidFill>
                  <a:latin typeface="Libre Baskerville"/>
                </a:rPr>
                <a:t>Canva</a:t>
              </a:r>
            </a:p>
          </p:txBody>
        </p:sp>
      </p:grpSp>
      <p:grpSp>
        <p:nvGrpSpPr>
          <p:cNvPr name="Group 6" id="6"/>
          <p:cNvGrpSpPr/>
          <p:nvPr/>
        </p:nvGrpSpPr>
        <p:grpSpPr>
          <a:xfrm rot="0">
            <a:off x="7072274" y="5879377"/>
            <a:ext cx="3086100" cy="654431"/>
            <a:chOff x="0" y="0"/>
            <a:chExt cx="812800" cy="172360"/>
          </a:xfrm>
        </p:grpSpPr>
        <p:sp>
          <p:nvSpPr>
            <p:cNvPr name="Freeform 7" id="7"/>
            <p:cNvSpPr/>
            <p:nvPr/>
          </p:nvSpPr>
          <p:spPr>
            <a:xfrm flipH="false" flipV="false">
              <a:off x="0" y="0"/>
              <a:ext cx="812800" cy="172360"/>
            </a:xfrm>
            <a:custGeom>
              <a:avLst/>
              <a:gdLst/>
              <a:ahLst/>
              <a:cxnLst/>
              <a:rect r="r" b="b" t="t" l="l"/>
              <a:pathLst>
                <a:path h="172360" w="812800">
                  <a:moveTo>
                    <a:pt x="0" y="0"/>
                  </a:moveTo>
                  <a:lnTo>
                    <a:pt x="812800" y="0"/>
                  </a:lnTo>
                  <a:lnTo>
                    <a:pt x="812800" y="172360"/>
                  </a:lnTo>
                  <a:lnTo>
                    <a:pt x="0" y="172360"/>
                  </a:lnTo>
                  <a:close/>
                </a:path>
              </a:pathLst>
            </a:custGeom>
            <a:solidFill>
              <a:srgbClr val="000000">
                <a:alpha val="0"/>
              </a:srgbClr>
            </a:solidFill>
            <a:ln>
              <a:noFill/>
            </a:ln>
          </p:spPr>
        </p:sp>
        <p:sp>
          <p:nvSpPr>
            <p:cNvPr name="TextBox 8" id="8"/>
            <p:cNvSpPr txBox="true"/>
            <p:nvPr/>
          </p:nvSpPr>
          <p:spPr>
            <a:xfrm>
              <a:off x="0" y="-57150"/>
              <a:ext cx="812800" cy="869950"/>
            </a:xfrm>
            <a:prstGeom prst="rect">
              <a:avLst/>
            </a:prstGeom>
          </p:spPr>
          <p:txBody>
            <a:bodyPr anchor="ctr" rtlCol="false" tIns="50800" lIns="50800" bIns="50800" rIns="50800"/>
            <a:lstStyle/>
            <a:p>
              <a:pPr marL="0" indent="0" lvl="0">
                <a:lnSpc>
                  <a:spcPts val="4480"/>
                </a:lnSpc>
                <a:spcBef>
                  <a:spcPct val="0"/>
                </a:spcBef>
              </a:pPr>
              <a:r>
                <a:rPr lang="en-US" sz="3200">
                  <a:solidFill>
                    <a:srgbClr val="1C503D"/>
                  </a:solidFill>
                  <a:latin typeface="Libre Baskerville"/>
                </a:rPr>
                <a:t>P</a:t>
              </a:r>
              <a:r>
                <a:rPr lang="en-US" sz="3200" u="none">
                  <a:solidFill>
                    <a:srgbClr val="1C503D"/>
                  </a:solidFill>
                  <a:latin typeface="Libre Baskerville"/>
                </a:rPr>
                <a:t>owerpoint</a:t>
              </a:r>
            </a:p>
          </p:txBody>
        </p:sp>
      </p:grpSp>
      <p:grpSp>
        <p:nvGrpSpPr>
          <p:cNvPr name="Group 9" id="9"/>
          <p:cNvGrpSpPr/>
          <p:nvPr/>
        </p:nvGrpSpPr>
        <p:grpSpPr>
          <a:xfrm rot="0">
            <a:off x="12792985" y="5879377"/>
            <a:ext cx="3086100" cy="654431"/>
            <a:chOff x="0" y="0"/>
            <a:chExt cx="812800" cy="172360"/>
          </a:xfrm>
        </p:grpSpPr>
        <p:sp>
          <p:nvSpPr>
            <p:cNvPr name="Freeform 10" id="10"/>
            <p:cNvSpPr/>
            <p:nvPr/>
          </p:nvSpPr>
          <p:spPr>
            <a:xfrm flipH="false" flipV="false">
              <a:off x="0" y="0"/>
              <a:ext cx="812800" cy="172360"/>
            </a:xfrm>
            <a:custGeom>
              <a:avLst/>
              <a:gdLst/>
              <a:ahLst/>
              <a:cxnLst/>
              <a:rect r="r" b="b" t="t" l="l"/>
              <a:pathLst>
                <a:path h="172360" w="812800">
                  <a:moveTo>
                    <a:pt x="0" y="0"/>
                  </a:moveTo>
                  <a:lnTo>
                    <a:pt x="812800" y="0"/>
                  </a:lnTo>
                  <a:lnTo>
                    <a:pt x="812800" y="172360"/>
                  </a:lnTo>
                  <a:lnTo>
                    <a:pt x="0" y="172360"/>
                  </a:lnTo>
                  <a:close/>
                </a:path>
              </a:pathLst>
            </a:custGeom>
            <a:solidFill>
              <a:srgbClr val="000000">
                <a:alpha val="0"/>
              </a:srgbClr>
            </a:solidFill>
            <a:ln>
              <a:noFill/>
            </a:ln>
          </p:spPr>
        </p:sp>
        <p:sp>
          <p:nvSpPr>
            <p:cNvPr name="TextBox 11" id="11"/>
            <p:cNvSpPr txBox="true"/>
            <p:nvPr/>
          </p:nvSpPr>
          <p:spPr>
            <a:xfrm>
              <a:off x="0" y="-57150"/>
              <a:ext cx="812800" cy="869950"/>
            </a:xfrm>
            <a:prstGeom prst="rect">
              <a:avLst/>
            </a:prstGeom>
          </p:spPr>
          <p:txBody>
            <a:bodyPr anchor="ctr" rtlCol="false" tIns="50800" lIns="50800" bIns="50800" rIns="50800"/>
            <a:lstStyle/>
            <a:p>
              <a:pPr marL="0" indent="0" lvl="0">
                <a:lnSpc>
                  <a:spcPts val="4480"/>
                </a:lnSpc>
                <a:spcBef>
                  <a:spcPct val="0"/>
                </a:spcBef>
              </a:pPr>
              <a:r>
                <a:rPr lang="en-US" sz="3200">
                  <a:solidFill>
                    <a:srgbClr val="1C503D"/>
                  </a:solidFill>
                  <a:latin typeface="Libre Baskerville"/>
                </a:rPr>
                <a:t>Google Slides</a:t>
              </a:r>
            </a:p>
          </p:txBody>
        </p:sp>
      </p:grpSp>
      <p:grpSp>
        <p:nvGrpSpPr>
          <p:cNvPr name="Group 12" id="12"/>
          <p:cNvGrpSpPr/>
          <p:nvPr/>
        </p:nvGrpSpPr>
        <p:grpSpPr>
          <a:xfrm rot="0">
            <a:off x="12792985" y="3502504"/>
            <a:ext cx="1910027" cy="1910027"/>
            <a:chOff x="0" y="0"/>
            <a:chExt cx="812800" cy="812800"/>
          </a:xfrm>
        </p:grpSpPr>
        <p:sp>
          <p:nvSpPr>
            <p:cNvPr name="Freeform 13" id="1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4" id="14"/>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5" id="15"/>
          <p:cNvPicPr>
            <a:picLocks noChangeAspect="true"/>
          </p:cNvPicPr>
          <p:nvPr/>
        </p:nvPicPr>
        <p:blipFill>
          <a:blip r:embed="rId4"/>
          <a:srcRect l="0" t="0" r="0" b="0"/>
          <a:stretch>
            <a:fillRect/>
          </a:stretch>
        </p:blipFill>
        <p:spPr>
          <a:xfrm flipH="false" flipV="false" rot="0">
            <a:off x="13311648" y="4021167"/>
            <a:ext cx="872701" cy="872701"/>
          </a:xfrm>
          <a:prstGeom prst="rect">
            <a:avLst/>
          </a:prstGeom>
        </p:spPr>
      </p:pic>
      <p:grpSp>
        <p:nvGrpSpPr>
          <p:cNvPr name="Group 16" id="16"/>
          <p:cNvGrpSpPr/>
          <p:nvPr/>
        </p:nvGrpSpPr>
        <p:grpSpPr>
          <a:xfrm rot="0">
            <a:off x="7072274" y="3502504"/>
            <a:ext cx="1910027" cy="1910027"/>
            <a:chOff x="0" y="0"/>
            <a:chExt cx="812800" cy="812800"/>
          </a:xfrm>
        </p:grpSpPr>
        <p:sp>
          <p:nvSpPr>
            <p:cNvPr name="Freeform 17" id="17"/>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8" id="18"/>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9" id="19"/>
          <p:cNvPicPr>
            <a:picLocks noChangeAspect="true"/>
          </p:cNvPicPr>
          <p:nvPr/>
        </p:nvPicPr>
        <p:blipFill>
          <a:blip r:embed="rId5"/>
          <a:srcRect l="0" t="0" r="0" b="0"/>
          <a:stretch>
            <a:fillRect/>
          </a:stretch>
        </p:blipFill>
        <p:spPr>
          <a:xfrm flipH="false" flipV="false" rot="0">
            <a:off x="7562793" y="3993023"/>
            <a:ext cx="928989" cy="928989"/>
          </a:xfrm>
          <a:prstGeom prst="rect">
            <a:avLst/>
          </a:prstGeom>
        </p:spPr>
      </p:pic>
      <p:grpSp>
        <p:nvGrpSpPr>
          <p:cNvPr name="Group 20" id="20"/>
          <p:cNvGrpSpPr/>
          <p:nvPr/>
        </p:nvGrpSpPr>
        <p:grpSpPr>
          <a:xfrm rot="0">
            <a:off x="1938834" y="3502504"/>
            <a:ext cx="1910027" cy="1910027"/>
            <a:chOff x="0" y="0"/>
            <a:chExt cx="812800" cy="812800"/>
          </a:xfrm>
        </p:grpSpPr>
        <p:sp>
          <p:nvSpPr>
            <p:cNvPr name="Freeform 21" id="21"/>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22" id="22"/>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sp>
        <p:nvSpPr>
          <p:cNvPr name="TextBox 23" id="23"/>
          <p:cNvSpPr txBox="true"/>
          <p:nvPr/>
        </p:nvSpPr>
        <p:spPr>
          <a:xfrm rot="0">
            <a:off x="2403505" y="561336"/>
            <a:ext cx="12552000" cy="2173941"/>
          </a:xfrm>
          <a:prstGeom prst="rect">
            <a:avLst/>
          </a:prstGeom>
        </p:spPr>
        <p:txBody>
          <a:bodyPr anchor="t" rtlCol="false" tIns="0" lIns="0" bIns="0" rIns="0">
            <a:spAutoFit/>
          </a:bodyPr>
          <a:lstStyle/>
          <a:p>
            <a:pPr algn="ctr" marL="0" indent="0" lvl="0">
              <a:lnSpc>
                <a:spcPts val="8640"/>
              </a:lnSpc>
              <a:spcBef>
                <a:spcPct val="0"/>
              </a:spcBef>
            </a:pPr>
            <a:r>
              <a:rPr lang="en-US" sz="7200" u="none">
                <a:solidFill>
                  <a:srgbClr val="1C503D"/>
                </a:solidFill>
                <a:latin typeface="Libre Baskerville"/>
              </a:rPr>
              <a:t>How to Use This Presentation</a:t>
            </a:r>
          </a:p>
        </p:txBody>
      </p:sp>
      <p:sp>
        <p:nvSpPr>
          <p:cNvPr name="TextBox 24" id="24"/>
          <p:cNvSpPr txBox="true"/>
          <p:nvPr/>
        </p:nvSpPr>
        <p:spPr>
          <a:xfrm rot="0">
            <a:off x="1937598" y="6688849"/>
            <a:ext cx="3265306" cy="1961514"/>
          </a:xfrm>
          <a:prstGeom prst="rect">
            <a:avLst/>
          </a:prstGeom>
        </p:spPr>
        <p:txBody>
          <a:bodyPr anchor="t" rtlCol="false" tIns="0" lIns="0" bIns="0" rIns="0">
            <a:spAutoFit/>
          </a:bodyPr>
          <a:lstStyle/>
          <a:p>
            <a:pPr algn="l" marL="0" indent="0" lvl="0">
              <a:lnSpc>
                <a:spcPts val="3200"/>
              </a:lnSpc>
            </a:pPr>
            <a:r>
              <a:rPr lang="en-US" sz="1600" u="none">
                <a:solidFill>
                  <a:srgbClr val="1C503D"/>
                </a:solidFill>
                <a:latin typeface="Noto Serif"/>
              </a:rPr>
              <a:t>Click on the "Canva" button under this presentation preview. Start editing your presentation. You need to sign in to your Canva account.</a:t>
            </a:r>
          </a:p>
        </p:txBody>
      </p:sp>
      <p:sp>
        <p:nvSpPr>
          <p:cNvPr name="TextBox 25" id="25"/>
          <p:cNvSpPr txBox="true"/>
          <p:nvPr/>
        </p:nvSpPr>
        <p:spPr>
          <a:xfrm rot="0">
            <a:off x="7072274" y="6688849"/>
            <a:ext cx="4115762" cy="2361564"/>
          </a:xfrm>
          <a:prstGeom prst="rect">
            <a:avLst/>
          </a:prstGeom>
        </p:spPr>
        <p:txBody>
          <a:bodyPr anchor="t" rtlCol="false" tIns="0" lIns="0" bIns="0" rIns="0">
            <a:spAutoFit/>
          </a:bodyPr>
          <a:lstStyle/>
          <a:p>
            <a:pPr algn="l" marL="0" indent="0" lvl="0">
              <a:lnSpc>
                <a:spcPts val="3200"/>
              </a:lnSpc>
            </a:pPr>
            <a:r>
              <a:rPr lang="en-US" sz="1600" u="none">
                <a:solidFill>
                  <a:srgbClr val="1C503D"/>
                </a:solidFill>
                <a:latin typeface="Noto Serif"/>
              </a:rPr>
              <a:t>Export this design from Canva as a PowerPoint template. Open the design in Canva. This will provide you with all the fonts used and elements used in this presentation as listed on page 30. Learn more on slide 3.</a:t>
            </a:r>
          </a:p>
        </p:txBody>
      </p:sp>
      <p:sp>
        <p:nvSpPr>
          <p:cNvPr name="TextBox 26" id="26"/>
          <p:cNvSpPr txBox="true"/>
          <p:nvPr/>
        </p:nvSpPr>
        <p:spPr>
          <a:xfrm rot="0">
            <a:off x="12792985" y="6688849"/>
            <a:ext cx="3935347" cy="1961514"/>
          </a:xfrm>
          <a:prstGeom prst="rect">
            <a:avLst/>
          </a:prstGeom>
        </p:spPr>
        <p:txBody>
          <a:bodyPr anchor="t" rtlCol="false" tIns="0" lIns="0" bIns="0" rIns="0">
            <a:spAutoFit/>
          </a:bodyPr>
          <a:lstStyle/>
          <a:p>
            <a:pPr algn="l" marL="0" indent="0" lvl="0">
              <a:lnSpc>
                <a:spcPts val="3200"/>
              </a:lnSpc>
            </a:pPr>
            <a:r>
              <a:rPr lang="en-US" sz="1600" u="none">
                <a:solidFill>
                  <a:srgbClr val="1C503D"/>
                </a:solidFill>
                <a:latin typeface="Noto Serif"/>
              </a:rPr>
              <a:t>Export this design from Canva as a GoogleSlide template. This will provide you with all the fonts used and elements used in this presentation as listed on page 30. Learn more on slide 4.</a:t>
            </a:r>
          </a:p>
        </p:txBody>
      </p:sp>
      <p:pic>
        <p:nvPicPr>
          <p:cNvPr name="Picture 27" id="27"/>
          <p:cNvPicPr>
            <a:picLocks noChangeAspect="true"/>
          </p:cNvPicPr>
          <p:nvPr/>
        </p:nvPicPr>
        <p:blipFill>
          <a:blip r:embed="rId6"/>
          <a:srcRect l="0" t="0" r="0" b="0"/>
          <a:stretch>
            <a:fillRect/>
          </a:stretch>
        </p:blipFill>
        <p:spPr>
          <a:xfrm flipH="false" flipV="false" rot="0">
            <a:off x="2364657" y="3928328"/>
            <a:ext cx="1058380" cy="1058380"/>
          </a:xfrm>
          <a:prstGeom prst="rect">
            <a:avLst/>
          </a:prstGeom>
        </p:spPr>
      </p:pic>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3116785" y="1987772"/>
            <a:ext cx="12054429" cy="12054429"/>
          </a:xfrm>
          <a:prstGeom prst="rect">
            <a:avLst/>
          </a:prstGeom>
        </p:spPr>
      </p:pic>
      <p:pic>
        <p:nvPicPr>
          <p:cNvPr name="Picture 3" id="3"/>
          <p:cNvPicPr>
            <a:picLocks noChangeAspect="true"/>
          </p:cNvPicPr>
          <p:nvPr/>
        </p:nvPicPr>
        <p:blipFill>
          <a:blip r:embed="rId4"/>
          <a:srcRect l="0" t="0" r="0" b="0"/>
          <a:stretch>
            <a:fillRect/>
          </a:stretch>
        </p:blipFill>
        <p:spPr>
          <a:xfrm flipH="false" flipV="false" rot="0">
            <a:off x="3147637" y="0"/>
            <a:ext cx="15436530" cy="10287000"/>
          </a:xfrm>
          <a:prstGeom prst="rect">
            <a:avLst/>
          </a:prstGeom>
        </p:spPr>
      </p:pic>
      <p:grpSp>
        <p:nvGrpSpPr>
          <p:cNvPr name="Group 4" id="4"/>
          <p:cNvGrpSpPr/>
          <p:nvPr/>
        </p:nvGrpSpPr>
        <p:grpSpPr>
          <a:xfrm rot="0">
            <a:off x="13815930" y="4093202"/>
            <a:ext cx="1734953" cy="1734953"/>
            <a:chOff x="0" y="0"/>
            <a:chExt cx="2313271" cy="2313271"/>
          </a:xfrm>
        </p:grpSpPr>
        <p:grpSp>
          <p:nvGrpSpPr>
            <p:cNvPr name="Group 5" id="5"/>
            <p:cNvGrpSpPr/>
            <p:nvPr/>
          </p:nvGrpSpPr>
          <p:grpSpPr>
            <a:xfrm rot="0">
              <a:off x="0" y="0"/>
              <a:ext cx="2313271" cy="2313271"/>
              <a:chOff x="0" y="0"/>
              <a:chExt cx="812800" cy="812800"/>
            </a:xfrm>
          </p:grpSpPr>
          <p:sp>
            <p:nvSpPr>
              <p:cNvPr name="Freeform 6" id="6"/>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7" id="7"/>
              <p:cNvSpPr txBox="true"/>
              <p:nvPr/>
            </p:nvSpPr>
            <p:spPr>
              <a:xfrm>
                <a:off x="76200" y="38100"/>
                <a:ext cx="660400" cy="698500"/>
              </a:xfrm>
              <a:prstGeom prst="rect">
                <a:avLst/>
              </a:prstGeom>
            </p:spPr>
            <p:txBody>
              <a:bodyPr anchor="ctr" rtlCol="false" tIns="88736" lIns="88736" bIns="88736" rIns="88736"/>
              <a:lstStyle/>
              <a:p>
                <a:pPr algn="ctr">
                  <a:lnSpc>
                    <a:spcPts val="2940"/>
                  </a:lnSpc>
                </a:pPr>
              </a:p>
            </p:txBody>
          </p:sp>
        </p:grpSp>
        <p:pic>
          <p:nvPicPr>
            <p:cNvPr name="Picture 8" id="8"/>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563652" y="581619"/>
              <a:ext cx="1185967" cy="1185967"/>
            </a:xfrm>
            <a:prstGeom prst="rect">
              <a:avLst/>
            </a:prstGeom>
          </p:spPr>
        </p:pic>
      </p:grpSp>
      <p:grpSp>
        <p:nvGrpSpPr>
          <p:cNvPr name="Group 9" id="9"/>
          <p:cNvGrpSpPr/>
          <p:nvPr/>
        </p:nvGrpSpPr>
        <p:grpSpPr>
          <a:xfrm rot="0">
            <a:off x="2648627" y="4093202"/>
            <a:ext cx="1734953" cy="1734953"/>
            <a:chOff x="0" y="0"/>
            <a:chExt cx="2313271" cy="2313271"/>
          </a:xfrm>
        </p:grpSpPr>
        <p:grpSp>
          <p:nvGrpSpPr>
            <p:cNvPr name="Group 10" id="10"/>
            <p:cNvGrpSpPr/>
            <p:nvPr/>
          </p:nvGrpSpPr>
          <p:grpSpPr>
            <a:xfrm rot="0">
              <a:off x="0" y="0"/>
              <a:ext cx="2313271" cy="2313271"/>
              <a:chOff x="0" y="0"/>
              <a:chExt cx="812800" cy="812800"/>
            </a:xfrm>
          </p:grpSpPr>
          <p:sp>
            <p:nvSpPr>
              <p:cNvPr name="Freeform 11" id="11"/>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2" id="12"/>
              <p:cNvSpPr txBox="true"/>
              <p:nvPr/>
            </p:nvSpPr>
            <p:spPr>
              <a:xfrm>
                <a:off x="76200" y="38100"/>
                <a:ext cx="660400" cy="698500"/>
              </a:xfrm>
              <a:prstGeom prst="rect">
                <a:avLst/>
              </a:prstGeom>
            </p:spPr>
            <p:txBody>
              <a:bodyPr anchor="ctr" rtlCol="false" tIns="88736" lIns="88736" bIns="88736" rIns="88736"/>
              <a:lstStyle/>
              <a:p>
                <a:pPr algn="ctr">
                  <a:lnSpc>
                    <a:spcPts val="2940"/>
                  </a:lnSpc>
                </a:pPr>
              </a:p>
            </p:txBody>
          </p:sp>
        </p:grpSp>
        <p:pic>
          <p:nvPicPr>
            <p:cNvPr name="Picture 13" id="13"/>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578952" y="578952"/>
              <a:ext cx="1155367" cy="1155367"/>
            </a:xfrm>
            <a:prstGeom prst="rect">
              <a:avLst/>
            </a:prstGeom>
          </p:spPr>
        </p:pic>
      </p:grpSp>
      <p:sp>
        <p:nvSpPr>
          <p:cNvPr name="TextBox 14" id="14"/>
          <p:cNvSpPr txBox="true"/>
          <p:nvPr/>
        </p:nvSpPr>
        <p:spPr>
          <a:xfrm rot="0">
            <a:off x="1162079" y="6601547"/>
            <a:ext cx="4392222" cy="1666875"/>
          </a:xfrm>
          <a:prstGeom prst="rect">
            <a:avLst/>
          </a:prstGeom>
        </p:spPr>
        <p:txBody>
          <a:bodyPr anchor="t" rtlCol="false" tIns="0" lIns="0" bIns="0" rIns="0">
            <a:spAutoFit/>
          </a:bodyPr>
          <a:lstStyle/>
          <a:p>
            <a:pPr algn="ctr" marL="0" indent="0" lvl="0">
              <a:lnSpc>
                <a:spcPts val="2640"/>
              </a:lnSpc>
              <a:spcBef>
                <a:spcPct val="0"/>
              </a:spcBef>
            </a:pPr>
            <a:r>
              <a:rPr lang="en-US" sz="2200" u="none">
                <a:solidFill>
                  <a:srgbClr val="1C503D"/>
                </a:solidFill>
                <a:latin typeface="Libre Baskerville"/>
              </a:rPr>
              <a:t>Presentations are communication tools that can be used as demonstrations, lectures, speeches, reports, and more. </a:t>
            </a:r>
          </a:p>
        </p:txBody>
      </p:sp>
      <p:sp>
        <p:nvSpPr>
          <p:cNvPr name="TextBox 15" id="15"/>
          <p:cNvSpPr txBox="true"/>
          <p:nvPr/>
        </p:nvSpPr>
        <p:spPr>
          <a:xfrm rot="0">
            <a:off x="12663957" y="6601547"/>
            <a:ext cx="4038898" cy="1666875"/>
          </a:xfrm>
          <a:prstGeom prst="rect">
            <a:avLst/>
          </a:prstGeom>
        </p:spPr>
        <p:txBody>
          <a:bodyPr anchor="t" rtlCol="false" tIns="0" lIns="0" bIns="0" rIns="0">
            <a:spAutoFit/>
          </a:bodyPr>
          <a:lstStyle/>
          <a:p>
            <a:pPr algn="ctr" marL="0" indent="0" lvl="0">
              <a:lnSpc>
                <a:spcPts val="2640"/>
              </a:lnSpc>
              <a:spcBef>
                <a:spcPct val="0"/>
              </a:spcBef>
            </a:pPr>
            <a:r>
              <a:rPr lang="en-US" sz="2200" u="none">
                <a:solidFill>
                  <a:srgbClr val="1C503D"/>
                </a:solidFill>
                <a:latin typeface="Libre Baskerville"/>
              </a:rPr>
              <a:t>It serves a variety of purposes, making presentations powerful tools for convincing and teaching.</a:t>
            </a:r>
          </a:p>
        </p:txBody>
      </p:sp>
      <p:sp>
        <p:nvSpPr>
          <p:cNvPr name="TextBox 16" id="16"/>
          <p:cNvSpPr txBox="true"/>
          <p:nvPr/>
        </p:nvSpPr>
        <p:spPr>
          <a:xfrm rot="0">
            <a:off x="2171684" y="892397"/>
            <a:ext cx="13944632" cy="1095375"/>
          </a:xfrm>
          <a:prstGeom prst="rect">
            <a:avLst/>
          </a:prstGeom>
        </p:spPr>
        <p:txBody>
          <a:bodyPr anchor="t" rtlCol="false" tIns="0" lIns="0" bIns="0" rIns="0">
            <a:spAutoFit/>
          </a:bodyPr>
          <a:lstStyle/>
          <a:p>
            <a:pPr algn="ctr" marL="0" indent="0" lvl="0">
              <a:lnSpc>
                <a:spcPts val="8640"/>
              </a:lnSpc>
              <a:spcBef>
                <a:spcPct val="0"/>
              </a:spcBef>
            </a:pPr>
            <a:r>
              <a:rPr lang="en-US" sz="7200">
                <a:solidFill>
                  <a:srgbClr val="1C503D"/>
                </a:solidFill>
                <a:latin typeface="Libre Baskerville"/>
              </a:rPr>
              <a:t>Write Your Big Topic or Idea</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243F36"/>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44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3886200" y="-3179967"/>
            <a:ext cx="21488400" cy="21488400"/>
          </a:xfrm>
          <a:prstGeom prst="rect">
            <a:avLst/>
          </a:prstGeom>
        </p:spPr>
      </p:pic>
      <p:pic>
        <p:nvPicPr>
          <p:cNvPr name="Picture 3" id="3"/>
          <p:cNvPicPr>
            <a:picLocks noChangeAspect="true"/>
          </p:cNvPicPr>
          <p:nvPr/>
        </p:nvPicPr>
        <p:blipFill>
          <a:blip r:embed="rId4">
            <a:alphaModFix amt="6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3084237">
            <a:off x="-2760062" y="5247076"/>
            <a:ext cx="8022447" cy="8022447"/>
          </a:xfrm>
          <a:prstGeom prst="rect">
            <a:avLst/>
          </a:prstGeom>
        </p:spPr>
      </p:pic>
      <p:pic>
        <p:nvPicPr>
          <p:cNvPr name="Picture 4" id="4"/>
          <p:cNvPicPr>
            <a:picLocks noChangeAspect="true"/>
          </p:cNvPicPr>
          <p:nvPr/>
        </p:nvPicPr>
        <p:blipFill>
          <a:blip r:embed="rId6">
            <a:alphaModFix amt="6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4339659" y="-493830"/>
            <a:ext cx="6755642" cy="4114800"/>
          </a:xfrm>
          <a:prstGeom prst="rect">
            <a:avLst/>
          </a:prstGeom>
        </p:spPr>
      </p:pic>
      <p:grpSp>
        <p:nvGrpSpPr>
          <p:cNvPr name="Group 5" id="5"/>
          <p:cNvGrpSpPr/>
          <p:nvPr/>
        </p:nvGrpSpPr>
        <p:grpSpPr>
          <a:xfrm rot="0">
            <a:off x="4753180" y="2659269"/>
            <a:ext cx="1580739" cy="1580739"/>
            <a:chOff x="0" y="0"/>
            <a:chExt cx="812800" cy="812800"/>
          </a:xfrm>
        </p:grpSpPr>
        <p:sp>
          <p:nvSpPr>
            <p:cNvPr name="Freeform 6" id="6"/>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7" id="7"/>
            <p:cNvSpPr txBox="true"/>
            <p:nvPr/>
          </p:nvSpPr>
          <p:spPr>
            <a:xfrm>
              <a:off x="76200" y="-38100"/>
              <a:ext cx="660400" cy="774700"/>
            </a:xfrm>
            <a:prstGeom prst="rect">
              <a:avLst/>
            </a:prstGeom>
          </p:spPr>
          <p:txBody>
            <a:bodyPr anchor="ctr" rtlCol="false" tIns="50800" lIns="50800" bIns="50800" rIns="50800"/>
            <a:lstStyle/>
            <a:p>
              <a:pPr algn="ctr">
                <a:lnSpc>
                  <a:spcPts val="8959"/>
                </a:lnSpc>
              </a:pPr>
              <a:r>
                <a:rPr lang="en-US" sz="6399">
                  <a:solidFill>
                    <a:srgbClr val="1C503D"/>
                  </a:solidFill>
                  <a:latin typeface="Libre Baskerville Bold"/>
                </a:rPr>
                <a:t>2</a:t>
              </a:r>
            </a:p>
          </p:txBody>
        </p:sp>
      </p:grpSp>
      <p:sp>
        <p:nvSpPr>
          <p:cNvPr name="TextBox 8" id="8"/>
          <p:cNvSpPr txBox="true"/>
          <p:nvPr/>
        </p:nvSpPr>
        <p:spPr>
          <a:xfrm rot="0">
            <a:off x="2267712" y="4835321"/>
            <a:ext cx="6551676" cy="2190750"/>
          </a:xfrm>
          <a:prstGeom prst="rect">
            <a:avLst/>
          </a:prstGeom>
        </p:spPr>
        <p:txBody>
          <a:bodyPr anchor="t" rtlCol="false" tIns="0" lIns="0" bIns="0" rIns="0">
            <a:spAutoFit/>
          </a:bodyPr>
          <a:lstStyle/>
          <a:p>
            <a:pPr algn="ctr" marL="0" indent="0" lvl="0">
              <a:lnSpc>
                <a:spcPts val="8640"/>
              </a:lnSpc>
              <a:spcBef>
                <a:spcPct val="0"/>
              </a:spcBef>
            </a:pPr>
            <a:r>
              <a:rPr lang="en-US" sz="7200">
                <a:solidFill>
                  <a:srgbClr val="FFFFFF"/>
                </a:solidFill>
                <a:latin typeface="Libre Baskerville"/>
              </a:rPr>
              <a:t>Stats &amp; Numbers</a:t>
            </a:r>
          </a:p>
        </p:txBody>
      </p:sp>
      <p:sp>
        <p:nvSpPr>
          <p:cNvPr name="TextBox 9" id="9"/>
          <p:cNvSpPr txBox="true"/>
          <p:nvPr/>
        </p:nvSpPr>
        <p:spPr>
          <a:xfrm rot="0">
            <a:off x="3526520" y="7402308"/>
            <a:ext cx="4034059" cy="968373"/>
          </a:xfrm>
          <a:prstGeom prst="rect">
            <a:avLst/>
          </a:prstGeom>
        </p:spPr>
        <p:txBody>
          <a:bodyPr anchor="t" rtlCol="false" tIns="0" lIns="0" bIns="0" rIns="0">
            <a:spAutoFit/>
          </a:bodyPr>
          <a:lstStyle/>
          <a:p>
            <a:pPr algn="ctr" marL="0" indent="0" lvl="0">
              <a:lnSpc>
                <a:spcPts val="4000"/>
              </a:lnSpc>
            </a:pPr>
            <a:r>
              <a:rPr lang="en-US" sz="2000">
                <a:solidFill>
                  <a:srgbClr val="FFFFFF"/>
                </a:solidFill>
                <a:latin typeface="Noto Serif"/>
              </a:rPr>
              <a:t>Elaborate on what you want to discuss.</a:t>
            </a:r>
            <a:r>
              <a:rPr lang="en-US" sz="2000">
                <a:solidFill>
                  <a:srgbClr val="FFFFFF"/>
                </a:solidFill>
                <a:latin typeface="Noto Serif"/>
              </a:rPr>
              <a:t> </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9144000" y="184927"/>
            <a:ext cx="11027492" cy="6716745"/>
          </a:xfrm>
          <a:prstGeom prst="rect">
            <a:avLst/>
          </a:prstGeom>
        </p:spPr>
      </p:pic>
      <p:pic>
        <p:nvPicPr>
          <p:cNvPr name="Picture 3" id="3"/>
          <p:cNvPicPr>
            <a:picLocks noChangeAspect="true"/>
          </p:cNvPicPr>
          <p:nvPr/>
        </p:nvPicPr>
        <p:blipFill>
          <a:blip r:embed="rId4"/>
          <a:srcRect l="0" t="0" r="0" b="0"/>
          <a:stretch>
            <a:fillRect/>
          </a:stretch>
        </p:blipFill>
        <p:spPr>
          <a:xfrm flipH="false" flipV="false" rot="0">
            <a:off x="8647958" y="-1321587"/>
            <a:ext cx="8066745" cy="12100118"/>
          </a:xfrm>
          <a:prstGeom prst="rect">
            <a:avLst/>
          </a:prstGeom>
        </p:spPr>
      </p:pic>
      <p:grpSp>
        <p:nvGrpSpPr>
          <p:cNvPr name="Group 4" id="4"/>
          <p:cNvGrpSpPr/>
          <p:nvPr/>
        </p:nvGrpSpPr>
        <p:grpSpPr>
          <a:xfrm rot="0">
            <a:off x="4575550" y="4470734"/>
            <a:ext cx="2378183" cy="2378183"/>
            <a:chOff x="0" y="0"/>
            <a:chExt cx="812800" cy="812800"/>
          </a:xfrm>
        </p:grpSpPr>
        <p:sp>
          <p:nvSpPr>
            <p:cNvPr name="Freeform 5" id="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6" id="6"/>
            <p:cNvSpPr txBox="true"/>
            <p:nvPr/>
          </p:nvSpPr>
          <p:spPr>
            <a:xfrm>
              <a:off x="76200" y="-19050"/>
              <a:ext cx="660400" cy="755650"/>
            </a:xfrm>
            <a:prstGeom prst="rect">
              <a:avLst/>
            </a:prstGeom>
          </p:spPr>
          <p:txBody>
            <a:bodyPr anchor="ctr" rtlCol="false" tIns="50800" lIns="50800" bIns="50800" rIns="50800"/>
            <a:lstStyle/>
            <a:p>
              <a:pPr algn="ctr">
                <a:lnSpc>
                  <a:spcPts val="6719"/>
                </a:lnSpc>
              </a:pPr>
              <a:r>
                <a:rPr lang="en-US" sz="4800">
                  <a:solidFill>
                    <a:srgbClr val="1C503D"/>
                  </a:solidFill>
                  <a:latin typeface="Libre Baskerville"/>
                </a:rPr>
                <a:t>95%</a:t>
              </a:r>
            </a:p>
          </p:txBody>
        </p:sp>
      </p:grpSp>
      <p:grpSp>
        <p:nvGrpSpPr>
          <p:cNvPr name="Group 7" id="7"/>
          <p:cNvGrpSpPr/>
          <p:nvPr/>
        </p:nvGrpSpPr>
        <p:grpSpPr>
          <a:xfrm rot="0">
            <a:off x="7954909" y="4470734"/>
            <a:ext cx="2378183" cy="2378183"/>
            <a:chOff x="0" y="0"/>
            <a:chExt cx="812800" cy="812800"/>
          </a:xfrm>
        </p:grpSpPr>
        <p:sp>
          <p:nvSpPr>
            <p:cNvPr name="Freeform 8" id="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84A29F"/>
            </a:solidFill>
          </p:spPr>
        </p:sp>
        <p:sp>
          <p:nvSpPr>
            <p:cNvPr name="TextBox 9" id="9"/>
            <p:cNvSpPr txBox="true"/>
            <p:nvPr/>
          </p:nvSpPr>
          <p:spPr>
            <a:xfrm>
              <a:off x="76200" y="161925"/>
              <a:ext cx="660400" cy="574675"/>
            </a:xfrm>
            <a:prstGeom prst="rect">
              <a:avLst/>
            </a:prstGeom>
          </p:spPr>
          <p:txBody>
            <a:bodyPr anchor="ctr" rtlCol="false" tIns="0" lIns="0" bIns="0" rIns="0"/>
            <a:lstStyle/>
            <a:p>
              <a:pPr algn="ctr">
                <a:lnSpc>
                  <a:spcPts val="4848"/>
                </a:lnSpc>
              </a:pPr>
              <a:r>
                <a:rPr lang="en-US" sz="4800">
                  <a:solidFill>
                    <a:srgbClr val="1C503D"/>
                  </a:solidFill>
                  <a:latin typeface="Libre Baskerville"/>
                </a:rPr>
                <a:t>2 out of 5</a:t>
              </a:r>
            </a:p>
          </p:txBody>
        </p:sp>
      </p:grpSp>
      <p:pic>
        <p:nvPicPr>
          <p:cNvPr name="Picture 10" id="10"/>
          <p:cNvPicPr>
            <a:picLocks noChangeAspect="true"/>
          </p:cNvPicPr>
          <p:nvPr/>
        </p:nvPicPr>
        <p:blipFill>
          <a:blip r:embed="rId5"/>
          <a:srcRect l="0" t="0" r="0" b="0"/>
          <a:stretch>
            <a:fillRect/>
          </a:stretch>
        </p:blipFill>
        <p:spPr>
          <a:xfrm flipH="false" flipV="false" rot="0">
            <a:off x="12427119" y="-1321587"/>
            <a:ext cx="8066745" cy="12100118"/>
          </a:xfrm>
          <a:prstGeom prst="rect">
            <a:avLst/>
          </a:prstGeom>
        </p:spPr>
      </p:pic>
      <p:grpSp>
        <p:nvGrpSpPr>
          <p:cNvPr name="Group 11" id="11"/>
          <p:cNvGrpSpPr/>
          <p:nvPr/>
        </p:nvGrpSpPr>
        <p:grpSpPr>
          <a:xfrm rot="0">
            <a:off x="1196191" y="4470734"/>
            <a:ext cx="2378183" cy="2378183"/>
            <a:chOff x="0" y="0"/>
            <a:chExt cx="812800" cy="812800"/>
          </a:xfrm>
        </p:grpSpPr>
        <p:sp>
          <p:nvSpPr>
            <p:cNvPr name="Freeform 12" id="12"/>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3" id="13"/>
            <p:cNvSpPr txBox="true"/>
            <p:nvPr/>
          </p:nvSpPr>
          <p:spPr>
            <a:xfrm>
              <a:off x="76200" y="-19050"/>
              <a:ext cx="660400" cy="755650"/>
            </a:xfrm>
            <a:prstGeom prst="rect">
              <a:avLst/>
            </a:prstGeom>
          </p:spPr>
          <p:txBody>
            <a:bodyPr anchor="ctr" rtlCol="false" tIns="50800" lIns="50800" bIns="50800" rIns="50800"/>
            <a:lstStyle/>
            <a:p>
              <a:pPr algn="ctr">
                <a:lnSpc>
                  <a:spcPts val="6719"/>
                </a:lnSpc>
              </a:pPr>
              <a:r>
                <a:rPr lang="en-US" sz="4800">
                  <a:solidFill>
                    <a:srgbClr val="FFFFFF"/>
                  </a:solidFill>
                  <a:latin typeface="Libre Baskerville"/>
                </a:rPr>
                <a:t>12M</a:t>
              </a:r>
            </a:p>
          </p:txBody>
        </p:sp>
      </p:grpSp>
      <p:sp>
        <p:nvSpPr>
          <p:cNvPr name="TextBox 14" id="14"/>
          <p:cNvSpPr txBox="true"/>
          <p:nvPr/>
        </p:nvSpPr>
        <p:spPr>
          <a:xfrm rot="0">
            <a:off x="1028700" y="1095375"/>
            <a:ext cx="4965793" cy="2447925"/>
          </a:xfrm>
          <a:prstGeom prst="rect">
            <a:avLst/>
          </a:prstGeom>
        </p:spPr>
        <p:txBody>
          <a:bodyPr anchor="t" rtlCol="false" tIns="0" lIns="0" bIns="0" rIns="0">
            <a:spAutoFit/>
          </a:bodyPr>
          <a:lstStyle/>
          <a:p>
            <a:pPr algn="l" marL="0" indent="0" lvl="0">
              <a:lnSpc>
                <a:spcPts val="9600"/>
              </a:lnSpc>
              <a:spcBef>
                <a:spcPct val="0"/>
              </a:spcBef>
            </a:pPr>
            <a:r>
              <a:rPr lang="en-US" sz="8000" u="none">
                <a:solidFill>
                  <a:srgbClr val="1C503D"/>
                </a:solidFill>
                <a:latin typeface="Libre Baskerville"/>
              </a:rPr>
              <a:t>Our Numbers</a:t>
            </a:r>
          </a:p>
        </p:txBody>
      </p:sp>
      <p:sp>
        <p:nvSpPr>
          <p:cNvPr name="TextBox 15" id="15"/>
          <p:cNvSpPr txBox="true"/>
          <p:nvPr/>
        </p:nvSpPr>
        <p:spPr>
          <a:xfrm rot="0">
            <a:off x="950087" y="7542363"/>
            <a:ext cx="2870390" cy="1043305"/>
          </a:xfrm>
          <a:prstGeom prst="rect">
            <a:avLst/>
          </a:prstGeom>
        </p:spPr>
        <p:txBody>
          <a:bodyPr anchor="t" rtlCol="false" tIns="0" lIns="0" bIns="0" rIns="0">
            <a:spAutoFit/>
          </a:bodyPr>
          <a:lstStyle/>
          <a:p>
            <a:pPr algn="ctr" marL="0" indent="0" lvl="0">
              <a:lnSpc>
                <a:spcPts val="4399"/>
              </a:lnSpc>
            </a:pPr>
            <a:r>
              <a:rPr lang="en-US" sz="2199">
                <a:solidFill>
                  <a:srgbClr val="1C503D"/>
                </a:solidFill>
                <a:latin typeface="Noto Serif"/>
              </a:rPr>
              <a:t>Elaborate on the featured statistic.</a:t>
            </a:r>
          </a:p>
        </p:txBody>
      </p:sp>
      <p:sp>
        <p:nvSpPr>
          <p:cNvPr name="TextBox 16" id="16"/>
          <p:cNvSpPr txBox="true"/>
          <p:nvPr/>
        </p:nvSpPr>
        <p:spPr>
          <a:xfrm rot="0">
            <a:off x="4329446" y="7542363"/>
            <a:ext cx="2870390" cy="1043305"/>
          </a:xfrm>
          <a:prstGeom prst="rect">
            <a:avLst/>
          </a:prstGeom>
        </p:spPr>
        <p:txBody>
          <a:bodyPr anchor="t" rtlCol="false" tIns="0" lIns="0" bIns="0" rIns="0">
            <a:spAutoFit/>
          </a:bodyPr>
          <a:lstStyle/>
          <a:p>
            <a:pPr algn="ctr" marL="0" indent="0" lvl="0">
              <a:lnSpc>
                <a:spcPts val="4399"/>
              </a:lnSpc>
            </a:pPr>
            <a:r>
              <a:rPr lang="en-US" sz="2199">
                <a:solidFill>
                  <a:srgbClr val="1C503D"/>
                </a:solidFill>
                <a:latin typeface="Noto Serif"/>
              </a:rPr>
              <a:t>Elaborate on the featured statistic.</a:t>
            </a:r>
          </a:p>
        </p:txBody>
      </p:sp>
      <p:sp>
        <p:nvSpPr>
          <p:cNvPr name="TextBox 17" id="17"/>
          <p:cNvSpPr txBox="true"/>
          <p:nvPr/>
        </p:nvSpPr>
        <p:spPr>
          <a:xfrm rot="0">
            <a:off x="7708805" y="7542363"/>
            <a:ext cx="2870390" cy="1043305"/>
          </a:xfrm>
          <a:prstGeom prst="rect">
            <a:avLst/>
          </a:prstGeom>
        </p:spPr>
        <p:txBody>
          <a:bodyPr anchor="t" rtlCol="false" tIns="0" lIns="0" bIns="0" rIns="0">
            <a:spAutoFit/>
          </a:bodyPr>
          <a:lstStyle/>
          <a:p>
            <a:pPr algn="ctr" marL="0" indent="0" lvl="0">
              <a:lnSpc>
                <a:spcPts val="4399"/>
              </a:lnSpc>
            </a:pPr>
            <a:r>
              <a:rPr lang="en-US" sz="2199">
                <a:solidFill>
                  <a:srgbClr val="1C503D"/>
                </a:solidFill>
                <a:latin typeface="Noto Serif"/>
              </a:rPr>
              <a:t>Elaborate on the featured statistic.</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7272738">
            <a:off x="3891683" y="2937153"/>
            <a:ext cx="11002031" cy="11042185"/>
          </a:xfrm>
          <a:prstGeom prst="rect">
            <a:avLst/>
          </a:prstGeom>
        </p:spPr>
      </p:pic>
      <p:grpSp>
        <p:nvGrpSpPr>
          <p:cNvPr name="Group 3" id="3"/>
          <p:cNvGrpSpPr/>
          <p:nvPr/>
        </p:nvGrpSpPr>
        <p:grpSpPr>
          <a:xfrm rot="0">
            <a:off x="3894880" y="3806443"/>
            <a:ext cx="2755232" cy="2755232"/>
            <a:chOff x="0" y="0"/>
            <a:chExt cx="812800" cy="812800"/>
          </a:xfrm>
        </p:grpSpPr>
        <p:sp>
          <p:nvSpPr>
            <p:cNvPr name="Freeform 4" id="4"/>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5" id="5"/>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6" id="6"/>
          <p:cNvGrpSpPr/>
          <p:nvPr/>
        </p:nvGrpSpPr>
        <p:grpSpPr>
          <a:xfrm rot="0">
            <a:off x="7708805" y="3806443"/>
            <a:ext cx="2755232" cy="2755232"/>
            <a:chOff x="0" y="0"/>
            <a:chExt cx="812800" cy="812800"/>
          </a:xfrm>
        </p:grpSpPr>
        <p:sp>
          <p:nvSpPr>
            <p:cNvPr name="Freeform 7" id="7"/>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8" id="8"/>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9" id="9"/>
          <p:cNvGrpSpPr/>
          <p:nvPr/>
        </p:nvGrpSpPr>
        <p:grpSpPr>
          <a:xfrm rot="0">
            <a:off x="11625013" y="3806443"/>
            <a:ext cx="2755232" cy="2755232"/>
            <a:chOff x="0" y="0"/>
            <a:chExt cx="812800" cy="812800"/>
          </a:xfrm>
        </p:grpSpPr>
        <p:sp>
          <p:nvSpPr>
            <p:cNvPr name="Freeform 10" id="1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1" id="1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grpSp>
        <p:nvGrpSpPr>
          <p:cNvPr name="Group 12" id="12"/>
          <p:cNvGrpSpPr/>
          <p:nvPr/>
        </p:nvGrpSpPr>
        <p:grpSpPr>
          <a:xfrm rot="0">
            <a:off x="4135830" y="4047393"/>
            <a:ext cx="2273331" cy="2273331"/>
            <a:chOff x="0" y="0"/>
            <a:chExt cx="3031109" cy="3031109"/>
          </a:xfrm>
        </p:grpSpPr>
        <p:sp>
          <p:nvSpPr>
            <p:cNvPr name="TextBox 13" id="13"/>
            <p:cNvSpPr txBox="true"/>
            <p:nvPr/>
          </p:nvSpPr>
          <p:spPr>
            <a:xfrm rot="0">
              <a:off x="886588" y="1036917"/>
              <a:ext cx="1257933" cy="881075"/>
            </a:xfrm>
            <a:prstGeom prst="rect">
              <a:avLst/>
            </a:prstGeom>
          </p:spPr>
          <p:txBody>
            <a:bodyPr anchor="t" rtlCol="false" tIns="0" lIns="0" bIns="0" rIns="0">
              <a:spAutoFit/>
            </a:bodyPr>
            <a:lstStyle/>
            <a:p>
              <a:pPr algn="ctr">
                <a:lnSpc>
                  <a:spcPts val="5555"/>
                </a:lnSpc>
              </a:pPr>
              <a:r>
                <a:rPr lang="en-US" sz="3968">
                  <a:solidFill>
                    <a:srgbClr val="F8FFEA"/>
                  </a:solidFill>
                  <a:latin typeface="Libre Baskerville"/>
                </a:rPr>
                <a:t>43%</a:t>
              </a:r>
            </a:p>
          </p:txBody>
        </p:sp>
        <p:grpSp>
          <p:nvGrpSpPr>
            <p:cNvPr name="Group 14" id="14"/>
            <p:cNvGrpSpPr>
              <a:grpSpLocks noChangeAspect="true"/>
            </p:cNvGrpSpPr>
            <p:nvPr/>
          </p:nvGrpSpPr>
          <p:grpSpPr>
            <a:xfrm rot="0">
              <a:off x="0" y="0"/>
              <a:ext cx="3031109" cy="3031109"/>
              <a:chOff x="0" y="0"/>
              <a:chExt cx="2540000" cy="2540000"/>
            </a:xfrm>
          </p:grpSpPr>
          <p:sp>
            <p:nvSpPr>
              <p:cNvPr name="Freeform 15" id="15"/>
              <p:cNvSpPr/>
              <p:nvPr/>
            </p:nvSpPr>
            <p:spPr>
              <a:xfrm flipH="false" flipV="false">
                <a:off x="-62725" y="-2035"/>
                <a:ext cx="2665449" cy="2544070"/>
              </a:xfrm>
              <a:custGeom>
                <a:avLst/>
                <a:gdLst/>
                <a:ahLst/>
                <a:cxnLst/>
                <a:rect r="r" b="b" t="t" l="l"/>
                <a:pathLst>
                  <a:path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332235"/>
                    </a:lnTo>
                    <a:cubicBezTo>
                      <a:pt x="995966" y="330729"/>
                      <a:pt x="684141" y="509524"/>
                      <a:pt x="515325" y="800918"/>
                    </a:cubicBezTo>
                    <a:cubicBezTo>
                      <a:pt x="346509" y="1092311"/>
                      <a:pt x="346509" y="1451759"/>
                      <a:pt x="515325" y="1743152"/>
                    </a:cubicBezTo>
                    <a:cubicBezTo>
                      <a:pt x="684141" y="2034546"/>
                      <a:pt x="995966" y="2213341"/>
                      <a:pt x="1332725" y="2211835"/>
                    </a:cubicBezTo>
                    <a:cubicBezTo>
                      <a:pt x="1669484" y="2213341"/>
                      <a:pt x="1981309" y="2034546"/>
                      <a:pt x="2150125" y="1743152"/>
                    </a:cubicBezTo>
                    <a:cubicBezTo>
                      <a:pt x="2318941" y="1451759"/>
                      <a:pt x="2318941" y="1092311"/>
                      <a:pt x="2150125" y="800918"/>
                    </a:cubicBezTo>
                    <a:cubicBezTo>
                      <a:pt x="1981309" y="509524"/>
                      <a:pt x="1669484" y="330729"/>
                      <a:pt x="1332725" y="332235"/>
                    </a:cubicBezTo>
                    <a:close/>
                  </a:path>
                </a:pathLst>
              </a:custGeom>
              <a:solidFill>
                <a:srgbClr val="C0D873"/>
              </a:solidFill>
            </p:spPr>
          </p:sp>
          <p:sp>
            <p:nvSpPr>
              <p:cNvPr name="Freeform 16" id="16"/>
              <p:cNvSpPr/>
              <p:nvPr/>
            </p:nvSpPr>
            <p:spPr>
              <a:xfrm flipH="false" flipV="false">
                <a:off x="1259073" y="5157"/>
                <a:ext cx="1364698" cy="2357763"/>
              </a:xfrm>
              <a:custGeom>
                <a:avLst/>
                <a:gdLst/>
                <a:ahLst/>
                <a:cxnLst/>
                <a:rect r="r" b="b" t="t" l="l"/>
                <a:pathLst>
                  <a:path h="2357763" w="1364698">
                    <a:moveTo>
                      <a:pt x="200697" y="9101"/>
                    </a:moveTo>
                    <a:cubicBezTo>
                      <a:pt x="719037" y="87434"/>
                      <a:pt x="1135985" y="476200"/>
                      <a:pt x="1250341" y="987801"/>
                    </a:cubicBezTo>
                    <a:cubicBezTo>
                      <a:pt x="1364698" y="1499402"/>
                      <a:pt x="1152961" y="2028696"/>
                      <a:pt x="717305" y="2320272"/>
                    </a:cubicBezTo>
                    <a:cubicBezTo>
                      <a:pt x="668287" y="2353397"/>
                      <a:pt x="605292" y="2357763"/>
                      <a:pt x="552173" y="2331716"/>
                    </a:cubicBezTo>
                    <a:cubicBezTo>
                      <a:pt x="499055" y="2305670"/>
                      <a:pt x="463932" y="2253192"/>
                      <a:pt x="460106" y="2194155"/>
                    </a:cubicBezTo>
                    <a:cubicBezTo>
                      <a:pt x="456280" y="2135118"/>
                      <a:pt x="484334" y="2078546"/>
                      <a:pt x="533647" y="2045860"/>
                    </a:cubicBezTo>
                    <a:cubicBezTo>
                      <a:pt x="856032" y="1830094"/>
                      <a:pt x="1012717" y="1438417"/>
                      <a:pt x="928094" y="1059832"/>
                    </a:cubicBezTo>
                    <a:cubicBezTo>
                      <a:pt x="843470" y="681247"/>
                      <a:pt x="534929" y="393560"/>
                      <a:pt x="151357" y="335594"/>
                    </a:cubicBezTo>
                    <a:cubicBezTo>
                      <a:pt x="92821" y="327016"/>
                      <a:pt x="43350" y="287773"/>
                      <a:pt x="21675" y="232725"/>
                    </a:cubicBezTo>
                    <a:cubicBezTo>
                      <a:pt x="0" y="177678"/>
                      <a:pt x="9436" y="115241"/>
                      <a:pt x="46409" y="69056"/>
                    </a:cubicBezTo>
                    <a:cubicBezTo>
                      <a:pt x="83382" y="22871"/>
                      <a:pt x="142240" y="0"/>
                      <a:pt x="200697" y="9101"/>
                    </a:cubicBezTo>
                    <a:close/>
                  </a:path>
                </a:pathLst>
              </a:custGeom>
              <a:solidFill>
                <a:srgbClr val="819F27"/>
              </a:solidFill>
            </p:spPr>
          </p:sp>
        </p:grpSp>
      </p:grpSp>
      <p:grpSp>
        <p:nvGrpSpPr>
          <p:cNvPr name="Group 17" id="17"/>
          <p:cNvGrpSpPr/>
          <p:nvPr/>
        </p:nvGrpSpPr>
        <p:grpSpPr>
          <a:xfrm rot="0">
            <a:off x="7949755" y="4047393"/>
            <a:ext cx="2273331" cy="2273331"/>
            <a:chOff x="0" y="0"/>
            <a:chExt cx="3031109" cy="3031109"/>
          </a:xfrm>
        </p:grpSpPr>
        <p:sp>
          <p:nvSpPr>
            <p:cNvPr name="TextBox 18" id="18"/>
            <p:cNvSpPr txBox="true"/>
            <p:nvPr/>
          </p:nvSpPr>
          <p:spPr>
            <a:xfrm rot="0">
              <a:off x="834169" y="1036917"/>
              <a:ext cx="1362771" cy="881075"/>
            </a:xfrm>
            <a:prstGeom prst="rect">
              <a:avLst/>
            </a:prstGeom>
          </p:spPr>
          <p:txBody>
            <a:bodyPr anchor="t" rtlCol="false" tIns="0" lIns="0" bIns="0" rIns="0">
              <a:spAutoFit/>
            </a:bodyPr>
            <a:lstStyle/>
            <a:p>
              <a:pPr algn="ctr">
                <a:lnSpc>
                  <a:spcPts val="5555"/>
                </a:lnSpc>
              </a:pPr>
              <a:r>
                <a:rPr lang="en-US" sz="3968">
                  <a:solidFill>
                    <a:srgbClr val="F8FFEA"/>
                  </a:solidFill>
                  <a:latin typeface="Libre Baskerville"/>
                </a:rPr>
                <a:t>60%</a:t>
              </a:r>
            </a:p>
          </p:txBody>
        </p:sp>
        <p:grpSp>
          <p:nvGrpSpPr>
            <p:cNvPr name="Group 19" id="19"/>
            <p:cNvGrpSpPr>
              <a:grpSpLocks noChangeAspect="true"/>
            </p:cNvGrpSpPr>
            <p:nvPr/>
          </p:nvGrpSpPr>
          <p:grpSpPr>
            <a:xfrm rot="0">
              <a:off x="0" y="0"/>
              <a:ext cx="3031109" cy="3031109"/>
              <a:chOff x="0" y="0"/>
              <a:chExt cx="2540000" cy="2540000"/>
            </a:xfrm>
          </p:grpSpPr>
          <p:sp>
            <p:nvSpPr>
              <p:cNvPr name="Freeform 20" id="20"/>
              <p:cNvSpPr/>
              <p:nvPr/>
            </p:nvSpPr>
            <p:spPr>
              <a:xfrm flipH="false" flipV="false">
                <a:off x="-62725" y="-2035"/>
                <a:ext cx="2665449" cy="2544070"/>
              </a:xfrm>
              <a:custGeom>
                <a:avLst/>
                <a:gdLst/>
                <a:ahLst/>
                <a:cxnLst/>
                <a:rect r="r" b="b" t="t" l="l"/>
                <a:pathLst>
                  <a:path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332235"/>
                    </a:lnTo>
                    <a:cubicBezTo>
                      <a:pt x="995966" y="330729"/>
                      <a:pt x="684141" y="509524"/>
                      <a:pt x="515325" y="800918"/>
                    </a:cubicBezTo>
                    <a:cubicBezTo>
                      <a:pt x="346509" y="1092311"/>
                      <a:pt x="346509" y="1451759"/>
                      <a:pt x="515325" y="1743152"/>
                    </a:cubicBezTo>
                    <a:cubicBezTo>
                      <a:pt x="684141" y="2034546"/>
                      <a:pt x="995966" y="2213341"/>
                      <a:pt x="1332725" y="2211835"/>
                    </a:cubicBezTo>
                    <a:cubicBezTo>
                      <a:pt x="1669484" y="2213341"/>
                      <a:pt x="1981309" y="2034546"/>
                      <a:pt x="2150125" y="1743152"/>
                    </a:cubicBezTo>
                    <a:cubicBezTo>
                      <a:pt x="2318941" y="1451759"/>
                      <a:pt x="2318941" y="1092311"/>
                      <a:pt x="2150125" y="800918"/>
                    </a:cubicBezTo>
                    <a:cubicBezTo>
                      <a:pt x="1981309" y="509524"/>
                      <a:pt x="1669484" y="330729"/>
                      <a:pt x="1332725" y="332235"/>
                    </a:cubicBezTo>
                    <a:close/>
                  </a:path>
                </a:pathLst>
              </a:custGeom>
              <a:solidFill>
                <a:srgbClr val="E1D9FF"/>
              </a:solidFill>
            </p:spPr>
          </p:sp>
          <p:sp>
            <p:nvSpPr>
              <p:cNvPr name="Freeform 21" id="21"/>
              <p:cNvSpPr/>
              <p:nvPr/>
            </p:nvSpPr>
            <p:spPr>
              <a:xfrm flipH="false" flipV="false">
                <a:off x="593074" y="5157"/>
                <a:ext cx="2034406" cy="2624187"/>
              </a:xfrm>
              <a:custGeom>
                <a:avLst/>
                <a:gdLst/>
                <a:ahLst/>
                <a:cxnLst/>
                <a:rect r="r" b="b" t="t" l="l"/>
                <a:pathLst>
                  <a:path h="2624187" w="2034406">
                    <a:moveTo>
                      <a:pt x="866696" y="9101"/>
                    </a:moveTo>
                    <a:cubicBezTo>
                      <a:pt x="1364807" y="84377"/>
                      <a:pt x="1771337" y="446952"/>
                      <a:pt x="1902871" y="933243"/>
                    </a:cubicBezTo>
                    <a:cubicBezTo>
                      <a:pt x="2034406" y="1419535"/>
                      <a:pt x="1866076" y="1937601"/>
                      <a:pt x="1473827" y="2253705"/>
                    </a:cubicBezTo>
                    <a:cubicBezTo>
                      <a:pt x="1081579" y="2569809"/>
                      <a:pt x="539572" y="2624186"/>
                      <a:pt x="92347" y="2392303"/>
                    </a:cubicBezTo>
                    <a:cubicBezTo>
                      <a:pt x="39704" y="2365307"/>
                      <a:pt x="5531" y="2312207"/>
                      <a:pt x="2765" y="2253111"/>
                    </a:cubicBezTo>
                    <a:cubicBezTo>
                      <a:pt x="0" y="2194014"/>
                      <a:pt x="29066" y="2137955"/>
                      <a:pt x="78958" y="2106161"/>
                    </a:cubicBezTo>
                    <a:cubicBezTo>
                      <a:pt x="128849" y="2074367"/>
                      <a:pt x="191939" y="2071697"/>
                      <a:pt x="244337" y="2099164"/>
                    </a:cubicBezTo>
                    <a:cubicBezTo>
                      <a:pt x="575284" y="2270757"/>
                      <a:pt x="976369" y="2230518"/>
                      <a:pt x="1266633" y="1996601"/>
                    </a:cubicBezTo>
                    <a:cubicBezTo>
                      <a:pt x="1556897" y="1762684"/>
                      <a:pt x="1681461" y="1379315"/>
                      <a:pt x="1584125" y="1019459"/>
                    </a:cubicBezTo>
                    <a:cubicBezTo>
                      <a:pt x="1486790" y="659604"/>
                      <a:pt x="1185958" y="391298"/>
                      <a:pt x="817356" y="335594"/>
                    </a:cubicBezTo>
                    <a:cubicBezTo>
                      <a:pt x="758820" y="327016"/>
                      <a:pt x="709349" y="287773"/>
                      <a:pt x="687674" y="232725"/>
                    </a:cubicBezTo>
                    <a:cubicBezTo>
                      <a:pt x="665999" y="177678"/>
                      <a:pt x="675435" y="115241"/>
                      <a:pt x="712408" y="69056"/>
                    </a:cubicBezTo>
                    <a:cubicBezTo>
                      <a:pt x="749381" y="22871"/>
                      <a:pt x="808239" y="0"/>
                      <a:pt x="866696" y="9101"/>
                    </a:cubicBezTo>
                    <a:close/>
                  </a:path>
                </a:pathLst>
              </a:custGeom>
              <a:solidFill>
                <a:srgbClr val="A890FE"/>
              </a:solidFill>
            </p:spPr>
          </p:sp>
        </p:grpSp>
      </p:grpSp>
      <p:grpSp>
        <p:nvGrpSpPr>
          <p:cNvPr name="Group 22" id="22"/>
          <p:cNvGrpSpPr/>
          <p:nvPr/>
        </p:nvGrpSpPr>
        <p:grpSpPr>
          <a:xfrm rot="0">
            <a:off x="11878838" y="4047393"/>
            <a:ext cx="2273331" cy="2273331"/>
            <a:chOff x="0" y="0"/>
            <a:chExt cx="3031109" cy="3031109"/>
          </a:xfrm>
        </p:grpSpPr>
        <p:sp>
          <p:nvSpPr>
            <p:cNvPr name="TextBox 23" id="23"/>
            <p:cNvSpPr txBox="true"/>
            <p:nvPr/>
          </p:nvSpPr>
          <p:spPr>
            <a:xfrm rot="0">
              <a:off x="970266" y="1037687"/>
              <a:ext cx="1090577" cy="879534"/>
            </a:xfrm>
            <a:prstGeom prst="rect">
              <a:avLst/>
            </a:prstGeom>
          </p:spPr>
          <p:txBody>
            <a:bodyPr anchor="t" rtlCol="false" tIns="0" lIns="0" bIns="0" rIns="0">
              <a:spAutoFit/>
            </a:bodyPr>
            <a:lstStyle/>
            <a:p>
              <a:pPr algn="ctr">
                <a:lnSpc>
                  <a:spcPts val="5555"/>
                </a:lnSpc>
              </a:pPr>
              <a:r>
                <a:rPr lang="en-US" sz="3968">
                  <a:solidFill>
                    <a:srgbClr val="F8FFEA"/>
                  </a:solidFill>
                  <a:latin typeface="Libre Baskerville"/>
                </a:rPr>
                <a:t>17%</a:t>
              </a:r>
            </a:p>
          </p:txBody>
        </p:sp>
        <p:grpSp>
          <p:nvGrpSpPr>
            <p:cNvPr name="Group 24" id="24"/>
            <p:cNvGrpSpPr>
              <a:grpSpLocks noChangeAspect="true"/>
            </p:cNvGrpSpPr>
            <p:nvPr/>
          </p:nvGrpSpPr>
          <p:grpSpPr>
            <a:xfrm rot="0">
              <a:off x="0" y="0"/>
              <a:ext cx="3031109" cy="3031109"/>
              <a:chOff x="0" y="0"/>
              <a:chExt cx="2540000" cy="2540000"/>
            </a:xfrm>
          </p:grpSpPr>
          <p:sp>
            <p:nvSpPr>
              <p:cNvPr name="Freeform 25" id="25"/>
              <p:cNvSpPr/>
              <p:nvPr/>
            </p:nvSpPr>
            <p:spPr>
              <a:xfrm flipH="false" flipV="false">
                <a:off x="-62725" y="-2035"/>
                <a:ext cx="2665449" cy="2544070"/>
              </a:xfrm>
              <a:custGeom>
                <a:avLst/>
                <a:gdLst/>
                <a:ahLst/>
                <a:cxnLst/>
                <a:rect r="r" b="b" t="t" l="l"/>
                <a:pathLst>
                  <a:path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332235"/>
                    </a:lnTo>
                    <a:cubicBezTo>
                      <a:pt x="995966" y="330729"/>
                      <a:pt x="684141" y="509524"/>
                      <a:pt x="515325" y="800918"/>
                    </a:cubicBezTo>
                    <a:cubicBezTo>
                      <a:pt x="346509" y="1092311"/>
                      <a:pt x="346509" y="1451759"/>
                      <a:pt x="515325" y="1743152"/>
                    </a:cubicBezTo>
                    <a:cubicBezTo>
                      <a:pt x="684141" y="2034546"/>
                      <a:pt x="995966" y="2213341"/>
                      <a:pt x="1332725" y="2211835"/>
                    </a:cubicBezTo>
                    <a:cubicBezTo>
                      <a:pt x="1669484" y="2213341"/>
                      <a:pt x="1981309" y="2034546"/>
                      <a:pt x="2150125" y="1743152"/>
                    </a:cubicBezTo>
                    <a:cubicBezTo>
                      <a:pt x="2318941" y="1451759"/>
                      <a:pt x="2318941" y="1092311"/>
                      <a:pt x="2150125" y="800918"/>
                    </a:cubicBezTo>
                    <a:cubicBezTo>
                      <a:pt x="1981309" y="509524"/>
                      <a:pt x="1669484" y="330729"/>
                      <a:pt x="1332725" y="332235"/>
                    </a:cubicBezTo>
                    <a:close/>
                  </a:path>
                </a:pathLst>
              </a:custGeom>
              <a:solidFill>
                <a:srgbClr val="84A29F"/>
              </a:solidFill>
            </p:spPr>
          </p:sp>
          <p:sp>
            <p:nvSpPr>
              <p:cNvPr name="Freeform 26" id="26"/>
              <p:cNvSpPr/>
              <p:nvPr/>
            </p:nvSpPr>
            <p:spPr>
              <a:xfrm flipH="false" flipV="false">
                <a:off x="1259073" y="5157"/>
                <a:ext cx="1064370" cy="765724"/>
              </a:xfrm>
              <a:custGeom>
                <a:avLst/>
                <a:gdLst/>
                <a:ahLst/>
                <a:cxnLst/>
                <a:rect r="r" b="b" t="t" l="l"/>
                <a:pathLst>
                  <a:path h="765724" w="1064370">
                    <a:moveTo>
                      <a:pt x="200697" y="9101"/>
                    </a:moveTo>
                    <a:cubicBezTo>
                      <a:pt x="526249" y="58299"/>
                      <a:pt x="819971" y="232006"/>
                      <a:pt x="1019919" y="493588"/>
                    </a:cubicBezTo>
                    <a:cubicBezTo>
                      <a:pt x="1056057" y="540429"/>
                      <a:pt x="1064370" y="603026"/>
                      <a:pt x="1041710" y="657675"/>
                    </a:cubicBezTo>
                    <a:cubicBezTo>
                      <a:pt x="1019050" y="712325"/>
                      <a:pt x="968881" y="750672"/>
                      <a:pt x="910201" y="758198"/>
                    </a:cubicBezTo>
                    <a:cubicBezTo>
                      <a:pt x="851520" y="765724"/>
                      <a:pt x="793299" y="741277"/>
                      <a:pt x="757581" y="694114"/>
                    </a:cubicBezTo>
                    <a:cubicBezTo>
                      <a:pt x="609620" y="500544"/>
                      <a:pt x="392265" y="372001"/>
                      <a:pt x="151357" y="335594"/>
                    </a:cubicBezTo>
                    <a:cubicBezTo>
                      <a:pt x="92821" y="327016"/>
                      <a:pt x="43350" y="287773"/>
                      <a:pt x="21675" y="232725"/>
                    </a:cubicBezTo>
                    <a:cubicBezTo>
                      <a:pt x="0" y="177678"/>
                      <a:pt x="9436" y="115241"/>
                      <a:pt x="46409" y="69056"/>
                    </a:cubicBezTo>
                    <a:cubicBezTo>
                      <a:pt x="83382" y="22871"/>
                      <a:pt x="142240" y="0"/>
                      <a:pt x="200697" y="9101"/>
                    </a:cubicBezTo>
                    <a:close/>
                  </a:path>
                </a:pathLst>
              </a:custGeom>
              <a:solidFill>
                <a:srgbClr val="79A4A0"/>
              </a:solidFill>
            </p:spPr>
          </p:sp>
        </p:grpSp>
      </p:grpSp>
      <p:sp>
        <p:nvSpPr>
          <p:cNvPr name="TextBox 27" id="27"/>
          <p:cNvSpPr txBox="true"/>
          <p:nvPr/>
        </p:nvSpPr>
        <p:spPr>
          <a:xfrm rot="0">
            <a:off x="11580309" y="7278122"/>
            <a:ext cx="2870390" cy="1043305"/>
          </a:xfrm>
          <a:prstGeom prst="rect">
            <a:avLst/>
          </a:prstGeom>
        </p:spPr>
        <p:txBody>
          <a:bodyPr anchor="t" rtlCol="false" tIns="0" lIns="0" bIns="0" rIns="0">
            <a:spAutoFit/>
          </a:bodyPr>
          <a:lstStyle/>
          <a:p>
            <a:pPr algn="ctr" marL="0" indent="0" lvl="0">
              <a:lnSpc>
                <a:spcPts val="4399"/>
              </a:lnSpc>
            </a:pPr>
            <a:r>
              <a:rPr lang="en-US" sz="2199">
                <a:solidFill>
                  <a:srgbClr val="1C503D"/>
                </a:solidFill>
                <a:latin typeface="Noto Serif"/>
              </a:rPr>
              <a:t>Elaborate on the featured statistic.</a:t>
            </a:r>
          </a:p>
        </p:txBody>
      </p:sp>
      <p:sp>
        <p:nvSpPr>
          <p:cNvPr name="TextBox 28" id="28"/>
          <p:cNvSpPr txBox="true"/>
          <p:nvPr/>
        </p:nvSpPr>
        <p:spPr>
          <a:xfrm rot="0">
            <a:off x="7708805" y="7278122"/>
            <a:ext cx="2870390" cy="1043305"/>
          </a:xfrm>
          <a:prstGeom prst="rect">
            <a:avLst/>
          </a:prstGeom>
        </p:spPr>
        <p:txBody>
          <a:bodyPr anchor="t" rtlCol="false" tIns="0" lIns="0" bIns="0" rIns="0">
            <a:spAutoFit/>
          </a:bodyPr>
          <a:lstStyle/>
          <a:p>
            <a:pPr algn="ctr" marL="0" indent="0" lvl="0">
              <a:lnSpc>
                <a:spcPts val="4399"/>
              </a:lnSpc>
            </a:pPr>
            <a:r>
              <a:rPr lang="en-US" sz="2199">
                <a:solidFill>
                  <a:srgbClr val="1C503D"/>
                </a:solidFill>
                <a:latin typeface="Noto Serif"/>
              </a:rPr>
              <a:t>Elaborate on the featured statistic.</a:t>
            </a:r>
          </a:p>
        </p:txBody>
      </p:sp>
      <p:sp>
        <p:nvSpPr>
          <p:cNvPr name="TextBox 29" id="29"/>
          <p:cNvSpPr txBox="true"/>
          <p:nvPr/>
        </p:nvSpPr>
        <p:spPr>
          <a:xfrm rot="0">
            <a:off x="3837301" y="7278122"/>
            <a:ext cx="2870390" cy="1043305"/>
          </a:xfrm>
          <a:prstGeom prst="rect">
            <a:avLst/>
          </a:prstGeom>
        </p:spPr>
        <p:txBody>
          <a:bodyPr anchor="t" rtlCol="false" tIns="0" lIns="0" bIns="0" rIns="0">
            <a:spAutoFit/>
          </a:bodyPr>
          <a:lstStyle/>
          <a:p>
            <a:pPr algn="ctr" marL="0" indent="0" lvl="0">
              <a:lnSpc>
                <a:spcPts val="4399"/>
              </a:lnSpc>
            </a:pPr>
            <a:r>
              <a:rPr lang="en-US" sz="2199">
                <a:solidFill>
                  <a:srgbClr val="1C503D"/>
                </a:solidFill>
                <a:latin typeface="Noto Serif"/>
              </a:rPr>
              <a:t>Elaborate on the featured statistic.</a:t>
            </a:r>
          </a:p>
        </p:txBody>
      </p:sp>
      <p:sp>
        <p:nvSpPr>
          <p:cNvPr name="TextBox 30" id="30"/>
          <p:cNvSpPr txBox="true"/>
          <p:nvPr/>
        </p:nvSpPr>
        <p:spPr>
          <a:xfrm rot="0">
            <a:off x="2171684" y="892397"/>
            <a:ext cx="13944632" cy="1095375"/>
          </a:xfrm>
          <a:prstGeom prst="rect">
            <a:avLst/>
          </a:prstGeom>
        </p:spPr>
        <p:txBody>
          <a:bodyPr anchor="t" rtlCol="false" tIns="0" lIns="0" bIns="0" rIns="0">
            <a:spAutoFit/>
          </a:bodyPr>
          <a:lstStyle/>
          <a:p>
            <a:pPr algn="ctr" marL="0" indent="0" lvl="0">
              <a:lnSpc>
                <a:spcPts val="8640"/>
              </a:lnSpc>
              <a:spcBef>
                <a:spcPct val="0"/>
              </a:spcBef>
            </a:pPr>
            <a:r>
              <a:rPr lang="en-US" sz="7200" u="none">
                <a:solidFill>
                  <a:srgbClr val="1C503D"/>
                </a:solidFill>
                <a:latin typeface="Libre Baskerville"/>
              </a:rPr>
              <a:t>Infographic Slide Report</a:t>
            </a:r>
          </a:p>
        </p:txBody>
      </p:sp>
      <p:sp>
        <p:nvSpPr>
          <p:cNvPr name="TextBox 31" id="31"/>
          <p:cNvSpPr txBox="true"/>
          <p:nvPr/>
        </p:nvSpPr>
        <p:spPr>
          <a:xfrm rot="0">
            <a:off x="2982803" y="2282892"/>
            <a:ext cx="12322393" cy="353060"/>
          </a:xfrm>
          <a:prstGeom prst="rect">
            <a:avLst/>
          </a:prstGeom>
        </p:spPr>
        <p:txBody>
          <a:bodyPr anchor="t" rtlCol="false" tIns="0" lIns="0" bIns="0" rIns="0">
            <a:spAutoFit/>
          </a:bodyPr>
          <a:lstStyle/>
          <a:p>
            <a:pPr algn="ctr">
              <a:lnSpc>
                <a:spcPts val="2860"/>
              </a:lnSpc>
            </a:pPr>
            <a:r>
              <a:rPr lang="en-US" sz="2200">
                <a:solidFill>
                  <a:srgbClr val="1C503D"/>
                </a:solidFill>
                <a:latin typeface="Noto Serif"/>
              </a:rPr>
              <a:t>Elaborate on the featured statistic</a:t>
            </a:r>
          </a:p>
        </p:txBody>
      </p:sp>
    </p:spTree>
  </p:cSld>
  <p:clrMapOvr>
    <a:masterClrMapping/>
  </p:clrMapOvr>
</p:sld>
</file>

<file path=ppt/slides/slide24.xml><?xml version="1.0" encoding="utf-8"?>
<p:sld xmlns:p="http://schemas.openxmlformats.org/presentationml/2006/main" xmlns:a="http://schemas.openxmlformats.org/drawingml/2006/main">
  <p:cSld>
    <p:bg>
      <p:bgPr>
        <a:solidFill>
          <a:srgbClr val="FFF0E8"/>
        </a:solidFill>
      </p:bgPr>
    </p:bg>
    <p:spTree>
      <p:nvGrpSpPr>
        <p:cNvPr id="1" name=""/>
        <p:cNvGrpSpPr/>
        <p:nvPr/>
      </p:nvGrpSpPr>
      <p:grpSpPr>
        <a:xfrm>
          <a:off x="0" y="0"/>
          <a:ext cx="0" cy="0"/>
          <a:chOff x="0" y="0"/>
          <a:chExt cx="0" cy="0"/>
        </a:xfrm>
      </p:grpSpPr>
      <p:grpSp>
        <p:nvGrpSpPr>
          <p:cNvPr name="Group 2" id="2"/>
          <p:cNvGrpSpPr/>
          <p:nvPr/>
        </p:nvGrpSpPr>
        <p:grpSpPr>
          <a:xfrm rot="0">
            <a:off x="8413211" y="1497217"/>
            <a:ext cx="8168491" cy="7286059"/>
            <a:chOff x="0" y="0"/>
            <a:chExt cx="10891321" cy="9714745"/>
          </a:xfrm>
        </p:grpSpPr>
        <p:sp>
          <p:nvSpPr>
            <p:cNvPr name="TextBox 3" id="3"/>
            <p:cNvSpPr txBox="true"/>
            <p:nvPr/>
          </p:nvSpPr>
          <p:spPr>
            <a:xfrm rot="0">
              <a:off x="661395" y="9328777"/>
              <a:ext cx="879662" cy="385968"/>
            </a:xfrm>
            <a:prstGeom prst="rect">
              <a:avLst/>
            </a:prstGeom>
          </p:spPr>
          <p:txBody>
            <a:bodyPr anchor="t" rtlCol="false" tIns="0" lIns="0" bIns="0" rIns="0">
              <a:spAutoFit/>
            </a:bodyPr>
            <a:lstStyle/>
            <a:p>
              <a:pPr algn="ctr">
                <a:lnSpc>
                  <a:spcPts val="2520"/>
                </a:lnSpc>
              </a:pPr>
              <a:r>
                <a:rPr lang="en-US" sz="1800">
                  <a:solidFill>
                    <a:srgbClr val="1C503D"/>
                  </a:solidFill>
                  <a:latin typeface="Noto Serif Italics"/>
                </a:rPr>
                <a:t>Item 1</a:t>
              </a:r>
            </a:p>
          </p:txBody>
        </p:sp>
        <p:sp>
          <p:nvSpPr>
            <p:cNvPr name="TextBox 4" id="4"/>
            <p:cNvSpPr txBox="true"/>
            <p:nvPr/>
          </p:nvSpPr>
          <p:spPr>
            <a:xfrm rot="0">
              <a:off x="2974666" y="9328777"/>
              <a:ext cx="879662" cy="385968"/>
            </a:xfrm>
            <a:prstGeom prst="rect">
              <a:avLst/>
            </a:prstGeom>
          </p:spPr>
          <p:txBody>
            <a:bodyPr anchor="t" rtlCol="false" tIns="0" lIns="0" bIns="0" rIns="0">
              <a:spAutoFit/>
            </a:bodyPr>
            <a:lstStyle/>
            <a:p>
              <a:pPr algn="ctr">
                <a:lnSpc>
                  <a:spcPts val="2520"/>
                </a:lnSpc>
              </a:pPr>
              <a:r>
                <a:rPr lang="en-US" sz="1800">
                  <a:solidFill>
                    <a:srgbClr val="1C503D"/>
                  </a:solidFill>
                  <a:latin typeface="Noto Serif Italics"/>
                </a:rPr>
                <a:t>Item 2</a:t>
              </a:r>
            </a:p>
          </p:txBody>
        </p:sp>
        <p:sp>
          <p:nvSpPr>
            <p:cNvPr name="TextBox 5" id="5"/>
            <p:cNvSpPr txBox="true"/>
            <p:nvPr/>
          </p:nvSpPr>
          <p:spPr>
            <a:xfrm rot="0">
              <a:off x="5287938" y="9328777"/>
              <a:ext cx="879662" cy="385968"/>
            </a:xfrm>
            <a:prstGeom prst="rect">
              <a:avLst/>
            </a:prstGeom>
          </p:spPr>
          <p:txBody>
            <a:bodyPr anchor="t" rtlCol="false" tIns="0" lIns="0" bIns="0" rIns="0">
              <a:spAutoFit/>
            </a:bodyPr>
            <a:lstStyle/>
            <a:p>
              <a:pPr algn="ctr">
                <a:lnSpc>
                  <a:spcPts val="2520"/>
                </a:lnSpc>
              </a:pPr>
              <a:r>
                <a:rPr lang="en-US" sz="1800">
                  <a:solidFill>
                    <a:srgbClr val="1C503D"/>
                  </a:solidFill>
                  <a:latin typeface="Noto Serif Italics"/>
                </a:rPr>
                <a:t>Item 3</a:t>
              </a:r>
            </a:p>
          </p:txBody>
        </p:sp>
        <p:sp>
          <p:nvSpPr>
            <p:cNvPr name="TextBox 6" id="6"/>
            <p:cNvSpPr txBox="true"/>
            <p:nvPr/>
          </p:nvSpPr>
          <p:spPr>
            <a:xfrm rot="0">
              <a:off x="7601209" y="9328777"/>
              <a:ext cx="879662" cy="385968"/>
            </a:xfrm>
            <a:prstGeom prst="rect">
              <a:avLst/>
            </a:prstGeom>
          </p:spPr>
          <p:txBody>
            <a:bodyPr anchor="t" rtlCol="false" tIns="0" lIns="0" bIns="0" rIns="0">
              <a:spAutoFit/>
            </a:bodyPr>
            <a:lstStyle/>
            <a:p>
              <a:pPr algn="ctr">
                <a:lnSpc>
                  <a:spcPts val="2520"/>
                </a:lnSpc>
              </a:pPr>
              <a:r>
                <a:rPr lang="en-US" sz="1800">
                  <a:solidFill>
                    <a:srgbClr val="1C503D"/>
                  </a:solidFill>
                  <a:latin typeface="Noto Serif Italics"/>
                </a:rPr>
                <a:t>Item 4</a:t>
              </a:r>
            </a:p>
          </p:txBody>
        </p:sp>
        <p:sp>
          <p:nvSpPr>
            <p:cNvPr name="TextBox 7" id="7"/>
            <p:cNvSpPr txBox="true"/>
            <p:nvPr/>
          </p:nvSpPr>
          <p:spPr>
            <a:xfrm rot="0">
              <a:off x="9914481" y="9328777"/>
              <a:ext cx="879662" cy="385968"/>
            </a:xfrm>
            <a:prstGeom prst="rect">
              <a:avLst/>
            </a:prstGeom>
          </p:spPr>
          <p:txBody>
            <a:bodyPr anchor="t" rtlCol="false" tIns="0" lIns="0" bIns="0" rIns="0">
              <a:spAutoFit/>
            </a:bodyPr>
            <a:lstStyle/>
            <a:p>
              <a:pPr algn="ctr">
                <a:lnSpc>
                  <a:spcPts val="2520"/>
                </a:lnSpc>
              </a:pPr>
              <a:r>
                <a:rPr lang="en-US" sz="1800">
                  <a:solidFill>
                    <a:srgbClr val="1C503D"/>
                  </a:solidFill>
                  <a:latin typeface="Noto Serif Italics"/>
                </a:rPr>
                <a:t>Item 5</a:t>
              </a:r>
            </a:p>
          </p:txBody>
        </p:sp>
        <p:grpSp>
          <p:nvGrpSpPr>
            <p:cNvPr name="Group 8" id="8"/>
            <p:cNvGrpSpPr>
              <a:grpSpLocks noChangeAspect="true"/>
            </p:cNvGrpSpPr>
            <p:nvPr/>
          </p:nvGrpSpPr>
          <p:grpSpPr>
            <a:xfrm rot="0">
              <a:off x="564216" y="178696"/>
              <a:ext cx="10327105" cy="9026256"/>
              <a:chOff x="0" y="0"/>
              <a:chExt cx="10327105" cy="9026256"/>
            </a:xfrm>
          </p:grpSpPr>
          <p:sp>
            <p:nvSpPr>
              <p:cNvPr name="Freeform 9" id="9"/>
              <p:cNvSpPr/>
              <p:nvPr/>
            </p:nvSpPr>
            <p:spPr>
              <a:xfrm flipH="false" flipV="false">
                <a:off x="0" y="-6350"/>
                <a:ext cx="10327105" cy="12700"/>
              </a:xfrm>
              <a:custGeom>
                <a:avLst/>
                <a:gdLst/>
                <a:ahLst/>
                <a:cxnLst/>
                <a:rect r="r" b="b" t="t" l="l"/>
                <a:pathLst>
                  <a:path h="12700" w="10327105">
                    <a:moveTo>
                      <a:pt x="0" y="0"/>
                    </a:moveTo>
                    <a:lnTo>
                      <a:pt x="10327105" y="0"/>
                    </a:lnTo>
                    <a:lnTo>
                      <a:pt x="10327105" y="12700"/>
                    </a:lnTo>
                    <a:lnTo>
                      <a:pt x="0" y="12700"/>
                    </a:lnTo>
                    <a:close/>
                  </a:path>
                </a:pathLst>
              </a:custGeom>
              <a:solidFill>
                <a:srgbClr val="1C503D">
                  <a:alpha val="24706"/>
                </a:srgbClr>
              </a:solidFill>
            </p:spPr>
          </p:sp>
          <p:sp>
            <p:nvSpPr>
              <p:cNvPr name="Freeform 10" id="10"/>
              <p:cNvSpPr/>
              <p:nvPr/>
            </p:nvSpPr>
            <p:spPr>
              <a:xfrm flipH="false" flipV="false">
                <a:off x="0" y="3002402"/>
                <a:ext cx="10327105" cy="12700"/>
              </a:xfrm>
              <a:custGeom>
                <a:avLst/>
                <a:gdLst/>
                <a:ahLst/>
                <a:cxnLst/>
                <a:rect r="r" b="b" t="t" l="l"/>
                <a:pathLst>
                  <a:path h="12700" w="10327105">
                    <a:moveTo>
                      <a:pt x="0" y="0"/>
                    </a:moveTo>
                    <a:lnTo>
                      <a:pt x="10327105" y="0"/>
                    </a:lnTo>
                    <a:lnTo>
                      <a:pt x="10327105" y="12700"/>
                    </a:lnTo>
                    <a:lnTo>
                      <a:pt x="0" y="12700"/>
                    </a:lnTo>
                    <a:close/>
                  </a:path>
                </a:pathLst>
              </a:custGeom>
              <a:solidFill>
                <a:srgbClr val="1C503D">
                  <a:alpha val="24706"/>
                </a:srgbClr>
              </a:solidFill>
            </p:spPr>
          </p:sp>
          <p:sp>
            <p:nvSpPr>
              <p:cNvPr name="Freeform 11" id="11"/>
              <p:cNvSpPr/>
              <p:nvPr/>
            </p:nvSpPr>
            <p:spPr>
              <a:xfrm flipH="false" flipV="false">
                <a:off x="0" y="6011154"/>
                <a:ext cx="10327105" cy="12700"/>
              </a:xfrm>
              <a:custGeom>
                <a:avLst/>
                <a:gdLst/>
                <a:ahLst/>
                <a:cxnLst/>
                <a:rect r="r" b="b" t="t" l="l"/>
                <a:pathLst>
                  <a:path h="12700" w="10327105">
                    <a:moveTo>
                      <a:pt x="0" y="0"/>
                    </a:moveTo>
                    <a:lnTo>
                      <a:pt x="10327105" y="0"/>
                    </a:lnTo>
                    <a:lnTo>
                      <a:pt x="10327105" y="12700"/>
                    </a:lnTo>
                    <a:lnTo>
                      <a:pt x="0" y="12700"/>
                    </a:lnTo>
                    <a:close/>
                  </a:path>
                </a:pathLst>
              </a:custGeom>
              <a:solidFill>
                <a:srgbClr val="1C503D">
                  <a:alpha val="24706"/>
                </a:srgbClr>
              </a:solidFill>
            </p:spPr>
          </p:sp>
          <p:sp>
            <p:nvSpPr>
              <p:cNvPr name="Freeform 12" id="12"/>
              <p:cNvSpPr/>
              <p:nvPr/>
            </p:nvSpPr>
            <p:spPr>
              <a:xfrm flipH="false" flipV="false">
                <a:off x="0" y="9019906"/>
                <a:ext cx="10327105" cy="12700"/>
              </a:xfrm>
              <a:custGeom>
                <a:avLst/>
                <a:gdLst/>
                <a:ahLst/>
                <a:cxnLst/>
                <a:rect r="r" b="b" t="t" l="l"/>
                <a:pathLst>
                  <a:path h="12700" w="10327105">
                    <a:moveTo>
                      <a:pt x="0" y="0"/>
                    </a:moveTo>
                    <a:lnTo>
                      <a:pt x="10327105" y="0"/>
                    </a:lnTo>
                    <a:lnTo>
                      <a:pt x="10327105" y="12700"/>
                    </a:lnTo>
                    <a:lnTo>
                      <a:pt x="0" y="12700"/>
                    </a:lnTo>
                    <a:close/>
                  </a:path>
                </a:pathLst>
              </a:custGeom>
              <a:solidFill>
                <a:srgbClr val="1C503D">
                  <a:alpha val="60000"/>
                </a:srgbClr>
              </a:solidFill>
            </p:spPr>
          </p:sp>
        </p:grpSp>
        <p:sp>
          <p:nvSpPr>
            <p:cNvPr name="TextBox 13" id="13"/>
            <p:cNvSpPr txBox="true"/>
            <p:nvPr/>
          </p:nvSpPr>
          <p:spPr>
            <a:xfrm rot="0">
              <a:off x="0" y="-28575"/>
              <a:ext cx="411816" cy="385968"/>
            </a:xfrm>
            <a:prstGeom prst="rect">
              <a:avLst/>
            </a:prstGeom>
          </p:spPr>
          <p:txBody>
            <a:bodyPr anchor="t" rtlCol="false" tIns="0" lIns="0" bIns="0" rIns="0">
              <a:spAutoFit/>
            </a:bodyPr>
            <a:lstStyle/>
            <a:p>
              <a:pPr algn="r">
                <a:lnSpc>
                  <a:spcPts val="2520"/>
                </a:lnSpc>
              </a:pPr>
              <a:r>
                <a:rPr lang="en-US" sz="1800">
                  <a:solidFill>
                    <a:srgbClr val="1C503D"/>
                  </a:solidFill>
                  <a:latin typeface="Noto Serif Italics"/>
                </a:rPr>
                <a:t>60 </a:t>
              </a:r>
            </a:p>
          </p:txBody>
        </p:sp>
        <p:sp>
          <p:nvSpPr>
            <p:cNvPr name="TextBox 14" id="14"/>
            <p:cNvSpPr txBox="true"/>
            <p:nvPr/>
          </p:nvSpPr>
          <p:spPr>
            <a:xfrm rot="0">
              <a:off x="0" y="2980177"/>
              <a:ext cx="411816" cy="385968"/>
            </a:xfrm>
            <a:prstGeom prst="rect">
              <a:avLst/>
            </a:prstGeom>
          </p:spPr>
          <p:txBody>
            <a:bodyPr anchor="t" rtlCol="false" tIns="0" lIns="0" bIns="0" rIns="0">
              <a:spAutoFit/>
            </a:bodyPr>
            <a:lstStyle/>
            <a:p>
              <a:pPr algn="r">
                <a:lnSpc>
                  <a:spcPts val="2520"/>
                </a:lnSpc>
              </a:pPr>
              <a:r>
                <a:rPr lang="en-US" sz="1800">
                  <a:solidFill>
                    <a:srgbClr val="1C503D"/>
                  </a:solidFill>
                  <a:latin typeface="Noto Serif Italics"/>
                </a:rPr>
                <a:t>40 </a:t>
              </a:r>
            </a:p>
          </p:txBody>
        </p:sp>
        <p:sp>
          <p:nvSpPr>
            <p:cNvPr name="TextBox 15" id="15"/>
            <p:cNvSpPr txBox="true"/>
            <p:nvPr/>
          </p:nvSpPr>
          <p:spPr>
            <a:xfrm rot="0">
              <a:off x="0" y="5988929"/>
              <a:ext cx="411816" cy="385968"/>
            </a:xfrm>
            <a:prstGeom prst="rect">
              <a:avLst/>
            </a:prstGeom>
          </p:spPr>
          <p:txBody>
            <a:bodyPr anchor="t" rtlCol="false" tIns="0" lIns="0" bIns="0" rIns="0">
              <a:spAutoFit/>
            </a:bodyPr>
            <a:lstStyle/>
            <a:p>
              <a:pPr algn="r">
                <a:lnSpc>
                  <a:spcPts val="2520"/>
                </a:lnSpc>
              </a:pPr>
              <a:r>
                <a:rPr lang="en-US" sz="1800">
                  <a:solidFill>
                    <a:srgbClr val="1C503D"/>
                  </a:solidFill>
                  <a:latin typeface="Noto Serif Italics"/>
                </a:rPr>
                <a:t>20 </a:t>
              </a:r>
            </a:p>
          </p:txBody>
        </p:sp>
        <p:sp>
          <p:nvSpPr>
            <p:cNvPr name="TextBox 16" id="16"/>
            <p:cNvSpPr txBox="true"/>
            <p:nvPr/>
          </p:nvSpPr>
          <p:spPr>
            <a:xfrm rot="0">
              <a:off x="166921" y="8997681"/>
              <a:ext cx="244895" cy="385968"/>
            </a:xfrm>
            <a:prstGeom prst="rect">
              <a:avLst/>
            </a:prstGeom>
          </p:spPr>
          <p:txBody>
            <a:bodyPr anchor="t" rtlCol="false" tIns="0" lIns="0" bIns="0" rIns="0">
              <a:spAutoFit/>
            </a:bodyPr>
            <a:lstStyle/>
            <a:p>
              <a:pPr algn="r">
                <a:lnSpc>
                  <a:spcPts val="2520"/>
                </a:lnSpc>
              </a:pPr>
              <a:r>
                <a:rPr lang="en-US" sz="1800">
                  <a:solidFill>
                    <a:srgbClr val="1C503D"/>
                  </a:solidFill>
                  <a:latin typeface="Noto Serif Italics"/>
                </a:rPr>
                <a:t>0 </a:t>
              </a:r>
            </a:p>
          </p:txBody>
        </p:sp>
        <p:grpSp>
          <p:nvGrpSpPr>
            <p:cNvPr name="Group 17" id="17"/>
            <p:cNvGrpSpPr>
              <a:grpSpLocks noChangeAspect="true"/>
            </p:cNvGrpSpPr>
            <p:nvPr/>
          </p:nvGrpSpPr>
          <p:grpSpPr>
            <a:xfrm rot="0">
              <a:off x="564179" y="1225410"/>
              <a:ext cx="10327143" cy="7979543"/>
              <a:chOff x="-38" y="1046713"/>
              <a:chExt cx="10327143" cy="7979543"/>
            </a:xfrm>
          </p:grpSpPr>
          <p:sp>
            <p:nvSpPr>
              <p:cNvPr name="Freeform 18" id="18"/>
              <p:cNvSpPr/>
              <p:nvPr/>
            </p:nvSpPr>
            <p:spPr>
              <a:xfrm flipH="false" flipV="false">
                <a:off x="-1697" y="6756981"/>
                <a:ext cx="1077414" cy="2269275"/>
              </a:xfrm>
              <a:custGeom>
                <a:avLst/>
                <a:gdLst/>
                <a:ahLst/>
                <a:cxnLst/>
                <a:rect r="r" b="b" t="t" l="l"/>
                <a:pathLst>
                  <a:path h="2269275" w="1077414">
                    <a:moveTo>
                      <a:pt x="1697" y="2269275"/>
                    </a:moveTo>
                    <a:lnTo>
                      <a:pt x="1697" y="543370"/>
                    </a:lnTo>
                    <a:cubicBezTo>
                      <a:pt x="0" y="399850"/>
                      <a:pt x="55827" y="261622"/>
                      <a:pt x="156720" y="159536"/>
                    </a:cubicBezTo>
                    <a:cubicBezTo>
                      <a:pt x="257614" y="57449"/>
                      <a:pt x="395176" y="0"/>
                      <a:pt x="538706" y="10"/>
                    </a:cubicBezTo>
                    <a:lnTo>
                      <a:pt x="538706" y="10"/>
                    </a:lnTo>
                    <a:cubicBezTo>
                      <a:pt x="682237" y="0"/>
                      <a:pt x="819799" y="57449"/>
                      <a:pt x="920692" y="159536"/>
                    </a:cubicBezTo>
                    <a:cubicBezTo>
                      <a:pt x="1021586" y="261622"/>
                      <a:pt x="1077413" y="399850"/>
                      <a:pt x="1075716" y="543370"/>
                    </a:cubicBezTo>
                    <a:lnTo>
                      <a:pt x="1075716" y="2269275"/>
                    </a:lnTo>
                    <a:close/>
                  </a:path>
                </a:pathLst>
              </a:custGeom>
              <a:solidFill>
                <a:srgbClr val="A890FE"/>
              </a:solidFill>
            </p:spPr>
          </p:sp>
          <p:sp>
            <p:nvSpPr>
              <p:cNvPr name="Freeform 19" id="19"/>
              <p:cNvSpPr/>
              <p:nvPr/>
            </p:nvSpPr>
            <p:spPr>
              <a:xfrm flipH="false" flipV="false">
                <a:off x="2313272" y="4958091"/>
                <a:ext cx="1074019" cy="4068165"/>
              </a:xfrm>
              <a:custGeom>
                <a:avLst/>
                <a:gdLst/>
                <a:ahLst/>
                <a:cxnLst/>
                <a:rect r="r" b="b" t="t" l="l"/>
                <a:pathLst>
                  <a:path h="4068165" w="1074019">
                    <a:moveTo>
                      <a:pt x="0" y="4068165"/>
                    </a:moveTo>
                    <a:lnTo>
                      <a:pt x="0" y="537009"/>
                    </a:lnTo>
                    <a:cubicBezTo>
                      <a:pt x="0" y="240427"/>
                      <a:pt x="240427" y="0"/>
                      <a:pt x="537009" y="0"/>
                    </a:cubicBezTo>
                    <a:lnTo>
                      <a:pt x="537009" y="0"/>
                    </a:lnTo>
                    <a:cubicBezTo>
                      <a:pt x="833591" y="0"/>
                      <a:pt x="1074019" y="240427"/>
                      <a:pt x="1074019" y="537009"/>
                    </a:cubicBezTo>
                    <a:lnTo>
                      <a:pt x="1074019" y="4068165"/>
                    </a:lnTo>
                    <a:close/>
                  </a:path>
                </a:pathLst>
              </a:custGeom>
              <a:solidFill>
                <a:srgbClr val="A890FE"/>
              </a:solidFill>
            </p:spPr>
          </p:sp>
          <p:sp>
            <p:nvSpPr>
              <p:cNvPr name="Freeform 20" id="20"/>
              <p:cNvSpPr/>
              <p:nvPr/>
            </p:nvSpPr>
            <p:spPr>
              <a:xfrm flipH="false" flipV="false">
                <a:off x="4626543" y="3152840"/>
                <a:ext cx="1074019" cy="5873416"/>
              </a:xfrm>
              <a:custGeom>
                <a:avLst/>
                <a:gdLst/>
                <a:ahLst/>
                <a:cxnLst/>
                <a:rect r="r" b="b" t="t" l="l"/>
                <a:pathLst>
                  <a:path h="5873416" w="1074019">
                    <a:moveTo>
                      <a:pt x="0" y="5873416"/>
                    </a:moveTo>
                    <a:lnTo>
                      <a:pt x="0" y="537009"/>
                    </a:lnTo>
                    <a:cubicBezTo>
                      <a:pt x="0" y="240427"/>
                      <a:pt x="240428" y="0"/>
                      <a:pt x="537010" y="0"/>
                    </a:cubicBezTo>
                    <a:lnTo>
                      <a:pt x="537010" y="0"/>
                    </a:lnTo>
                    <a:cubicBezTo>
                      <a:pt x="833592" y="0"/>
                      <a:pt x="1074019" y="240427"/>
                      <a:pt x="1074019" y="537009"/>
                    </a:cubicBezTo>
                    <a:lnTo>
                      <a:pt x="1074019" y="5873416"/>
                    </a:lnTo>
                    <a:close/>
                  </a:path>
                </a:pathLst>
              </a:custGeom>
              <a:solidFill>
                <a:srgbClr val="A890FE"/>
              </a:solidFill>
            </p:spPr>
          </p:sp>
          <p:sp>
            <p:nvSpPr>
              <p:cNvPr name="Freeform 21" id="21"/>
              <p:cNvSpPr/>
              <p:nvPr/>
            </p:nvSpPr>
            <p:spPr>
              <a:xfrm flipH="false" flipV="false">
                <a:off x="6939814" y="1347588"/>
                <a:ext cx="1074019" cy="7678668"/>
              </a:xfrm>
              <a:custGeom>
                <a:avLst/>
                <a:gdLst/>
                <a:ahLst/>
                <a:cxnLst/>
                <a:rect r="r" b="b" t="t" l="l"/>
                <a:pathLst>
                  <a:path h="7678668" w="1074019">
                    <a:moveTo>
                      <a:pt x="0" y="7678668"/>
                    </a:moveTo>
                    <a:lnTo>
                      <a:pt x="0" y="537010"/>
                    </a:lnTo>
                    <a:cubicBezTo>
                      <a:pt x="0" y="394586"/>
                      <a:pt x="56578" y="257995"/>
                      <a:pt x="157287" y="157287"/>
                    </a:cubicBezTo>
                    <a:cubicBezTo>
                      <a:pt x="257996" y="56578"/>
                      <a:pt x="394586" y="0"/>
                      <a:pt x="537010" y="0"/>
                    </a:cubicBezTo>
                    <a:lnTo>
                      <a:pt x="537010" y="0"/>
                    </a:lnTo>
                    <a:cubicBezTo>
                      <a:pt x="833592" y="1"/>
                      <a:pt x="1074019" y="240428"/>
                      <a:pt x="1074019" y="537010"/>
                    </a:cubicBezTo>
                    <a:lnTo>
                      <a:pt x="1074019" y="7678668"/>
                    </a:lnTo>
                    <a:close/>
                  </a:path>
                </a:pathLst>
              </a:custGeom>
              <a:solidFill>
                <a:srgbClr val="A890FE"/>
              </a:solidFill>
            </p:spPr>
          </p:sp>
          <p:sp>
            <p:nvSpPr>
              <p:cNvPr name="Freeform 22" id="22"/>
              <p:cNvSpPr/>
              <p:nvPr/>
            </p:nvSpPr>
            <p:spPr>
              <a:xfrm flipH="false" flipV="false">
                <a:off x="9253086" y="1046713"/>
                <a:ext cx="1074019" cy="7979543"/>
              </a:xfrm>
              <a:custGeom>
                <a:avLst/>
                <a:gdLst/>
                <a:ahLst/>
                <a:cxnLst/>
                <a:rect r="r" b="b" t="t" l="l"/>
                <a:pathLst>
                  <a:path h="7979543" w="1074019">
                    <a:moveTo>
                      <a:pt x="0" y="7979543"/>
                    </a:moveTo>
                    <a:lnTo>
                      <a:pt x="0" y="537010"/>
                    </a:lnTo>
                    <a:cubicBezTo>
                      <a:pt x="0" y="240428"/>
                      <a:pt x="240428" y="0"/>
                      <a:pt x="537009" y="0"/>
                    </a:cubicBezTo>
                    <a:lnTo>
                      <a:pt x="537009" y="0"/>
                    </a:lnTo>
                    <a:cubicBezTo>
                      <a:pt x="679433" y="0"/>
                      <a:pt x="816024" y="56578"/>
                      <a:pt x="916733" y="157286"/>
                    </a:cubicBezTo>
                    <a:cubicBezTo>
                      <a:pt x="1017441" y="257995"/>
                      <a:pt x="1074019" y="394586"/>
                      <a:pt x="1074019" y="537010"/>
                    </a:cubicBezTo>
                    <a:lnTo>
                      <a:pt x="1074019" y="7979543"/>
                    </a:lnTo>
                    <a:close/>
                  </a:path>
                </a:pathLst>
              </a:custGeom>
              <a:solidFill>
                <a:srgbClr val="A890FE"/>
              </a:solidFill>
            </p:spPr>
          </p:sp>
          <p:sp>
            <p:nvSpPr>
              <p:cNvPr name="Freeform 23" id="23"/>
              <p:cNvSpPr/>
              <p:nvPr/>
            </p:nvSpPr>
            <p:spPr>
              <a:xfrm flipH="false" flipV="false">
                <a:off x="0" y="7513413"/>
                <a:ext cx="1074019" cy="1512843"/>
              </a:xfrm>
              <a:custGeom>
                <a:avLst/>
                <a:gdLst/>
                <a:ahLst/>
                <a:cxnLst/>
                <a:rect r="r" b="b" t="t" l="l"/>
                <a:pathLst>
                  <a:path h="1512843" w="1074019">
                    <a:moveTo>
                      <a:pt x="0" y="0"/>
                    </a:moveTo>
                    <a:lnTo>
                      <a:pt x="1074019" y="0"/>
                    </a:lnTo>
                    <a:lnTo>
                      <a:pt x="1074019" y="1512843"/>
                    </a:lnTo>
                    <a:lnTo>
                      <a:pt x="0" y="1512843"/>
                    </a:lnTo>
                    <a:close/>
                  </a:path>
                </a:pathLst>
              </a:custGeom>
              <a:solidFill>
                <a:srgbClr val="AE9FB1"/>
              </a:solidFill>
            </p:spPr>
          </p:sp>
          <p:sp>
            <p:nvSpPr>
              <p:cNvPr name="Freeform 24" id="24"/>
              <p:cNvSpPr/>
              <p:nvPr/>
            </p:nvSpPr>
            <p:spPr>
              <a:xfrm flipH="false" flipV="false">
                <a:off x="2313272" y="6012800"/>
                <a:ext cx="1074019" cy="3013456"/>
              </a:xfrm>
              <a:custGeom>
                <a:avLst/>
                <a:gdLst/>
                <a:ahLst/>
                <a:cxnLst/>
                <a:rect r="r" b="b" t="t" l="l"/>
                <a:pathLst>
                  <a:path h="3013456" w="1074019">
                    <a:moveTo>
                      <a:pt x="0" y="0"/>
                    </a:moveTo>
                    <a:lnTo>
                      <a:pt x="1074019" y="0"/>
                    </a:lnTo>
                    <a:lnTo>
                      <a:pt x="1074019" y="3013456"/>
                    </a:lnTo>
                    <a:lnTo>
                      <a:pt x="0" y="3013456"/>
                    </a:lnTo>
                    <a:close/>
                  </a:path>
                </a:pathLst>
              </a:custGeom>
              <a:solidFill>
                <a:srgbClr val="AE9FB1"/>
              </a:solidFill>
            </p:spPr>
          </p:sp>
          <p:sp>
            <p:nvSpPr>
              <p:cNvPr name="Freeform 25" id="25"/>
              <p:cNvSpPr/>
              <p:nvPr/>
            </p:nvSpPr>
            <p:spPr>
              <a:xfrm flipH="false" flipV="false">
                <a:off x="4626543" y="4508243"/>
                <a:ext cx="1074019" cy="4518013"/>
              </a:xfrm>
              <a:custGeom>
                <a:avLst/>
                <a:gdLst/>
                <a:ahLst/>
                <a:cxnLst/>
                <a:rect r="r" b="b" t="t" l="l"/>
                <a:pathLst>
                  <a:path h="4518013" w="1074019">
                    <a:moveTo>
                      <a:pt x="0" y="0"/>
                    </a:moveTo>
                    <a:lnTo>
                      <a:pt x="1074019" y="0"/>
                    </a:lnTo>
                    <a:lnTo>
                      <a:pt x="1074019" y="4518013"/>
                    </a:lnTo>
                    <a:lnTo>
                      <a:pt x="0" y="4518013"/>
                    </a:lnTo>
                    <a:close/>
                  </a:path>
                </a:pathLst>
              </a:custGeom>
              <a:solidFill>
                <a:srgbClr val="AE9FB1"/>
              </a:solidFill>
            </p:spPr>
          </p:sp>
          <p:sp>
            <p:nvSpPr>
              <p:cNvPr name="Freeform 26" id="26"/>
              <p:cNvSpPr/>
              <p:nvPr/>
            </p:nvSpPr>
            <p:spPr>
              <a:xfrm flipH="false" flipV="false">
                <a:off x="6939814" y="3003771"/>
                <a:ext cx="1074019" cy="6022485"/>
              </a:xfrm>
              <a:custGeom>
                <a:avLst/>
                <a:gdLst/>
                <a:ahLst/>
                <a:cxnLst/>
                <a:rect r="r" b="b" t="t" l="l"/>
                <a:pathLst>
                  <a:path h="6022485" w="1074019">
                    <a:moveTo>
                      <a:pt x="0" y="0"/>
                    </a:moveTo>
                    <a:lnTo>
                      <a:pt x="1074019" y="0"/>
                    </a:lnTo>
                    <a:lnTo>
                      <a:pt x="1074019" y="6022485"/>
                    </a:lnTo>
                    <a:lnTo>
                      <a:pt x="0" y="6022485"/>
                    </a:lnTo>
                    <a:close/>
                  </a:path>
                </a:pathLst>
              </a:custGeom>
              <a:solidFill>
                <a:srgbClr val="AE9FB1"/>
              </a:solidFill>
            </p:spPr>
          </p:sp>
          <p:sp>
            <p:nvSpPr>
              <p:cNvPr name="Freeform 27" id="27"/>
              <p:cNvSpPr/>
              <p:nvPr/>
            </p:nvSpPr>
            <p:spPr>
              <a:xfrm flipH="false" flipV="false">
                <a:off x="9253086" y="1498385"/>
                <a:ext cx="1074019" cy="7527871"/>
              </a:xfrm>
              <a:custGeom>
                <a:avLst/>
                <a:gdLst/>
                <a:ahLst/>
                <a:cxnLst/>
                <a:rect r="r" b="b" t="t" l="l"/>
                <a:pathLst>
                  <a:path h="7527871" w="1074019">
                    <a:moveTo>
                      <a:pt x="0" y="7527871"/>
                    </a:moveTo>
                    <a:lnTo>
                      <a:pt x="0" y="85338"/>
                    </a:lnTo>
                    <a:cubicBezTo>
                      <a:pt x="0" y="56756"/>
                      <a:pt x="2282" y="28219"/>
                      <a:pt x="6824" y="0"/>
                    </a:cubicBezTo>
                    <a:lnTo>
                      <a:pt x="1067196" y="0"/>
                    </a:lnTo>
                    <a:cubicBezTo>
                      <a:pt x="1071737" y="28219"/>
                      <a:pt x="1074019" y="56756"/>
                      <a:pt x="1074019" y="85338"/>
                    </a:cubicBezTo>
                    <a:lnTo>
                      <a:pt x="1074019" y="7527871"/>
                    </a:lnTo>
                    <a:close/>
                  </a:path>
                </a:pathLst>
              </a:custGeom>
              <a:solidFill>
                <a:srgbClr val="AE9FB1"/>
              </a:solidFill>
            </p:spPr>
          </p:sp>
          <p:sp>
            <p:nvSpPr>
              <p:cNvPr name="Freeform 28" id="28"/>
              <p:cNvSpPr/>
              <p:nvPr/>
            </p:nvSpPr>
            <p:spPr>
              <a:xfrm flipH="false" flipV="false">
                <a:off x="0" y="8269834"/>
                <a:ext cx="1074019" cy="756422"/>
              </a:xfrm>
              <a:custGeom>
                <a:avLst/>
                <a:gdLst/>
                <a:ahLst/>
                <a:cxnLst/>
                <a:rect r="r" b="b" t="t" l="l"/>
                <a:pathLst>
                  <a:path h="756422" w="1074019">
                    <a:moveTo>
                      <a:pt x="0" y="0"/>
                    </a:moveTo>
                    <a:lnTo>
                      <a:pt x="1074019" y="0"/>
                    </a:lnTo>
                    <a:lnTo>
                      <a:pt x="1074019" y="756422"/>
                    </a:lnTo>
                    <a:lnTo>
                      <a:pt x="0" y="756422"/>
                    </a:lnTo>
                    <a:close/>
                  </a:path>
                </a:pathLst>
              </a:custGeom>
              <a:solidFill>
                <a:srgbClr val="D2E0EE"/>
              </a:solidFill>
            </p:spPr>
          </p:sp>
          <p:sp>
            <p:nvSpPr>
              <p:cNvPr name="Freeform 29" id="29"/>
              <p:cNvSpPr/>
              <p:nvPr/>
            </p:nvSpPr>
            <p:spPr>
              <a:xfrm flipH="false" flipV="false">
                <a:off x="2313272" y="6615492"/>
                <a:ext cx="1074019" cy="2410764"/>
              </a:xfrm>
              <a:custGeom>
                <a:avLst/>
                <a:gdLst/>
                <a:ahLst/>
                <a:cxnLst/>
                <a:rect r="r" b="b" t="t" l="l"/>
                <a:pathLst>
                  <a:path h="2410764" w="1074019">
                    <a:moveTo>
                      <a:pt x="0" y="0"/>
                    </a:moveTo>
                    <a:lnTo>
                      <a:pt x="1074019" y="0"/>
                    </a:lnTo>
                    <a:lnTo>
                      <a:pt x="1074019" y="2410764"/>
                    </a:lnTo>
                    <a:lnTo>
                      <a:pt x="0" y="2410764"/>
                    </a:lnTo>
                    <a:close/>
                  </a:path>
                </a:pathLst>
              </a:custGeom>
              <a:solidFill>
                <a:srgbClr val="D2E0EE"/>
              </a:solidFill>
            </p:spPr>
          </p:sp>
          <p:sp>
            <p:nvSpPr>
              <p:cNvPr name="Freeform 30" id="30"/>
              <p:cNvSpPr/>
              <p:nvPr/>
            </p:nvSpPr>
            <p:spPr>
              <a:xfrm flipH="false" flipV="false">
                <a:off x="4626543" y="5261245"/>
                <a:ext cx="1074019" cy="3765011"/>
              </a:xfrm>
              <a:custGeom>
                <a:avLst/>
                <a:gdLst/>
                <a:ahLst/>
                <a:cxnLst/>
                <a:rect r="r" b="b" t="t" l="l"/>
                <a:pathLst>
                  <a:path h="3765011" w="1074019">
                    <a:moveTo>
                      <a:pt x="0" y="0"/>
                    </a:moveTo>
                    <a:lnTo>
                      <a:pt x="1074019" y="0"/>
                    </a:lnTo>
                    <a:lnTo>
                      <a:pt x="1074019" y="3765011"/>
                    </a:lnTo>
                    <a:lnTo>
                      <a:pt x="0" y="3765011"/>
                    </a:lnTo>
                    <a:close/>
                  </a:path>
                </a:pathLst>
              </a:custGeom>
              <a:solidFill>
                <a:srgbClr val="D2E0EE"/>
              </a:solidFill>
            </p:spPr>
          </p:sp>
          <p:sp>
            <p:nvSpPr>
              <p:cNvPr name="Freeform 31" id="31"/>
              <p:cNvSpPr/>
              <p:nvPr/>
            </p:nvSpPr>
            <p:spPr>
              <a:xfrm flipH="false" flipV="false">
                <a:off x="6939814" y="4208268"/>
                <a:ext cx="1074019" cy="4817988"/>
              </a:xfrm>
              <a:custGeom>
                <a:avLst/>
                <a:gdLst/>
                <a:ahLst/>
                <a:cxnLst/>
                <a:rect r="r" b="b" t="t" l="l"/>
                <a:pathLst>
                  <a:path h="4817988" w="1074019">
                    <a:moveTo>
                      <a:pt x="0" y="0"/>
                    </a:moveTo>
                    <a:lnTo>
                      <a:pt x="1074019" y="0"/>
                    </a:lnTo>
                    <a:lnTo>
                      <a:pt x="1074019" y="4817988"/>
                    </a:lnTo>
                    <a:lnTo>
                      <a:pt x="0" y="4817988"/>
                    </a:lnTo>
                    <a:close/>
                  </a:path>
                </a:pathLst>
              </a:custGeom>
              <a:solidFill>
                <a:srgbClr val="D2E0EE"/>
              </a:solidFill>
            </p:spPr>
          </p:sp>
          <p:sp>
            <p:nvSpPr>
              <p:cNvPr name="Freeform 32" id="32"/>
              <p:cNvSpPr/>
              <p:nvPr/>
            </p:nvSpPr>
            <p:spPr>
              <a:xfrm flipH="false" flipV="false">
                <a:off x="9253086" y="2702845"/>
                <a:ext cx="1074019" cy="6323411"/>
              </a:xfrm>
              <a:custGeom>
                <a:avLst/>
                <a:gdLst/>
                <a:ahLst/>
                <a:cxnLst/>
                <a:rect r="r" b="b" t="t" l="l"/>
                <a:pathLst>
                  <a:path h="6323411" w="1074019">
                    <a:moveTo>
                      <a:pt x="0" y="0"/>
                    </a:moveTo>
                    <a:lnTo>
                      <a:pt x="1074019" y="0"/>
                    </a:lnTo>
                    <a:lnTo>
                      <a:pt x="1074019" y="6323411"/>
                    </a:lnTo>
                    <a:lnTo>
                      <a:pt x="0" y="6323411"/>
                    </a:lnTo>
                    <a:close/>
                  </a:path>
                </a:pathLst>
              </a:custGeom>
              <a:solidFill>
                <a:srgbClr val="D2E0EE"/>
              </a:solidFill>
            </p:spPr>
          </p:sp>
          <p:sp>
            <p:nvSpPr>
              <p:cNvPr name="Freeform 33" id="33"/>
              <p:cNvSpPr/>
              <p:nvPr/>
            </p:nvSpPr>
            <p:spPr>
              <a:xfrm flipH="false" flipV="false">
                <a:off x="0" y="9026256"/>
                <a:ext cx="1074019" cy="0"/>
              </a:xfrm>
              <a:custGeom>
                <a:avLst/>
                <a:gdLst/>
                <a:ahLst/>
                <a:cxnLst/>
                <a:rect r="r" b="b" t="t" l="l"/>
                <a:pathLst>
                  <a:path h="0" w="1074019">
                    <a:moveTo>
                      <a:pt x="0" y="0"/>
                    </a:moveTo>
                    <a:lnTo>
                      <a:pt x="1074019" y="0"/>
                    </a:lnTo>
                    <a:lnTo>
                      <a:pt x="1074019" y="0"/>
                    </a:lnTo>
                    <a:lnTo>
                      <a:pt x="0" y="0"/>
                    </a:lnTo>
                    <a:close/>
                  </a:path>
                </a:pathLst>
              </a:custGeom>
              <a:solidFill>
                <a:srgbClr val="C0D873"/>
              </a:solidFill>
            </p:spPr>
          </p:sp>
          <p:sp>
            <p:nvSpPr>
              <p:cNvPr name="Freeform 34" id="34"/>
              <p:cNvSpPr/>
              <p:nvPr/>
            </p:nvSpPr>
            <p:spPr>
              <a:xfrm flipH="false" flipV="false">
                <a:off x="2313272" y="7820874"/>
                <a:ext cx="1074019" cy="1205382"/>
              </a:xfrm>
              <a:custGeom>
                <a:avLst/>
                <a:gdLst/>
                <a:ahLst/>
                <a:cxnLst/>
                <a:rect r="r" b="b" t="t" l="l"/>
                <a:pathLst>
                  <a:path h="1205382" w="1074019">
                    <a:moveTo>
                      <a:pt x="0" y="0"/>
                    </a:moveTo>
                    <a:lnTo>
                      <a:pt x="1074019" y="0"/>
                    </a:lnTo>
                    <a:lnTo>
                      <a:pt x="1074019" y="1205382"/>
                    </a:lnTo>
                    <a:lnTo>
                      <a:pt x="0" y="1205382"/>
                    </a:lnTo>
                    <a:close/>
                  </a:path>
                </a:pathLst>
              </a:custGeom>
              <a:solidFill>
                <a:srgbClr val="C0D873"/>
              </a:solidFill>
            </p:spPr>
          </p:sp>
          <p:sp>
            <p:nvSpPr>
              <p:cNvPr name="Freeform 35" id="35"/>
              <p:cNvSpPr/>
              <p:nvPr/>
            </p:nvSpPr>
            <p:spPr>
              <a:xfrm flipH="false" flipV="false">
                <a:off x="4626543" y="6767250"/>
                <a:ext cx="1074019" cy="2259006"/>
              </a:xfrm>
              <a:custGeom>
                <a:avLst/>
                <a:gdLst/>
                <a:ahLst/>
                <a:cxnLst/>
                <a:rect r="r" b="b" t="t" l="l"/>
                <a:pathLst>
                  <a:path h="2259006" w="1074019">
                    <a:moveTo>
                      <a:pt x="0" y="0"/>
                    </a:moveTo>
                    <a:lnTo>
                      <a:pt x="1074019" y="0"/>
                    </a:lnTo>
                    <a:lnTo>
                      <a:pt x="1074019" y="2259006"/>
                    </a:lnTo>
                    <a:lnTo>
                      <a:pt x="0" y="2259006"/>
                    </a:lnTo>
                    <a:close/>
                  </a:path>
                </a:pathLst>
              </a:custGeom>
              <a:solidFill>
                <a:srgbClr val="C0D873"/>
              </a:solidFill>
            </p:spPr>
          </p:sp>
          <p:sp>
            <p:nvSpPr>
              <p:cNvPr name="Freeform 36" id="36"/>
              <p:cNvSpPr/>
              <p:nvPr/>
            </p:nvSpPr>
            <p:spPr>
              <a:xfrm flipH="false" flipV="false">
                <a:off x="6939814" y="6316138"/>
                <a:ext cx="1074019" cy="2710118"/>
              </a:xfrm>
              <a:custGeom>
                <a:avLst/>
                <a:gdLst/>
                <a:ahLst/>
                <a:cxnLst/>
                <a:rect r="r" b="b" t="t" l="l"/>
                <a:pathLst>
                  <a:path h="2710118" w="1074019">
                    <a:moveTo>
                      <a:pt x="0" y="0"/>
                    </a:moveTo>
                    <a:lnTo>
                      <a:pt x="1074019" y="0"/>
                    </a:lnTo>
                    <a:lnTo>
                      <a:pt x="1074019" y="2710118"/>
                    </a:lnTo>
                    <a:lnTo>
                      <a:pt x="0" y="2710118"/>
                    </a:lnTo>
                    <a:close/>
                  </a:path>
                </a:pathLst>
              </a:custGeom>
              <a:solidFill>
                <a:srgbClr val="C0D873"/>
              </a:solidFill>
            </p:spPr>
          </p:sp>
          <p:sp>
            <p:nvSpPr>
              <p:cNvPr name="Freeform 37" id="37"/>
              <p:cNvSpPr/>
              <p:nvPr/>
            </p:nvSpPr>
            <p:spPr>
              <a:xfrm flipH="false" flipV="false">
                <a:off x="9253086" y="5713993"/>
                <a:ext cx="1074019" cy="3312263"/>
              </a:xfrm>
              <a:custGeom>
                <a:avLst/>
                <a:gdLst/>
                <a:ahLst/>
                <a:cxnLst/>
                <a:rect r="r" b="b" t="t" l="l"/>
                <a:pathLst>
                  <a:path h="3312263" w="1074019">
                    <a:moveTo>
                      <a:pt x="0" y="0"/>
                    </a:moveTo>
                    <a:lnTo>
                      <a:pt x="1074019" y="0"/>
                    </a:lnTo>
                    <a:lnTo>
                      <a:pt x="1074019" y="3312263"/>
                    </a:lnTo>
                    <a:lnTo>
                      <a:pt x="0" y="3312263"/>
                    </a:lnTo>
                    <a:close/>
                  </a:path>
                </a:pathLst>
              </a:custGeom>
              <a:solidFill>
                <a:srgbClr val="C0D873"/>
              </a:solidFill>
            </p:spPr>
          </p:sp>
        </p:grpSp>
      </p:grpSp>
      <p:sp>
        <p:nvSpPr>
          <p:cNvPr name="TextBox 38" id="38"/>
          <p:cNvSpPr txBox="true"/>
          <p:nvPr/>
        </p:nvSpPr>
        <p:spPr>
          <a:xfrm rot="0">
            <a:off x="1081019" y="2757863"/>
            <a:ext cx="6288238" cy="3667125"/>
          </a:xfrm>
          <a:prstGeom prst="rect">
            <a:avLst/>
          </a:prstGeom>
        </p:spPr>
        <p:txBody>
          <a:bodyPr anchor="t" rtlCol="false" tIns="0" lIns="0" bIns="0" rIns="0">
            <a:spAutoFit/>
          </a:bodyPr>
          <a:lstStyle/>
          <a:p>
            <a:pPr marL="0" indent="0" lvl="0">
              <a:lnSpc>
                <a:spcPts val="9600"/>
              </a:lnSpc>
              <a:spcBef>
                <a:spcPct val="0"/>
              </a:spcBef>
            </a:pPr>
            <a:r>
              <a:rPr lang="en-US" sz="8000" u="none">
                <a:solidFill>
                  <a:srgbClr val="1C503D"/>
                </a:solidFill>
                <a:latin typeface="Libre Baskerville"/>
              </a:rPr>
              <a:t>Write Your Topic or Idea</a:t>
            </a:r>
          </a:p>
        </p:txBody>
      </p:sp>
      <p:sp>
        <p:nvSpPr>
          <p:cNvPr name="TextBox 39" id="39"/>
          <p:cNvSpPr txBox="true"/>
          <p:nvPr/>
        </p:nvSpPr>
        <p:spPr>
          <a:xfrm rot="0">
            <a:off x="1028700" y="7095873"/>
            <a:ext cx="5429157" cy="500379"/>
          </a:xfrm>
          <a:prstGeom prst="rect">
            <a:avLst/>
          </a:prstGeom>
        </p:spPr>
        <p:txBody>
          <a:bodyPr anchor="t" rtlCol="false" tIns="0" lIns="0" bIns="0" rIns="0">
            <a:spAutoFit/>
          </a:bodyPr>
          <a:lstStyle/>
          <a:p>
            <a:pPr algn="l" marL="0" indent="0" lvl="0">
              <a:lnSpc>
                <a:spcPts val="4400"/>
              </a:lnSpc>
              <a:spcBef>
                <a:spcPct val="0"/>
              </a:spcBef>
            </a:pPr>
            <a:r>
              <a:rPr lang="en-US" sz="2200" u="none">
                <a:solidFill>
                  <a:srgbClr val="1C503D"/>
                </a:solidFill>
                <a:latin typeface="Noto Serif"/>
              </a:rPr>
              <a:t>Elaborate on the featured statistic.</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72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3868784" y="4025851"/>
            <a:ext cx="9777162" cy="4843035"/>
          </a:xfrm>
          <a:prstGeom prst="rect">
            <a:avLst/>
          </a:prstGeom>
        </p:spPr>
      </p:pic>
      <p:grpSp>
        <p:nvGrpSpPr>
          <p:cNvPr name="Group 3" id="3"/>
          <p:cNvGrpSpPr/>
          <p:nvPr/>
        </p:nvGrpSpPr>
        <p:grpSpPr>
          <a:xfrm rot="0">
            <a:off x="1028700" y="2463123"/>
            <a:ext cx="993237" cy="993237"/>
            <a:chOff x="0" y="0"/>
            <a:chExt cx="1324315" cy="1324315"/>
          </a:xfrm>
        </p:grpSpPr>
        <p:grpSp>
          <p:nvGrpSpPr>
            <p:cNvPr name="Group 4" id="4"/>
            <p:cNvGrpSpPr/>
            <p:nvPr/>
          </p:nvGrpSpPr>
          <p:grpSpPr>
            <a:xfrm rot="0">
              <a:off x="0" y="0"/>
              <a:ext cx="1324315" cy="1324315"/>
              <a:chOff x="0" y="0"/>
              <a:chExt cx="812800" cy="812800"/>
            </a:xfrm>
          </p:grpSpPr>
          <p:sp>
            <p:nvSpPr>
              <p:cNvPr name="Freeform 5" id="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6" id="6"/>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7" id="7"/>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308053" y="331856"/>
              <a:ext cx="660604" cy="660604"/>
            </a:xfrm>
            <a:prstGeom prst="rect">
              <a:avLst/>
            </a:prstGeom>
          </p:spPr>
        </p:pic>
      </p:grpSp>
      <p:grpSp>
        <p:nvGrpSpPr>
          <p:cNvPr name="Group 8" id="8"/>
          <p:cNvGrpSpPr/>
          <p:nvPr/>
        </p:nvGrpSpPr>
        <p:grpSpPr>
          <a:xfrm rot="0">
            <a:off x="1028700" y="6446152"/>
            <a:ext cx="993237" cy="993237"/>
            <a:chOff x="0" y="0"/>
            <a:chExt cx="1324315" cy="1324315"/>
          </a:xfrm>
        </p:grpSpPr>
        <p:grpSp>
          <p:nvGrpSpPr>
            <p:cNvPr name="Group 9" id="9"/>
            <p:cNvGrpSpPr/>
            <p:nvPr/>
          </p:nvGrpSpPr>
          <p:grpSpPr>
            <a:xfrm rot="0">
              <a:off x="0" y="0"/>
              <a:ext cx="1324315" cy="1324315"/>
              <a:chOff x="0" y="0"/>
              <a:chExt cx="812800" cy="812800"/>
            </a:xfrm>
          </p:grpSpPr>
          <p:sp>
            <p:nvSpPr>
              <p:cNvPr name="Freeform 10" id="1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1" id="1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2" id="12"/>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331028" y="331442"/>
              <a:ext cx="661432" cy="661432"/>
            </a:xfrm>
            <a:prstGeom prst="rect">
              <a:avLst/>
            </a:prstGeom>
          </p:spPr>
        </p:pic>
      </p:grpSp>
      <p:grpSp>
        <p:nvGrpSpPr>
          <p:cNvPr name="Group 13" id="13"/>
          <p:cNvGrpSpPr/>
          <p:nvPr/>
        </p:nvGrpSpPr>
        <p:grpSpPr>
          <a:xfrm rot="0">
            <a:off x="14386480" y="2463123"/>
            <a:ext cx="993237" cy="993237"/>
            <a:chOff x="0" y="0"/>
            <a:chExt cx="1324315" cy="1324315"/>
          </a:xfrm>
        </p:grpSpPr>
        <p:grpSp>
          <p:nvGrpSpPr>
            <p:cNvPr name="Group 14" id="14"/>
            <p:cNvGrpSpPr/>
            <p:nvPr/>
          </p:nvGrpSpPr>
          <p:grpSpPr>
            <a:xfrm rot="0">
              <a:off x="0" y="0"/>
              <a:ext cx="1324315" cy="1324315"/>
              <a:chOff x="0" y="0"/>
              <a:chExt cx="812800" cy="812800"/>
            </a:xfrm>
          </p:grpSpPr>
          <p:sp>
            <p:nvSpPr>
              <p:cNvPr name="Freeform 15" id="1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6" id="16"/>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7" id="17"/>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331856" y="342900"/>
              <a:ext cx="660604" cy="660604"/>
            </a:xfrm>
            <a:prstGeom prst="rect">
              <a:avLst/>
            </a:prstGeom>
          </p:spPr>
        </p:pic>
      </p:grpSp>
      <p:grpSp>
        <p:nvGrpSpPr>
          <p:cNvPr name="Group 18" id="18"/>
          <p:cNvGrpSpPr/>
          <p:nvPr/>
        </p:nvGrpSpPr>
        <p:grpSpPr>
          <a:xfrm rot="0">
            <a:off x="14386480" y="6446152"/>
            <a:ext cx="993237" cy="993237"/>
            <a:chOff x="0" y="0"/>
            <a:chExt cx="1324315" cy="1324315"/>
          </a:xfrm>
        </p:grpSpPr>
        <p:grpSp>
          <p:nvGrpSpPr>
            <p:cNvPr name="Group 19" id="19"/>
            <p:cNvGrpSpPr/>
            <p:nvPr/>
          </p:nvGrpSpPr>
          <p:grpSpPr>
            <a:xfrm rot="0">
              <a:off x="0" y="0"/>
              <a:ext cx="1324315" cy="1324315"/>
              <a:chOff x="0" y="0"/>
              <a:chExt cx="812800" cy="812800"/>
            </a:xfrm>
          </p:grpSpPr>
          <p:sp>
            <p:nvSpPr>
              <p:cNvPr name="Freeform 20" id="2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21" id="2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22" id="22"/>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331442" y="331442"/>
              <a:ext cx="661432" cy="661432"/>
            </a:xfrm>
            <a:prstGeom prst="rect">
              <a:avLst/>
            </a:prstGeom>
          </p:spPr>
        </p:pic>
      </p:grpSp>
      <p:sp>
        <p:nvSpPr>
          <p:cNvPr name="TextBox 23" id="23"/>
          <p:cNvSpPr txBox="true"/>
          <p:nvPr/>
        </p:nvSpPr>
        <p:spPr>
          <a:xfrm rot="0">
            <a:off x="2171684" y="892397"/>
            <a:ext cx="13944632" cy="1095375"/>
          </a:xfrm>
          <a:prstGeom prst="rect">
            <a:avLst/>
          </a:prstGeom>
        </p:spPr>
        <p:txBody>
          <a:bodyPr anchor="t" rtlCol="false" tIns="0" lIns="0" bIns="0" rIns="0">
            <a:spAutoFit/>
          </a:bodyPr>
          <a:lstStyle/>
          <a:p>
            <a:pPr algn="ctr" marL="0" indent="0" lvl="0">
              <a:lnSpc>
                <a:spcPts val="8640"/>
              </a:lnSpc>
              <a:spcBef>
                <a:spcPct val="0"/>
              </a:spcBef>
            </a:pPr>
            <a:r>
              <a:rPr lang="en-US" sz="7200" u="none">
                <a:solidFill>
                  <a:srgbClr val="1C503D"/>
                </a:solidFill>
                <a:latin typeface="Libre Baskerville"/>
              </a:rPr>
              <a:t>World Map Report</a:t>
            </a:r>
          </a:p>
        </p:txBody>
      </p:sp>
      <p:sp>
        <p:nvSpPr>
          <p:cNvPr name="TextBox 24" id="24"/>
          <p:cNvSpPr txBox="true"/>
          <p:nvPr/>
        </p:nvSpPr>
        <p:spPr>
          <a:xfrm rot="0">
            <a:off x="1028700" y="3856409"/>
            <a:ext cx="2781300" cy="485775"/>
          </a:xfrm>
          <a:prstGeom prst="rect">
            <a:avLst/>
          </a:prstGeom>
        </p:spPr>
        <p:txBody>
          <a:bodyPr anchor="t" rtlCol="false" tIns="0" lIns="0" bIns="0" rIns="0">
            <a:spAutoFit/>
          </a:bodyPr>
          <a:lstStyle/>
          <a:p>
            <a:pPr algn="l" marL="0" indent="0" lvl="0">
              <a:lnSpc>
                <a:spcPts val="3840"/>
              </a:lnSpc>
              <a:spcBef>
                <a:spcPct val="0"/>
              </a:spcBef>
            </a:pPr>
            <a:r>
              <a:rPr lang="en-US" sz="3200" u="none">
                <a:solidFill>
                  <a:srgbClr val="1C503D"/>
                </a:solidFill>
                <a:latin typeface="Libre Baskerville"/>
              </a:rPr>
              <a:t>Step One</a:t>
            </a:r>
          </a:p>
        </p:txBody>
      </p:sp>
      <p:sp>
        <p:nvSpPr>
          <p:cNvPr name="TextBox 25" id="25"/>
          <p:cNvSpPr txBox="true"/>
          <p:nvPr/>
        </p:nvSpPr>
        <p:spPr>
          <a:xfrm rot="0">
            <a:off x="14386480" y="3856409"/>
            <a:ext cx="2781300" cy="485775"/>
          </a:xfrm>
          <a:prstGeom prst="rect">
            <a:avLst/>
          </a:prstGeom>
        </p:spPr>
        <p:txBody>
          <a:bodyPr anchor="t" rtlCol="false" tIns="0" lIns="0" bIns="0" rIns="0">
            <a:spAutoFit/>
          </a:bodyPr>
          <a:lstStyle/>
          <a:p>
            <a:pPr algn="l" marL="0" indent="0" lvl="0">
              <a:lnSpc>
                <a:spcPts val="3840"/>
              </a:lnSpc>
              <a:spcBef>
                <a:spcPct val="0"/>
              </a:spcBef>
            </a:pPr>
            <a:r>
              <a:rPr lang="en-US" sz="3200" u="none">
                <a:solidFill>
                  <a:srgbClr val="1C503D"/>
                </a:solidFill>
                <a:latin typeface="Libre Baskerville"/>
              </a:rPr>
              <a:t>Step Three</a:t>
            </a:r>
          </a:p>
        </p:txBody>
      </p:sp>
      <p:sp>
        <p:nvSpPr>
          <p:cNvPr name="TextBox 26" id="26"/>
          <p:cNvSpPr txBox="true"/>
          <p:nvPr/>
        </p:nvSpPr>
        <p:spPr>
          <a:xfrm rot="0">
            <a:off x="1028700" y="7840191"/>
            <a:ext cx="2781300" cy="485775"/>
          </a:xfrm>
          <a:prstGeom prst="rect">
            <a:avLst/>
          </a:prstGeom>
        </p:spPr>
        <p:txBody>
          <a:bodyPr anchor="t" rtlCol="false" tIns="0" lIns="0" bIns="0" rIns="0">
            <a:spAutoFit/>
          </a:bodyPr>
          <a:lstStyle/>
          <a:p>
            <a:pPr algn="l" marL="0" indent="0" lvl="0">
              <a:lnSpc>
                <a:spcPts val="3840"/>
              </a:lnSpc>
              <a:spcBef>
                <a:spcPct val="0"/>
              </a:spcBef>
            </a:pPr>
            <a:r>
              <a:rPr lang="en-US" sz="3200" u="none">
                <a:solidFill>
                  <a:srgbClr val="1C503D"/>
                </a:solidFill>
                <a:latin typeface="Libre Baskerville"/>
              </a:rPr>
              <a:t>Step Two</a:t>
            </a:r>
          </a:p>
        </p:txBody>
      </p:sp>
      <p:sp>
        <p:nvSpPr>
          <p:cNvPr name="TextBox 27" id="27"/>
          <p:cNvSpPr txBox="true"/>
          <p:nvPr/>
        </p:nvSpPr>
        <p:spPr>
          <a:xfrm rot="0">
            <a:off x="14386480" y="7840191"/>
            <a:ext cx="2781300" cy="485775"/>
          </a:xfrm>
          <a:prstGeom prst="rect">
            <a:avLst/>
          </a:prstGeom>
        </p:spPr>
        <p:txBody>
          <a:bodyPr anchor="t" rtlCol="false" tIns="0" lIns="0" bIns="0" rIns="0">
            <a:spAutoFit/>
          </a:bodyPr>
          <a:lstStyle/>
          <a:p>
            <a:pPr algn="l" marL="0" indent="0" lvl="0">
              <a:lnSpc>
                <a:spcPts val="3840"/>
              </a:lnSpc>
              <a:spcBef>
                <a:spcPct val="0"/>
              </a:spcBef>
            </a:pPr>
            <a:r>
              <a:rPr lang="en-US" sz="3200" u="none">
                <a:solidFill>
                  <a:srgbClr val="1C503D"/>
                </a:solidFill>
                <a:latin typeface="Libre Baskerville"/>
              </a:rPr>
              <a:t>Step Four</a:t>
            </a:r>
          </a:p>
        </p:txBody>
      </p:sp>
      <p:sp>
        <p:nvSpPr>
          <p:cNvPr name="TextBox 28" id="28"/>
          <p:cNvSpPr txBox="true"/>
          <p:nvPr/>
        </p:nvSpPr>
        <p:spPr>
          <a:xfrm rot="0">
            <a:off x="1028700" y="4719773"/>
            <a:ext cx="3459673" cy="864868"/>
          </a:xfrm>
          <a:prstGeom prst="rect">
            <a:avLst/>
          </a:prstGeom>
        </p:spPr>
        <p:txBody>
          <a:bodyPr anchor="t" rtlCol="false" tIns="0" lIns="0" bIns="0" rIns="0">
            <a:spAutoFit/>
          </a:bodyPr>
          <a:lstStyle/>
          <a:p>
            <a:pPr>
              <a:lnSpc>
                <a:spcPts val="3600"/>
              </a:lnSpc>
            </a:pPr>
            <a:r>
              <a:rPr lang="en-US" sz="1800">
                <a:solidFill>
                  <a:srgbClr val="1C503D"/>
                </a:solidFill>
                <a:latin typeface="Noto Serif"/>
              </a:rPr>
              <a:t>Presentations are</a:t>
            </a:r>
          </a:p>
          <a:p>
            <a:pPr algn="l" marL="0" indent="0" lvl="0">
              <a:lnSpc>
                <a:spcPts val="3600"/>
              </a:lnSpc>
              <a:spcBef>
                <a:spcPct val="0"/>
              </a:spcBef>
            </a:pPr>
            <a:r>
              <a:rPr lang="en-US" sz="1800">
                <a:solidFill>
                  <a:srgbClr val="1C503D"/>
                </a:solidFill>
                <a:latin typeface="Noto Serif"/>
              </a:rPr>
              <a:t>communication tools</a:t>
            </a:r>
          </a:p>
        </p:txBody>
      </p:sp>
      <p:sp>
        <p:nvSpPr>
          <p:cNvPr name="TextBox 29" id="29"/>
          <p:cNvSpPr txBox="true"/>
          <p:nvPr/>
        </p:nvSpPr>
        <p:spPr>
          <a:xfrm rot="0">
            <a:off x="14386480" y="4719773"/>
            <a:ext cx="3459673" cy="864868"/>
          </a:xfrm>
          <a:prstGeom prst="rect">
            <a:avLst/>
          </a:prstGeom>
        </p:spPr>
        <p:txBody>
          <a:bodyPr anchor="t" rtlCol="false" tIns="0" lIns="0" bIns="0" rIns="0">
            <a:spAutoFit/>
          </a:bodyPr>
          <a:lstStyle/>
          <a:p>
            <a:pPr>
              <a:lnSpc>
                <a:spcPts val="3600"/>
              </a:lnSpc>
            </a:pPr>
            <a:r>
              <a:rPr lang="en-US" sz="1800">
                <a:solidFill>
                  <a:srgbClr val="1C503D"/>
                </a:solidFill>
                <a:latin typeface="Noto Serif"/>
              </a:rPr>
              <a:t>Presentations are</a:t>
            </a:r>
          </a:p>
          <a:p>
            <a:pPr algn="l" marL="0" indent="0" lvl="0">
              <a:lnSpc>
                <a:spcPts val="3600"/>
              </a:lnSpc>
              <a:spcBef>
                <a:spcPct val="0"/>
              </a:spcBef>
            </a:pPr>
            <a:r>
              <a:rPr lang="en-US" sz="1800">
                <a:solidFill>
                  <a:srgbClr val="1C503D"/>
                </a:solidFill>
                <a:latin typeface="Noto Serif"/>
              </a:rPr>
              <a:t>communication tools</a:t>
            </a:r>
          </a:p>
        </p:txBody>
      </p:sp>
      <p:sp>
        <p:nvSpPr>
          <p:cNvPr name="TextBox 30" id="30"/>
          <p:cNvSpPr txBox="true"/>
          <p:nvPr/>
        </p:nvSpPr>
        <p:spPr>
          <a:xfrm rot="0">
            <a:off x="1028700" y="8703554"/>
            <a:ext cx="3459673" cy="864868"/>
          </a:xfrm>
          <a:prstGeom prst="rect">
            <a:avLst/>
          </a:prstGeom>
        </p:spPr>
        <p:txBody>
          <a:bodyPr anchor="t" rtlCol="false" tIns="0" lIns="0" bIns="0" rIns="0">
            <a:spAutoFit/>
          </a:bodyPr>
          <a:lstStyle/>
          <a:p>
            <a:pPr>
              <a:lnSpc>
                <a:spcPts val="3600"/>
              </a:lnSpc>
            </a:pPr>
            <a:r>
              <a:rPr lang="en-US" sz="1800">
                <a:solidFill>
                  <a:srgbClr val="1C503D"/>
                </a:solidFill>
                <a:latin typeface="Noto Serif"/>
              </a:rPr>
              <a:t>Presentations are</a:t>
            </a:r>
          </a:p>
          <a:p>
            <a:pPr algn="l" marL="0" indent="0" lvl="0">
              <a:lnSpc>
                <a:spcPts val="3600"/>
              </a:lnSpc>
              <a:spcBef>
                <a:spcPct val="0"/>
              </a:spcBef>
            </a:pPr>
            <a:r>
              <a:rPr lang="en-US" sz="1800">
                <a:solidFill>
                  <a:srgbClr val="1C503D"/>
                </a:solidFill>
                <a:latin typeface="Noto Serif"/>
              </a:rPr>
              <a:t>communication tools</a:t>
            </a:r>
          </a:p>
        </p:txBody>
      </p:sp>
      <p:sp>
        <p:nvSpPr>
          <p:cNvPr name="TextBox 31" id="31"/>
          <p:cNvSpPr txBox="true"/>
          <p:nvPr/>
        </p:nvSpPr>
        <p:spPr>
          <a:xfrm rot="0">
            <a:off x="14386480" y="8703554"/>
            <a:ext cx="3459673" cy="864868"/>
          </a:xfrm>
          <a:prstGeom prst="rect">
            <a:avLst/>
          </a:prstGeom>
        </p:spPr>
        <p:txBody>
          <a:bodyPr anchor="t" rtlCol="false" tIns="0" lIns="0" bIns="0" rIns="0">
            <a:spAutoFit/>
          </a:bodyPr>
          <a:lstStyle/>
          <a:p>
            <a:pPr>
              <a:lnSpc>
                <a:spcPts val="3600"/>
              </a:lnSpc>
            </a:pPr>
            <a:r>
              <a:rPr lang="en-US" sz="1800">
                <a:solidFill>
                  <a:srgbClr val="1C503D"/>
                </a:solidFill>
                <a:latin typeface="Noto Serif"/>
              </a:rPr>
              <a:t>Presentations are</a:t>
            </a:r>
          </a:p>
          <a:p>
            <a:pPr algn="l" marL="0" indent="0" lvl="0">
              <a:lnSpc>
                <a:spcPts val="3600"/>
              </a:lnSpc>
              <a:spcBef>
                <a:spcPct val="0"/>
              </a:spcBef>
            </a:pPr>
            <a:r>
              <a:rPr lang="en-US" sz="1800">
                <a:solidFill>
                  <a:srgbClr val="1C503D"/>
                </a:solidFill>
                <a:latin typeface="Noto Serif"/>
              </a:rPr>
              <a:t>communication tools</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2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2315361" y="2357126"/>
            <a:ext cx="13657277" cy="6878301"/>
          </a:xfrm>
          <a:prstGeom prst="rect">
            <a:avLst/>
          </a:prstGeom>
        </p:spPr>
      </p:pic>
      <p:sp>
        <p:nvSpPr>
          <p:cNvPr name="AutoShape 3" id="3"/>
          <p:cNvSpPr/>
          <p:nvPr/>
        </p:nvSpPr>
        <p:spPr>
          <a:xfrm rot="0">
            <a:off x="4179782" y="4895462"/>
            <a:ext cx="1863808" cy="0"/>
          </a:xfrm>
          <a:prstGeom prst="line">
            <a:avLst/>
          </a:prstGeom>
          <a:ln cap="rnd" w="66675">
            <a:solidFill>
              <a:srgbClr val="243F36"/>
            </a:solidFill>
            <a:prstDash val="solid"/>
            <a:headEnd type="oval" len="lg" w="lg"/>
            <a:tailEnd type="triangle" len="med" w="lg"/>
          </a:ln>
        </p:spPr>
      </p:sp>
      <p:sp>
        <p:nvSpPr>
          <p:cNvPr name="AutoShape 4" id="4"/>
          <p:cNvSpPr/>
          <p:nvPr/>
        </p:nvSpPr>
        <p:spPr>
          <a:xfrm rot="0">
            <a:off x="8212096" y="4895462"/>
            <a:ext cx="1863808" cy="0"/>
          </a:xfrm>
          <a:prstGeom prst="line">
            <a:avLst/>
          </a:prstGeom>
          <a:ln cap="rnd" w="66675">
            <a:solidFill>
              <a:srgbClr val="243F36"/>
            </a:solidFill>
            <a:prstDash val="solid"/>
            <a:headEnd type="oval" len="lg" w="lg"/>
            <a:tailEnd type="triangle" len="med" w="lg"/>
          </a:ln>
        </p:spPr>
      </p:sp>
      <p:sp>
        <p:nvSpPr>
          <p:cNvPr name="AutoShape 5" id="5"/>
          <p:cNvSpPr/>
          <p:nvPr/>
        </p:nvSpPr>
        <p:spPr>
          <a:xfrm rot="0">
            <a:off x="12227635" y="4895462"/>
            <a:ext cx="1863808" cy="0"/>
          </a:xfrm>
          <a:prstGeom prst="line">
            <a:avLst/>
          </a:prstGeom>
          <a:ln cap="rnd" w="66675">
            <a:solidFill>
              <a:srgbClr val="243F36"/>
            </a:solidFill>
            <a:prstDash val="solid"/>
            <a:headEnd type="oval" len="lg" w="lg"/>
            <a:tailEnd type="triangle" len="med" w="lg"/>
          </a:ln>
        </p:spPr>
      </p:sp>
      <p:grpSp>
        <p:nvGrpSpPr>
          <p:cNvPr name="Group 6" id="6"/>
          <p:cNvGrpSpPr/>
          <p:nvPr/>
        </p:nvGrpSpPr>
        <p:grpSpPr>
          <a:xfrm rot="0">
            <a:off x="2239332" y="4061323"/>
            <a:ext cx="1734953" cy="1734953"/>
            <a:chOff x="0" y="0"/>
            <a:chExt cx="812800" cy="812800"/>
          </a:xfrm>
        </p:grpSpPr>
        <p:sp>
          <p:nvSpPr>
            <p:cNvPr name="Freeform 7" id="7"/>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8" id="8"/>
            <p:cNvSpPr txBox="true"/>
            <p:nvPr/>
          </p:nvSpPr>
          <p:spPr>
            <a:xfrm>
              <a:off x="76200" y="38100"/>
              <a:ext cx="660400" cy="698500"/>
            </a:xfrm>
            <a:prstGeom prst="rect">
              <a:avLst/>
            </a:prstGeom>
          </p:spPr>
          <p:txBody>
            <a:bodyPr anchor="ctr" rtlCol="false" tIns="88736" lIns="88736" bIns="88736" rIns="88736"/>
            <a:lstStyle/>
            <a:p>
              <a:pPr algn="ctr">
                <a:lnSpc>
                  <a:spcPts val="2939"/>
                </a:lnSpc>
              </a:pPr>
            </a:p>
          </p:txBody>
        </p:sp>
      </p:grpSp>
      <p:pic>
        <p:nvPicPr>
          <p:cNvPr name="Picture 9" id="9"/>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2698494" y="4520485"/>
            <a:ext cx="816631" cy="816631"/>
          </a:xfrm>
          <a:prstGeom prst="rect">
            <a:avLst/>
          </a:prstGeom>
        </p:spPr>
      </p:pic>
      <p:sp>
        <p:nvSpPr>
          <p:cNvPr name="TextBox 10" id="10"/>
          <p:cNvSpPr txBox="true"/>
          <p:nvPr/>
        </p:nvSpPr>
        <p:spPr>
          <a:xfrm rot="0">
            <a:off x="1808244" y="6522075"/>
            <a:ext cx="2597131" cy="971550"/>
          </a:xfrm>
          <a:prstGeom prst="rect">
            <a:avLst/>
          </a:prstGeom>
        </p:spPr>
        <p:txBody>
          <a:bodyPr anchor="t" rtlCol="false" tIns="0" lIns="0" bIns="0" rIns="0">
            <a:spAutoFit/>
          </a:bodyPr>
          <a:lstStyle/>
          <a:p>
            <a:pPr algn="ctr" marL="0" indent="0" lvl="0">
              <a:lnSpc>
                <a:spcPts val="3840"/>
              </a:lnSpc>
              <a:spcBef>
                <a:spcPct val="0"/>
              </a:spcBef>
            </a:pPr>
            <a:r>
              <a:rPr lang="en-US" sz="3200" u="none">
                <a:solidFill>
                  <a:srgbClr val="1C503D"/>
                </a:solidFill>
                <a:latin typeface="Libre Baskerville"/>
              </a:rPr>
              <a:t>Add a main point</a:t>
            </a:r>
          </a:p>
        </p:txBody>
      </p:sp>
      <p:sp>
        <p:nvSpPr>
          <p:cNvPr name="TextBox 11" id="11"/>
          <p:cNvSpPr txBox="true"/>
          <p:nvPr/>
        </p:nvSpPr>
        <p:spPr>
          <a:xfrm rot="0">
            <a:off x="1808244" y="7874625"/>
            <a:ext cx="2597131" cy="864868"/>
          </a:xfrm>
          <a:prstGeom prst="rect">
            <a:avLst/>
          </a:prstGeom>
        </p:spPr>
        <p:txBody>
          <a:bodyPr anchor="t" rtlCol="false" tIns="0" lIns="0" bIns="0" rIns="0">
            <a:spAutoFit/>
          </a:bodyPr>
          <a:lstStyle/>
          <a:p>
            <a:pPr algn="ctr" marL="0" indent="0" lvl="0">
              <a:lnSpc>
                <a:spcPts val="3600"/>
              </a:lnSpc>
              <a:spcBef>
                <a:spcPct val="0"/>
              </a:spcBef>
            </a:pPr>
            <a:r>
              <a:rPr lang="en-US" sz="1800" u="none">
                <a:solidFill>
                  <a:srgbClr val="1C503D"/>
                </a:solidFill>
                <a:latin typeface="Noto Serif"/>
              </a:rPr>
              <a:t>Elaborate on what you want to discuss. </a:t>
            </a:r>
          </a:p>
        </p:txBody>
      </p:sp>
      <p:grpSp>
        <p:nvGrpSpPr>
          <p:cNvPr name="Group 12" id="12"/>
          <p:cNvGrpSpPr/>
          <p:nvPr/>
        </p:nvGrpSpPr>
        <p:grpSpPr>
          <a:xfrm rot="0">
            <a:off x="6264126" y="4061323"/>
            <a:ext cx="1734953" cy="1734953"/>
            <a:chOff x="0" y="0"/>
            <a:chExt cx="812800" cy="812800"/>
          </a:xfrm>
        </p:grpSpPr>
        <p:sp>
          <p:nvSpPr>
            <p:cNvPr name="Freeform 13" id="1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4" id="14"/>
            <p:cNvSpPr txBox="true"/>
            <p:nvPr/>
          </p:nvSpPr>
          <p:spPr>
            <a:xfrm>
              <a:off x="76200" y="38100"/>
              <a:ext cx="660400" cy="698500"/>
            </a:xfrm>
            <a:prstGeom prst="rect">
              <a:avLst/>
            </a:prstGeom>
          </p:spPr>
          <p:txBody>
            <a:bodyPr anchor="ctr" rtlCol="false" tIns="88736" lIns="88736" bIns="88736" rIns="88736"/>
            <a:lstStyle/>
            <a:p>
              <a:pPr algn="ctr">
                <a:lnSpc>
                  <a:spcPts val="2939"/>
                </a:lnSpc>
              </a:pPr>
            </a:p>
          </p:txBody>
        </p:sp>
      </p:grpSp>
      <p:pic>
        <p:nvPicPr>
          <p:cNvPr name="Picture 15" id="1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6723288" y="4520485"/>
            <a:ext cx="816631" cy="816631"/>
          </a:xfrm>
          <a:prstGeom prst="rect">
            <a:avLst/>
          </a:prstGeom>
        </p:spPr>
      </p:pic>
      <p:sp>
        <p:nvSpPr>
          <p:cNvPr name="TextBox 16" id="16"/>
          <p:cNvSpPr txBox="true"/>
          <p:nvPr/>
        </p:nvSpPr>
        <p:spPr>
          <a:xfrm rot="0">
            <a:off x="5833038" y="6522075"/>
            <a:ext cx="2597131" cy="971550"/>
          </a:xfrm>
          <a:prstGeom prst="rect">
            <a:avLst/>
          </a:prstGeom>
        </p:spPr>
        <p:txBody>
          <a:bodyPr anchor="t" rtlCol="false" tIns="0" lIns="0" bIns="0" rIns="0">
            <a:spAutoFit/>
          </a:bodyPr>
          <a:lstStyle/>
          <a:p>
            <a:pPr algn="ctr" marL="0" indent="0" lvl="0">
              <a:lnSpc>
                <a:spcPts val="3840"/>
              </a:lnSpc>
              <a:spcBef>
                <a:spcPct val="0"/>
              </a:spcBef>
            </a:pPr>
            <a:r>
              <a:rPr lang="en-US" sz="3200" u="none">
                <a:solidFill>
                  <a:srgbClr val="1C503D"/>
                </a:solidFill>
                <a:latin typeface="Libre Baskerville"/>
              </a:rPr>
              <a:t>Add a main point</a:t>
            </a:r>
          </a:p>
        </p:txBody>
      </p:sp>
      <p:sp>
        <p:nvSpPr>
          <p:cNvPr name="TextBox 17" id="17"/>
          <p:cNvSpPr txBox="true"/>
          <p:nvPr/>
        </p:nvSpPr>
        <p:spPr>
          <a:xfrm rot="0">
            <a:off x="5833038" y="7874625"/>
            <a:ext cx="2597131" cy="864868"/>
          </a:xfrm>
          <a:prstGeom prst="rect">
            <a:avLst/>
          </a:prstGeom>
        </p:spPr>
        <p:txBody>
          <a:bodyPr anchor="t" rtlCol="false" tIns="0" lIns="0" bIns="0" rIns="0">
            <a:spAutoFit/>
          </a:bodyPr>
          <a:lstStyle/>
          <a:p>
            <a:pPr algn="ctr" marL="0" indent="0" lvl="0">
              <a:lnSpc>
                <a:spcPts val="3600"/>
              </a:lnSpc>
              <a:spcBef>
                <a:spcPct val="0"/>
              </a:spcBef>
            </a:pPr>
            <a:r>
              <a:rPr lang="en-US" sz="1800" u="none">
                <a:solidFill>
                  <a:srgbClr val="1C503D"/>
                </a:solidFill>
                <a:latin typeface="Noto Serif"/>
              </a:rPr>
              <a:t>Elaborate on what you want to discuss. </a:t>
            </a:r>
          </a:p>
        </p:txBody>
      </p:sp>
      <p:grpSp>
        <p:nvGrpSpPr>
          <p:cNvPr name="Group 18" id="18"/>
          <p:cNvGrpSpPr/>
          <p:nvPr/>
        </p:nvGrpSpPr>
        <p:grpSpPr>
          <a:xfrm rot="0">
            <a:off x="10288920" y="4061323"/>
            <a:ext cx="1734953" cy="1734953"/>
            <a:chOff x="0" y="0"/>
            <a:chExt cx="812800" cy="812800"/>
          </a:xfrm>
        </p:grpSpPr>
        <p:sp>
          <p:nvSpPr>
            <p:cNvPr name="Freeform 19" id="19"/>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20" id="20"/>
            <p:cNvSpPr txBox="true"/>
            <p:nvPr/>
          </p:nvSpPr>
          <p:spPr>
            <a:xfrm>
              <a:off x="76200" y="38100"/>
              <a:ext cx="660400" cy="698500"/>
            </a:xfrm>
            <a:prstGeom prst="rect">
              <a:avLst/>
            </a:prstGeom>
          </p:spPr>
          <p:txBody>
            <a:bodyPr anchor="ctr" rtlCol="false" tIns="88736" lIns="88736" bIns="88736" rIns="88736"/>
            <a:lstStyle/>
            <a:p>
              <a:pPr algn="ctr">
                <a:lnSpc>
                  <a:spcPts val="2939"/>
                </a:lnSpc>
              </a:pPr>
            </a:p>
          </p:txBody>
        </p:sp>
      </p:grpSp>
      <p:pic>
        <p:nvPicPr>
          <p:cNvPr name="Picture 21" id="21"/>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0748082" y="4520485"/>
            <a:ext cx="816631" cy="816631"/>
          </a:xfrm>
          <a:prstGeom prst="rect">
            <a:avLst/>
          </a:prstGeom>
        </p:spPr>
      </p:pic>
      <p:sp>
        <p:nvSpPr>
          <p:cNvPr name="TextBox 22" id="22"/>
          <p:cNvSpPr txBox="true"/>
          <p:nvPr/>
        </p:nvSpPr>
        <p:spPr>
          <a:xfrm rot="0">
            <a:off x="9857832" y="6522075"/>
            <a:ext cx="2597131" cy="971550"/>
          </a:xfrm>
          <a:prstGeom prst="rect">
            <a:avLst/>
          </a:prstGeom>
        </p:spPr>
        <p:txBody>
          <a:bodyPr anchor="t" rtlCol="false" tIns="0" lIns="0" bIns="0" rIns="0">
            <a:spAutoFit/>
          </a:bodyPr>
          <a:lstStyle/>
          <a:p>
            <a:pPr algn="ctr" marL="0" indent="0" lvl="0">
              <a:lnSpc>
                <a:spcPts val="3840"/>
              </a:lnSpc>
              <a:spcBef>
                <a:spcPct val="0"/>
              </a:spcBef>
            </a:pPr>
            <a:r>
              <a:rPr lang="en-US" sz="3200" u="none">
                <a:solidFill>
                  <a:srgbClr val="1C503D"/>
                </a:solidFill>
                <a:latin typeface="Libre Baskerville"/>
              </a:rPr>
              <a:t>Add a main point</a:t>
            </a:r>
          </a:p>
        </p:txBody>
      </p:sp>
      <p:sp>
        <p:nvSpPr>
          <p:cNvPr name="TextBox 23" id="23"/>
          <p:cNvSpPr txBox="true"/>
          <p:nvPr/>
        </p:nvSpPr>
        <p:spPr>
          <a:xfrm rot="0">
            <a:off x="9857832" y="7874625"/>
            <a:ext cx="2597131" cy="864868"/>
          </a:xfrm>
          <a:prstGeom prst="rect">
            <a:avLst/>
          </a:prstGeom>
        </p:spPr>
        <p:txBody>
          <a:bodyPr anchor="t" rtlCol="false" tIns="0" lIns="0" bIns="0" rIns="0">
            <a:spAutoFit/>
          </a:bodyPr>
          <a:lstStyle/>
          <a:p>
            <a:pPr algn="ctr" marL="0" indent="0" lvl="0">
              <a:lnSpc>
                <a:spcPts val="3600"/>
              </a:lnSpc>
              <a:spcBef>
                <a:spcPct val="0"/>
              </a:spcBef>
            </a:pPr>
            <a:r>
              <a:rPr lang="en-US" sz="1800" u="none">
                <a:solidFill>
                  <a:srgbClr val="1C503D"/>
                </a:solidFill>
                <a:latin typeface="Noto Serif"/>
              </a:rPr>
              <a:t>Elaborate on what you want to discuss. </a:t>
            </a:r>
          </a:p>
        </p:txBody>
      </p:sp>
      <p:grpSp>
        <p:nvGrpSpPr>
          <p:cNvPr name="Group 24" id="24"/>
          <p:cNvGrpSpPr/>
          <p:nvPr/>
        </p:nvGrpSpPr>
        <p:grpSpPr>
          <a:xfrm rot="0">
            <a:off x="14313714" y="4061323"/>
            <a:ext cx="1734953" cy="1734953"/>
            <a:chOff x="0" y="0"/>
            <a:chExt cx="812800" cy="812800"/>
          </a:xfrm>
        </p:grpSpPr>
        <p:sp>
          <p:nvSpPr>
            <p:cNvPr name="Freeform 25" id="2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26" id="26"/>
            <p:cNvSpPr txBox="true"/>
            <p:nvPr/>
          </p:nvSpPr>
          <p:spPr>
            <a:xfrm>
              <a:off x="76200" y="38100"/>
              <a:ext cx="660400" cy="698500"/>
            </a:xfrm>
            <a:prstGeom prst="rect">
              <a:avLst/>
            </a:prstGeom>
          </p:spPr>
          <p:txBody>
            <a:bodyPr anchor="ctr" rtlCol="false" tIns="88736" lIns="88736" bIns="88736" rIns="88736"/>
            <a:lstStyle/>
            <a:p>
              <a:pPr algn="ctr">
                <a:lnSpc>
                  <a:spcPts val="2939"/>
                </a:lnSpc>
              </a:pPr>
            </a:p>
          </p:txBody>
        </p:sp>
      </p:grpSp>
      <p:pic>
        <p:nvPicPr>
          <p:cNvPr name="Picture 27" id="27"/>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4772876" y="4520485"/>
            <a:ext cx="816631" cy="816631"/>
          </a:xfrm>
          <a:prstGeom prst="rect">
            <a:avLst/>
          </a:prstGeom>
        </p:spPr>
      </p:pic>
      <p:sp>
        <p:nvSpPr>
          <p:cNvPr name="TextBox 28" id="28"/>
          <p:cNvSpPr txBox="true"/>
          <p:nvPr/>
        </p:nvSpPr>
        <p:spPr>
          <a:xfrm rot="0">
            <a:off x="13882626" y="6522075"/>
            <a:ext cx="2597131" cy="971550"/>
          </a:xfrm>
          <a:prstGeom prst="rect">
            <a:avLst/>
          </a:prstGeom>
        </p:spPr>
        <p:txBody>
          <a:bodyPr anchor="t" rtlCol="false" tIns="0" lIns="0" bIns="0" rIns="0">
            <a:spAutoFit/>
          </a:bodyPr>
          <a:lstStyle/>
          <a:p>
            <a:pPr algn="ctr" marL="0" indent="0" lvl="0">
              <a:lnSpc>
                <a:spcPts val="3840"/>
              </a:lnSpc>
              <a:spcBef>
                <a:spcPct val="0"/>
              </a:spcBef>
            </a:pPr>
            <a:r>
              <a:rPr lang="en-US" sz="3200" u="none">
                <a:solidFill>
                  <a:srgbClr val="1C503D"/>
                </a:solidFill>
                <a:latin typeface="Libre Baskerville"/>
              </a:rPr>
              <a:t>Add a main point</a:t>
            </a:r>
          </a:p>
        </p:txBody>
      </p:sp>
      <p:sp>
        <p:nvSpPr>
          <p:cNvPr name="TextBox 29" id="29"/>
          <p:cNvSpPr txBox="true"/>
          <p:nvPr/>
        </p:nvSpPr>
        <p:spPr>
          <a:xfrm rot="0">
            <a:off x="13882626" y="7874625"/>
            <a:ext cx="2597131" cy="864868"/>
          </a:xfrm>
          <a:prstGeom prst="rect">
            <a:avLst/>
          </a:prstGeom>
        </p:spPr>
        <p:txBody>
          <a:bodyPr anchor="t" rtlCol="false" tIns="0" lIns="0" bIns="0" rIns="0">
            <a:spAutoFit/>
          </a:bodyPr>
          <a:lstStyle/>
          <a:p>
            <a:pPr algn="ctr" marL="0" indent="0" lvl="0">
              <a:lnSpc>
                <a:spcPts val="3600"/>
              </a:lnSpc>
              <a:spcBef>
                <a:spcPct val="0"/>
              </a:spcBef>
            </a:pPr>
            <a:r>
              <a:rPr lang="en-US" sz="1800" u="none">
                <a:solidFill>
                  <a:srgbClr val="1C503D"/>
                </a:solidFill>
                <a:latin typeface="Noto Serif"/>
              </a:rPr>
              <a:t>Elaborate on what you want to discuss. </a:t>
            </a:r>
          </a:p>
        </p:txBody>
      </p:sp>
      <p:sp>
        <p:nvSpPr>
          <p:cNvPr name="TextBox 30" id="30"/>
          <p:cNvSpPr txBox="true"/>
          <p:nvPr/>
        </p:nvSpPr>
        <p:spPr>
          <a:xfrm rot="0">
            <a:off x="1028700" y="892397"/>
            <a:ext cx="16230600" cy="1095375"/>
          </a:xfrm>
          <a:prstGeom prst="rect">
            <a:avLst/>
          </a:prstGeom>
        </p:spPr>
        <p:txBody>
          <a:bodyPr anchor="t" rtlCol="false" tIns="0" lIns="0" bIns="0" rIns="0">
            <a:spAutoFit/>
          </a:bodyPr>
          <a:lstStyle/>
          <a:p>
            <a:pPr algn="ctr" marL="0" indent="0" lvl="0">
              <a:lnSpc>
                <a:spcPts val="8640"/>
              </a:lnSpc>
              <a:spcBef>
                <a:spcPct val="0"/>
              </a:spcBef>
            </a:pPr>
            <a:r>
              <a:rPr lang="en-US" sz="7200" u="none">
                <a:solidFill>
                  <a:srgbClr val="1C503D"/>
                </a:solidFill>
                <a:latin typeface="Libre Baskerville"/>
              </a:rPr>
              <a:t>Add a Timeline Page</a:t>
            </a:r>
          </a:p>
        </p:txBody>
      </p:sp>
    </p:spTree>
  </p:cSld>
  <p:clrMapOvr>
    <a:masterClrMapping/>
  </p:clrMapOvr>
</p:sld>
</file>

<file path=ppt/slides/slide27.xml><?xml version="1.0" encoding="utf-8"?>
<p:sld xmlns:p="http://schemas.openxmlformats.org/presentationml/2006/main" xmlns:a="http://schemas.openxmlformats.org/drawingml/2006/main">
  <p:cSld>
    <p:bg>
      <p:bgPr>
        <a:solidFill>
          <a:srgbClr val="FFF0E8"/>
        </a:solidFill>
      </p:bgPr>
    </p:bg>
    <p:spTree>
      <p:nvGrpSpPr>
        <p:cNvPr id="1" name=""/>
        <p:cNvGrpSpPr/>
        <p:nvPr/>
      </p:nvGrpSpPr>
      <p:grpSpPr>
        <a:xfrm>
          <a:off x="0" y="0"/>
          <a:ext cx="0" cy="0"/>
          <a:chOff x="0" y="0"/>
          <a:chExt cx="0" cy="0"/>
        </a:xfrm>
      </p:grpSpPr>
      <p:sp>
        <p:nvSpPr>
          <p:cNvPr name="TextBox 2" id="2"/>
          <p:cNvSpPr txBox="true"/>
          <p:nvPr/>
        </p:nvSpPr>
        <p:spPr>
          <a:xfrm rot="0">
            <a:off x="4759993" y="892397"/>
            <a:ext cx="8768013" cy="1095375"/>
          </a:xfrm>
          <a:prstGeom prst="rect">
            <a:avLst/>
          </a:prstGeom>
        </p:spPr>
        <p:txBody>
          <a:bodyPr anchor="t" rtlCol="false" tIns="0" lIns="0" bIns="0" rIns="0">
            <a:spAutoFit/>
          </a:bodyPr>
          <a:lstStyle/>
          <a:p>
            <a:pPr algn="ctr" marL="0" indent="0" lvl="0">
              <a:lnSpc>
                <a:spcPts val="8640"/>
              </a:lnSpc>
              <a:spcBef>
                <a:spcPct val="0"/>
              </a:spcBef>
            </a:pPr>
            <a:r>
              <a:rPr lang="en-US" sz="7200">
                <a:solidFill>
                  <a:srgbClr val="1C503D"/>
                </a:solidFill>
                <a:latin typeface="Libre Baskerville"/>
              </a:rPr>
              <a:t>SWOT</a:t>
            </a:r>
            <a:r>
              <a:rPr lang="en-US" sz="7200" u="none">
                <a:solidFill>
                  <a:srgbClr val="1C503D"/>
                </a:solidFill>
                <a:latin typeface="Libre Baskerville"/>
              </a:rPr>
              <a:t> analysis</a:t>
            </a:r>
          </a:p>
        </p:txBody>
      </p:sp>
      <p:grpSp>
        <p:nvGrpSpPr>
          <p:cNvPr name="Group 3" id="3"/>
          <p:cNvGrpSpPr/>
          <p:nvPr/>
        </p:nvGrpSpPr>
        <p:grpSpPr>
          <a:xfrm rot="0">
            <a:off x="5825193" y="2748029"/>
            <a:ext cx="3007594" cy="3007594"/>
            <a:chOff x="0" y="0"/>
            <a:chExt cx="812800" cy="812800"/>
          </a:xfrm>
        </p:grpSpPr>
        <p:sp>
          <p:nvSpPr>
            <p:cNvPr name="Freeform 4" id="4"/>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C503D"/>
            </a:solidFill>
          </p:spPr>
        </p:sp>
        <p:sp>
          <p:nvSpPr>
            <p:cNvPr name="TextBox 5" id="5"/>
            <p:cNvSpPr txBox="true"/>
            <p:nvPr/>
          </p:nvSpPr>
          <p:spPr>
            <a:xfrm>
              <a:off x="76200" y="76200"/>
              <a:ext cx="660400" cy="660400"/>
            </a:xfrm>
            <a:prstGeom prst="rect">
              <a:avLst/>
            </a:prstGeom>
          </p:spPr>
          <p:txBody>
            <a:bodyPr anchor="ctr" rtlCol="false" tIns="50800" lIns="50800" bIns="50800" rIns="50800"/>
            <a:lstStyle/>
            <a:p>
              <a:pPr algn="ctr">
                <a:lnSpc>
                  <a:spcPts val="1748"/>
                </a:lnSpc>
              </a:pPr>
            </a:p>
          </p:txBody>
        </p:sp>
      </p:grpSp>
      <p:grpSp>
        <p:nvGrpSpPr>
          <p:cNvPr name="Group 6" id="6"/>
          <p:cNvGrpSpPr/>
          <p:nvPr/>
        </p:nvGrpSpPr>
        <p:grpSpPr>
          <a:xfrm rot="0">
            <a:off x="8832787" y="2748029"/>
            <a:ext cx="3007594" cy="3007594"/>
            <a:chOff x="0" y="0"/>
            <a:chExt cx="812800" cy="812800"/>
          </a:xfrm>
        </p:grpSpPr>
        <p:sp>
          <p:nvSpPr>
            <p:cNvPr name="Freeform 7" id="7"/>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C503D"/>
            </a:solidFill>
          </p:spPr>
        </p:sp>
        <p:sp>
          <p:nvSpPr>
            <p:cNvPr name="TextBox 8" id="8"/>
            <p:cNvSpPr txBox="true"/>
            <p:nvPr/>
          </p:nvSpPr>
          <p:spPr>
            <a:xfrm>
              <a:off x="76200" y="76200"/>
              <a:ext cx="660400" cy="660400"/>
            </a:xfrm>
            <a:prstGeom prst="rect">
              <a:avLst/>
            </a:prstGeom>
          </p:spPr>
          <p:txBody>
            <a:bodyPr anchor="ctr" rtlCol="false" tIns="50800" lIns="50800" bIns="50800" rIns="50800"/>
            <a:lstStyle/>
            <a:p>
              <a:pPr algn="ctr">
                <a:lnSpc>
                  <a:spcPts val="1748"/>
                </a:lnSpc>
              </a:pPr>
            </a:p>
          </p:txBody>
        </p:sp>
      </p:grpSp>
      <p:grpSp>
        <p:nvGrpSpPr>
          <p:cNvPr name="Group 9" id="9"/>
          <p:cNvGrpSpPr/>
          <p:nvPr/>
        </p:nvGrpSpPr>
        <p:grpSpPr>
          <a:xfrm rot="0">
            <a:off x="5825193" y="5727048"/>
            <a:ext cx="3007594" cy="3007594"/>
            <a:chOff x="0" y="0"/>
            <a:chExt cx="812800" cy="812800"/>
          </a:xfrm>
        </p:grpSpPr>
        <p:sp>
          <p:nvSpPr>
            <p:cNvPr name="Freeform 10" id="1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C503D"/>
            </a:solidFill>
          </p:spPr>
        </p:sp>
        <p:sp>
          <p:nvSpPr>
            <p:cNvPr name="TextBox 11" id="11"/>
            <p:cNvSpPr txBox="true"/>
            <p:nvPr/>
          </p:nvSpPr>
          <p:spPr>
            <a:xfrm>
              <a:off x="76200" y="76200"/>
              <a:ext cx="660400" cy="660400"/>
            </a:xfrm>
            <a:prstGeom prst="rect">
              <a:avLst/>
            </a:prstGeom>
          </p:spPr>
          <p:txBody>
            <a:bodyPr anchor="ctr" rtlCol="false" tIns="50800" lIns="50800" bIns="50800" rIns="50800"/>
            <a:lstStyle/>
            <a:p>
              <a:pPr algn="ctr">
                <a:lnSpc>
                  <a:spcPts val="1748"/>
                </a:lnSpc>
              </a:pPr>
            </a:p>
          </p:txBody>
        </p:sp>
      </p:grpSp>
      <p:grpSp>
        <p:nvGrpSpPr>
          <p:cNvPr name="Group 12" id="12"/>
          <p:cNvGrpSpPr/>
          <p:nvPr/>
        </p:nvGrpSpPr>
        <p:grpSpPr>
          <a:xfrm rot="0">
            <a:off x="8832787" y="5727048"/>
            <a:ext cx="3007594" cy="3007594"/>
            <a:chOff x="0" y="0"/>
            <a:chExt cx="812800" cy="812800"/>
          </a:xfrm>
        </p:grpSpPr>
        <p:sp>
          <p:nvSpPr>
            <p:cNvPr name="Freeform 13" id="1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C503D"/>
            </a:solidFill>
          </p:spPr>
        </p:sp>
        <p:sp>
          <p:nvSpPr>
            <p:cNvPr name="TextBox 14" id="14"/>
            <p:cNvSpPr txBox="true"/>
            <p:nvPr/>
          </p:nvSpPr>
          <p:spPr>
            <a:xfrm>
              <a:off x="76200" y="76200"/>
              <a:ext cx="660400" cy="660400"/>
            </a:xfrm>
            <a:prstGeom prst="rect">
              <a:avLst/>
            </a:prstGeom>
          </p:spPr>
          <p:txBody>
            <a:bodyPr anchor="ctr" rtlCol="false" tIns="50800" lIns="50800" bIns="50800" rIns="50800"/>
            <a:lstStyle/>
            <a:p>
              <a:pPr algn="ctr">
                <a:lnSpc>
                  <a:spcPts val="1748"/>
                </a:lnSpc>
              </a:pPr>
            </a:p>
          </p:txBody>
        </p:sp>
      </p:grpSp>
      <p:sp>
        <p:nvSpPr>
          <p:cNvPr name="TextBox 15" id="15"/>
          <p:cNvSpPr txBox="true"/>
          <p:nvPr/>
        </p:nvSpPr>
        <p:spPr>
          <a:xfrm rot="0">
            <a:off x="6771749" y="3316941"/>
            <a:ext cx="972128" cy="1826559"/>
          </a:xfrm>
          <a:prstGeom prst="rect">
            <a:avLst/>
          </a:prstGeom>
        </p:spPr>
        <p:txBody>
          <a:bodyPr anchor="t" rtlCol="false" tIns="0" lIns="0" bIns="0" rIns="0">
            <a:spAutoFit/>
          </a:bodyPr>
          <a:lstStyle/>
          <a:p>
            <a:pPr>
              <a:lnSpc>
                <a:spcPts val="14400"/>
              </a:lnSpc>
            </a:pPr>
            <a:r>
              <a:rPr lang="en-US" sz="12000">
                <a:solidFill>
                  <a:srgbClr val="FFFFFF"/>
                </a:solidFill>
                <a:latin typeface="Libre Baskerville"/>
              </a:rPr>
              <a:t>S</a:t>
            </a:r>
          </a:p>
        </p:txBody>
      </p:sp>
      <p:sp>
        <p:nvSpPr>
          <p:cNvPr name="TextBox 16" id="16"/>
          <p:cNvSpPr txBox="true"/>
          <p:nvPr/>
        </p:nvSpPr>
        <p:spPr>
          <a:xfrm rot="0">
            <a:off x="9477598" y="3351714"/>
            <a:ext cx="972128" cy="1826559"/>
          </a:xfrm>
          <a:prstGeom prst="rect">
            <a:avLst/>
          </a:prstGeom>
        </p:spPr>
        <p:txBody>
          <a:bodyPr anchor="t" rtlCol="false" tIns="0" lIns="0" bIns="0" rIns="0">
            <a:spAutoFit/>
          </a:bodyPr>
          <a:lstStyle/>
          <a:p>
            <a:pPr>
              <a:lnSpc>
                <a:spcPts val="14400"/>
              </a:lnSpc>
            </a:pPr>
            <a:r>
              <a:rPr lang="en-US" sz="12000">
                <a:solidFill>
                  <a:srgbClr val="FFFFFF"/>
                </a:solidFill>
                <a:latin typeface="Libre Baskerville"/>
              </a:rPr>
              <a:t>W</a:t>
            </a:r>
          </a:p>
        </p:txBody>
      </p:sp>
      <p:sp>
        <p:nvSpPr>
          <p:cNvPr name="TextBox 17" id="17"/>
          <p:cNvSpPr txBox="true"/>
          <p:nvPr/>
        </p:nvSpPr>
        <p:spPr>
          <a:xfrm rot="0">
            <a:off x="6595511" y="6353309"/>
            <a:ext cx="972128" cy="1826559"/>
          </a:xfrm>
          <a:prstGeom prst="rect">
            <a:avLst/>
          </a:prstGeom>
        </p:spPr>
        <p:txBody>
          <a:bodyPr anchor="t" rtlCol="false" tIns="0" lIns="0" bIns="0" rIns="0">
            <a:spAutoFit/>
          </a:bodyPr>
          <a:lstStyle/>
          <a:p>
            <a:pPr>
              <a:lnSpc>
                <a:spcPts val="14400"/>
              </a:lnSpc>
            </a:pPr>
            <a:r>
              <a:rPr lang="en-US" sz="12000">
                <a:solidFill>
                  <a:srgbClr val="FFFFFF"/>
                </a:solidFill>
                <a:latin typeface="Libre Baskerville"/>
              </a:rPr>
              <a:t>O</a:t>
            </a:r>
          </a:p>
        </p:txBody>
      </p:sp>
      <p:sp>
        <p:nvSpPr>
          <p:cNvPr name="TextBox 18" id="18"/>
          <p:cNvSpPr txBox="true"/>
          <p:nvPr/>
        </p:nvSpPr>
        <p:spPr>
          <a:xfrm rot="0">
            <a:off x="9747187" y="6317566"/>
            <a:ext cx="972128" cy="1826559"/>
          </a:xfrm>
          <a:prstGeom prst="rect">
            <a:avLst/>
          </a:prstGeom>
        </p:spPr>
        <p:txBody>
          <a:bodyPr anchor="t" rtlCol="false" tIns="0" lIns="0" bIns="0" rIns="0">
            <a:spAutoFit/>
          </a:bodyPr>
          <a:lstStyle/>
          <a:p>
            <a:pPr>
              <a:lnSpc>
                <a:spcPts val="14400"/>
              </a:lnSpc>
            </a:pPr>
            <a:r>
              <a:rPr lang="en-US" sz="12000">
                <a:solidFill>
                  <a:srgbClr val="FFFFFF"/>
                </a:solidFill>
                <a:latin typeface="Libre Baskerville"/>
              </a:rPr>
              <a:t>T</a:t>
            </a:r>
          </a:p>
        </p:txBody>
      </p:sp>
      <p:sp>
        <p:nvSpPr>
          <p:cNvPr name="TextBox 19" id="19"/>
          <p:cNvSpPr txBox="true"/>
          <p:nvPr/>
        </p:nvSpPr>
        <p:spPr>
          <a:xfrm rot="0">
            <a:off x="1537046" y="2999289"/>
            <a:ext cx="3307072" cy="542925"/>
          </a:xfrm>
          <a:prstGeom prst="rect">
            <a:avLst/>
          </a:prstGeom>
        </p:spPr>
        <p:txBody>
          <a:bodyPr anchor="t" rtlCol="false" tIns="0" lIns="0" bIns="0" rIns="0">
            <a:spAutoFit/>
          </a:bodyPr>
          <a:lstStyle/>
          <a:p>
            <a:pPr>
              <a:lnSpc>
                <a:spcPts val="4500"/>
              </a:lnSpc>
              <a:spcBef>
                <a:spcPct val="0"/>
              </a:spcBef>
            </a:pPr>
            <a:r>
              <a:rPr lang="en-US" sz="3000">
                <a:solidFill>
                  <a:srgbClr val="1C503D"/>
                </a:solidFill>
                <a:latin typeface="Libre Baskerville Bold"/>
              </a:rPr>
              <a:t>STRENGTHS</a:t>
            </a:r>
          </a:p>
        </p:txBody>
      </p:sp>
      <p:sp>
        <p:nvSpPr>
          <p:cNvPr name="TextBox 20" id="20"/>
          <p:cNvSpPr txBox="true"/>
          <p:nvPr/>
        </p:nvSpPr>
        <p:spPr>
          <a:xfrm rot="0">
            <a:off x="1537046" y="3885114"/>
            <a:ext cx="3834407" cy="1713828"/>
          </a:xfrm>
          <a:prstGeom prst="rect">
            <a:avLst/>
          </a:prstGeom>
        </p:spPr>
        <p:txBody>
          <a:bodyPr anchor="t" rtlCol="false" tIns="0" lIns="0" bIns="0" rIns="0">
            <a:spAutoFit/>
          </a:bodyPr>
          <a:lstStyle/>
          <a:p>
            <a:pPr>
              <a:lnSpc>
                <a:spcPts val="3599"/>
              </a:lnSpc>
              <a:spcBef>
                <a:spcPct val="0"/>
              </a:spcBef>
            </a:pPr>
            <a:r>
              <a:rPr lang="en-US" sz="2399">
                <a:solidFill>
                  <a:srgbClr val="1C503D"/>
                </a:solidFill>
                <a:latin typeface="Noto Serif"/>
              </a:rPr>
              <a:t>What are you doing well? </a:t>
            </a:r>
          </a:p>
          <a:p>
            <a:pPr>
              <a:lnSpc>
                <a:spcPts val="3599"/>
              </a:lnSpc>
              <a:spcBef>
                <a:spcPct val="0"/>
              </a:spcBef>
            </a:pPr>
            <a:r>
              <a:rPr lang="en-US" sz="2399">
                <a:solidFill>
                  <a:srgbClr val="1C503D"/>
                </a:solidFill>
                <a:latin typeface="Noto Serif"/>
              </a:rPr>
              <a:t>What sets you apart? </a:t>
            </a:r>
          </a:p>
          <a:p>
            <a:pPr>
              <a:lnSpc>
                <a:spcPts val="3599"/>
              </a:lnSpc>
              <a:spcBef>
                <a:spcPct val="0"/>
              </a:spcBef>
            </a:pPr>
            <a:r>
              <a:rPr lang="en-US" sz="2399">
                <a:solidFill>
                  <a:srgbClr val="1C503D"/>
                </a:solidFill>
                <a:latin typeface="Noto Serif"/>
              </a:rPr>
              <a:t>What are your </a:t>
            </a:r>
          </a:p>
          <a:p>
            <a:pPr>
              <a:lnSpc>
                <a:spcPts val="3599"/>
              </a:lnSpc>
              <a:spcBef>
                <a:spcPct val="0"/>
              </a:spcBef>
            </a:pPr>
            <a:r>
              <a:rPr lang="en-US" sz="2399">
                <a:solidFill>
                  <a:srgbClr val="1C503D"/>
                </a:solidFill>
                <a:latin typeface="Noto Serif"/>
              </a:rPr>
              <a:t>good qualities?</a:t>
            </a:r>
          </a:p>
        </p:txBody>
      </p:sp>
      <p:sp>
        <p:nvSpPr>
          <p:cNvPr name="TextBox 21" id="21"/>
          <p:cNvSpPr txBox="true"/>
          <p:nvPr/>
        </p:nvSpPr>
        <p:spPr>
          <a:xfrm rot="0">
            <a:off x="1537046" y="6629534"/>
            <a:ext cx="4060017" cy="542925"/>
          </a:xfrm>
          <a:prstGeom prst="rect">
            <a:avLst/>
          </a:prstGeom>
        </p:spPr>
        <p:txBody>
          <a:bodyPr anchor="t" rtlCol="false" tIns="0" lIns="0" bIns="0" rIns="0">
            <a:spAutoFit/>
          </a:bodyPr>
          <a:lstStyle/>
          <a:p>
            <a:pPr algn="just">
              <a:lnSpc>
                <a:spcPts val="4500"/>
              </a:lnSpc>
              <a:spcBef>
                <a:spcPct val="0"/>
              </a:spcBef>
            </a:pPr>
            <a:r>
              <a:rPr lang="en-US" sz="3000">
                <a:solidFill>
                  <a:srgbClr val="1C503D"/>
                </a:solidFill>
                <a:latin typeface="Libre Baskerville Bold"/>
              </a:rPr>
              <a:t>OPPORTUNITIES</a:t>
            </a:r>
          </a:p>
        </p:txBody>
      </p:sp>
      <p:sp>
        <p:nvSpPr>
          <p:cNvPr name="TextBox 22" id="22"/>
          <p:cNvSpPr txBox="true"/>
          <p:nvPr/>
        </p:nvSpPr>
        <p:spPr>
          <a:xfrm rot="0">
            <a:off x="1537046" y="7562984"/>
            <a:ext cx="4386813" cy="1276799"/>
          </a:xfrm>
          <a:prstGeom prst="rect">
            <a:avLst/>
          </a:prstGeom>
        </p:spPr>
        <p:txBody>
          <a:bodyPr anchor="t" rtlCol="false" tIns="0" lIns="0" bIns="0" rIns="0">
            <a:spAutoFit/>
          </a:bodyPr>
          <a:lstStyle/>
          <a:p>
            <a:pPr>
              <a:lnSpc>
                <a:spcPts val="3599"/>
              </a:lnSpc>
            </a:pPr>
            <a:r>
              <a:rPr lang="en-US" sz="2399">
                <a:solidFill>
                  <a:srgbClr val="1C503D"/>
                </a:solidFill>
                <a:latin typeface="Noto Serif"/>
              </a:rPr>
              <a:t>What are your goals?</a:t>
            </a:r>
            <a:r>
              <a:rPr lang="en-US" sz="2399">
                <a:solidFill>
                  <a:srgbClr val="1C503D"/>
                </a:solidFill>
                <a:latin typeface="Noto Serif"/>
              </a:rPr>
              <a:t> </a:t>
            </a:r>
          </a:p>
          <a:p>
            <a:pPr>
              <a:lnSpc>
                <a:spcPts val="3599"/>
              </a:lnSpc>
            </a:pPr>
            <a:r>
              <a:rPr lang="en-US" sz="2399">
                <a:solidFill>
                  <a:srgbClr val="1C503D"/>
                </a:solidFill>
                <a:latin typeface="Noto Serif"/>
              </a:rPr>
              <a:t>Are demands shifting? </a:t>
            </a:r>
          </a:p>
          <a:p>
            <a:pPr>
              <a:lnSpc>
                <a:spcPts val="3599"/>
              </a:lnSpc>
              <a:spcBef>
                <a:spcPct val="0"/>
              </a:spcBef>
            </a:pPr>
            <a:r>
              <a:rPr lang="en-US" sz="2399">
                <a:solidFill>
                  <a:srgbClr val="1C503D"/>
                </a:solidFill>
                <a:latin typeface="Noto Serif"/>
              </a:rPr>
              <a:t>How can it be improved?</a:t>
            </a:r>
          </a:p>
        </p:txBody>
      </p:sp>
      <p:sp>
        <p:nvSpPr>
          <p:cNvPr name="TextBox 23" id="23"/>
          <p:cNvSpPr txBox="true"/>
          <p:nvPr/>
        </p:nvSpPr>
        <p:spPr>
          <a:xfrm rot="0">
            <a:off x="12478556" y="2999289"/>
            <a:ext cx="3202301" cy="542925"/>
          </a:xfrm>
          <a:prstGeom prst="rect">
            <a:avLst/>
          </a:prstGeom>
        </p:spPr>
        <p:txBody>
          <a:bodyPr anchor="t" rtlCol="false" tIns="0" lIns="0" bIns="0" rIns="0">
            <a:spAutoFit/>
          </a:bodyPr>
          <a:lstStyle/>
          <a:p>
            <a:pPr>
              <a:lnSpc>
                <a:spcPts val="4500"/>
              </a:lnSpc>
              <a:spcBef>
                <a:spcPct val="0"/>
              </a:spcBef>
            </a:pPr>
            <a:r>
              <a:rPr lang="en-US" sz="3000">
                <a:solidFill>
                  <a:srgbClr val="1C503D"/>
                </a:solidFill>
                <a:latin typeface="Libre Baskerville Bold"/>
              </a:rPr>
              <a:t>WEAKNESSES</a:t>
            </a:r>
          </a:p>
        </p:txBody>
      </p:sp>
      <p:sp>
        <p:nvSpPr>
          <p:cNvPr name="TextBox 24" id="24"/>
          <p:cNvSpPr txBox="true"/>
          <p:nvPr/>
        </p:nvSpPr>
        <p:spPr>
          <a:xfrm rot="0">
            <a:off x="12478556" y="3885114"/>
            <a:ext cx="4780744" cy="1713828"/>
          </a:xfrm>
          <a:prstGeom prst="rect">
            <a:avLst/>
          </a:prstGeom>
        </p:spPr>
        <p:txBody>
          <a:bodyPr anchor="t" rtlCol="false" tIns="0" lIns="0" bIns="0" rIns="0">
            <a:spAutoFit/>
          </a:bodyPr>
          <a:lstStyle/>
          <a:p>
            <a:pPr>
              <a:lnSpc>
                <a:spcPts val="3599"/>
              </a:lnSpc>
            </a:pPr>
            <a:r>
              <a:rPr lang="en-US" sz="2399">
                <a:solidFill>
                  <a:srgbClr val="1C503D"/>
                </a:solidFill>
                <a:latin typeface="Noto Serif"/>
              </a:rPr>
              <a:t>Where do you need to improve?</a:t>
            </a:r>
            <a:r>
              <a:rPr lang="en-US" sz="2399">
                <a:solidFill>
                  <a:srgbClr val="1C503D"/>
                </a:solidFill>
                <a:latin typeface="Noto Serif"/>
              </a:rPr>
              <a:t> </a:t>
            </a:r>
          </a:p>
          <a:p>
            <a:pPr>
              <a:lnSpc>
                <a:spcPts val="3599"/>
              </a:lnSpc>
            </a:pPr>
            <a:r>
              <a:rPr lang="en-US" sz="2399">
                <a:solidFill>
                  <a:srgbClr val="1C503D"/>
                </a:solidFill>
                <a:latin typeface="Noto Serif"/>
              </a:rPr>
              <a:t>Are resources adequate? What do others do better than you?</a:t>
            </a:r>
          </a:p>
          <a:p>
            <a:pPr>
              <a:lnSpc>
                <a:spcPts val="3599"/>
              </a:lnSpc>
              <a:spcBef>
                <a:spcPct val="0"/>
              </a:spcBef>
            </a:pPr>
          </a:p>
        </p:txBody>
      </p:sp>
      <p:sp>
        <p:nvSpPr>
          <p:cNvPr name="TextBox 25" id="25"/>
          <p:cNvSpPr txBox="true"/>
          <p:nvPr/>
        </p:nvSpPr>
        <p:spPr>
          <a:xfrm rot="0">
            <a:off x="12478556" y="6629534"/>
            <a:ext cx="2600232" cy="542925"/>
          </a:xfrm>
          <a:prstGeom prst="rect">
            <a:avLst/>
          </a:prstGeom>
        </p:spPr>
        <p:txBody>
          <a:bodyPr anchor="t" rtlCol="false" tIns="0" lIns="0" bIns="0" rIns="0">
            <a:spAutoFit/>
          </a:bodyPr>
          <a:lstStyle/>
          <a:p>
            <a:pPr>
              <a:lnSpc>
                <a:spcPts val="4500"/>
              </a:lnSpc>
              <a:spcBef>
                <a:spcPct val="0"/>
              </a:spcBef>
            </a:pPr>
            <a:r>
              <a:rPr lang="en-US" sz="3000">
                <a:solidFill>
                  <a:srgbClr val="1C503D"/>
                </a:solidFill>
                <a:latin typeface="Libre Baskerville Bold"/>
              </a:rPr>
              <a:t>THREATS</a:t>
            </a:r>
          </a:p>
        </p:txBody>
      </p:sp>
      <p:sp>
        <p:nvSpPr>
          <p:cNvPr name="TextBox 26" id="26"/>
          <p:cNvSpPr txBox="true"/>
          <p:nvPr/>
        </p:nvSpPr>
        <p:spPr>
          <a:xfrm rot="0">
            <a:off x="12478556" y="7562984"/>
            <a:ext cx="3895349" cy="1713828"/>
          </a:xfrm>
          <a:prstGeom prst="rect">
            <a:avLst/>
          </a:prstGeom>
        </p:spPr>
        <p:txBody>
          <a:bodyPr anchor="t" rtlCol="false" tIns="0" lIns="0" bIns="0" rIns="0">
            <a:spAutoFit/>
          </a:bodyPr>
          <a:lstStyle/>
          <a:p>
            <a:pPr>
              <a:lnSpc>
                <a:spcPts val="3599"/>
              </a:lnSpc>
            </a:pPr>
            <a:r>
              <a:rPr lang="en-US" sz="2399">
                <a:solidFill>
                  <a:srgbClr val="1C503D"/>
                </a:solidFill>
                <a:latin typeface="Noto Serif"/>
              </a:rPr>
              <a:t>What are the blockers you're facing?</a:t>
            </a:r>
            <a:r>
              <a:rPr lang="en-US" sz="2399">
                <a:solidFill>
                  <a:srgbClr val="1C503D"/>
                </a:solidFill>
                <a:latin typeface="Noto Serif"/>
              </a:rPr>
              <a:t> </a:t>
            </a:r>
          </a:p>
          <a:p>
            <a:pPr>
              <a:lnSpc>
                <a:spcPts val="3599"/>
              </a:lnSpc>
              <a:spcBef>
                <a:spcPct val="0"/>
              </a:spcBef>
            </a:pPr>
            <a:r>
              <a:rPr lang="en-US" sz="2399">
                <a:solidFill>
                  <a:srgbClr val="1C503D"/>
                </a:solidFill>
                <a:latin typeface="Noto Serif"/>
              </a:rPr>
              <a:t>What are factors outside of your control?</a:t>
            </a:r>
          </a:p>
        </p:txBody>
      </p:sp>
      <p:sp>
        <p:nvSpPr>
          <p:cNvPr name="AutoShape 27" id="27"/>
          <p:cNvSpPr/>
          <p:nvPr/>
        </p:nvSpPr>
        <p:spPr>
          <a:xfrm>
            <a:off x="1537046" y="7420109"/>
            <a:ext cx="3500982" cy="0"/>
          </a:xfrm>
          <a:prstGeom prst="line">
            <a:avLst/>
          </a:prstGeom>
          <a:ln cap="flat" w="38100">
            <a:solidFill>
              <a:srgbClr val="1C503D"/>
            </a:solidFill>
            <a:prstDash val="solid"/>
            <a:headEnd type="none" len="sm" w="sm"/>
            <a:tailEnd type="none" len="sm" w="sm"/>
          </a:ln>
        </p:spPr>
      </p:sp>
      <p:sp>
        <p:nvSpPr>
          <p:cNvPr name="AutoShape 28" id="28"/>
          <p:cNvSpPr/>
          <p:nvPr/>
        </p:nvSpPr>
        <p:spPr>
          <a:xfrm>
            <a:off x="1537046" y="3742239"/>
            <a:ext cx="3500982" cy="0"/>
          </a:xfrm>
          <a:prstGeom prst="line">
            <a:avLst/>
          </a:prstGeom>
          <a:ln cap="flat" w="38100">
            <a:solidFill>
              <a:srgbClr val="1C503D"/>
            </a:solidFill>
            <a:prstDash val="solid"/>
            <a:headEnd type="none" len="sm" w="sm"/>
            <a:tailEnd type="none" len="sm" w="sm"/>
          </a:ln>
        </p:spPr>
      </p:sp>
      <p:sp>
        <p:nvSpPr>
          <p:cNvPr name="AutoShape 29" id="29"/>
          <p:cNvSpPr/>
          <p:nvPr/>
        </p:nvSpPr>
        <p:spPr>
          <a:xfrm>
            <a:off x="12478556" y="3780339"/>
            <a:ext cx="3500982" cy="0"/>
          </a:xfrm>
          <a:prstGeom prst="line">
            <a:avLst/>
          </a:prstGeom>
          <a:ln cap="flat" w="38100">
            <a:solidFill>
              <a:srgbClr val="1C503D"/>
            </a:solidFill>
            <a:prstDash val="solid"/>
            <a:headEnd type="none" len="sm" w="sm"/>
            <a:tailEnd type="none" len="sm" w="sm"/>
          </a:ln>
        </p:spPr>
      </p:sp>
      <p:sp>
        <p:nvSpPr>
          <p:cNvPr name="AutoShape 30" id="30"/>
          <p:cNvSpPr/>
          <p:nvPr/>
        </p:nvSpPr>
        <p:spPr>
          <a:xfrm>
            <a:off x="12478556" y="7439159"/>
            <a:ext cx="3500982" cy="0"/>
          </a:xfrm>
          <a:prstGeom prst="line">
            <a:avLst/>
          </a:prstGeom>
          <a:ln cap="flat" w="38100">
            <a:solidFill>
              <a:srgbClr val="1C503D"/>
            </a:solidFill>
            <a:prstDash val="solid"/>
            <a:headEnd type="none" len="sm" w="sm"/>
            <a:tailEnd type="none" len="sm" w="sm"/>
          </a:ln>
        </p:spPr>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grpSp>
        <p:nvGrpSpPr>
          <p:cNvPr name="Group 2" id="2"/>
          <p:cNvGrpSpPr/>
          <p:nvPr/>
        </p:nvGrpSpPr>
        <p:grpSpPr>
          <a:xfrm rot="0">
            <a:off x="5642189" y="5473542"/>
            <a:ext cx="7333290" cy="332349"/>
            <a:chOff x="0" y="0"/>
            <a:chExt cx="9777720" cy="443132"/>
          </a:xfrm>
        </p:grpSpPr>
        <p:sp>
          <p:nvSpPr>
            <p:cNvPr name="AutoShape 3" id="3"/>
            <p:cNvSpPr/>
            <p:nvPr/>
          </p:nvSpPr>
          <p:spPr>
            <a:xfrm rot="8041">
              <a:off x="46" y="380896"/>
              <a:ext cx="9777628" cy="0"/>
            </a:xfrm>
            <a:prstGeom prst="line">
              <a:avLst/>
            </a:prstGeom>
            <a:ln cap="flat" w="50800">
              <a:solidFill>
                <a:srgbClr val="243F36"/>
              </a:solidFill>
              <a:prstDash val="solid"/>
              <a:headEnd type="none" len="sm" w="sm"/>
              <a:tailEnd type="none" len="sm" w="sm"/>
            </a:ln>
          </p:spPr>
        </p:sp>
        <p:sp>
          <p:nvSpPr>
            <p:cNvPr name="AutoShape 4" id="4"/>
            <p:cNvSpPr/>
            <p:nvPr/>
          </p:nvSpPr>
          <p:spPr>
            <a:xfrm rot="5400552">
              <a:off x="4268936" y="159330"/>
              <a:ext cx="369452" cy="0"/>
            </a:xfrm>
            <a:prstGeom prst="line">
              <a:avLst/>
            </a:prstGeom>
            <a:ln cap="flat" w="50800">
              <a:solidFill>
                <a:srgbClr val="243F36"/>
              </a:solidFill>
              <a:prstDash val="solid"/>
              <a:headEnd type="none" len="sm" w="sm"/>
              <a:tailEnd type="none" len="sm" w="sm"/>
            </a:ln>
          </p:spPr>
        </p:sp>
      </p:grpSp>
      <p:grpSp>
        <p:nvGrpSpPr>
          <p:cNvPr name="Group 5" id="5"/>
          <p:cNvGrpSpPr/>
          <p:nvPr/>
        </p:nvGrpSpPr>
        <p:grpSpPr>
          <a:xfrm rot="0">
            <a:off x="11795209" y="6308694"/>
            <a:ext cx="3878638" cy="639632"/>
            <a:chOff x="0" y="0"/>
            <a:chExt cx="5171517" cy="852842"/>
          </a:xfrm>
        </p:grpSpPr>
        <p:sp>
          <p:nvSpPr>
            <p:cNvPr name="AutoShape 6" id="6"/>
            <p:cNvSpPr/>
            <p:nvPr/>
          </p:nvSpPr>
          <p:spPr>
            <a:xfrm rot="10783031">
              <a:off x="94" y="407555"/>
              <a:ext cx="5145929" cy="0"/>
            </a:xfrm>
            <a:prstGeom prst="line">
              <a:avLst/>
            </a:prstGeom>
            <a:ln cap="flat" w="50800">
              <a:solidFill>
                <a:srgbClr val="243F36"/>
              </a:solidFill>
              <a:prstDash val="solid"/>
              <a:headEnd type="none" len="sm" w="sm"/>
              <a:tailEnd type="none" len="sm" w="sm"/>
            </a:ln>
          </p:spPr>
        </p:sp>
        <p:sp>
          <p:nvSpPr>
            <p:cNvPr name="AutoShape 7" id="7"/>
            <p:cNvSpPr/>
            <p:nvPr/>
          </p:nvSpPr>
          <p:spPr>
            <a:xfrm rot="5400000">
              <a:off x="-184544" y="617499"/>
              <a:ext cx="419887" cy="0"/>
            </a:xfrm>
            <a:prstGeom prst="line">
              <a:avLst/>
            </a:prstGeom>
            <a:ln cap="flat" w="50800">
              <a:solidFill>
                <a:srgbClr val="243F36"/>
              </a:solidFill>
              <a:prstDash val="solid"/>
              <a:headEnd type="none" len="sm" w="sm"/>
              <a:tailEnd type="none" len="sm" w="sm"/>
            </a:ln>
          </p:spPr>
        </p:sp>
        <p:sp>
          <p:nvSpPr>
            <p:cNvPr name="AutoShape 8" id="8"/>
            <p:cNvSpPr/>
            <p:nvPr/>
          </p:nvSpPr>
          <p:spPr>
            <a:xfrm rot="5400000">
              <a:off x="4936174" y="579399"/>
              <a:ext cx="419887" cy="0"/>
            </a:xfrm>
            <a:prstGeom prst="line">
              <a:avLst/>
            </a:prstGeom>
            <a:ln cap="flat" w="50800">
              <a:solidFill>
                <a:srgbClr val="243F36"/>
              </a:solidFill>
              <a:prstDash val="solid"/>
              <a:headEnd type="none" len="sm" w="sm"/>
              <a:tailEnd type="none" len="sm" w="sm"/>
            </a:ln>
          </p:spPr>
        </p:sp>
        <p:sp>
          <p:nvSpPr>
            <p:cNvPr name="AutoShape 9" id="9"/>
            <p:cNvSpPr/>
            <p:nvPr/>
          </p:nvSpPr>
          <p:spPr>
            <a:xfrm rot="5399498">
              <a:off x="2369283" y="178379"/>
              <a:ext cx="407552" cy="0"/>
            </a:xfrm>
            <a:prstGeom prst="line">
              <a:avLst/>
            </a:prstGeom>
            <a:ln cap="flat" w="50800">
              <a:solidFill>
                <a:srgbClr val="243F36"/>
              </a:solidFill>
              <a:prstDash val="solid"/>
              <a:headEnd type="none" len="sm" w="sm"/>
              <a:tailEnd type="none" len="sm" w="sm"/>
            </a:ln>
          </p:spPr>
        </p:sp>
      </p:grpSp>
      <p:grpSp>
        <p:nvGrpSpPr>
          <p:cNvPr name="Group 10" id="10"/>
          <p:cNvGrpSpPr/>
          <p:nvPr/>
        </p:nvGrpSpPr>
        <p:grpSpPr>
          <a:xfrm rot="0">
            <a:off x="2943821" y="6308694"/>
            <a:ext cx="3878638" cy="639632"/>
            <a:chOff x="0" y="0"/>
            <a:chExt cx="5171517" cy="852842"/>
          </a:xfrm>
        </p:grpSpPr>
        <p:sp>
          <p:nvSpPr>
            <p:cNvPr name="AutoShape 11" id="11"/>
            <p:cNvSpPr/>
            <p:nvPr/>
          </p:nvSpPr>
          <p:spPr>
            <a:xfrm rot="10783031">
              <a:off x="94" y="407555"/>
              <a:ext cx="5145929" cy="0"/>
            </a:xfrm>
            <a:prstGeom prst="line">
              <a:avLst/>
            </a:prstGeom>
            <a:ln cap="flat" w="50800">
              <a:solidFill>
                <a:srgbClr val="243F36"/>
              </a:solidFill>
              <a:prstDash val="solid"/>
              <a:headEnd type="none" len="sm" w="sm"/>
              <a:tailEnd type="none" len="sm" w="sm"/>
            </a:ln>
          </p:spPr>
        </p:sp>
        <p:sp>
          <p:nvSpPr>
            <p:cNvPr name="AutoShape 12" id="12"/>
            <p:cNvSpPr/>
            <p:nvPr/>
          </p:nvSpPr>
          <p:spPr>
            <a:xfrm rot="5400000">
              <a:off x="-184544" y="617499"/>
              <a:ext cx="419887" cy="0"/>
            </a:xfrm>
            <a:prstGeom prst="line">
              <a:avLst/>
            </a:prstGeom>
            <a:ln cap="flat" w="50800">
              <a:solidFill>
                <a:srgbClr val="243F36"/>
              </a:solidFill>
              <a:prstDash val="solid"/>
              <a:headEnd type="none" len="sm" w="sm"/>
              <a:tailEnd type="none" len="sm" w="sm"/>
            </a:ln>
          </p:spPr>
        </p:sp>
        <p:sp>
          <p:nvSpPr>
            <p:cNvPr name="AutoShape 13" id="13"/>
            <p:cNvSpPr/>
            <p:nvPr/>
          </p:nvSpPr>
          <p:spPr>
            <a:xfrm rot="5400000">
              <a:off x="4936174" y="579399"/>
              <a:ext cx="419887" cy="0"/>
            </a:xfrm>
            <a:prstGeom prst="line">
              <a:avLst/>
            </a:prstGeom>
            <a:ln cap="flat" w="50800">
              <a:solidFill>
                <a:srgbClr val="243F36"/>
              </a:solidFill>
              <a:prstDash val="solid"/>
              <a:headEnd type="none" len="sm" w="sm"/>
              <a:tailEnd type="none" len="sm" w="sm"/>
            </a:ln>
          </p:spPr>
        </p:sp>
        <p:sp>
          <p:nvSpPr>
            <p:cNvPr name="AutoShape 14" id="14"/>
            <p:cNvSpPr/>
            <p:nvPr/>
          </p:nvSpPr>
          <p:spPr>
            <a:xfrm rot="5399498">
              <a:off x="2369283" y="178379"/>
              <a:ext cx="407552" cy="0"/>
            </a:xfrm>
            <a:prstGeom prst="line">
              <a:avLst/>
            </a:prstGeom>
            <a:ln cap="flat" w="50800">
              <a:solidFill>
                <a:srgbClr val="243F36"/>
              </a:solidFill>
              <a:prstDash val="solid"/>
              <a:headEnd type="none" len="sm" w="sm"/>
              <a:tailEnd type="none" len="sm" w="sm"/>
            </a:ln>
          </p:spPr>
        </p:sp>
      </p:grpSp>
      <p:grpSp>
        <p:nvGrpSpPr>
          <p:cNvPr name="Group 15" id="15"/>
          <p:cNvGrpSpPr/>
          <p:nvPr/>
        </p:nvGrpSpPr>
        <p:grpSpPr>
          <a:xfrm rot="0">
            <a:off x="4124090" y="3644867"/>
            <a:ext cx="1518099" cy="2663827"/>
            <a:chOff x="0" y="0"/>
            <a:chExt cx="2024132" cy="3551770"/>
          </a:xfrm>
        </p:grpSpPr>
        <p:grpSp>
          <p:nvGrpSpPr>
            <p:cNvPr name="Group 16" id="16"/>
            <p:cNvGrpSpPr/>
            <p:nvPr/>
          </p:nvGrpSpPr>
          <p:grpSpPr>
            <a:xfrm rot="0">
              <a:off x="0" y="0"/>
              <a:ext cx="2024132" cy="3551770"/>
              <a:chOff x="0" y="0"/>
              <a:chExt cx="560586" cy="983668"/>
            </a:xfrm>
          </p:grpSpPr>
          <p:sp>
            <p:nvSpPr>
              <p:cNvPr name="Freeform 17" id="17"/>
              <p:cNvSpPr/>
              <p:nvPr/>
            </p:nvSpPr>
            <p:spPr>
              <a:xfrm flipH="false" flipV="false">
                <a:off x="0" y="0"/>
                <a:ext cx="560586" cy="983668"/>
              </a:xfrm>
              <a:custGeom>
                <a:avLst/>
                <a:gdLst/>
                <a:ahLst/>
                <a:cxnLst/>
                <a:rect r="r" b="b" t="t" l="l"/>
                <a:pathLst>
                  <a:path h="983668" w="560586">
                    <a:moveTo>
                      <a:pt x="185503" y="0"/>
                    </a:moveTo>
                    <a:lnTo>
                      <a:pt x="375084" y="0"/>
                    </a:lnTo>
                    <a:cubicBezTo>
                      <a:pt x="477534" y="0"/>
                      <a:pt x="560586" y="83052"/>
                      <a:pt x="560586" y="185503"/>
                    </a:cubicBezTo>
                    <a:lnTo>
                      <a:pt x="560586" y="798165"/>
                    </a:lnTo>
                    <a:cubicBezTo>
                      <a:pt x="560586" y="847364"/>
                      <a:pt x="541042" y="894547"/>
                      <a:pt x="506254" y="929335"/>
                    </a:cubicBezTo>
                    <a:cubicBezTo>
                      <a:pt x="471465" y="964124"/>
                      <a:pt x="424282" y="983668"/>
                      <a:pt x="375084" y="983668"/>
                    </a:cubicBezTo>
                    <a:lnTo>
                      <a:pt x="185503" y="983668"/>
                    </a:lnTo>
                    <a:cubicBezTo>
                      <a:pt x="83052" y="983668"/>
                      <a:pt x="0" y="900615"/>
                      <a:pt x="0" y="798165"/>
                    </a:cubicBezTo>
                    <a:lnTo>
                      <a:pt x="0" y="185503"/>
                    </a:lnTo>
                    <a:cubicBezTo>
                      <a:pt x="0" y="83052"/>
                      <a:pt x="83052" y="0"/>
                      <a:pt x="185503" y="0"/>
                    </a:cubicBezTo>
                    <a:close/>
                  </a:path>
                </a:pathLst>
              </a:custGeom>
              <a:solidFill>
                <a:srgbClr val="FFFFFF"/>
              </a:solidFill>
              <a:ln w="38100">
                <a:solidFill>
                  <a:srgbClr val="243F36"/>
                </a:solidFill>
              </a:ln>
            </p:spPr>
          </p:sp>
          <p:sp>
            <p:nvSpPr>
              <p:cNvPr name="TextBox 18" id="18"/>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19" id="19"/>
            <p:cNvGrpSpPr>
              <a:grpSpLocks noChangeAspect="true"/>
            </p:cNvGrpSpPr>
            <p:nvPr/>
          </p:nvGrpSpPr>
          <p:grpSpPr>
            <a:xfrm rot="0">
              <a:off x="371910" y="456614"/>
              <a:ext cx="1280312" cy="1280307"/>
              <a:chOff x="0" y="0"/>
              <a:chExt cx="6350000" cy="6349975"/>
            </a:xfrm>
          </p:grpSpPr>
          <p:sp>
            <p:nvSpPr>
              <p:cNvPr name="Freeform 20" id="20"/>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0" r="0" t="-25000" b="-25000"/>
                </a:stretch>
              </a:blipFill>
            </p:spPr>
          </p:sp>
        </p:grpSp>
        <p:sp>
          <p:nvSpPr>
            <p:cNvPr name="TextBox 21" id="21"/>
            <p:cNvSpPr txBox="true"/>
            <p:nvPr/>
          </p:nvSpPr>
          <p:spPr>
            <a:xfrm rot="0">
              <a:off x="273664" y="2044895"/>
              <a:ext cx="1476803" cy="555778"/>
            </a:xfrm>
            <a:prstGeom prst="rect">
              <a:avLst/>
            </a:prstGeom>
          </p:spPr>
          <p:txBody>
            <a:bodyPr anchor="t" rtlCol="false" tIns="0" lIns="0" bIns="0" rIns="0">
              <a:spAutoFit/>
            </a:bodyPr>
            <a:lstStyle/>
            <a:p>
              <a:pPr algn="ctr">
                <a:lnSpc>
                  <a:spcPts val="1641"/>
                </a:lnSpc>
              </a:pPr>
              <a:r>
                <a:rPr lang="en-US" sz="1367">
                  <a:solidFill>
                    <a:srgbClr val="1C503D"/>
                  </a:solidFill>
                  <a:latin typeface="Libre Baskerville"/>
                </a:rPr>
                <a:t> Name Surname</a:t>
              </a:r>
            </a:p>
          </p:txBody>
        </p:sp>
        <p:sp>
          <p:nvSpPr>
            <p:cNvPr name="TextBox 22" id="22"/>
            <p:cNvSpPr txBox="true"/>
            <p:nvPr/>
          </p:nvSpPr>
          <p:spPr>
            <a:xfrm rot="0">
              <a:off x="273664" y="2838430"/>
              <a:ext cx="1476803" cy="233408"/>
            </a:xfrm>
            <a:prstGeom prst="rect">
              <a:avLst/>
            </a:prstGeom>
          </p:spPr>
          <p:txBody>
            <a:bodyPr anchor="t" rtlCol="false" tIns="0" lIns="0" bIns="0" rIns="0">
              <a:spAutoFit/>
            </a:bodyPr>
            <a:lstStyle/>
            <a:p>
              <a:pPr algn="ctr">
                <a:lnSpc>
                  <a:spcPts val="1641"/>
                </a:lnSpc>
              </a:pPr>
              <a:r>
                <a:rPr lang="en-US" sz="820" spc="41">
                  <a:solidFill>
                    <a:srgbClr val="1C503D"/>
                  </a:solidFill>
                  <a:latin typeface="Noto Serif"/>
                </a:rPr>
                <a:t>Title or Position</a:t>
              </a:r>
            </a:p>
          </p:txBody>
        </p:sp>
      </p:grpSp>
      <p:grpSp>
        <p:nvGrpSpPr>
          <p:cNvPr name="Group 23" id="23"/>
          <p:cNvGrpSpPr/>
          <p:nvPr/>
        </p:nvGrpSpPr>
        <p:grpSpPr>
          <a:xfrm rot="0">
            <a:off x="12975479" y="3644867"/>
            <a:ext cx="1518099" cy="2663827"/>
            <a:chOff x="0" y="0"/>
            <a:chExt cx="2024132" cy="3551770"/>
          </a:xfrm>
        </p:grpSpPr>
        <p:grpSp>
          <p:nvGrpSpPr>
            <p:cNvPr name="Group 24" id="24"/>
            <p:cNvGrpSpPr/>
            <p:nvPr/>
          </p:nvGrpSpPr>
          <p:grpSpPr>
            <a:xfrm rot="0">
              <a:off x="0" y="0"/>
              <a:ext cx="2024132" cy="3551770"/>
              <a:chOff x="0" y="0"/>
              <a:chExt cx="560586" cy="983668"/>
            </a:xfrm>
          </p:grpSpPr>
          <p:sp>
            <p:nvSpPr>
              <p:cNvPr name="Freeform 25" id="25"/>
              <p:cNvSpPr/>
              <p:nvPr/>
            </p:nvSpPr>
            <p:spPr>
              <a:xfrm flipH="false" flipV="false">
                <a:off x="0" y="0"/>
                <a:ext cx="560586" cy="983668"/>
              </a:xfrm>
              <a:custGeom>
                <a:avLst/>
                <a:gdLst/>
                <a:ahLst/>
                <a:cxnLst/>
                <a:rect r="r" b="b" t="t" l="l"/>
                <a:pathLst>
                  <a:path h="983668" w="560586">
                    <a:moveTo>
                      <a:pt x="185503" y="0"/>
                    </a:moveTo>
                    <a:lnTo>
                      <a:pt x="375084" y="0"/>
                    </a:lnTo>
                    <a:cubicBezTo>
                      <a:pt x="477534" y="0"/>
                      <a:pt x="560586" y="83052"/>
                      <a:pt x="560586" y="185503"/>
                    </a:cubicBezTo>
                    <a:lnTo>
                      <a:pt x="560586" y="798165"/>
                    </a:lnTo>
                    <a:cubicBezTo>
                      <a:pt x="560586" y="847364"/>
                      <a:pt x="541042" y="894547"/>
                      <a:pt x="506254" y="929335"/>
                    </a:cubicBezTo>
                    <a:cubicBezTo>
                      <a:pt x="471465" y="964124"/>
                      <a:pt x="424282" y="983668"/>
                      <a:pt x="375084" y="983668"/>
                    </a:cubicBezTo>
                    <a:lnTo>
                      <a:pt x="185503" y="983668"/>
                    </a:lnTo>
                    <a:cubicBezTo>
                      <a:pt x="83052" y="983668"/>
                      <a:pt x="0" y="900615"/>
                      <a:pt x="0" y="798165"/>
                    </a:cubicBezTo>
                    <a:lnTo>
                      <a:pt x="0" y="185503"/>
                    </a:lnTo>
                    <a:cubicBezTo>
                      <a:pt x="0" y="83052"/>
                      <a:pt x="83052" y="0"/>
                      <a:pt x="185503" y="0"/>
                    </a:cubicBezTo>
                    <a:close/>
                  </a:path>
                </a:pathLst>
              </a:custGeom>
              <a:solidFill>
                <a:srgbClr val="FFFFFF"/>
              </a:solidFill>
              <a:ln w="38100">
                <a:solidFill>
                  <a:srgbClr val="243F36"/>
                </a:solidFill>
              </a:ln>
            </p:spPr>
          </p:sp>
          <p:sp>
            <p:nvSpPr>
              <p:cNvPr name="TextBox 26" id="26"/>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27" id="27"/>
            <p:cNvGrpSpPr>
              <a:grpSpLocks noChangeAspect="true"/>
            </p:cNvGrpSpPr>
            <p:nvPr/>
          </p:nvGrpSpPr>
          <p:grpSpPr>
            <a:xfrm rot="0">
              <a:off x="371910" y="456614"/>
              <a:ext cx="1280312" cy="1280307"/>
              <a:chOff x="0" y="0"/>
              <a:chExt cx="6350000" cy="6349975"/>
            </a:xfrm>
          </p:grpSpPr>
          <p:sp>
            <p:nvSpPr>
              <p:cNvPr name="Freeform 28" id="28"/>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125840" r="-95480" t="-17228" b="-96986"/>
                </a:stretch>
              </a:blipFill>
            </p:spPr>
          </p:sp>
        </p:grpSp>
        <p:sp>
          <p:nvSpPr>
            <p:cNvPr name="TextBox 29" id="29"/>
            <p:cNvSpPr txBox="true"/>
            <p:nvPr/>
          </p:nvSpPr>
          <p:spPr>
            <a:xfrm rot="0">
              <a:off x="273664" y="2044895"/>
              <a:ext cx="1476803" cy="555778"/>
            </a:xfrm>
            <a:prstGeom prst="rect">
              <a:avLst/>
            </a:prstGeom>
          </p:spPr>
          <p:txBody>
            <a:bodyPr anchor="t" rtlCol="false" tIns="0" lIns="0" bIns="0" rIns="0">
              <a:spAutoFit/>
            </a:bodyPr>
            <a:lstStyle/>
            <a:p>
              <a:pPr algn="ctr">
                <a:lnSpc>
                  <a:spcPts val="1641"/>
                </a:lnSpc>
              </a:pPr>
              <a:r>
                <a:rPr lang="en-US" sz="1367">
                  <a:solidFill>
                    <a:srgbClr val="1C503D"/>
                  </a:solidFill>
                  <a:latin typeface="Libre Baskerville"/>
                </a:rPr>
                <a:t> Name Surname</a:t>
              </a:r>
            </a:p>
          </p:txBody>
        </p:sp>
        <p:sp>
          <p:nvSpPr>
            <p:cNvPr name="TextBox 30" id="30"/>
            <p:cNvSpPr txBox="true"/>
            <p:nvPr/>
          </p:nvSpPr>
          <p:spPr>
            <a:xfrm rot="0">
              <a:off x="273664" y="2838430"/>
              <a:ext cx="1476803" cy="233408"/>
            </a:xfrm>
            <a:prstGeom prst="rect">
              <a:avLst/>
            </a:prstGeom>
          </p:spPr>
          <p:txBody>
            <a:bodyPr anchor="t" rtlCol="false" tIns="0" lIns="0" bIns="0" rIns="0">
              <a:spAutoFit/>
            </a:bodyPr>
            <a:lstStyle/>
            <a:p>
              <a:pPr algn="ctr">
                <a:lnSpc>
                  <a:spcPts val="1641"/>
                </a:lnSpc>
              </a:pPr>
              <a:r>
                <a:rPr lang="en-US" sz="820" spc="41">
                  <a:solidFill>
                    <a:srgbClr val="1C503D"/>
                  </a:solidFill>
                  <a:latin typeface="Noto Serif"/>
                </a:rPr>
                <a:t>Title or Position</a:t>
              </a:r>
            </a:p>
          </p:txBody>
        </p:sp>
      </p:grpSp>
      <p:grpSp>
        <p:nvGrpSpPr>
          <p:cNvPr name="Group 31" id="31"/>
          <p:cNvGrpSpPr/>
          <p:nvPr/>
        </p:nvGrpSpPr>
        <p:grpSpPr>
          <a:xfrm rot="0">
            <a:off x="11036160" y="6833235"/>
            <a:ext cx="1518099" cy="2663827"/>
            <a:chOff x="0" y="0"/>
            <a:chExt cx="2024132" cy="3551770"/>
          </a:xfrm>
        </p:grpSpPr>
        <p:grpSp>
          <p:nvGrpSpPr>
            <p:cNvPr name="Group 32" id="32"/>
            <p:cNvGrpSpPr/>
            <p:nvPr/>
          </p:nvGrpSpPr>
          <p:grpSpPr>
            <a:xfrm rot="0">
              <a:off x="0" y="0"/>
              <a:ext cx="2024132" cy="3551770"/>
              <a:chOff x="0" y="0"/>
              <a:chExt cx="560586" cy="983668"/>
            </a:xfrm>
          </p:grpSpPr>
          <p:sp>
            <p:nvSpPr>
              <p:cNvPr name="Freeform 33" id="33"/>
              <p:cNvSpPr/>
              <p:nvPr/>
            </p:nvSpPr>
            <p:spPr>
              <a:xfrm flipH="false" flipV="false">
                <a:off x="0" y="0"/>
                <a:ext cx="560586" cy="983668"/>
              </a:xfrm>
              <a:custGeom>
                <a:avLst/>
                <a:gdLst/>
                <a:ahLst/>
                <a:cxnLst/>
                <a:rect r="r" b="b" t="t" l="l"/>
                <a:pathLst>
                  <a:path h="983668" w="560586">
                    <a:moveTo>
                      <a:pt x="185503" y="0"/>
                    </a:moveTo>
                    <a:lnTo>
                      <a:pt x="375084" y="0"/>
                    </a:lnTo>
                    <a:cubicBezTo>
                      <a:pt x="477534" y="0"/>
                      <a:pt x="560586" y="83052"/>
                      <a:pt x="560586" y="185503"/>
                    </a:cubicBezTo>
                    <a:lnTo>
                      <a:pt x="560586" y="798165"/>
                    </a:lnTo>
                    <a:cubicBezTo>
                      <a:pt x="560586" y="847364"/>
                      <a:pt x="541042" y="894547"/>
                      <a:pt x="506254" y="929335"/>
                    </a:cubicBezTo>
                    <a:cubicBezTo>
                      <a:pt x="471465" y="964124"/>
                      <a:pt x="424282" y="983668"/>
                      <a:pt x="375084" y="983668"/>
                    </a:cubicBezTo>
                    <a:lnTo>
                      <a:pt x="185503" y="983668"/>
                    </a:lnTo>
                    <a:cubicBezTo>
                      <a:pt x="83052" y="983668"/>
                      <a:pt x="0" y="900615"/>
                      <a:pt x="0" y="798165"/>
                    </a:cubicBezTo>
                    <a:lnTo>
                      <a:pt x="0" y="185503"/>
                    </a:lnTo>
                    <a:cubicBezTo>
                      <a:pt x="0" y="83052"/>
                      <a:pt x="83052" y="0"/>
                      <a:pt x="185503" y="0"/>
                    </a:cubicBezTo>
                    <a:close/>
                  </a:path>
                </a:pathLst>
              </a:custGeom>
              <a:solidFill>
                <a:srgbClr val="FFFFFF"/>
              </a:solidFill>
              <a:ln w="38100">
                <a:solidFill>
                  <a:srgbClr val="243F36"/>
                </a:solidFill>
              </a:ln>
            </p:spPr>
          </p:sp>
          <p:sp>
            <p:nvSpPr>
              <p:cNvPr name="TextBox 34" id="34"/>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35" id="35"/>
            <p:cNvGrpSpPr>
              <a:grpSpLocks noChangeAspect="true"/>
            </p:cNvGrpSpPr>
            <p:nvPr/>
          </p:nvGrpSpPr>
          <p:grpSpPr>
            <a:xfrm rot="0">
              <a:off x="371910" y="456614"/>
              <a:ext cx="1280312" cy="1280307"/>
              <a:chOff x="0" y="0"/>
              <a:chExt cx="6350000" cy="6349975"/>
            </a:xfrm>
          </p:grpSpPr>
          <p:sp>
            <p:nvSpPr>
              <p:cNvPr name="Freeform 36" id="36"/>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178369" r="-56324" t="-10963" b="-112166"/>
                </a:stretch>
              </a:blipFill>
            </p:spPr>
          </p:sp>
        </p:grpSp>
        <p:sp>
          <p:nvSpPr>
            <p:cNvPr name="TextBox 37" id="37"/>
            <p:cNvSpPr txBox="true"/>
            <p:nvPr/>
          </p:nvSpPr>
          <p:spPr>
            <a:xfrm rot="0">
              <a:off x="273664" y="2044895"/>
              <a:ext cx="1476803" cy="555778"/>
            </a:xfrm>
            <a:prstGeom prst="rect">
              <a:avLst/>
            </a:prstGeom>
          </p:spPr>
          <p:txBody>
            <a:bodyPr anchor="t" rtlCol="false" tIns="0" lIns="0" bIns="0" rIns="0">
              <a:spAutoFit/>
            </a:bodyPr>
            <a:lstStyle/>
            <a:p>
              <a:pPr algn="ctr">
                <a:lnSpc>
                  <a:spcPts val="1641"/>
                </a:lnSpc>
              </a:pPr>
              <a:r>
                <a:rPr lang="en-US" sz="1367">
                  <a:solidFill>
                    <a:srgbClr val="1C503D"/>
                  </a:solidFill>
                  <a:latin typeface="Libre Baskerville"/>
                </a:rPr>
                <a:t> Name Surname</a:t>
              </a:r>
            </a:p>
          </p:txBody>
        </p:sp>
        <p:sp>
          <p:nvSpPr>
            <p:cNvPr name="TextBox 38" id="38"/>
            <p:cNvSpPr txBox="true"/>
            <p:nvPr/>
          </p:nvSpPr>
          <p:spPr>
            <a:xfrm rot="0">
              <a:off x="273664" y="2838430"/>
              <a:ext cx="1476803" cy="233408"/>
            </a:xfrm>
            <a:prstGeom prst="rect">
              <a:avLst/>
            </a:prstGeom>
          </p:spPr>
          <p:txBody>
            <a:bodyPr anchor="t" rtlCol="false" tIns="0" lIns="0" bIns="0" rIns="0">
              <a:spAutoFit/>
            </a:bodyPr>
            <a:lstStyle/>
            <a:p>
              <a:pPr algn="ctr">
                <a:lnSpc>
                  <a:spcPts val="1641"/>
                </a:lnSpc>
              </a:pPr>
              <a:r>
                <a:rPr lang="en-US" sz="820" spc="41">
                  <a:solidFill>
                    <a:srgbClr val="1C503D"/>
                  </a:solidFill>
                  <a:latin typeface="Noto Serif"/>
                </a:rPr>
                <a:t>Title or Position</a:t>
              </a:r>
            </a:p>
          </p:txBody>
        </p:sp>
      </p:grpSp>
      <p:pic>
        <p:nvPicPr>
          <p:cNvPr name="Picture 39" id="39"/>
          <p:cNvPicPr>
            <a:picLocks noChangeAspect="true"/>
          </p:cNvPicPr>
          <p:nvPr/>
        </p:nvPicPr>
        <p:blipFill>
          <a:blip r:embed="rId5">
            <a:alphaModFix amt="3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5400000">
            <a:off x="-1655895" y="4627695"/>
            <a:ext cx="7315200" cy="4003409"/>
          </a:xfrm>
          <a:prstGeom prst="rect">
            <a:avLst/>
          </a:prstGeom>
        </p:spPr>
      </p:pic>
      <p:grpSp>
        <p:nvGrpSpPr>
          <p:cNvPr name="Group 40" id="40"/>
          <p:cNvGrpSpPr/>
          <p:nvPr/>
        </p:nvGrpSpPr>
        <p:grpSpPr>
          <a:xfrm rot="0">
            <a:off x="2184771" y="6833235"/>
            <a:ext cx="1518099" cy="2663827"/>
            <a:chOff x="0" y="0"/>
            <a:chExt cx="2024132" cy="3551770"/>
          </a:xfrm>
        </p:grpSpPr>
        <p:grpSp>
          <p:nvGrpSpPr>
            <p:cNvPr name="Group 41" id="41"/>
            <p:cNvGrpSpPr/>
            <p:nvPr/>
          </p:nvGrpSpPr>
          <p:grpSpPr>
            <a:xfrm rot="0">
              <a:off x="0" y="0"/>
              <a:ext cx="2024132" cy="3551770"/>
              <a:chOff x="0" y="0"/>
              <a:chExt cx="560586" cy="983668"/>
            </a:xfrm>
          </p:grpSpPr>
          <p:sp>
            <p:nvSpPr>
              <p:cNvPr name="Freeform 42" id="42"/>
              <p:cNvSpPr/>
              <p:nvPr/>
            </p:nvSpPr>
            <p:spPr>
              <a:xfrm flipH="false" flipV="false">
                <a:off x="0" y="0"/>
                <a:ext cx="560586" cy="983668"/>
              </a:xfrm>
              <a:custGeom>
                <a:avLst/>
                <a:gdLst/>
                <a:ahLst/>
                <a:cxnLst/>
                <a:rect r="r" b="b" t="t" l="l"/>
                <a:pathLst>
                  <a:path h="983668" w="560586">
                    <a:moveTo>
                      <a:pt x="185503" y="0"/>
                    </a:moveTo>
                    <a:lnTo>
                      <a:pt x="375084" y="0"/>
                    </a:lnTo>
                    <a:cubicBezTo>
                      <a:pt x="477534" y="0"/>
                      <a:pt x="560586" y="83052"/>
                      <a:pt x="560586" y="185503"/>
                    </a:cubicBezTo>
                    <a:lnTo>
                      <a:pt x="560586" y="798165"/>
                    </a:lnTo>
                    <a:cubicBezTo>
                      <a:pt x="560586" y="847364"/>
                      <a:pt x="541042" y="894547"/>
                      <a:pt x="506254" y="929335"/>
                    </a:cubicBezTo>
                    <a:cubicBezTo>
                      <a:pt x="471465" y="964124"/>
                      <a:pt x="424282" y="983668"/>
                      <a:pt x="375084" y="983668"/>
                    </a:cubicBezTo>
                    <a:lnTo>
                      <a:pt x="185503" y="983668"/>
                    </a:lnTo>
                    <a:cubicBezTo>
                      <a:pt x="83052" y="983668"/>
                      <a:pt x="0" y="900615"/>
                      <a:pt x="0" y="798165"/>
                    </a:cubicBezTo>
                    <a:lnTo>
                      <a:pt x="0" y="185503"/>
                    </a:lnTo>
                    <a:cubicBezTo>
                      <a:pt x="0" y="83052"/>
                      <a:pt x="83052" y="0"/>
                      <a:pt x="185503" y="0"/>
                    </a:cubicBezTo>
                    <a:close/>
                  </a:path>
                </a:pathLst>
              </a:custGeom>
              <a:solidFill>
                <a:srgbClr val="FFFFFF"/>
              </a:solidFill>
              <a:ln w="38100">
                <a:solidFill>
                  <a:srgbClr val="243F36"/>
                </a:solidFill>
              </a:ln>
            </p:spPr>
          </p:sp>
          <p:sp>
            <p:nvSpPr>
              <p:cNvPr name="TextBox 43" id="43"/>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44" id="44"/>
            <p:cNvGrpSpPr>
              <a:grpSpLocks noChangeAspect="true"/>
            </p:cNvGrpSpPr>
            <p:nvPr/>
          </p:nvGrpSpPr>
          <p:grpSpPr>
            <a:xfrm rot="0">
              <a:off x="371910" y="456614"/>
              <a:ext cx="1280312" cy="1280307"/>
              <a:chOff x="0" y="0"/>
              <a:chExt cx="6350000" cy="6349975"/>
            </a:xfrm>
          </p:grpSpPr>
          <p:sp>
            <p:nvSpPr>
              <p:cNvPr name="Freeform 45" id="45"/>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53191" r="-114997" t="0" b="-78793"/>
                </a:stretch>
              </a:blipFill>
            </p:spPr>
          </p:sp>
        </p:grpSp>
        <p:sp>
          <p:nvSpPr>
            <p:cNvPr name="TextBox 46" id="46"/>
            <p:cNvSpPr txBox="true"/>
            <p:nvPr/>
          </p:nvSpPr>
          <p:spPr>
            <a:xfrm rot="0">
              <a:off x="273664" y="2044895"/>
              <a:ext cx="1476803" cy="555778"/>
            </a:xfrm>
            <a:prstGeom prst="rect">
              <a:avLst/>
            </a:prstGeom>
          </p:spPr>
          <p:txBody>
            <a:bodyPr anchor="t" rtlCol="false" tIns="0" lIns="0" bIns="0" rIns="0">
              <a:spAutoFit/>
            </a:bodyPr>
            <a:lstStyle/>
            <a:p>
              <a:pPr algn="ctr">
                <a:lnSpc>
                  <a:spcPts val="1641"/>
                </a:lnSpc>
              </a:pPr>
              <a:r>
                <a:rPr lang="en-US" sz="1367">
                  <a:solidFill>
                    <a:srgbClr val="1C503D"/>
                  </a:solidFill>
                  <a:latin typeface="Libre Baskerville"/>
                </a:rPr>
                <a:t> Name Surname</a:t>
              </a:r>
            </a:p>
          </p:txBody>
        </p:sp>
        <p:sp>
          <p:nvSpPr>
            <p:cNvPr name="TextBox 47" id="47"/>
            <p:cNvSpPr txBox="true"/>
            <p:nvPr/>
          </p:nvSpPr>
          <p:spPr>
            <a:xfrm rot="0">
              <a:off x="273664" y="2838430"/>
              <a:ext cx="1476803" cy="233408"/>
            </a:xfrm>
            <a:prstGeom prst="rect">
              <a:avLst/>
            </a:prstGeom>
          </p:spPr>
          <p:txBody>
            <a:bodyPr anchor="t" rtlCol="false" tIns="0" lIns="0" bIns="0" rIns="0">
              <a:spAutoFit/>
            </a:bodyPr>
            <a:lstStyle/>
            <a:p>
              <a:pPr algn="ctr">
                <a:lnSpc>
                  <a:spcPts val="1641"/>
                </a:lnSpc>
              </a:pPr>
              <a:r>
                <a:rPr lang="en-US" sz="820" spc="41">
                  <a:solidFill>
                    <a:srgbClr val="1C503D"/>
                  </a:solidFill>
                  <a:latin typeface="Noto Serif"/>
                </a:rPr>
                <a:t>Title or Position</a:t>
              </a:r>
            </a:p>
          </p:txBody>
        </p:sp>
      </p:grpSp>
      <p:grpSp>
        <p:nvGrpSpPr>
          <p:cNvPr name="Group 48" id="48"/>
          <p:cNvGrpSpPr/>
          <p:nvPr/>
        </p:nvGrpSpPr>
        <p:grpSpPr>
          <a:xfrm rot="0">
            <a:off x="14914798" y="6833235"/>
            <a:ext cx="1518099" cy="2663827"/>
            <a:chOff x="0" y="0"/>
            <a:chExt cx="2024132" cy="3551770"/>
          </a:xfrm>
        </p:grpSpPr>
        <p:grpSp>
          <p:nvGrpSpPr>
            <p:cNvPr name="Group 49" id="49"/>
            <p:cNvGrpSpPr/>
            <p:nvPr/>
          </p:nvGrpSpPr>
          <p:grpSpPr>
            <a:xfrm rot="0">
              <a:off x="0" y="0"/>
              <a:ext cx="2024132" cy="3551770"/>
              <a:chOff x="0" y="0"/>
              <a:chExt cx="560586" cy="983668"/>
            </a:xfrm>
          </p:grpSpPr>
          <p:sp>
            <p:nvSpPr>
              <p:cNvPr name="Freeform 50" id="50"/>
              <p:cNvSpPr/>
              <p:nvPr/>
            </p:nvSpPr>
            <p:spPr>
              <a:xfrm flipH="false" flipV="false">
                <a:off x="0" y="0"/>
                <a:ext cx="560586" cy="983668"/>
              </a:xfrm>
              <a:custGeom>
                <a:avLst/>
                <a:gdLst/>
                <a:ahLst/>
                <a:cxnLst/>
                <a:rect r="r" b="b" t="t" l="l"/>
                <a:pathLst>
                  <a:path h="983668" w="560586">
                    <a:moveTo>
                      <a:pt x="185503" y="0"/>
                    </a:moveTo>
                    <a:lnTo>
                      <a:pt x="375084" y="0"/>
                    </a:lnTo>
                    <a:cubicBezTo>
                      <a:pt x="477534" y="0"/>
                      <a:pt x="560586" y="83052"/>
                      <a:pt x="560586" y="185503"/>
                    </a:cubicBezTo>
                    <a:lnTo>
                      <a:pt x="560586" y="798165"/>
                    </a:lnTo>
                    <a:cubicBezTo>
                      <a:pt x="560586" y="847364"/>
                      <a:pt x="541042" y="894547"/>
                      <a:pt x="506254" y="929335"/>
                    </a:cubicBezTo>
                    <a:cubicBezTo>
                      <a:pt x="471465" y="964124"/>
                      <a:pt x="424282" y="983668"/>
                      <a:pt x="375084" y="983668"/>
                    </a:cubicBezTo>
                    <a:lnTo>
                      <a:pt x="185503" y="983668"/>
                    </a:lnTo>
                    <a:cubicBezTo>
                      <a:pt x="83052" y="983668"/>
                      <a:pt x="0" y="900615"/>
                      <a:pt x="0" y="798165"/>
                    </a:cubicBezTo>
                    <a:lnTo>
                      <a:pt x="0" y="185503"/>
                    </a:lnTo>
                    <a:cubicBezTo>
                      <a:pt x="0" y="83052"/>
                      <a:pt x="83052" y="0"/>
                      <a:pt x="185503" y="0"/>
                    </a:cubicBezTo>
                    <a:close/>
                  </a:path>
                </a:pathLst>
              </a:custGeom>
              <a:solidFill>
                <a:srgbClr val="FFFFFF"/>
              </a:solidFill>
              <a:ln w="38100">
                <a:solidFill>
                  <a:srgbClr val="243F36"/>
                </a:solidFill>
              </a:ln>
            </p:spPr>
          </p:sp>
          <p:sp>
            <p:nvSpPr>
              <p:cNvPr name="TextBox 51" id="51"/>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52" id="52"/>
            <p:cNvGrpSpPr>
              <a:grpSpLocks noChangeAspect="true"/>
            </p:cNvGrpSpPr>
            <p:nvPr/>
          </p:nvGrpSpPr>
          <p:grpSpPr>
            <a:xfrm rot="0">
              <a:off x="371910" y="456614"/>
              <a:ext cx="1280312" cy="1280307"/>
              <a:chOff x="0" y="0"/>
              <a:chExt cx="6350000" cy="6349975"/>
            </a:xfrm>
          </p:grpSpPr>
          <p:sp>
            <p:nvSpPr>
              <p:cNvPr name="Freeform 53" id="53"/>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8"/>
                <a:stretch>
                  <a:fillRect l="-89759" r="-73693" t="-3132" b="-72174"/>
                </a:stretch>
              </a:blipFill>
            </p:spPr>
          </p:sp>
        </p:grpSp>
        <p:sp>
          <p:nvSpPr>
            <p:cNvPr name="TextBox 54" id="54"/>
            <p:cNvSpPr txBox="true"/>
            <p:nvPr/>
          </p:nvSpPr>
          <p:spPr>
            <a:xfrm rot="0">
              <a:off x="273664" y="2044895"/>
              <a:ext cx="1476803" cy="555778"/>
            </a:xfrm>
            <a:prstGeom prst="rect">
              <a:avLst/>
            </a:prstGeom>
          </p:spPr>
          <p:txBody>
            <a:bodyPr anchor="t" rtlCol="false" tIns="0" lIns="0" bIns="0" rIns="0">
              <a:spAutoFit/>
            </a:bodyPr>
            <a:lstStyle/>
            <a:p>
              <a:pPr algn="ctr">
                <a:lnSpc>
                  <a:spcPts val="1641"/>
                </a:lnSpc>
              </a:pPr>
              <a:r>
                <a:rPr lang="en-US" sz="1367">
                  <a:solidFill>
                    <a:srgbClr val="1C503D"/>
                  </a:solidFill>
                  <a:latin typeface="Libre Baskerville"/>
                </a:rPr>
                <a:t> Name Surname</a:t>
              </a:r>
            </a:p>
          </p:txBody>
        </p:sp>
        <p:sp>
          <p:nvSpPr>
            <p:cNvPr name="TextBox 55" id="55"/>
            <p:cNvSpPr txBox="true"/>
            <p:nvPr/>
          </p:nvSpPr>
          <p:spPr>
            <a:xfrm rot="0">
              <a:off x="273664" y="2838430"/>
              <a:ext cx="1476803" cy="233408"/>
            </a:xfrm>
            <a:prstGeom prst="rect">
              <a:avLst/>
            </a:prstGeom>
          </p:spPr>
          <p:txBody>
            <a:bodyPr anchor="t" rtlCol="false" tIns="0" lIns="0" bIns="0" rIns="0">
              <a:spAutoFit/>
            </a:bodyPr>
            <a:lstStyle/>
            <a:p>
              <a:pPr algn="ctr">
                <a:lnSpc>
                  <a:spcPts val="1641"/>
                </a:lnSpc>
              </a:pPr>
              <a:r>
                <a:rPr lang="en-US" sz="820" spc="41">
                  <a:solidFill>
                    <a:srgbClr val="1C503D"/>
                  </a:solidFill>
                  <a:latin typeface="Noto Serif"/>
                </a:rPr>
                <a:t>Title or Position</a:t>
              </a:r>
            </a:p>
          </p:txBody>
        </p:sp>
      </p:grpSp>
      <p:grpSp>
        <p:nvGrpSpPr>
          <p:cNvPr name="Group 56" id="56"/>
          <p:cNvGrpSpPr/>
          <p:nvPr/>
        </p:nvGrpSpPr>
        <p:grpSpPr>
          <a:xfrm rot="0">
            <a:off x="6063409" y="6833235"/>
            <a:ext cx="1518099" cy="2663827"/>
            <a:chOff x="0" y="0"/>
            <a:chExt cx="2024132" cy="3551770"/>
          </a:xfrm>
        </p:grpSpPr>
        <p:grpSp>
          <p:nvGrpSpPr>
            <p:cNvPr name="Group 57" id="57"/>
            <p:cNvGrpSpPr/>
            <p:nvPr/>
          </p:nvGrpSpPr>
          <p:grpSpPr>
            <a:xfrm rot="0">
              <a:off x="0" y="0"/>
              <a:ext cx="2024132" cy="3551770"/>
              <a:chOff x="0" y="0"/>
              <a:chExt cx="560586" cy="983668"/>
            </a:xfrm>
          </p:grpSpPr>
          <p:sp>
            <p:nvSpPr>
              <p:cNvPr name="Freeform 58" id="58"/>
              <p:cNvSpPr/>
              <p:nvPr/>
            </p:nvSpPr>
            <p:spPr>
              <a:xfrm flipH="false" flipV="false">
                <a:off x="0" y="0"/>
                <a:ext cx="560586" cy="983668"/>
              </a:xfrm>
              <a:custGeom>
                <a:avLst/>
                <a:gdLst/>
                <a:ahLst/>
                <a:cxnLst/>
                <a:rect r="r" b="b" t="t" l="l"/>
                <a:pathLst>
                  <a:path h="983668" w="560586">
                    <a:moveTo>
                      <a:pt x="185503" y="0"/>
                    </a:moveTo>
                    <a:lnTo>
                      <a:pt x="375084" y="0"/>
                    </a:lnTo>
                    <a:cubicBezTo>
                      <a:pt x="477534" y="0"/>
                      <a:pt x="560586" y="83052"/>
                      <a:pt x="560586" y="185503"/>
                    </a:cubicBezTo>
                    <a:lnTo>
                      <a:pt x="560586" y="798165"/>
                    </a:lnTo>
                    <a:cubicBezTo>
                      <a:pt x="560586" y="847364"/>
                      <a:pt x="541042" y="894547"/>
                      <a:pt x="506254" y="929335"/>
                    </a:cubicBezTo>
                    <a:cubicBezTo>
                      <a:pt x="471465" y="964124"/>
                      <a:pt x="424282" y="983668"/>
                      <a:pt x="375084" y="983668"/>
                    </a:cubicBezTo>
                    <a:lnTo>
                      <a:pt x="185503" y="983668"/>
                    </a:lnTo>
                    <a:cubicBezTo>
                      <a:pt x="83052" y="983668"/>
                      <a:pt x="0" y="900615"/>
                      <a:pt x="0" y="798165"/>
                    </a:cubicBezTo>
                    <a:lnTo>
                      <a:pt x="0" y="185503"/>
                    </a:lnTo>
                    <a:cubicBezTo>
                      <a:pt x="0" y="83052"/>
                      <a:pt x="83052" y="0"/>
                      <a:pt x="185503" y="0"/>
                    </a:cubicBezTo>
                    <a:close/>
                  </a:path>
                </a:pathLst>
              </a:custGeom>
              <a:solidFill>
                <a:srgbClr val="FFFFFF"/>
              </a:solidFill>
              <a:ln w="38100">
                <a:solidFill>
                  <a:srgbClr val="243F36"/>
                </a:solidFill>
              </a:ln>
            </p:spPr>
          </p:sp>
          <p:sp>
            <p:nvSpPr>
              <p:cNvPr name="TextBox 59" id="59"/>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60" id="60"/>
            <p:cNvGrpSpPr>
              <a:grpSpLocks noChangeAspect="true"/>
            </p:cNvGrpSpPr>
            <p:nvPr/>
          </p:nvGrpSpPr>
          <p:grpSpPr>
            <a:xfrm rot="0">
              <a:off x="371910" y="456614"/>
              <a:ext cx="1280312" cy="1280307"/>
              <a:chOff x="0" y="0"/>
              <a:chExt cx="6350000" cy="6349975"/>
            </a:xfrm>
          </p:grpSpPr>
          <p:sp>
            <p:nvSpPr>
              <p:cNvPr name="Freeform 61" id="61"/>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9"/>
                <a:stretch>
                  <a:fillRect l="-123578" r="-137972" t="-54818" b="-86518"/>
                </a:stretch>
              </a:blipFill>
            </p:spPr>
          </p:sp>
        </p:grpSp>
        <p:sp>
          <p:nvSpPr>
            <p:cNvPr name="TextBox 62" id="62"/>
            <p:cNvSpPr txBox="true"/>
            <p:nvPr/>
          </p:nvSpPr>
          <p:spPr>
            <a:xfrm rot="0">
              <a:off x="273664" y="2044895"/>
              <a:ext cx="1476803" cy="555778"/>
            </a:xfrm>
            <a:prstGeom prst="rect">
              <a:avLst/>
            </a:prstGeom>
          </p:spPr>
          <p:txBody>
            <a:bodyPr anchor="t" rtlCol="false" tIns="0" lIns="0" bIns="0" rIns="0">
              <a:spAutoFit/>
            </a:bodyPr>
            <a:lstStyle/>
            <a:p>
              <a:pPr algn="ctr">
                <a:lnSpc>
                  <a:spcPts val="1641"/>
                </a:lnSpc>
              </a:pPr>
              <a:r>
                <a:rPr lang="en-US" sz="1367">
                  <a:solidFill>
                    <a:srgbClr val="1C503D"/>
                  </a:solidFill>
                  <a:latin typeface="Libre Baskerville"/>
                </a:rPr>
                <a:t> Name Surname</a:t>
              </a:r>
            </a:p>
          </p:txBody>
        </p:sp>
        <p:sp>
          <p:nvSpPr>
            <p:cNvPr name="TextBox 63" id="63"/>
            <p:cNvSpPr txBox="true"/>
            <p:nvPr/>
          </p:nvSpPr>
          <p:spPr>
            <a:xfrm rot="0">
              <a:off x="273664" y="2838430"/>
              <a:ext cx="1476803" cy="233408"/>
            </a:xfrm>
            <a:prstGeom prst="rect">
              <a:avLst/>
            </a:prstGeom>
          </p:spPr>
          <p:txBody>
            <a:bodyPr anchor="t" rtlCol="false" tIns="0" lIns="0" bIns="0" rIns="0">
              <a:spAutoFit/>
            </a:bodyPr>
            <a:lstStyle/>
            <a:p>
              <a:pPr algn="ctr">
                <a:lnSpc>
                  <a:spcPts val="1641"/>
                </a:lnSpc>
              </a:pPr>
              <a:r>
                <a:rPr lang="en-US" sz="820" spc="41">
                  <a:solidFill>
                    <a:srgbClr val="1C503D"/>
                  </a:solidFill>
                  <a:latin typeface="Noto Serif"/>
                </a:rPr>
                <a:t>Title or Position</a:t>
              </a:r>
            </a:p>
          </p:txBody>
        </p:sp>
      </p:grpSp>
      <p:grpSp>
        <p:nvGrpSpPr>
          <p:cNvPr name="Group 64" id="64"/>
          <p:cNvGrpSpPr/>
          <p:nvPr/>
        </p:nvGrpSpPr>
        <p:grpSpPr>
          <a:xfrm rot="0">
            <a:off x="8242458" y="2809715"/>
            <a:ext cx="1518099" cy="2663827"/>
            <a:chOff x="0" y="0"/>
            <a:chExt cx="2024132" cy="3551770"/>
          </a:xfrm>
        </p:grpSpPr>
        <p:grpSp>
          <p:nvGrpSpPr>
            <p:cNvPr name="Group 65" id="65"/>
            <p:cNvGrpSpPr/>
            <p:nvPr/>
          </p:nvGrpSpPr>
          <p:grpSpPr>
            <a:xfrm rot="0">
              <a:off x="0" y="0"/>
              <a:ext cx="2024132" cy="3551770"/>
              <a:chOff x="0" y="0"/>
              <a:chExt cx="560586" cy="983668"/>
            </a:xfrm>
          </p:grpSpPr>
          <p:sp>
            <p:nvSpPr>
              <p:cNvPr name="Freeform 66" id="66"/>
              <p:cNvSpPr/>
              <p:nvPr/>
            </p:nvSpPr>
            <p:spPr>
              <a:xfrm flipH="false" flipV="false">
                <a:off x="0" y="0"/>
                <a:ext cx="560586" cy="983668"/>
              </a:xfrm>
              <a:custGeom>
                <a:avLst/>
                <a:gdLst/>
                <a:ahLst/>
                <a:cxnLst/>
                <a:rect r="r" b="b" t="t" l="l"/>
                <a:pathLst>
                  <a:path h="983668" w="560586">
                    <a:moveTo>
                      <a:pt x="185503" y="0"/>
                    </a:moveTo>
                    <a:lnTo>
                      <a:pt x="375084" y="0"/>
                    </a:lnTo>
                    <a:cubicBezTo>
                      <a:pt x="477534" y="0"/>
                      <a:pt x="560586" y="83052"/>
                      <a:pt x="560586" y="185503"/>
                    </a:cubicBezTo>
                    <a:lnTo>
                      <a:pt x="560586" y="798165"/>
                    </a:lnTo>
                    <a:cubicBezTo>
                      <a:pt x="560586" y="847364"/>
                      <a:pt x="541042" y="894547"/>
                      <a:pt x="506254" y="929335"/>
                    </a:cubicBezTo>
                    <a:cubicBezTo>
                      <a:pt x="471465" y="964124"/>
                      <a:pt x="424282" y="983668"/>
                      <a:pt x="375084" y="983668"/>
                    </a:cubicBezTo>
                    <a:lnTo>
                      <a:pt x="185503" y="983668"/>
                    </a:lnTo>
                    <a:cubicBezTo>
                      <a:pt x="83052" y="983668"/>
                      <a:pt x="0" y="900615"/>
                      <a:pt x="0" y="798165"/>
                    </a:cubicBezTo>
                    <a:lnTo>
                      <a:pt x="0" y="185503"/>
                    </a:lnTo>
                    <a:cubicBezTo>
                      <a:pt x="0" y="83052"/>
                      <a:pt x="83052" y="0"/>
                      <a:pt x="185503" y="0"/>
                    </a:cubicBezTo>
                    <a:close/>
                  </a:path>
                </a:pathLst>
              </a:custGeom>
              <a:solidFill>
                <a:srgbClr val="FFFFFF"/>
              </a:solidFill>
              <a:ln w="38100">
                <a:solidFill>
                  <a:srgbClr val="243F36"/>
                </a:solidFill>
              </a:ln>
            </p:spPr>
          </p:sp>
          <p:sp>
            <p:nvSpPr>
              <p:cNvPr name="TextBox 67" id="67"/>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68" id="68"/>
            <p:cNvGrpSpPr>
              <a:grpSpLocks noChangeAspect="true"/>
            </p:cNvGrpSpPr>
            <p:nvPr/>
          </p:nvGrpSpPr>
          <p:grpSpPr>
            <a:xfrm rot="0">
              <a:off x="371910" y="456614"/>
              <a:ext cx="1280312" cy="1280307"/>
              <a:chOff x="0" y="0"/>
              <a:chExt cx="6350000" cy="6349975"/>
            </a:xfrm>
          </p:grpSpPr>
          <p:sp>
            <p:nvSpPr>
              <p:cNvPr name="Freeform 69" id="69"/>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0"/>
                <a:stretch>
                  <a:fillRect l="-97921" r="-35012" t="0" b="-56646"/>
                </a:stretch>
              </a:blipFill>
            </p:spPr>
          </p:sp>
        </p:grpSp>
        <p:sp>
          <p:nvSpPr>
            <p:cNvPr name="TextBox 70" id="70"/>
            <p:cNvSpPr txBox="true"/>
            <p:nvPr/>
          </p:nvSpPr>
          <p:spPr>
            <a:xfrm rot="0">
              <a:off x="273664" y="2044895"/>
              <a:ext cx="1476803" cy="555778"/>
            </a:xfrm>
            <a:prstGeom prst="rect">
              <a:avLst/>
            </a:prstGeom>
          </p:spPr>
          <p:txBody>
            <a:bodyPr anchor="t" rtlCol="false" tIns="0" lIns="0" bIns="0" rIns="0">
              <a:spAutoFit/>
            </a:bodyPr>
            <a:lstStyle/>
            <a:p>
              <a:pPr algn="ctr">
                <a:lnSpc>
                  <a:spcPts val="1641"/>
                </a:lnSpc>
              </a:pPr>
              <a:r>
                <a:rPr lang="en-US" sz="1367">
                  <a:solidFill>
                    <a:srgbClr val="1C503D"/>
                  </a:solidFill>
                  <a:latin typeface="Libre Baskerville"/>
                </a:rPr>
                <a:t> Name Surname</a:t>
              </a:r>
            </a:p>
          </p:txBody>
        </p:sp>
        <p:sp>
          <p:nvSpPr>
            <p:cNvPr name="TextBox 71" id="71"/>
            <p:cNvSpPr txBox="true"/>
            <p:nvPr/>
          </p:nvSpPr>
          <p:spPr>
            <a:xfrm rot="0">
              <a:off x="273664" y="2838430"/>
              <a:ext cx="1476803" cy="233408"/>
            </a:xfrm>
            <a:prstGeom prst="rect">
              <a:avLst/>
            </a:prstGeom>
          </p:spPr>
          <p:txBody>
            <a:bodyPr anchor="t" rtlCol="false" tIns="0" lIns="0" bIns="0" rIns="0">
              <a:spAutoFit/>
            </a:bodyPr>
            <a:lstStyle/>
            <a:p>
              <a:pPr algn="ctr">
                <a:lnSpc>
                  <a:spcPts val="1641"/>
                </a:lnSpc>
              </a:pPr>
              <a:r>
                <a:rPr lang="en-US" sz="820" spc="41">
                  <a:solidFill>
                    <a:srgbClr val="1C503D"/>
                  </a:solidFill>
                  <a:latin typeface="Noto Serif"/>
                </a:rPr>
                <a:t>Title or Position</a:t>
              </a:r>
            </a:p>
          </p:txBody>
        </p:sp>
      </p:grpSp>
      <p:sp>
        <p:nvSpPr>
          <p:cNvPr name="TextBox 72" id="72"/>
          <p:cNvSpPr txBox="true"/>
          <p:nvPr/>
        </p:nvSpPr>
        <p:spPr>
          <a:xfrm rot="0">
            <a:off x="1028700" y="1190625"/>
            <a:ext cx="16230600" cy="1228725"/>
          </a:xfrm>
          <a:prstGeom prst="rect">
            <a:avLst/>
          </a:prstGeom>
        </p:spPr>
        <p:txBody>
          <a:bodyPr anchor="t" rtlCol="false" tIns="0" lIns="0" bIns="0" rIns="0">
            <a:spAutoFit/>
          </a:bodyPr>
          <a:lstStyle/>
          <a:p>
            <a:pPr algn="ctr" marL="0" indent="0" lvl="0">
              <a:lnSpc>
                <a:spcPts val="9600"/>
              </a:lnSpc>
              <a:spcBef>
                <a:spcPct val="0"/>
              </a:spcBef>
            </a:pPr>
            <a:r>
              <a:rPr lang="en-US" sz="8000" u="none">
                <a:solidFill>
                  <a:srgbClr val="1C503D"/>
                </a:solidFill>
                <a:latin typeface="Libre Baskerville"/>
              </a:rPr>
              <a:t>Add a Chart Page</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243F36"/>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3084237">
            <a:off x="-2760062" y="5247076"/>
            <a:ext cx="8022447" cy="8022447"/>
          </a:xfrm>
          <a:prstGeom prst="rect">
            <a:avLst/>
          </a:prstGeom>
        </p:spPr>
      </p:pic>
      <p:pic>
        <p:nvPicPr>
          <p:cNvPr name="Picture 3" id="3"/>
          <p:cNvPicPr>
            <a:picLocks noChangeAspect="true"/>
          </p:cNvPicPr>
          <p:nvPr/>
        </p:nvPicPr>
        <p:blipFill>
          <a:blip r:embed="rId4">
            <a:alphaModFix amt="6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4339659" y="-493830"/>
            <a:ext cx="6755642" cy="4114800"/>
          </a:xfrm>
          <a:prstGeom prst="rect">
            <a:avLst/>
          </a:prstGeom>
        </p:spPr>
      </p:pic>
      <p:graphicFrame>
        <p:nvGraphicFramePr>
          <p:cNvPr name="Table 4" id="4"/>
          <p:cNvGraphicFramePr>
            <a:graphicFrameLocks noGrp="true"/>
          </p:cNvGraphicFramePr>
          <p:nvPr/>
        </p:nvGraphicFramePr>
        <p:xfrm>
          <a:off x="3082225" y="3228629"/>
          <a:ext cx="5516820" cy="6029671"/>
        </p:xfrm>
        <a:graphic>
          <a:graphicData uri="http://schemas.openxmlformats.org/drawingml/2006/table">
            <a:tbl>
              <a:tblPr/>
              <a:tblGrid>
                <a:gridCol w="5516820"/>
              </a:tblGrid>
              <a:tr h="1205934">
                <a:tc>
                  <a:txBody>
                    <a:bodyPr anchor="t" rtlCol="false"/>
                    <a:lstStyle/>
                    <a:p>
                      <a:pPr algn="just" marL="0" indent="0" lvl="0">
                        <a:lnSpc>
                          <a:spcPts val="4399"/>
                        </a:lnSpc>
                        <a:spcBef>
                          <a:spcPct val="0"/>
                        </a:spcBef>
                        <a:defRPr/>
                      </a:pPr>
                      <a:r>
                        <a:rPr lang="en-US" sz="2199" u="none">
                          <a:solidFill>
                            <a:srgbClr val="FFFFFF"/>
                          </a:solidFill>
                          <a:latin typeface="Noto Serif"/>
                        </a:rPr>
                        <a:t>123 Anywhere St., Any City,ST 12345</a:t>
                      </a:r>
                      <a:endParaRPr lang="en-US" sz="1100"/>
                    </a:p>
                  </a:txBody>
                  <a:tcPr marL="180975" marR="180975" marT="180975" marB="180975" anchor="ctr">
                    <a:lnL cmpd="sng" algn="ctr" cap="flat" w="0">
                      <a:solidFill>
                        <a:srgbClr val="99B83C"/>
                      </a:solidFill>
                      <a:prstDash val="solid"/>
                      <a:round/>
                      <a:headEnd type="none" w="med" len="med"/>
                      <a:tailEnd type="none" w="med" len="med"/>
                    </a:lnL>
                    <a:lnR cmpd="sng" algn="ctr" cap="flat" w="0">
                      <a:solidFill>
                        <a:srgbClr val="99B83C"/>
                      </a:solidFill>
                      <a:prstDash val="solid"/>
                      <a:round/>
                      <a:headEnd type="none" w="med" len="med"/>
                      <a:tailEnd type="none" w="med" len="med"/>
                    </a:lnR>
                    <a:lnT cmpd="sng" algn="ctr" cap="flat" w="0">
                      <a:solidFill>
                        <a:srgbClr val="99B83C"/>
                      </a:solidFill>
                      <a:prstDash val="solid"/>
                      <a:round/>
                      <a:headEnd type="none" w="med" len="med"/>
                      <a:tailEnd type="none" w="med" len="med"/>
                    </a:lnT>
                    <a:lnB cmpd="sng" algn="ctr" cap="flat" w="0">
                      <a:solidFill>
                        <a:srgbClr val="99B83C"/>
                      </a:solidFill>
                      <a:prstDash val="solid"/>
                      <a:round/>
                      <a:headEnd type="none" w="med" len="med"/>
                      <a:tailEnd type="none" w="med" len="med"/>
                    </a:lnB>
                  </a:tcPr>
                </a:tc>
              </a:tr>
              <a:tr h="1205934">
                <a:tc>
                  <a:txBody>
                    <a:bodyPr anchor="t" rtlCol="false"/>
                    <a:lstStyle/>
                    <a:p>
                      <a:pPr algn="just" marL="0" indent="0" lvl="0">
                        <a:lnSpc>
                          <a:spcPts val="4399"/>
                        </a:lnSpc>
                        <a:spcBef>
                          <a:spcPct val="0"/>
                        </a:spcBef>
                        <a:defRPr/>
                      </a:pPr>
                      <a:r>
                        <a:rPr lang="en-US" sz="2199" u="none">
                          <a:solidFill>
                            <a:srgbClr val="FFFFFF"/>
                          </a:solidFill>
                          <a:latin typeface="Noto Serif"/>
                        </a:rPr>
                        <a:t>123-456-7890</a:t>
                      </a:r>
                      <a:endParaRPr lang="en-US" sz="1100"/>
                    </a:p>
                  </a:txBody>
                  <a:tcPr marL="180975" marR="180975" marT="180975" marB="180975" anchor="ctr">
                    <a:lnL cmpd="sng" algn="ctr" cap="flat" w="0">
                      <a:solidFill>
                        <a:srgbClr val="99B83C"/>
                      </a:solidFill>
                      <a:prstDash val="solid"/>
                      <a:round/>
                      <a:headEnd type="none" w="med" len="med"/>
                      <a:tailEnd type="none" w="med" len="med"/>
                    </a:lnL>
                    <a:lnR cmpd="sng" algn="ctr" cap="flat" w="0">
                      <a:solidFill>
                        <a:srgbClr val="99B83C"/>
                      </a:solidFill>
                      <a:prstDash val="solid"/>
                      <a:round/>
                      <a:headEnd type="none" w="med" len="med"/>
                      <a:tailEnd type="none" w="med" len="med"/>
                    </a:lnR>
                    <a:lnT cmpd="sng" algn="ctr" cap="flat" w="0">
                      <a:solidFill>
                        <a:srgbClr val="99B83C"/>
                      </a:solidFill>
                      <a:prstDash val="solid"/>
                      <a:round/>
                      <a:headEnd type="none" w="med" len="med"/>
                      <a:tailEnd type="none" w="med" len="med"/>
                    </a:lnT>
                    <a:lnB cmpd="sng" algn="ctr" cap="flat" w="0">
                      <a:solidFill>
                        <a:srgbClr val="99B83C"/>
                      </a:solidFill>
                      <a:prstDash val="solid"/>
                      <a:round/>
                      <a:headEnd type="none" w="med" len="med"/>
                      <a:tailEnd type="none" w="med" len="med"/>
                    </a:lnB>
                  </a:tcPr>
                </a:tc>
              </a:tr>
              <a:tr h="1205934">
                <a:tc>
                  <a:txBody>
                    <a:bodyPr anchor="t" rtlCol="false"/>
                    <a:lstStyle/>
                    <a:p>
                      <a:pPr algn="just" marL="0" indent="0" lvl="0">
                        <a:lnSpc>
                          <a:spcPts val="4399"/>
                        </a:lnSpc>
                        <a:spcBef>
                          <a:spcPct val="0"/>
                        </a:spcBef>
                        <a:defRPr/>
                      </a:pPr>
                      <a:r>
                        <a:rPr lang="en-US" sz="2199" u="none">
                          <a:solidFill>
                            <a:srgbClr val="FFFFFF"/>
                          </a:solidFill>
                          <a:latin typeface="Noto Serif"/>
                        </a:rPr>
                        <a:t>hello@reallygreatsite.com</a:t>
                      </a:r>
                      <a:endParaRPr lang="en-US" sz="1100"/>
                    </a:p>
                  </a:txBody>
                  <a:tcPr marL="180975" marR="180975" marT="180975" marB="180975" anchor="ctr">
                    <a:lnL cmpd="sng" algn="ctr" cap="flat" w="0">
                      <a:solidFill>
                        <a:srgbClr val="99B83C"/>
                      </a:solidFill>
                      <a:prstDash val="solid"/>
                      <a:round/>
                      <a:headEnd type="none" w="med" len="med"/>
                      <a:tailEnd type="none" w="med" len="med"/>
                    </a:lnL>
                    <a:lnR cmpd="sng" algn="ctr" cap="flat" w="0">
                      <a:solidFill>
                        <a:srgbClr val="99B83C"/>
                      </a:solidFill>
                      <a:prstDash val="solid"/>
                      <a:round/>
                      <a:headEnd type="none" w="med" len="med"/>
                      <a:tailEnd type="none" w="med" len="med"/>
                    </a:lnR>
                    <a:lnT cmpd="sng" algn="ctr" cap="flat" w="0">
                      <a:solidFill>
                        <a:srgbClr val="99B83C"/>
                      </a:solidFill>
                      <a:prstDash val="solid"/>
                      <a:round/>
                      <a:headEnd type="none" w="med" len="med"/>
                      <a:tailEnd type="none" w="med" len="med"/>
                    </a:lnT>
                    <a:lnB cmpd="sng" algn="ctr" cap="flat" w="0">
                      <a:solidFill>
                        <a:srgbClr val="99B83C"/>
                      </a:solidFill>
                      <a:prstDash val="solid"/>
                      <a:round/>
                      <a:headEnd type="none" w="med" len="med"/>
                      <a:tailEnd type="none" w="med" len="med"/>
                    </a:lnB>
                  </a:tcPr>
                </a:tc>
              </a:tr>
              <a:tr h="1205934">
                <a:tc>
                  <a:txBody>
                    <a:bodyPr anchor="t" rtlCol="false"/>
                    <a:lstStyle/>
                    <a:p>
                      <a:pPr algn="just" marL="0" indent="0" lvl="0">
                        <a:lnSpc>
                          <a:spcPts val="4399"/>
                        </a:lnSpc>
                        <a:spcBef>
                          <a:spcPct val="0"/>
                        </a:spcBef>
                        <a:defRPr/>
                      </a:pPr>
                      <a:r>
                        <a:rPr lang="en-US" sz="2199" u="none">
                          <a:solidFill>
                            <a:srgbClr val="FFFFFF"/>
                          </a:solidFill>
                          <a:latin typeface="Noto Serif"/>
                        </a:rPr>
                        <a:t>@reallygreatsite</a:t>
                      </a:r>
                      <a:endParaRPr lang="en-US" sz="1100"/>
                    </a:p>
                  </a:txBody>
                  <a:tcPr marL="180975" marR="180975" marT="180975" marB="180975" anchor="ctr">
                    <a:lnL cmpd="sng" algn="ctr" cap="flat" w="0">
                      <a:solidFill>
                        <a:srgbClr val="99B83C"/>
                      </a:solidFill>
                      <a:prstDash val="solid"/>
                      <a:round/>
                      <a:headEnd type="none" w="med" len="med"/>
                      <a:tailEnd type="none" w="med" len="med"/>
                    </a:lnL>
                    <a:lnR cmpd="sng" algn="ctr" cap="flat" w="0">
                      <a:solidFill>
                        <a:srgbClr val="99B83C"/>
                      </a:solidFill>
                      <a:prstDash val="solid"/>
                      <a:round/>
                      <a:headEnd type="none" w="med" len="med"/>
                      <a:tailEnd type="none" w="med" len="med"/>
                    </a:lnR>
                    <a:lnT cmpd="sng" algn="ctr" cap="flat" w="0">
                      <a:solidFill>
                        <a:srgbClr val="99B83C"/>
                      </a:solidFill>
                      <a:prstDash val="solid"/>
                      <a:round/>
                      <a:headEnd type="none" w="med" len="med"/>
                      <a:tailEnd type="none" w="med" len="med"/>
                    </a:lnT>
                    <a:lnB cmpd="sng" algn="ctr" cap="flat" w="0">
                      <a:solidFill>
                        <a:srgbClr val="99B83C"/>
                      </a:solidFill>
                      <a:prstDash val="solid"/>
                      <a:round/>
                      <a:headEnd type="none" w="med" len="med"/>
                      <a:tailEnd type="none" w="med" len="med"/>
                    </a:lnB>
                  </a:tcPr>
                </a:tc>
              </a:tr>
              <a:tr h="1205934">
                <a:tc>
                  <a:txBody>
                    <a:bodyPr anchor="t" rtlCol="false"/>
                    <a:lstStyle/>
                    <a:p>
                      <a:pPr algn="just" marL="0" indent="0" lvl="0">
                        <a:lnSpc>
                          <a:spcPts val="4399"/>
                        </a:lnSpc>
                        <a:spcBef>
                          <a:spcPct val="0"/>
                        </a:spcBef>
                        <a:defRPr/>
                      </a:pPr>
                      <a:r>
                        <a:rPr lang="en-US" sz="2199" u="none">
                          <a:solidFill>
                            <a:srgbClr val="FFFFFF"/>
                          </a:solidFill>
                          <a:latin typeface="Noto Serif"/>
                        </a:rPr>
                        <a:t>reallygreatsite.com</a:t>
                      </a:r>
                      <a:endParaRPr lang="en-US" sz="1100"/>
                    </a:p>
                  </a:txBody>
                  <a:tcPr marL="180975" marR="180975" marT="180975" marB="180975" anchor="ctr">
                    <a:lnL cmpd="sng" algn="ctr" cap="flat" w="0">
                      <a:solidFill>
                        <a:srgbClr val="99B83C"/>
                      </a:solidFill>
                      <a:prstDash val="solid"/>
                      <a:round/>
                      <a:headEnd type="none" w="med" len="med"/>
                      <a:tailEnd type="none" w="med" len="med"/>
                    </a:lnL>
                    <a:lnR cmpd="sng" algn="ctr" cap="flat" w="0">
                      <a:solidFill>
                        <a:srgbClr val="99B83C"/>
                      </a:solidFill>
                      <a:prstDash val="solid"/>
                      <a:round/>
                      <a:headEnd type="none" w="med" len="med"/>
                      <a:tailEnd type="none" w="med" len="med"/>
                    </a:lnR>
                    <a:lnT cmpd="sng" algn="ctr" cap="flat" w="0">
                      <a:solidFill>
                        <a:srgbClr val="99B83C"/>
                      </a:solidFill>
                      <a:prstDash val="solid"/>
                      <a:round/>
                      <a:headEnd type="none" w="med" len="med"/>
                      <a:tailEnd type="none" w="med" len="med"/>
                    </a:lnT>
                    <a:lnB cmpd="sng" algn="ctr" cap="flat" w="0">
                      <a:solidFill>
                        <a:srgbClr val="99B83C"/>
                      </a:solidFill>
                      <a:prstDash val="solid"/>
                      <a:round/>
                      <a:headEnd type="none" w="med" len="med"/>
                      <a:tailEnd type="none" w="med" len="med"/>
                    </a:lnB>
                  </a:tcPr>
                </a:tc>
              </a:tr>
            </a:tbl>
          </a:graphicData>
        </a:graphic>
      </p:graphicFrame>
      <p:sp>
        <p:nvSpPr>
          <p:cNvPr name="TextBox 5" id="5"/>
          <p:cNvSpPr txBox="true"/>
          <p:nvPr/>
        </p:nvSpPr>
        <p:spPr>
          <a:xfrm rot="0">
            <a:off x="1028700" y="1028700"/>
            <a:ext cx="7022371" cy="1095375"/>
          </a:xfrm>
          <a:prstGeom prst="rect">
            <a:avLst/>
          </a:prstGeom>
        </p:spPr>
        <p:txBody>
          <a:bodyPr anchor="t" rtlCol="false" tIns="0" lIns="0" bIns="0" rIns="0">
            <a:spAutoFit/>
          </a:bodyPr>
          <a:lstStyle/>
          <a:p>
            <a:pPr marL="0" indent="0" lvl="0">
              <a:lnSpc>
                <a:spcPts val="8640"/>
              </a:lnSpc>
              <a:spcBef>
                <a:spcPct val="0"/>
              </a:spcBef>
            </a:pPr>
            <a:r>
              <a:rPr lang="en-US" sz="7200" u="none">
                <a:solidFill>
                  <a:srgbClr val="FFFFFF"/>
                </a:solidFill>
                <a:latin typeface="Libre Baskerville"/>
              </a:rPr>
              <a:t>Contact Us</a:t>
            </a:r>
          </a:p>
        </p:txBody>
      </p:sp>
      <p:grpSp>
        <p:nvGrpSpPr>
          <p:cNvPr name="Group 6" id="6"/>
          <p:cNvGrpSpPr/>
          <p:nvPr/>
        </p:nvGrpSpPr>
        <p:grpSpPr>
          <a:xfrm rot="0">
            <a:off x="1744043" y="4485254"/>
            <a:ext cx="993237" cy="993237"/>
            <a:chOff x="0" y="0"/>
            <a:chExt cx="1324315" cy="1324315"/>
          </a:xfrm>
        </p:grpSpPr>
        <p:grpSp>
          <p:nvGrpSpPr>
            <p:cNvPr name="Group 7" id="7"/>
            <p:cNvGrpSpPr/>
            <p:nvPr/>
          </p:nvGrpSpPr>
          <p:grpSpPr>
            <a:xfrm rot="0">
              <a:off x="0" y="0"/>
              <a:ext cx="1324315" cy="1324315"/>
              <a:chOff x="0" y="0"/>
              <a:chExt cx="812800" cy="812800"/>
            </a:xfrm>
          </p:grpSpPr>
          <p:sp>
            <p:nvSpPr>
              <p:cNvPr name="Freeform 8" id="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C5443"/>
              </a:solidFill>
            </p:spPr>
          </p:sp>
          <p:sp>
            <p:nvSpPr>
              <p:cNvPr name="TextBox 9" id="9"/>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0" id="10"/>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322683" y="317500"/>
              <a:ext cx="661432" cy="661432"/>
            </a:xfrm>
            <a:prstGeom prst="rect">
              <a:avLst/>
            </a:prstGeom>
          </p:spPr>
        </p:pic>
      </p:grpSp>
      <p:grpSp>
        <p:nvGrpSpPr>
          <p:cNvPr name="Group 11" id="11"/>
          <p:cNvGrpSpPr/>
          <p:nvPr/>
        </p:nvGrpSpPr>
        <p:grpSpPr>
          <a:xfrm rot="0">
            <a:off x="1744043" y="5745190"/>
            <a:ext cx="993237" cy="993237"/>
            <a:chOff x="0" y="0"/>
            <a:chExt cx="1324315" cy="1324315"/>
          </a:xfrm>
        </p:grpSpPr>
        <p:grpSp>
          <p:nvGrpSpPr>
            <p:cNvPr name="Group 12" id="12"/>
            <p:cNvGrpSpPr/>
            <p:nvPr/>
          </p:nvGrpSpPr>
          <p:grpSpPr>
            <a:xfrm rot="0">
              <a:off x="0" y="0"/>
              <a:ext cx="1324315" cy="1324315"/>
              <a:chOff x="0" y="0"/>
              <a:chExt cx="812800" cy="812800"/>
            </a:xfrm>
          </p:grpSpPr>
          <p:sp>
            <p:nvSpPr>
              <p:cNvPr name="Freeform 13" id="1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C5443"/>
              </a:solidFill>
            </p:spPr>
          </p:sp>
          <p:sp>
            <p:nvSpPr>
              <p:cNvPr name="TextBox 14" id="14"/>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5" id="15"/>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331442" y="331442"/>
              <a:ext cx="661432" cy="661432"/>
            </a:xfrm>
            <a:prstGeom prst="rect">
              <a:avLst/>
            </a:prstGeom>
          </p:spPr>
        </p:pic>
      </p:grpSp>
      <p:grpSp>
        <p:nvGrpSpPr>
          <p:cNvPr name="Group 16" id="16"/>
          <p:cNvGrpSpPr/>
          <p:nvPr/>
        </p:nvGrpSpPr>
        <p:grpSpPr>
          <a:xfrm rot="0">
            <a:off x="1744043" y="8265063"/>
            <a:ext cx="993237" cy="993237"/>
            <a:chOff x="0" y="0"/>
            <a:chExt cx="1324315" cy="1324315"/>
          </a:xfrm>
        </p:grpSpPr>
        <p:grpSp>
          <p:nvGrpSpPr>
            <p:cNvPr name="Group 17" id="17"/>
            <p:cNvGrpSpPr/>
            <p:nvPr/>
          </p:nvGrpSpPr>
          <p:grpSpPr>
            <a:xfrm rot="0">
              <a:off x="0" y="0"/>
              <a:ext cx="1324315" cy="1324315"/>
              <a:chOff x="0" y="0"/>
              <a:chExt cx="812800" cy="812800"/>
            </a:xfrm>
          </p:grpSpPr>
          <p:sp>
            <p:nvSpPr>
              <p:cNvPr name="Freeform 18" id="1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C5443"/>
              </a:solidFill>
            </p:spPr>
          </p:sp>
          <p:sp>
            <p:nvSpPr>
              <p:cNvPr name="TextBox 19" id="19"/>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20" id="20"/>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317276" y="331442"/>
              <a:ext cx="661432" cy="661432"/>
            </a:xfrm>
            <a:prstGeom prst="rect">
              <a:avLst/>
            </a:prstGeom>
          </p:spPr>
        </p:pic>
      </p:grpSp>
      <p:grpSp>
        <p:nvGrpSpPr>
          <p:cNvPr name="Group 21" id="21"/>
          <p:cNvGrpSpPr/>
          <p:nvPr/>
        </p:nvGrpSpPr>
        <p:grpSpPr>
          <a:xfrm rot="0">
            <a:off x="1744043" y="7005127"/>
            <a:ext cx="993237" cy="993237"/>
            <a:chOff x="0" y="0"/>
            <a:chExt cx="1324315" cy="1324315"/>
          </a:xfrm>
        </p:grpSpPr>
        <p:grpSp>
          <p:nvGrpSpPr>
            <p:cNvPr name="Group 22" id="22"/>
            <p:cNvGrpSpPr/>
            <p:nvPr/>
          </p:nvGrpSpPr>
          <p:grpSpPr>
            <a:xfrm rot="0">
              <a:off x="0" y="0"/>
              <a:ext cx="1324315" cy="1324315"/>
              <a:chOff x="0" y="0"/>
              <a:chExt cx="812800" cy="812800"/>
            </a:xfrm>
          </p:grpSpPr>
          <p:sp>
            <p:nvSpPr>
              <p:cNvPr name="Freeform 23" id="2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C5443"/>
              </a:solidFill>
            </p:spPr>
          </p:sp>
          <p:sp>
            <p:nvSpPr>
              <p:cNvPr name="TextBox 24" id="24"/>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25" id="25"/>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317276" y="342900"/>
              <a:ext cx="661432" cy="661432"/>
            </a:xfrm>
            <a:prstGeom prst="rect">
              <a:avLst/>
            </a:prstGeom>
          </p:spPr>
        </p:pic>
      </p:grpSp>
      <p:grpSp>
        <p:nvGrpSpPr>
          <p:cNvPr name="Group 26" id="26"/>
          <p:cNvGrpSpPr/>
          <p:nvPr/>
        </p:nvGrpSpPr>
        <p:grpSpPr>
          <a:xfrm rot="0">
            <a:off x="1744043" y="3228629"/>
            <a:ext cx="993237" cy="993237"/>
            <a:chOff x="0" y="0"/>
            <a:chExt cx="1324315" cy="1324315"/>
          </a:xfrm>
        </p:grpSpPr>
        <p:grpSp>
          <p:nvGrpSpPr>
            <p:cNvPr name="Group 27" id="27"/>
            <p:cNvGrpSpPr/>
            <p:nvPr/>
          </p:nvGrpSpPr>
          <p:grpSpPr>
            <a:xfrm rot="0">
              <a:off x="0" y="0"/>
              <a:ext cx="1324315" cy="1324315"/>
              <a:chOff x="0" y="0"/>
              <a:chExt cx="812800" cy="812800"/>
            </a:xfrm>
          </p:grpSpPr>
          <p:sp>
            <p:nvSpPr>
              <p:cNvPr name="Freeform 28" id="2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C5443"/>
              </a:solidFill>
            </p:spPr>
          </p:sp>
          <p:sp>
            <p:nvSpPr>
              <p:cNvPr name="TextBox 29" id="29"/>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30" id="30"/>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312682" y="342900"/>
              <a:ext cx="661432" cy="661432"/>
            </a:xfrm>
            <a:prstGeom prst="rect">
              <a:avLst/>
            </a:prstGeom>
          </p:spPr>
        </p:pic>
      </p:grpSp>
      <p:pic>
        <p:nvPicPr>
          <p:cNvPr name="Picture 31" id="31"/>
          <p:cNvPicPr>
            <a:picLocks noChangeAspect="true"/>
          </p:cNvPicPr>
          <p:nvPr/>
        </p:nvPicPr>
        <p:blipFill>
          <a:blip r:embed="rId16">
            <a:alphaModFix amt="44999"/>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6496991" y="-663631"/>
            <a:ext cx="12284242" cy="12284242"/>
          </a:xfrm>
          <a:prstGeom prst="rect">
            <a:avLst/>
          </a:prstGeom>
        </p:spPr>
      </p:pic>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1123276" y="6033885"/>
            <a:ext cx="3080960" cy="3107368"/>
          </a:xfrm>
          <a:prstGeom prst="rect">
            <a:avLst/>
          </a:prstGeom>
        </p:spPr>
      </p:pic>
      <p:pic>
        <p:nvPicPr>
          <p:cNvPr name="Picture 3" id="3"/>
          <p:cNvPicPr>
            <a:picLocks noChangeAspect="true"/>
          </p:cNvPicPr>
          <p:nvPr/>
        </p:nvPicPr>
        <p:blipFill>
          <a:blip r:embed="rId3"/>
          <a:srcRect l="0" t="0" r="0" b="0"/>
          <a:stretch>
            <a:fillRect/>
          </a:stretch>
        </p:blipFill>
        <p:spPr>
          <a:xfrm flipH="false" flipV="false" rot="0">
            <a:off x="7263788" y="6033885"/>
            <a:ext cx="2528899" cy="3941784"/>
          </a:xfrm>
          <a:prstGeom prst="rect">
            <a:avLst/>
          </a:prstGeom>
        </p:spPr>
      </p:pic>
      <p:pic>
        <p:nvPicPr>
          <p:cNvPr name="Picture 4" id="4"/>
          <p:cNvPicPr>
            <a:picLocks noChangeAspect="true"/>
          </p:cNvPicPr>
          <p:nvPr/>
        </p:nvPicPr>
        <p:blipFill>
          <a:blip r:embed="rId4"/>
          <a:srcRect l="0" t="0" r="0" b="0"/>
          <a:stretch>
            <a:fillRect/>
          </a:stretch>
        </p:blipFill>
        <p:spPr>
          <a:xfrm flipH="false" flipV="false" rot="0">
            <a:off x="12500587" y="6033885"/>
            <a:ext cx="3002615" cy="1736997"/>
          </a:xfrm>
          <a:prstGeom prst="rect">
            <a:avLst/>
          </a:prstGeom>
        </p:spPr>
      </p:pic>
      <p:sp>
        <p:nvSpPr>
          <p:cNvPr name="TextBox 5" id="5"/>
          <p:cNvSpPr txBox="true"/>
          <p:nvPr/>
        </p:nvSpPr>
        <p:spPr>
          <a:xfrm rot="0">
            <a:off x="3038048" y="825720"/>
            <a:ext cx="10980381" cy="1447800"/>
          </a:xfrm>
          <a:prstGeom prst="rect">
            <a:avLst/>
          </a:prstGeom>
        </p:spPr>
        <p:txBody>
          <a:bodyPr anchor="t" rtlCol="false" tIns="0" lIns="0" bIns="0" rIns="0">
            <a:spAutoFit/>
          </a:bodyPr>
          <a:lstStyle/>
          <a:p>
            <a:pPr algn="ctr" marL="0" indent="0" lvl="0">
              <a:lnSpc>
                <a:spcPts val="5759"/>
              </a:lnSpc>
              <a:spcBef>
                <a:spcPct val="0"/>
              </a:spcBef>
            </a:pPr>
            <a:r>
              <a:rPr lang="en-US" sz="4800" u="none">
                <a:solidFill>
                  <a:srgbClr val="1C503D"/>
                </a:solidFill>
                <a:latin typeface="Libre Baskerville"/>
              </a:rPr>
              <a:t>Download this presentation as a Powerpoint template in 3 steps</a:t>
            </a:r>
          </a:p>
        </p:txBody>
      </p:sp>
      <p:sp>
        <p:nvSpPr>
          <p:cNvPr name="TextBox 6" id="6"/>
          <p:cNvSpPr txBox="true"/>
          <p:nvPr/>
        </p:nvSpPr>
        <p:spPr>
          <a:xfrm rot="0">
            <a:off x="7263788" y="4355580"/>
            <a:ext cx="3760423" cy="1161414"/>
          </a:xfrm>
          <a:prstGeom prst="rect">
            <a:avLst/>
          </a:prstGeom>
        </p:spPr>
        <p:txBody>
          <a:bodyPr anchor="t" rtlCol="false" tIns="0" lIns="0" bIns="0" rIns="0">
            <a:spAutoFit/>
          </a:bodyPr>
          <a:lstStyle/>
          <a:p>
            <a:pPr algn="l" marL="0" indent="0" lvl="0">
              <a:lnSpc>
                <a:spcPts val="3200"/>
              </a:lnSpc>
            </a:pPr>
            <a:r>
              <a:rPr lang="en-US" sz="1600" u="none">
                <a:solidFill>
                  <a:srgbClr val="1C503D"/>
                </a:solidFill>
                <a:latin typeface="Noto Serif"/>
              </a:rPr>
              <a:t>Click on the "Share" button on the top right corner in Canva and click on "More" at the bottom of the menu.</a:t>
            </a:r>
          </a:p>
        </p:txBody>
      </p:sp>
      <p:sp>
        <p:nvSpPr>
          <p:cNvPr name="TextBox 7" id="7"/>
          <p:cNvSpPr txBox="true"/>
          <p:nvPr/>
        </p:nvSpPr>
        <p:spPr>
          <a:xfrm rot="0">
            <a:off x="1123276" y="4355580"/>
            <a:ext cx="4664137" cy="1161414"/>
          </a:xfrm>
          <a:prstGeom prst="rect">
            <a:avLst/>
          </a:prstGeom>
        </p:spPr>
        <p:txBody>
          <a:bodyPr anchor="t" rtlCol="false" tIns="0" lIns="0" bIns="0" rIns="0">
            <a:spAutoFit/>
          </a:bodyPr>
          <a:lstStyle/>
          <a:p>
            <a:pPr marL="0" indent="0" lvl="0">
              <a:lnSpc>
                <a:spcPts val="3200"/>
              </a:lnSpc>
            </a:pPr>
            <a:r>
              <a:rPr lang="en-US" sz="1600" u="none">
                <a:solidFill>
                  <a:srgbClr val="1C503D"/>
                </a:solidFill>
                <a:latin typeface="Noto Serif"/>
              </a:rPr>
              <a:t>Click on the "Canva" button next to this presentation. Start editing your presentation. You may need to sign in to your Canva account.</a:t>
            </a:r>
          </a:p>
        </p:txBody>
      </p:sp>
      <p:sp>
        <p:nvSpPr>
          <p:cNvPr name="TextBox 8" id="8"/>
          <p:cNvSpPr txBox="true"/>
          <p:nvPr/>
        </p:nvSpPr>
        <p:spPr>
          <a:xfrm rot="0">
            <a:off x="12500587" y="4355580"/>
            <a:ext cx="3760423" cy="1161414"/>
          </a:xfrm>
          <a:prstGeom prst="rect">
            <a:avLst/>
          </a:prstGeom>
        </p:spPr>
        <p:txBody>
          <a:bodyPr anchor="t" rtlCol="false" tIns="0" lIns="0" bIns="0" rIns="0">
            <a:spAutoFit/>
          </a:bodyPr>
          <a:lstStyle/>
          <a:p>
            <a:pPr algn="l" marL="0" indent="0" lvl="0">
              <a:lnSpc>
                <a:spcPts val="3200"/>
              </a:lnSpc>
            </a:pPr>
            <a:r>
              <a:rPr lang="en-US" sz="1600" u="none">
                <a:solidFill>
                  <a:srgbClr val="1C503D"/>
                </a:solidFill>
                <a:latin typeface="Noto Serif"/>
              </a:rPr>
              <a:t>Enter "PowerPoint" in the search bar and click on the PowerPoint icon to download.</a:t>
            </a:r>
          </a:p>
        </p:txBody>
      </p:sp>
      <p:grpSp>
        <p:nvGrpSpPr>
          <p:cNvPr name="Group 9" id="9"/>
          <p:cNvGrpSpPr/>
          <p:nvPr/>
        </p:nvGrpSpPr>
        <p:grpSpPr>
          <a:xfrm rot="0">
            <a:off x="1123276" y="3064354"/>
            <a:ext cx="1059311" cy="1059311"/>
            <a:chOff x="0" y="0"/>
            <a:chExt cx="812800" cy="812800"/>
          </a:xfrm>
        </p:grpSpPr>
        <p:sp>
          <p:nvSpPr>
            <p:cNvPr name="Freeform 10" id="1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11" id="11"/>
            <p:cNvSpPr txBox="true"/>
            <p:nvPr/>
          </p:nvSpPr>
          <p:spPr>
            <a:xfrm>
              <a:off x="76200" y="0"/>
              <a:ext cx="660400" cy="736600"/>
            </a:xfrm>
            <a:prstGeom prst="rect">
              <a:avLst/>
            </a:prstGeom>
          </p:spPr>
          <p:txBody>
            <a:bodyPr anchor="ctr" rtlCol="false" tIns="50800" lIns="50800" bIns="50800" rIns="50800"/>
            <a:lstStyle/>
            <a:p>
              <a:pPr algn="ctr">
                <a:lnSpc>
                  <a:spcPts val="5739"/>
                </a:lnSpc>
              </a:pPr>
              <a:r>
                <a:rPr lang="en-US" sz="4099">
                  <a:solidFill>
                    <a:srgbClr val="FFFFFF"/>
                  </a:solidFill>
                  <a:latin typeface="Libre Baskerville Bold"/>
                </a:rPr>
                <a:t>1</a:t>
              </a:r>
            </a:p>
          </p:txBody>
        </p:sp>
      </p:grpSp>
      <p:grpSp>
        <p:nvGrpSpPr>
          <p:cNvPr name="Group 12" id="12"/>
          <p:cNvGrpSpPr/>
          <p:nvPr/>
        </p:nvGrpSpPr>
        <p:grpSpPr>
          <a:xfrm rot="0">
            <a:off x="7263788" y="3064354"/>
            <a:ext cx="1059311" cy="1059311"/>
            <a:chOff x="0" y="0"/>
            <a:chExt cx="812800" cy="812800"/>
          </a:xfrm>
        </p:grpSpPr>
        <p:sp>
          <p:nvSpPr>
            <p:cNvPr name="Freeform 13" id="1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14" id="14"/>
            <p:cNvSpPr txBox="true"/>
            <p:nvPr/>
          </p:nvSpPr>
          <p:spPr>
            <a:xfrm>
              <a:off x="76200" y="0"/>
              <a:ext cx="660400" cy="736600"/>
            </a:xfrm>
            <a:prstGeom prst="rect">
              <a:avLst/>
            </a:prstGeom>
          </p:spPr>
          <p:txBody>
            <a:bodyPr anchor="ctr" rtlCol="false" tIns="50800" lIns="50800" bIns="50800" rIns="50800"/>
            <a:lstStyle/>
            <a:p>
              <a:pPr algn="ctr">
                <a:lnSpc>
                  <a:spcPts val="5739"/>
                </a:lnSpc>
              </a:pPr>
              <a:r>
                <a:rPr lang="en-US" sz="4099">
                  <a:solidFill>
                    <a:srgbClr val="FFFFFF"/>
                  </a:solidFill>
                  <a:latin typeface="Libre Baskerville Bold"/>
                </a:rPr>
                <a:t>2</a:t>
              </a:r>
            </a:p>
          </p:txBody>
        </p:sp>
      </p:grpSp>
      <p:grpSp>
        <p:nvGrpSpPr>
          <p:cNvPr name="Group 15" id="15"/>
          <p:cNvGrpSpPr/>
          <p:nvPr/>
        </p:nvGrpSpPr>
        <p:grpSpPr>
          <a:xfrm rot="0">
            <a:off x="12500587" y="3064354"/>
            <a:ext cx="1059311" cy="1059311"/>
            <a:chOff x="0" y="0"/>
            <a:chExt cx="812800" cy="812800"/>
          </a:xfrm>
        </p:grpSpPr>
        <p:sp>
          <p:nvSpPr>
            <p:cNvPr name="Freeform 16" id="16"/>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17" id="17"/>
            <p:cNvSpPr txBox="true"/>
            <p:nvPr/>
          </p:nvSpPr>
          <p:spPr>
            <a:xfrm>
              <a:off x="76200" y="0"/>
              <a:ext cx="660400" cy="736600"/>
            </a:xfrm>
            <a:prstGeom prst="rect">
              <a:avLst/>
            </a:prstGeom>
          </p:spPr>
          <p:txBody>
            <a:bodyPr anchor="ctr" rtlCol="false" tIns="50800" lIns="50800" bIns="50800" rIns="50800"/>
            <a:lstStyle/>
            <a:p>
              <a:pPr algn="ctr">
                <a:lnSpc>
                  <a:spcPts val="5739"/>
                </a:lnSpc>
              </a:pPr>
              <a:r>
                <a:rPr lang="en-US" sz="4099">
                  <a:solidFill>
                    <a:srgbClr val="FFFFFF"/>
                  </a:solidFill>
                  <a:latin typeface="Libre Baskerville Bold"/>
                </a:rPr>
                <a:t>3</a:t>
              </a:r>
            </a:p>
          </p:txBody>
        </p:sp>
      </p:gr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sp>
        <p:nvSpPr>
          <p:cNvPr name="TextBox 2" id="2"/>
          <p:cNvSpPr txBox="true"/>
          <p:nvPr/>
        </p:nvSpPr>
        <p:spPr>
          <a:xfrm rot="0">
            <a:off x="1028700" y="2824914"/>
            <a:ext cx="5537654" cy="1228725"/>
          </a:xfrm>
          <a:prstGeom prst="rect">
            <a:avLst/>
          </a:prstGeom>
        </p:spPr>
        <p:txBody>
          <a:bodyPr anchor="t" rtlCol="false" tIns="0" lIns="0" bIns="0" rIns="0">
            <a:spAutoFit/>
          </a:bodyPr>
          <a:lstStyle/>
          <a:p>
            <a:pPr algn="l" marL="0" indent="0" lvl="0">
              <a:lnSpc>
                <a:spcPts val="9600"/>
              </a:lnSpc>
              <a:spcBef>
                <a:spcPct val="0"/>
              </a:spcBef>
            </a:pPr>
            <a:r>
              <a:rPr lang="en-US" sz="8000" u="none">
                <a:solidFill>
                  <a:srgbClr val="1C503D"/>
                </a:solidFill>
                <a:latin typeface="Libre Baskerville"/>
              </a:rPr>
              <a:t>Credits</a:t>
            </a:r>
          </a:p>
        </p:txBody>
      </p:sp>
      <p:sp>
        <p:nvSpPr>
          <p:cNvPr name="TextBox 3" id="3"/>
          <p:cNvSpPr txBox="true"/>
          <p:nvPr/>
        </p:nvSpPr>
        <p:spPr>
          <a:xfrm rot="0">
            <a:off x="1028700" y="6370053"/>
            <a:ext cx="7816782" cy="1052829"/>
          </a:xfrm>
          <a:prstGeom prst="rect">
            <a:avLst/>
          </a:prstGeom>
        </p:spPr>
        <p:txBody>
          <a:bodyPr anchor="t" rtlCol="false" tIns="0" lIns="0" bIns="0" rIns="0">
            <a:spAutoFit/>
          </a:bodyPr>
          <a:lstStyle/>
          <a:p>
            <a:pPr algn="just" marL="474981" indent="-237491" lvl="1">
              <a:lnSpc>
                <a:spcPts val="4400"/>
              </a:lnSpc>
              <a:buFont typeface="Arial"/>
              <a:buChar char="•"/>
            </a:pPr>
            <a:r>
              <a:rPr lang="en-US" sz="2200">
                <a:solidFill>
                  <a:srgbClr val="1C503D"/>
                </a:solidFill>
                <a:latin typeface="Noto Serif"/>
              </a:rPr>
              <a:t>SlidesCarnival for the presentation template</a:t>
            </a:r>
          </a:p>
          <a:p>
            <a:pPr algn="just" marL="474981" indent="-237491" lvl="1">
              <a:lnSpc>
                <a:spcPts val="4400"/>
              </a:lnSpc>
              <a:buFont typeface="Arial"/>
              <a:buChar char="•"/>
            </a:pPr>
            <a:r>
              <a:rPr lang="en-US" sz="2200">
                <a:solidFill>
                  <a:srgbClr val="1C503D"/>
                </a:solidFill>
                <a:latin typeface="Noto Serif"/>
              </a:rPr>
              <a:t>Pexels for the photos</a:t>
            </a:r>
          </a:p>
        </p:txBody>
      </p:sp>
      <p:sp>
        <p:nvSpPr>
          <p:cNvPr name="TextBox 4" id="4"/>
          <p:cNvSpPr txBox="true"/>
          <p:nvPr/>
        </p:nvSpPr>
        <p:spPr>
          <a:xfrm rot="0">
            <a:off x="1028700" y="4609344"/>
            <a:ext cx="7816782" cy="1419226"/>
          </a:xfrm>
          <a:prstGeom prst="rect">
            <a:avLst/>
          </a:prstGeom>
        </p:spPr>
        <p:txBody>
          <a:bodyPr anchor="t" rtlCol="false" tIns="0" lIns="0" bIns="0" rIns="0">
            <a:spAutoFit/>
          </a:bodyPr>
          <a:lstStyle/>
          <a:p>
            <a:pPr algn="l" marL="0" indent="0" lvl="0">
              <a:lnSpc>
                <a:spcPts val="5999"/>
              </a:lnSpc>
              <a:spcBef>
                <a:spcPct val="0"/>
              </a:spcBef>
            </a:pPr>
            <a:r>
              <a:rPr lang="en-US" sz="2999" u="none">
                <a:solidFill>
                  <a:srgbClr val="1C503D"/>
                </a:solidFill>
                <a:latin typeface="Noto Serif"/>
              </a:rPr>
              <a:t>This presentation template is free for everyone to use thanks to the following:</a:t>
            </a:r>
          </a:p>
        </p:txBody>
      </p:sp>
      <p:sp>
        <p:nvSpPr>
          <p:cNvPr name="TextBox 5" id="5"/>
          <p:cNvSpPr txBox="true"/>
          <p:nvPr/>
        </p:nvSpPr>
        <p:spPr>
          <a:xfrm rot="0">
            <a:off x="2332134" y="2455345"/>
            <a:ext cx="2604957" cy="379095"/>
          </a:xfrm>
          <a:prstGeom prst="rect">
            <a:avLst/>
          </a:prstGeom>
        </p:spPr>
        <p:txBody>
          <a:bodyPr anchor="t" rtlCol="false" tIns="0" lIns="0" bIns="0" rIns="0">
            <a:spAutoFit/>
          </a:bodyPr>
          <a:lstStyle/>
          <a:p>
            <a:pPr algn="ctr" marL="0" indent="0" lvl="0">
              <a:lnSpc>
                <a:spcPts val="3120"/>
              </a:lnSpc>
              <a:spcBef>
                <a:spcPct val="0"/>
              </a:spcBef>
            </a:pPr>
            <a:r>
              <a:rPr lang="en-US" sz="2400">
                <a:solidFill>
                  <a:srgbClr val="EC5443"/>
                </a:solidFill>
                <a:latin typeface="Libre Baskerville Italics"/>
              </a:rPr>
              <a:t>Happy designing! </a:t>
            </a:r>
          </a:p>
        </p:txBody>
      </p:sp>
      <p:pic>
        <p:nvPicPr>
          <p:cNvPr name="Picture 6" id="6"/>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7942499" y="152224"/>
            <a:ext cx="10552541" cy="10552541"/>
          </a:xfrm>
          <a:prstGeom prst="rect">
            <a:avLst/>
          </a:prstGeom>
        </p:spPr>
      </p:pic>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sp>
        <p:nvSpPr>
          <p:cNvPr name="TextBox 2" id="2"/>
          <p:cNvSpPr txBox="true"/>
          <p:nvPr/>
        </p:nvSpPr>
        <p:spPr>
          <a:xfrm rot="0">
            <a:off x="1028700" y="6370053"/>
            <a:ext cx="4972956" cy="1605279"/>
          </a:xfrm>
          <a:prstGeom prst="rect">
            <a:avLst/>
          </a:prstGeom>
        </p:spPr>
        <p:txBody>
          <a:bodyPr anchor="t" rtlCol="false" tIns="0" lIns="0" bIns="0" rIns="0">
            <a:spAutoFit/>
          </a:bodyPr>
          <a:lstStyle/>
          <a:p>
            <a:pPr algn="just" marL="474981" indent="-237491" lvl="1">
              <a:lnSpc>
                <a:spcPts val="4400"/>
              </a:lnSpc>
              <a:spcBef>
                <a:spcPct val="0"/>
              </a:spcBef>
              <a:buFont typeface="Arial"/>
              <a:buChar char="•"/>
            </a:pPr>
            <a:r>
              <a:rPr lang="en-US" sz="2200" u="none">
                <a:solidFill>
                  <a:srgbClr val="1C503D"/>
                </a:solidFill>
                <a:latin typeface="Noto Serif"/>
              </a:rPr>
              <a:t>Titles: </a:t>
            </a:r>
            <a:r>
              <a:rPr lang="en-US" sz="2200" u="none">
                <a:solidFill>
                  <a:srgbClr val="1C503D"/>
                </a:solidFill>
                <a:latin typeface="Noto Serif Italics"/>
              </a:rPr>
              <a:t>Libre Baskerville</a:t>
            </a:r>
          </a:p>
          <a:p>
            <a:pPr algn="just" marL="474981" indent="-237491" lvl="1">
              <a:lnSpc>
                <a:spcPts val="4400"/>
              </a:lnSpc>
              <a:spcBef>
                <a:spcPct val="0"/>
              </a:spcBef>
              <a:buFont typeface="Arial"/>
              <a:buChar char="•"/>
            </a:pPr>
            <a:r>
              <a:rPr lang="en-US" sz="2200" u="none">
                <a:solidFill>
                  <a:srgbClr val="1C503D"/>
                </a:solidFill>
                <a:latin typeface="Noto Serif"/>
              </a:rPr>
              <a:t>Headers: </a:t>
            </a:r>
            <a:r>
              <a:rPr lang="en-US" sz="2200" u="none">
                <a:solidFill>
                  <a:srgbClr val="1C503D"/>
                </a:solidFill>
                <a:latin typeface="Noto Serif Italics"/>
              </a:rPr>
              <a:t>Libre Baskerville</a:t>
            </a:r>
          </a:p>
          <a:p>
            <a:pPr algn="just" marL="474981" indent="-237491" lvl="1">
              <a:lnSpc>
                <a:spcPts val="4400"/>
              </a:lnSpc>
              <a:spcBef>
                <a:spcPct val="0"/>
              </a:spcBef>
              <a:buFont typeface="Arial"/>
              <a:buChar char="•"/>
            </a:pPr>
            <a:r>
              <a:rPr lang="en-US" sz="2200" u="none">
                <a:solidFill>
                  <a:srgbClr val="1C503D"/>
                </a:solidFill>
                <a:latin typeface="Noto Serif"/>
              </a:rPr>
              <a:t>Body Copy: </a:t>
            </a:r>
            <a:r>
              <a:rPr lang="en-US" sz="2200" u="none">
                <a:solidFill>
                  <a:srgbClr val="1C503D"/>
                </a:solidFill>
                <a:latin typeface="Noto Serif Italics"/>
              </a:rPr>
              <a:t>Noto Serif</a:t>
            </a:r>
          </a:p>
        </p:txBody>
      </p:sp>
      <p:sp>
        <p:nvSpPr>
          <p:cNvPr name="TextBox 3" id="3"/>
          <p:cNvSpPr txBox="true"/>
          <p:nvPr/>
        </p:nvSpPr>
        <p:spPr>
          <a:xfrm rot="0">
            <a:off x="1028700" y="8575407"/>
            <a:ext cx="4740443" cy="500379"/>
          </a:xfrm>
          <a:prstGeom prst="rect">
            <a:avLst/>
          </a:prstGeom>
        </p:spPr>
        <p:txBody>
          <a:bodyPr anchor="t" rtlCol="false" tIns="0" lIns="0" bIns="0" rIns="0">
            <a:spAutoFit/>
          </a:bodyPr>
          <a:lstStyle/>
          <a:p>
            <a:pPr algn="just">
              <a:lnSpc>
                <a:spcPts val="4400"/>
              </a:lnSpc>
            </a:pPr>
            <a:r>
              <a:rPr lang="en-US" sz="2200" u="none">
                <a:solidFill>
                  <a:srgbClr val="1C503D"/>
                </a:solidFill>
                <a:latin typeface="Noto Serif Italics"/>
              </a:rPr>
              <a:t>You can find these fonts online too.</a:t>
            </a:r>
          </a:p>
        </p:txBody>
      </p:sp>
      <p:sp>
        <p:nvSpPr>
          <p:cNvPr name="TextBox 4" id="4"/>
          <p:cNvSpPr txBox="true"/>
          <p:nvPr/>
        </p:nvSpPr>
        <p:spPr>
          <a:xfrm rot="0">
            <a:off x="1028700" y="1605714"/>
            <a:ext cx="6661753" cy="2447925"/>
          </a:xfrm>
          <a:prstGeom prst="rect">
            <a:avLst/>
          </a:prstGeom>
        </p:spPr>
        <p:txBody>
          <a:bodyPr anchor="t" rtlCol="false" tIns="0" lIns="0" bIns="0" rIns="0">
            <a:spAutoFit/>
          </a:bodyPr>
          <a:lstStyle/>
          <a:p>
            <a:pPr algn="l" marL="0" indent="0" lvl="0">
              <a:lnSpc>
                <a:spcPts val="9600"/>
              </a:lnSpc>
              <a:spcBef>
                <a:spcPct val="0"/>
              </a:spcBef>
            </a:pPr>
            <a:r>
              <a:rPr lang="en-US" sz="8000" u="none">
                <a:solidFill>
                  <a:srgbClr val="1C503D"/>
                </a:solidFill>
                <a:latin typeface="Libre Baskerville"/>
              </a:rPr>
              <a:t>Fonts In this Presentation</a:t>
            </a:r>
          </a:p>
        </p:txBody>
      </p:sp>
      <p:sp>
        <p:nvSpPr>
          <p:cNvPr name="TextBox 5" id="5"/>
          <p:cNvSpPr txBox="true"/>
          <p:nvPr/>
        </p:nvSpPr>
        <p:spPr>
          <a:xfrm rot="0">
            <a:off x="4909284" y="1129966"/>
            <a:ext cx="2604957" cy="379095"/>
          </a:xfrm>
          <a:prstGeom prst="rect">
            <a:avLst/>
          </a:prstGeom>
        </p:spPr>
        <p:txBody>
          <a:bodyPr anchor="t" rtlCol="false" tIns="0" lIns="0" bIns="0" rIns="0">
            <a:spAutoFit/>
          </a:bodyPr>
          <a:lstStyle/>
          <a:p>
            <a:pPr algn="ctr" marL="0" indent="0" lvl="0">
              <a:lnSpc>
                <a:spcPts val="3120"/>
              </a:lnSpc>
              <a:spcBef>
                <a:spcPct val="0"/>
              </a:spcBef>
            </a:pPr>
            <a:r>
              <a:rPr lang="en-US" sz="2400">
                <a:solidFill>
                  <a:srgbClr val="EC5443"/>
                </a:solidFill>
                <a:latin typeface="Libre Baskerville Italics"/>
              </a:rPr>
              <a:t>Happy designing! </a:t>
            </a:r>
          </a:p>
        </p:txBody>
      </p:sp>
      <p:sp>
        <p:nvSpPr>
          <p:cNvPr name="TextBox 6" id="6"/>
          <p:cNvSpPr txBox="true"/>
          <p:nvPr/>
        </p:nvSpPr>
        <p:spPr>
          <a:xfrm rot="0">
            <a:off x="1028700" y="4609344"/>
            <a:ext cx="7761169" cy="1419226"/>
          </a:xfrm>
          <a:prstGeom prst="rect">
            <a:avLst/>
          </a:prstGeom>
        </p:spPr>
        <p:txBody>
          <a:bodyPr anchor="t" rtlCol="false" tIns="0" lIns="0" bIns="0" rIns="0">
            <a:spAutoFit/>
          </a:bodyPr>
          <a:lstStyle/>
          <a:p>
            <a:pPr algn="l" marL="0" indent="0" lvl="0">
              <a:lnSpc>
                <a:spcPts val="5999"/>
              </a:lnSpc>
              <a:spcBef>
                <a:spcPct val="0"/>
              </a:spcBef>
            </a:pPr>
            <a:r>
              <a:rPr lang="en-US" sz="2999" u="none">
                <a:solidFill>
                  <a:srgbClr val="1C503D"/>
                </a:solidFill>
                <a:latin typeface="Noto Serif"/>
              </a:rPr>
              <a:t>This presentation template uses the following free fonts:</a:t>
            </a:r>
          </a:p>
        </p:txBody>
      </p:sp>
      <p:pic>
        <p:nvPicPr>
          <p:cNvPr name="Picture 7" id="7"/>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6001656" y="-1168418"/>
            <a:ext cx="13220227" cy="13220227"/>
          </a:xfrm>
          <a:prstGeom prst="rect">
            <a:avLst/>
          </a:prstGeom>
        </p:spPr>
      </p:pic>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sp>
        <p:nvSpPr>
          <p:cNvPr name="TextBox 2" id="2"/>
          <p:cNvSpPr txBox="true"/>
          <p:nvPr/>
        </p:nvSpPr>
        <p:spPr>
          <a:xfrm rot="0">
            <a:off x="1073211" y="1192335"/>
            <a:ext cx="5059131" cy="2065022"/>
          </a:xfrm>
          <a:prstGeom prst="rect">
            <a:avLst/>
          </a:prstGeom>
        </p:spPr>
        <p:txBody>
          <a:bodyPr anchor="t" rtlCol="false" tIns="0" lIns="0" bIns="0" rIns="0">
            <a:spAutoFit/>
          </a:bodyPr>
          <a:lstStyle/>
          <a:p>
            <a:pPr algn="l" marL="0" indent="0" lvl="0">
              <a:lnSpc>
                <a:spcPts val="5040"/>
              </a:lnSpc>
            </a:pPr>
            <a:r>
              <a:rPr lang="en-US" sz="8000" u="none">
                <a:solidFill>
                  <a:srgbClr val="1C503D"/>
                </a:solidFill>
                <a:latin typeface="Libre Baskerville"/>
              </a:rPr>
              <a:t>Resource </a:t>
            </a:r>
          </a:p>
          <a:p>
            <a:pPr algn="l" marL="0" indent="0" lvl="0">
              <a:lnSpc>
                <a:spcPts val="5040"/>
              </a:lnSpc>
            </a:pPr>
            <a:r>
              <a:rPr lang="en-US" sz="8000" u="none">
                <a:solidFill>
                  <a:srgbClr val="1C503D"/>
                </a:solidFill>
                <a:latin typeface="Libre Baskerville"/>
              </a:rPr>
              <a:t>Page</a:t>
            </a:r>
          </a:p>
        </p:txBody>
      </p:sp>
      <p:sp>
        <p:nvSpPr>
          <p:cNvPr name="TextBox 3" id="3"/>
          <p:cNvSpPr txBox="true"/>
          <p:nvPr/>
        </p:nvSpPr>
        <p:spPr>
          <a:xfrm rot="0">
            <a:off x="1073211" y="3891093"/>
            <a:ext cx="5239605" cy="2710179"/>
          </a:xfrm>
          <a:prstGeom prst="rect">
            <a:avLst/>
          </a:prstGeom>
        </p:spPr>
        <p:txBody>
          <a:bodyPr anchor="t" rtlCol="false" tIns="0" lIns="0" bIns="0" rIns="0">
            <a:spAutoFit/>
          </a:bodyPr>
          <a:lstStyle/>
          <a:p>
            <a:pPr algn="l" marL="0" indent="0" lvl="0">
              <a:lnSpc>
                <a:spcPts val="4400"/>
              </a:lnSpc>
              <a:spcBef>
                <a:spcPct val="0"/>
              </a:spcBef>
            </a:pPr>
            <a:r>
              <a:rPr lang="en-US" sz="2200" u="none">
                <a:solidFill>
                  <a:srgbClr val="1C503D"/>
                </a:solidFill>
                <a:latin typeface="Noto Serif"/>
              </a:rPr>
              <a:t>Use these design resources in your Canva Presentation. Happy designing! </a:t>
            </a:r>
          </a:p>
          <a:p>
            <a:pPr algn="l" marL="0" indent="0" lvl="0">
              <a:lnSpc>
                <a:spcPts val="4400"/>
              </a:lnSpc>
              <a:spcBef>
                <a:spcPct val="0"/>
              </a:spcBef>
            </a:pPr>
          </a:p>
          <a:p>
            <a:pPr algn="l" marL="0" indent="0" lvl="0">
              <a:lnSpc>
                <a:spcPts val="4400"/>
              </a:lnSpc>
              <a:spcBef>
                <a:spcPct val="0"/>
              </a:spcBef>
            </a:pPr>
            <a:r>
              <a:rPr lang="en-US" sz="2200" u="none">
                <a:solidFill>
                  <a:srgbClr val="1C503D"/>
                </a:solidFill>
                <a:latin typeface="Noto Serif"/>
              </a:rPr>
              <a:t>Don't forget </a:t>
            </a:r>
            <a:r>
              <a:rPr lang="en-US" sz="2200" u="sng">
                <a:solidFill>
                  <a:srgbClr val="1C503D"/>
                </a:solidFill>
                <a:latin typeface="Noto Serif Italics"/>
              </a:rPr>
              <a:t>to delete</a:t>
            </a:r>
            <a:r>
              <a:rPr lang="en-US" sz="2200" u="none">
                <a:solidFill>
                  <a:srgbClr val="1C503D"/>
                </a:solidFill>
                <a:latin typeface="Noto Serif"/>
              </a:rPr>
              <a:t> this page before presenting. </a:t>
            </a:r>
          </a:p>
        </p:txBody>
      </p:sp>
      <p:grpSp>
        <p:nvGrpSpPr>
          <p:cNvPr name="Group 4" id="4"/>
          <p:cNvGrpSpPr/>
          <p:nvPr/>
        </p:nvGrpSpPr>
        <p:grpSpPr>
          <a:xfrm rot="0">
            <a:off x="8503834" y="536378"/>
            <a:ext cx="993237" cy="9236986"/>
            <a:chOff x="0" y="0"/>
            <a:chExt cx="1324315" cy="12315982"/>
          </a:xfrm>
        </p:grpSpPr>
        <p:grpSp>
          <p:nvGrpSpPr>
            <p:cNvPr name="Group 5" id="5"/>
            <p:cNvGrpSpPr/>
            <p:nvPr/>
          </p:nvGrpSpPr>
          <p:grpSpPr>
            <a:xfrm rot="0">
              <a:off x="0" y="0"/>
              <a:ext cx="1324315" cy="1324315"/>
              <a:chOff x="0" y="0"/>
              <a:chExt cx="812800" cy="812800"/>
            </a:xfrm>
          </p:grpSpPr>
          <p:sp>
            <p:nvSpPr>
              <p:cNvPr name="Freeform 6" id="6"/>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8" id="8"/>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350202" y="364159"/>
              <a:ext cx="623911" cy="623911"/>
            </a:xfrm>
            <a:prstGeom prst="rect">
              <a:avLst/>
            </a:prstGeom>
          </p:spPr>
        </p:pic>
        <p:grpSp>
          <p:nvGrpSpPr>
            <p:cNvPr name="Group 9" id="9"/>
            <p:cNvGrpSpPr/>
            <p:nvPr/>
          </p:nvGrpSpPr>
          <p:grpSpPr>
            <a:xfrm rot="0">
              <a:off x="0" y="1830089"/>
              <a:ext cx="1324315" cy="1324315"/>
              <a:chOff x="0" y="0"/>
              <a:chExt cx="812800" cy="812800"/>
            </a:xfrm>
          </p:grpSpPr>
          <p:sp>
            <p:nvSpPr>
              <p:cNvPr name="Freeform 10" id="1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1" id="1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2" id="12"/>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331856" y="2163058"/>
              <a:ext cx="660604" cy="660604"/>
            </a:xfrm>
            <a:prstGeom prst="rect">
              <a:avLst/>
            </a:prstGeom>
          </p:spPr>
        </p:pic>
        <p:grpSp>
          <p:nvGrpSpPr>
            <p:cNvPr name="Group 13" id="13"/>
            <p:cNvGrpSpPr/>
            <p:nvPr/>
          </p:nvGrpSpPr>
          <p:grpSpPr>
            <a:xfrm rot="0">
              <a:off x="0" y="3662405"/>
              <a:ext cx="1324315" cy="1324315"/>
              <a:chOff x="0" y="0"/>
              <a:chExt cx="812800" cy="812800"/>
            </a:xfrm>
          </p:grpSpPr>
          <p:sp>
            <p:nvSpPr>
              <p:cNvPr name="Freeform 14" id="14"/>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5" id="15"/>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6" id="16"/>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331856" y="3994260"/>
              <a:ext cx="660604" cy="660604"/>
            </a:xfrm>
            <a:prstGeom prst="rect">
              <a:avLst/>
            </a:prstGeom>
          </p:spPr>
        </p:pic>
        <p:grpSp>
          <p:nvGrpSpPr>
            <p:cNvPr name="Group 17" id="17"/>
            <p:cNvGrpSpPr/>
            <p:nvPr/>
          </p:nvGrpSpPr>
          <p:grpSpPr>
            <a:xfrm rot="0">
              <a:off x="0" y="5494720"/>
              <a:ext cx="1324315" cy="1324315"/>
              <a:chOff x="0" y="0"/>
              <a:chExt cx="812800" cy="812800"/>
            </a:xfrm>
          </p:grpSpPr>
          <p:sp>
            <p:nvSpPr>
              <p:cNvPr name="Freeform 18" id="1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9" id="19"/>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20" id="20"/>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331856" y="5826576"/>
              <a:ext cx="660604" cy="660604"/>
            </a:xfrm>
            <a:prstGeom prst="rect">
              <a:avLst/>
            </a:prstGeom>
          </p:spPr>
        </p:pic>
        <p:grpSp>
          <p:nvGrpSpPr>
            <p:cNvPr name="Group 21" id="21"/>
            <p:cNvGrpSpPr/>
            <p:nvPr/>
          </p:nvGrpSpPr>
          <p:grpSpPr>
            <a:xfrm rot="0">
              <a:off x="0" y="7327035"/>
              <a:ext cx="1324315" cy="1324315"/>
              <a:chOff x="0" y="0"/>
              <a:chExt cx="812800" cy="812800"/>
            </a:xfrm>
          </p:grpSpPr>
          <p:sp>
            <p:nvSpPr>
              <p:cNvPr name="Freeform 22" id="22"/>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23" id="23"/>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24" id="24"/>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331028" y="7658477"/>
              <a:ext cx="661432" cy="661432"/>
            </a:xfrm>
            <a:prstGeom prst="rect">
              <a:avLst/>
            </a:prstGeom>
          </p:spPr>
        </p:pic>
        <p:grpSp>
          <p:nvGrpSpPr>
            <p:cNvPr name="Group 25" id="25"/>
            <p:cNvGrpSpPr/>
            <p:nvPr/>
          </p:nvGrpSpPr>
          <p:grpSpPr>
            <a:xfrm rot="0">
              <a:off x="0" y="10991666"/>
              <a:ext cx="1324315" cy="1324315"/>
              <a:chOff x="0" y="0"/>
              <a:chExt cx="812800" cy="812800"/>
            </a:xfrm>
          </p:grpSpPr>
          <p:sp>
            <p:nvSpPr>
              <p:cNvPr name="Freeform 26" id="26"/>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27" id="27"/>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28" id="28"/>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312682" y="11334566"/>
              <a:ext cx="661432" cy="661432"/>
            </a:xfrm>
            <a:prstGeom prst="rect">
              <a:avLst/>
            </a:prstGeom>
          </p:spPr>
        </p:pic>
        <p:grpSp>
          <p:nvGrpSpPr>
            <p:cNvPr name="Group 29" id="29"/>
            <p:cNvGrpSpPr/>
            <p:nvPr/>
          </p:nvGrpSpPr>
          <p:grpSpPr>
            <a:xfrm rot="0">
              <a:off x="0" y="9159351"/>
              <a:ext cx="1324315" cy="1324315"/>
              <a:chOff x="0" y="0"/>
              <a:chExt cx="812800" cy="812800"/>
            </a:xfrm>
          </p:grpSpPr>
          <p:sp>
            <p:nvSpPr>
              <p:cNvPr name="Freeform 30" id="3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31" id="3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32" id="32"/>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331442" y="9490793"/>
              <a:ext cx="661432" cy="661432"/>
            </a:xfrm>
            <a:prstGeom prst="rect">
              <a:avLst/>
            </a:prstGeom>
          </p:spPr>
        </p:pic>
      </p:grpSp>
      <p:grpSp>
        <p:nvGrpSpPr>
          <p:cNvPr name="Group 33" id="33"/>
          <p:cNvGrpSpPr/>
          <p:nvPr/>
        </p:nvGrpSpPr>
        <p:grpSpPr>
          <a:xfrm rot="0">
            <a:off x="10444391" y="536378"/>
            <a:ext cx="993237" cy="9236986"/>
            <a:chOff x="0" y="0"/>
            <a:chExt cx="1324315" cy="12315982"/>
          </a:xfrm>
        </p:grpSpPr>
        <p:grpSp>
          <p:nvGrpSpPr>
            <p:cNvPr name="Group 34" id="34"/>
            <p:cNvGrpSpPr/>
            <p:nvPr/>
          </p:nvGrpSpPr>
          <p:grpSpPr>
            <a:xfrm rot="0">
              <a:off x="0" y="0"/>
              <a:ext cx="1324315" cy="1324315"/>
              <a:chOff x="0" y="0"/>
              <a:chExt cx="812800" cy="812800"/>
            </a:xfrm>
          </p:grpSpPr>
          <p:sp>
            <p:nvSpPr>
              <p:cNvPr name="Freeform 35" id="3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36" id="36"/>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37" id="37"/>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355659" y="375073"/>
              <a:ext cx="612997" cy="612997"/>
            </a:xfrm>
            <a:prstGeom prst="rect">
              <a:avLst/>
            </a:prstGeom>
          </p:spPr>
        </p:pic>
        <p:grpSp>
          <p:nvGrpSpPr>
            <p:cNvPr name="Group 38" id="38"/>
            <p:cNvGrpSpPr/>
            <p:nvPr/>
          </p:nvGrpSpPr>
          <p:grpSpPr>
            <a:xfrm rot="0">
              <a:off x="0" y="1830089"/>
              <a:ext cx="1324315" cy="1324315"/>
              <a:chOff x="0" y="0"/>
              <a:chExt cx="812800" cy="812800"/>
            </a:xfrm>
          </p:grpSpPr>
          <p:sp>
            <p:nvSpPr>
              <p:cNvPr name="Freeform 39" id="39"/>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40" id="40"/>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41" id="41"/>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322683" y="2163058"/>
              <a:ext cx="678950" cy="678950"/>
            </a:xfrm>
            <a:prstGeom prst="rect">
              <a:avLst/>
            </a:prstGeom>
          </p:spPr>
        </p:pic>
        <p:grpSp>
          <p:nvGrpSpPr>
            <p:cNvPr name="Group 42" id="42"/>
            <p:cNvGrpSpPr/>
            <p:nvPr/>
          </p:nvGrpSpPr>
          <p:grpSpPr>
            <a:xfrm rot="0">
              <a:off x="0" y="5494720"/>
              <a:ext cx="1324315" cy="1324315"/>
              <a:chOff x="0" y="0"/>
              <a:chExt cx="812800" cy="812800"/>
            </a:xfrm>
          </p:grpSpPr>
          <p:sp>
            <p:nvSpPr>
              <p:cNvPr name="Freeform 43" id="4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44" id="44"/>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45" id="45"/>
            <p:cNvPicPr>
              <a:picLocks noChangeAspect="true"/>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0" t="0" r="0" b="0"/>
            <a:stretch>
              <a:fillRect/>
            </a:stretch>
          </p:blipFill>
          <p:spPr>
            <a:xfrm flipH="false" flipV="false" rot="0">
              <a:off x="308053" y="5826576"/>
              <a:ext cx="660604" cy="660604"/>
            </a:xfrm>
            <a:prstGeom prst="rect">
              <a:avLst/>
            </a:prstGeom>
          </p:spPr>
        </p:pic>
        <p:grpSp>
          <p:nvGrpSpPr>
            <p:cNvPr name="Group 46" id="46"/>
            <p:cNvGrpSpPr/>
            <p:nvPr/>
          </p:nvGrpSpPr>
          <p:grpSpPr>
            <a:xfrm rot="0">
              <a:off x="0" y="10991666"/>
              <a:ext cx="1324315" cy="1324315"/>
              <a:chOff x="0" y="0"/>
              <a:chExt cx="812800" cy="812800"/>
            </a:xfrm>
          </p:grpSpPr>
          <p:sp>
            <p:nvSpPr>
              <p:cNvPr name="Freeform 47" id="47"/>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48" id="48"/>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49" id="49"/>
            <p:cNvPicPr>
              <a:picLocks noChangeAspect="true"/>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l="0" t="0" r="0" b="0"/>
            <a:stretch>
              <a:fillRect/>
            </a:stretch>
          </p:blipFill>
          <p:spPr>
            <a:xfrm flipH="false" flipV="false" rot="0">
              <a:off x="322683" y="11309166"/>
              <a:ext cx="661432" cy="661432"/>
            </a:xfrm>
            <a:prstGeom prst="rect">
              <a:avLst/>
            </a:prstGeom>
          </p:spPr>
        </p:pic>
        <p:grpSp>
          <p:nvGrpSpPr>
            <p:cNvPr name="Group 50" id="50"/>
            <p:cNvGrpSpPr/>
            <p:nvPr/>
          </p:nvGrpSpPr>
          <p:grpSpPr>
            <a:xfrm rot="0">
              <a:off x="0" y="7327035"/>
              <a:ext cx="1324315" cy="1324315"/>
              <a:chOff x="0" y="0"/>
              <a:chExt cx="812800" cy="812800"/>
            </a:xfrm>
          </p:grpSpPr>
          <p:sp>
            <p:nvSpPr>
              <p:cNvPr name="Freeform 51" id="51"/>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52" id="52"/>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53" id="53"/>
            <p:cNvPicPr>
              <a:picLocks noChangeAspect="true"/>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l="0" t="0" r="0" b="0"/>
            <a:stretch>
              <a:fillRect/>
            </a:stretch>
          </p:blipFill>
          <p:spPr>
            <a:xfrm flipH="false" flipV="false" rot="0">
              <a:off x="331442" y="7658477"/>
              <a:ext cx="661432" cy="661432"/>
            </a:xfrm>
            <a:prstGeom prst="rect">
              <a:avLst/>
            </a:prstGeom>
          </p:spPr>
        </p:pic>
        <p:grpSp>
          <p:nvGrpSpPr>
            <p:cNvPr name="Group 54" id="54"/>
            <p:cNvGrpSpPr/>
            <p:nvPr/>
          </p:nvGrpSpPr>
          <p:grpSpPr>
            <a:xfrm rot="0">
              <a:off x="0" y="3662405"/>
              <a:ext cx="1324315" cy="1324315"/>
              <a:chOff x="0" y="0"/>
              <a:chExt cx="812800" cy="812800"/>
            </a:xfrm>
          </p:grpSpPr>
          <p:sp>
            <p:nvSpPr>
              <p:cNvPr name="Freeform 55" id="5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56" id="56"/>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57" id="57"/>
            <p:cNvPicPr>
              <a:picLocks noChangeAspect="true"/>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l="0" t="0" r="0" b="0"/>
            <a:stretch>
              <a:fillRect/>
            </a:stretch>
          </p:blipFill>
          <p:spPr>
            <a:xfrm flipH="false" flipV="false" rot="0">
              <a:off x="331856" y="3994260"/>
              <a:ext cx="660604" cy="660604"/>
            </a:xfrm>
            <a:prstGeom prst="rect">
              <a:avLst/>
            </a:prstGeom>
          </p:spPr>
        </p:pic>
        <p:grpSp>
          <p:nvGrpSpPr>
            <p:cNvPr name="Group 58" id="58"/>
            <p:cNvGrpSpPr/>
            <p:nvPr/>
          </p:nvGrpSpPr>
          <p:grpSpPr>
            <a:xfrm rot="0">
              <a:off x="0" y="9159351"/>
              <a:ext cx="1324315" cy="1324315"/>
              <a:chOff x="0" y="0"/>
              <a:chExt cx="812800" cy="812800"/>
            </a:xfrm>
          </p:grpSpPr>
          <p:sp>
            <p:nvSpPr>
              <p:cNvPr name="Freeform 59" id="59"/>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60" id="60"/>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61" id="61"/>
            <p:cNvPicPr>
              <a:picLocks noChangeAspect="true"/>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l="0" t="0" r="0" b="0"/>
            <a:stretch>
              <a:fillRect/>
            </a:stretch>
          </p:blipFill>
          <p:spPr>
            <a:xfrm flipH="false" flipV="false" rot="0">
              <a:off x="331442" y="9490793"/>
              <a:ext cx="661432" cy="661432"/>
            </a:xfrm>
            <a:prstGeom prst="rect">
              <a:avLst/>
            </a:prstGeom>
          </p:spPr>
        </p:pic>
      </p:grpSp>
      <p:grpSp>
        <p:nvGrpSpPr>
          <p:cNvPr name="Group 62" id="62"/>
          <p:cNvGrpSpPr/>
          <p:nvPr/>
        </p:nvGrpSpPr>
        <p:grpSpPr>
          <a:xfrm rot="0">
            <a:off x="12384949" y="536378"/>
            <a:ext cx="993237" cy="9236986"/>
            <a:chOff x="0" y="0"/>
            <a:chExt cx="1324315" cy="12315982"/>
          </a:xfrm>
        </p:grpSpPr>
        <p:grpSp>
          <p:nvGrpSpPr>
            <p:cNvPr name="Group 63" id="63"/>
            <p:cNvGrpSpPr/>
            <p:nvPr/>
          </p:nvGrpSpPr>
          <p:grpSpPr>
            <a:xfrm rot="0">
              <a:off x="0" y="0"/>
              <a:ext cx="1324315" cy="1324315"/>
              <a:chOff x="0" y="0"/>
              <a:chExt cx="812800" cy="812800"/>
            </a:xfrm>
          </p:grpSpPr>
          <p:sp>
            <p:nvSpPr>
              <p:cNvPr name="Freeform 64" id="64"/>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65" id="65"/>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66" id="66"/>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350202" y="364159"/>
              <a:ext cx="623911" cy="623911"/>
            </a:xfrm>
            <a:prstGeom prst="rect">
              <a:avLst/>
            </a:prstGeom>
          </p:spPr>
        </p:pic>
        <p:grpSp>
          <p:nvGrpSpPr>
            <p:cNvPr name="Group 67" id="67"/>
            <p:cNvGrpSpPr/>
            <p:nvPr/>
          </p:nvGrpSpPr>
          <p:grpSpPr>
            <a:xfrm rot="0">
              <a:off x="0" y="1830089"/>
              <a:ext cx="1324315" cy="1324315"/>
              <a:chOff x="0" y="0"/>
              <a:chExt cx="812800" cy="812800"/>
            </a:xfrm>
          </p:grpSpPr>
          <p:sp>
            <p:nvSpPr>
              <p:cNvPr name="Freeform 68" id="6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69" id="69"/>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70" id="70"/>
            <p:cNvPicPr>
              <a:picLocks noChangeAspect="true"/>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rcRect l="0" t="0" r="0" b="0"/>
            <a:stretch>
              <a:fillRect/>
            </a:stretch>
          </p:blipFill>
          <p:spPr>
            <a:xfrm flipH="false" flipV="false" rot="0">
              <a:off x="322683" y="2163058"/>
              <a:ext cx="678950" cy="678950"/>
            </a:xfrm>
            <a:prstGeom prst="rect">
              <a:avLst/>
            </a:prstGeom>
          </p:spPr>
        </p:pic>
        <p:grpSp>
          <p:nvGrpSpPr>
            <p:cNvPr name="Group 71" id="71"/>
            <p:cNvGrpSpPr/>
            <p:nvPr/>
          </p:nvGrpSpPr>
          <p:grpSpPr>
            <a:xfrm rot="0">
              <a:off x="0" y="7327035"/>
              <a:ext cx="1324315" cy="1324315"/>
              <a:chOff x="0" y="0"/>
              <a:chExt cx="812800" cy="812800"/>
            </a:xfrm>
          </p:grpSpPr>
          <p:sp>
            <p:nvSpPr>
              <p:cNvPr name="Freeform 72" id="72"/>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73" id="73"/>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74" id="74"/>
            <p:cNvPicPr>
              <a:picLocks noChangeAspect="true"/>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rcRect l="0" t="0" r="0" b="0"/>
            <a:stretch>
              <a:fillRect/>
            </a:stretch>
          </p:blipFill>
          <p:spPr>
            <a:xfrm flipH="false" flipV="false" rot="0">
              <a:off x="331856" y="7658891"/>
              <a:ext cx="660604" cy="660604"/>
            </a:xfrm>
            <a:prstGeom prst="rect">
              <a:avLst/>
            </a:prstGeom>
          </p:spPr>
        </p:pic>
        <p:grpSp>
          <p:nvGrpSpPr>
            <p:cNvPr name="Group 75" id="75"/>
            <p:cNvGrpSpPr/>
            <p:nvPr/>
          </p:nvGrpSpPr>
          <p:grpSpPr>
            <a:xfrm rot="0">
              <a:off x="0" y="3662405"/>
              <a:ext cx="1324315" cy="1324315"/>
              <a:chOff x="0" y="0"/>
              <a:chExt cx="812800" cy="812800"/>
            </a:xfrm>
          </p:grpSpPr>
          <p:sp>
            <p:nvSpPr>
              <p:cNvPr name="Freeform 76" id="76"/>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77" id="77"/>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78" id="78"/>
            <p:cNvPicPr>
              <a:picLocks noChangeAspect="true"/>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rcRect l="0" t="0" r="0" b="0"/>
            <a:stretch>
              <a:fillRect/>
            </a:stretch>
          </p:blipFill>
          <p:spPr>
            <a:xfrm flipH="false" flipV="false" rot="0">
              <a:off x="331856" y="3994260"/>
              <a:ext cx="660604" cy="660604"/>
            </a:xfrm>
            <a:prstGeom prst="rect">
              <a:avLst/>
            </a:prstGeom>
          </p:spPr>
        </p:pic>
        <p:grpSp>
          <p:nvGrpSpPr>
            <p:cNvPr name="Group 79" id="79"/>
            <p:cNvGrpSpPr/>
            <p:nvPr/>
          </p:nvGrpSpPr>
          <p:grpSpPr>
            <a:xfrm rot="0">
              <a:off x="0" y="5494720"/>
              <a:ext cx="1324315" cy="1324315"/>
              <a:chOff x="0" y="0"/>
              <a:chExt cx="812800" cy="812800"/>
            </a:xfrm>
          </p:grpSpPr>
          <p:sp>
            <p:nvSpPr>
              <p:cNvPr name="Freeform 80" id="8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81" id="8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82" id="82"/>
            <p:cNvPicPr>
              <a:picLocks noChangeAspect="true"/>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rcRect l="0" t="0" r="0" b="0"/>
            <a:stretch>
              <a:fillRect/>
            </a:stretch>
          </p:blipFill>
          <p:spPr>
            <a:xfrm flipH="false" flipV="false" rot="0">
              <a:off x="350202" y="5826576"/>
              <a:ext cx="660604" cy="660604"/>
            </a:xfrm>
            <a:prstGeom prst="rect">
              <a:avLst/>
            </a:prstGeom>
          </p:spPr>
        </p:pic>
        <p:grpSp>
          <p:nvGrpSpPr>
            <p:cNvPr name="Group 83" id="83"/>
            <p:cNvGrpSpPr/>
            <p:nvPr/>
          </p:nvGrpSpPr>
          <p:grpSpPr>
            <a:xfrm rot="0">
              <a:off x="0" y="10991666"/>
              <a:ext cx="1324315" cy="1324315"/>
              <a:chOff x="0" y="0"/>
              <a:chExt cx="812800" cy="812800"/>
            </a:xfrm>
          </p:grpSpPr>
          <p:sp>
            <p:nvSpPr>
              <p:cNvPr name="Freeform 84" id="84"/>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85" id="85"/>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86" id="86"/>
            <p:cNvPicPr>
              <a:picLocks noChangeAspect="true"/>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rcRect l="0" t="0" r="0" b="0"/>
            <a:stretch>
              <a:fillRect/>
            </a:stretch>
          </p:blipFill>
          <p:spPr>
            <a:xfrm flipH="false" flipV="false" rot="0">
              <a:off x="331442" y="11323108"/>
              <a:ext cx="661432" cy="661432"/>
            </a:xfrm>
            <a:prstGeom prst="rect">
              <a:avLst/>
            </a:prstGeom>
          </p:spPr>
        </p:pic>
        <p:grpSp>
          <p:nvGrpSpPr>
            <p:cNvPr name="Group 87" id="87"/>
            <p:cNvGrpSpPr/>
            <p:nvPr/>
          </p:nvGrpSpPr>
          <p:grpSpPr>
            <a:xfrm rot="0">
              <a:off x="0" y="9159351"/>
              <a:ext cx="1324315" cy="1324315"/>
              <a:chOff x="0" y="0"/>
              <a:chExt cx="812800" cy="812800"/>
            </a:xfrm>
          </p:grpSpPr>
          <p:sp>
            <p:nvSpPr>
              <p:cNvPr name="Freeform 88" id="8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89" id="89"/>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90" id="90"/>
            <p:cNvPicPr>
              <a:picLocks noChangeAspect="true"/>
            </p:cNvPicPr>
            <p:nvPr/>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rcRect l="0" t="0" r="0" b="0"/>
            <a:stretch>
              <a:fillRect/>
            </a:stretch>
          </p:blipFill>
          <p:spPr>
            <a:xfrm flipH="false" flipV="false" rot="0">
              <a:off x="331442" y="9490793"/>
              <a:ext cx="661432" cy="661432"/>
            </a:xfrm>
            <a:prstGeom prst="rect">
              <a:avLst/>
            </a:prstGeom>
          </p:spPr>
        </p:pic>
      </p:grpSp>
      <p:grpSp>
        <p:nvGrpSpPr>
          <p:cNvPr name="Group 91" id="91"/>
          <p:cNvGrpSpPr/>
          <p:nvPr/>
        </p:nvGrpSpPr>
        <p:grpSpPr>
          <a:xfrm rot="0">
            <a:off x="14325506" y="536378"/>
            <a:ext cx="993237" cy="9236986"/>
            <a:chOff x="0" y="0"/>
            <a:chExt cx="1324315" cy="12315982"/>
          </a:xfrm>
        </p:grpSpPr>
        <p:grpSp>
          <p:nvGrpSpPr>
            <p:cNvPr name="Group 92" id="92"/>
            <p:cNvGrpSpPr/>
            <p:nvPr/>
          </p:nvGrpSpPr>
          <p:grpSpPr>
            <a:xfrm rot="0">
              <a:off x="0" y="0"/>
              <a:ext cx="1324315" cy="1324315"/>
              <a:chOff x="0" y="0"/>
              <a:chExt cx="812800" cy="812800"/>
            </a:xfrm>
          </p:grpSpPr>
          <p:sp>
            <p:nvSpPr>
              <p:cNvPr name="Freeform 93" id="9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94" id="94"/>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95" id="95"/>
            <p:cNvPicPr>
              <a:picLocks noChangeAspect="true"/>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rcRect l="0" t="0" r="0" b="0"/>
            <a:stretch>
              <a:fillRect/>
            </a:stretch>
          </p:blipFill>
          <p:spPr>
            <a:xfrm flipH="false" flipV="false" rot="0">
              <a:off x="337313" y="375073"/>
              <a:ext cx="649689" cy="649689"/>
            </a:xfrm>
            <a:prstGeom prst="rect">
              <a:avLst/>
            </a:prstGeom>
          </p:spPr>
        </p:pic>
        <p:grpSp>
          <p:nvGrpSpPr>
            <p:cNvPr name="Group 96" id="96"/>
            <p:cNvGrpSpPr/>
            <p:nvPr/>
          </p:nvGrpSpPr>
          <p:grpSpPr>
            <a:xfrm rot="0">
              <a:off x="0" y="1830089"/>
              <a:ext cx="1324315" cy="1324315"/>
              <a:chOff x="0" y="0"/>
              <a:chExt cx="812800" cy="812800"/>
            </a:xfrm>
          </p:grpSpPr>
          <p:sp>
            <p:nvSpPr>
              <p:cNvPr name="Freeform 97" id="97"/>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98" id="98"/>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99" id="99"/>
            <p:cNvPicPr>
              <a:picLocks noChangeAspect="true"/>
            </p:cNvPicPr>
            <p:nvPr/>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rcRect l="0" t="0" r="0" b="0"/>
            <a:stretch>
              <a:fillRect/>
            </a:stretch>
          </p:blipFill>
          <p:spPr>
            <a:xfrm flipH="false" flipV="false" rot="0">
              <a:off x="331856" y="2181404"/>
              <a:ext cx="660604" cy="660604"/>
            </a:xfrm>
            <a:prstGeom prst="rect">
              <a:avLst/>
            </a:prstGeom>
          </p:spPr>
        </p:pic>
        <p:grpSp>
          <p:nvGrpSpPr>
            <p:cNvPr name="Group 100" id="100"/>
            <p:cNvGrpSpPr/>
            <p:nvPr/>
          </p:nvGrpSpPr>
          <p:grpSpPr>
            <a:xfrm rot="0">
              <a:off x="0" y="3662405"/>
              <a:ext cx="1324315" cy="1324315"/>
              <a:chOff x="0" y="0"/>
              <a:chExt cx="812800" cy="812800"/>
            </a:xfrm>
          </p:grpSpPr>
          <p:sp>
            <p:nvSpPr>
              <p:cNvPr name="Freeform 101" id="101"/>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02" id="102"/>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03" id="103"/>
            <p:cNvPicPr>
              <a:picLocks noChangeAspect="true"/>
            </p:cNvPicPr>
            <p:nvPr/>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rcRect l="0" t="0" r="0" b="0"/>
            <a:stretch>
              <a:fillRect/>
            </a:stretch>
          </p:blipFill>
          <p:spPr>
            <a:xfrm flipH="false" flipV="false" rot="0">
              <a:off x="331856" y="4005305"/>
              <a:ext cx="660604" cy="660604"/>
            </a:xfrm>
            <a:prstGeom prst="rect">
              <a:avLst/>
            </a:prstGeom>
          </p:spPr>
        </p:pic>
        <p:grpSp>
          <p:nvGrpSpPr>
            <p:cNvPr name="Group 104" id="104"/>
            <p:cNvGrpSpPr/>
            <p:nvPr/>
          </p:nvGrpSpPr>
          <p:grpSpPr>
            <a:xfrm rot="0">
              <a:off x="0" y="5494720"/>
              <a:ext cx="1324315" cy="1324315"/>
              <a:chOff x="0" y="0"/>
              <a:chExt cx="812800" cy="812800"/>
            </a:xfrm>
          </p:grpSpPr>
          <p:sp>
            <p:nvSpPr>
              <p:cNvPr name="Freeform 105" id="10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06" id="106"/>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07" id="107"/>
            <p:cNvPicPr>
              <a:picLocks noChangeAspect="true"/>
            </p:cNvPicPr>
            <p:nvPr/>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rcRect l="0" t="0" r="0" b="0"/>
            <a:stretch>
              <a:fillRect/>
            </a:stretch>
          </p:blipFill>
          <p:spPr>
            <a:xfrm flipH="false" flipV="false" rot="0">
              <a:off x="331028" y="5825748"/>
              <a:ext cx="662259" cy="662259"/>
            </a:xfrm>
            <a:prstGeom prst="rect">
              <a:avLst/>
            </a:prstGeom>
          </p:spPr>
        </p:pic>
        <p:grpSp>
          <p:nvGrpSpPr>
            <p:cNvPr name="Group 108" id="108"/>
            <p:cNvGrpSpPr/>
            <p:nvPr/>
          </p:nvGrpSpPr>
          <p:grpSpPr>
            <a:xfrm rot="0">
              <a:off x="0" y="10991666"/>
              <a:ext cx="1324315" cy="1324315"/>
              <a:chOff x="0" y="0"/>
              <a:chExt cx="812800" cy="812800"/>
            </a:xfrm>
          </p:grpSpPr>
          <p:sp>
            <p:nvSpPr>
              <p:cNvPr name="Freeform 109" id="109"/>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10" id="110"/>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11" id="111"/>
            <p:cNvPicPr>
              <a:picLocks noChangeAspect="true"/>
            </p:cNvPicPr>
            <p:nvPr/>
          </p:nvPicPr>
          <p:blipFill>
            <a:blip r:embed="rId50">
              <a:extLst>
                <a:ext uri="{28A0092B-C50C-407E-A947-70E740481C1C}">
                  <a14:useLocalDpi xmlns:a14="http://schemas.microsoft.com/office/drawing/2010/main" val="0"/>
                </a:ext>
                <a:ext uri="{96DAC541-7B7A-43D3-8B79-37D633B846F1}">
                  <asvg:svgBlip xmlns:asvg="http://schemas.microsoft.com/office/drawing/2016/SVG/main" r:embed="rId51"/>
                </a:ext>
              </a:extLst>
            </a:blip>
            <a:srcRect l="0" t="0" r="0" b="0"/>
            <a:stretch>
              <a:fillRect/>
            </a:stretch>
          </p:blipFill>
          <p:spPr>
            <a:xfrm flipH="false" flipV="false" rot="0">
              <a:off x="317276" y="11323108"/>
              <a:ext cx="661432" cy="661432"/>
            </a:xfrm>
            <a:prstGeom prst="rect">
              <a:avLst/>
            </a:prstGeom>
          </p:spPr>
        </p:pic>
        <p:grpSp>
          <p:nvGrpSpPr>
            <p:cNvPr name="Group 112" id="112"/>
            <p:cNvGrpSpPr/>
            <p:nvPr/>
          </p:nvGrpSpPr>
          <p:grpSpPr>
            <a:xfrm rot="0">
              <a:off x="0" y="7327035"/>
              <a:ext cx="1324315" cy="1324315"/>
              <a:chOff x="0" y="0"/>
              <a:chExt cx="812800" cy="812800"/>
            </a:xfrm>
          </p:grpSpPr>
          <p:sp>
            <p:nvSpPr>
              <p:cNvPr name="Freeform 113" id="11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14" id="114"/>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15" id="115"/>
            <p:cNvPicPr>
              <a:picLocks noChangeAspect="true"/>
            </p:cNvPicPr>
            <p:nvPr/>
          </p:nvPicPr>
          <p:blipFill>
            <a:blip r:embed="rId52">
              <a:extLst>
                <a:ext uri="{28A0092B-C50C-407E-A947-70E740481C1C}">
                  <a14:useLocalDpi xmlns:a14="http://schemas.microsoft.com/office/drawing/2010/main" val="0"/>
                </a:ext>
                <a:ext uri="{96DAC541-7B7A-43D3-8B79-37D633B846F1}">
                  <asvg:svgBlip xmlns:asvg="http://schemas.microsoft.com/office/drawing/2016/SVG/main" r:embed="rId53"/>
                </a:ext>
              </a:extLst>
            </a:blip>
            <a:srcRect l="0" t="0" r="0" b="0"/>
            <a:stretch>
              <a:fillRect/>
            </a:stretch>
          </p:blipFill>
          <p:spPr>
            <a:xfrm flipH="false" flipV="false" rot="0">
              <a:off x="337313" y="7669935"/>
              <a:ext cx="661432" cy="661432"/>
            </a:xfrm>
            <a:prstGeom prst="rect">
              <a:avLst/>
            </a:prstGeom>
          </p:spPr>
        </p:pic>
        <p:grpSp>
          <p:nvGrpSpPr>
            <p:cNvPr name="Group 116" id="116"/>
            <p:cNvGrpSpPr/>
            <p:nvPr/>
          </p:nvGrpSpPr>
          <p:grpSpPr>
            <a:xfrm rot="0">
              <a:off x="0" y="9159351"/>
              <a:ext cx="1324315" cy="1324315"/>
              <a:chOff x="0" y="0"/>
              <a:chExt cx="812800" cy="812800"/>
            </a:xfrm>
          </p:grpSpPr>
          <p:sp>
            <p:nvSpPr>
              <p:cNvPr name="Freeform 117" id="117"/>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18" id="118"/>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19" id="119"/>
            <p:cNvPicPr>
              <a:picLocks noChangeAspect="true"/>
            </p:cNvPicPr>
            <p:nvPr/>
          </p:nvPicPr>
          <p:blipFill>
            <a:blip r:embed="rId54">
              <a:extLst>
                <a:ext uri="{28A0092B-C50C-407E-A947-70E740481C1C}">
                  <a14:useLocalDpi xmlns:a14="http://schemas.microsoft.com/office/drawing/2010/main" val="0"/>
                </a:ext>
                <a:ext uri="{96DAC541-7B7A-43D3-8B79-37D633B846F1}">
                  <asvg:svgBlip xmlns:asvg="http://schemas.microsoft.com/office/drawing/2016/SVG/main" r:embed="rId55"/>
                </a:ext>
              </a:extLst>
            </a:blip>
            <a:srcRect l="0" t="0" r="0" b="0"/>
            <a:stretch>
              <a:fillRect/>
            </a:stretch>
          </p:blipFill>
          <p:spPr>
            <a:xfrm flipH="false" flipV="false" rot="0">
              <a:off x="325713" y="9485064"/>
              <a:ext cx="672890" cy="672890"/>
            </a:xfrm>
            <a:prstGeom prst="rect">
              <a:avLst/>
            </a:prstGeom>
          </p:spPr>
        </p:pic>
      </p:grpSp>
      <p:grpSp>
        <p:nvGrpSpPr>
          <p:cNvPr name="Group 120" id="120"/>
          <p:cNvGrpSpPr/>
          <p:nvPr/>
        </p:nvGrpSpPr>
        <p:grpSpPr>
          <a:xfrm rot="0">
            <a:off x="16266063" y="536378"/>
            <a:ext cx="993237" cy="9236986"/>
            <a:chOff x="0" y="0"/>
            <a:chExt cx="1324315" cy="12315982"/>
          </a:xfrm>
        </p:grpSpPr>
        <p:grpSp>
          <p:nvGrpSpPr>
            <p:cNvPr name="Group 121" id="121"/>
            <p:cNvGrpSpPr/>
            <p:nvPr/>
          </p:nvGrpSpPr>
          <p:grpSpPr>
            <a:xfrm rot="0">
              <a:off x="0" y="0"/>
              <a:ext cx="1324315" cy="1324315"/>
              <a:chOff x="0" y="0"/>
              <a:chExt cx="812800" cy="812800"/>
            </a:xfrm>
          </p:grpSpPr>
          <p:sp>
            <p:nvSpPr>
              <p:cNvPr name="Freeform 122" id="122"/>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23" id="123"/>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24" id="124"/>
            <p:cNvPicPr>
              <a:picLocks noChangeAspect="true"/>
            </p:cNvPicPr>
            <p:nvPr/>
          </p:nvPicPr>
          <p:blipFill>
            <a:blip r:embed="rId56">
              <a:extLst>
                <a:ext uri="{28A0092B-C50C-407E-A947-70E740481C1C}">
                  <a14:useLocalDpi xmlns:a14="http://schemas.microsoft.com/office/drawing/2010/main" val="0"/>
                </a:ext>
                <a:ext uri="{96DAC541-7B7A-43D3-8B79-37D633B846F1}">
                  <asvg:svgBlip xmlns:asvg="http://schemas.microsoft.com/office/drawing/2016/SVG/main" r:embed="rId57"/>
                </a:ext>
              </a:extLst>
            </a:blip>
            <a:srcRect l="0" t="0" r="0" b="0"/>
            <a:stretch>
              <a:fillRect/>
            </a:stretch>
          </p:blipFill>
          <p:spPr>
            <a:xfrm flipH="false" flipV="false" rot="0">
              <a:off x="331856" y="345813"/>
              <a:ext cx="660604" cy="660604"/>
            </a:xfrm>
            <a:prstGeom prst="rect">
              <a:avLst/>
            </a:prstGeom>
          </p:spPr>
        </p:pic>
        <p:grpSp>
          <p:nvGrpSpPr>
            <p:cNvPr name="Group 125" id="125"/>
            <p:cNvGrpSpPr/>
            <p:nvPr/>
          </p:nvGrpSpPr>
          <p:grpSpPr>
            <a:xfrm rot="0">
              <a:off x="0" y="1830089"/>
              <a:ext cx="1324315" cy="1324315"/>
              <a:chOff x="0" y="0"/>
              <a:chExt cx="812800" cy="812800"/>
            </a:xfrm>
          </p:grpSpPr>
          <p:sp>
            <p:nvSpPr>
              <p:cNvPr name="Freeform 126" id="126"/>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27" id="127"/>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28" id="128"/>
            <p:cNvPicPr>
              <a:picLocks noChangeAspect="true"/>
            </p:cNvPicPr>
            <p:nvPr/>
          </p:nvPicPr>
          <p:blipFill>
            <a:blip r:embed="rId58">
              <a:extLst>
                <a:ext uri="{28A0092B-C50C-407E-A947-70E740481C1C}">
                  <a14:useLocalDpi xmlns:a14="http://schemas.microsoft.com/office/drawing/2010/main" val="0"/>
                </a:ext>
                <a:ext uri="{96DAC541-7B7A-43D3-8B79-37D633B846F1}">
                  <asvg:svgBlip xmlns:asvg="http://schemas.microsoft.com/office/drawing/2016/SVG/main" r:embed="rId59"/>
                </a:ext>
              </a:extLst>
            </a:blip>
            <a:srcRect l="0" t="0" r="0" b="0"/>
            <a:stretch>
              <a:fillRect/>
            </a:stretch>
          </p:blipFill>
          <p:spPr>
            <a:xfrm flipH="false" flipV="false" rot="0">
              <a:off x="331856" y="2181404"/>
              <a:ext cx="660604" cy="660604"/>
            </a:xfrm>
            <a:prstGeom prst="rect">
              <a:avLst/>
            </a:prstGeom>
          </p:spPr>
        </p:pic>
        <p:grpSp>
          <p:nvGrpSpPr>
            <p:cNvPr name="Group 129" id="129"/>
            <p:cNvGrpSpPr/>
            <p:nvPr/>
          </p:nvGrpSpPr>
          <p:grpSpPr>
            <a:xfrm rot="0">
              <a:off x="0" y="3662405"/>
              <a:ext cx="1324315" cy="1324315"/>
              <a:chOff x="0" y="0"/>
              <a:chExt cx="812800" cy="812800"/>
            </a:xfrm>
          </p:grpSpPr>
          <p:sp>
            <p:nvSpPr>
              <p:cNvPr name="Freeform 130" id="13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31" id="131"/>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32" id="132"/>
            <p:cNvPicPr>
              <a:picLocks noChangeAspect="true"/>
            </p:cNvPicPr>
            <p:nvPr/>
          </p:nvPicPr>
          <p:blipFill>
            <a:blip r:embed="rId60">
              <a:extLst>
                <a:ext uri="{28A0092B-C50C-407E-A947-70E740481C1C}">
                  <a14:useLocalDpi xmlns:a14="http://schemas.microsoft.com/office/drawing/2010/main" val="0"/>
                </a:ext>
                <a:ext uri="{96DAC541-7B7A-43D3-8B79-37D633B846F1}">
                  <asvg:svgBlip xmlns:asvg="http://schemas.microsoft.com/office/drawing/2016/SVG/main" r:embed="rId61"/>
                </a:ext>
              </a:extLst>
            </a:blip>
            <a:srcRect l="0" t="0" r="0" b="0"/>
            <a:stretch>
              <a:fillRect/>
            </a:stretch>
          </p:blipFill>
          <p:spPr>
            <a:xfrm flipH="false" flipV="false" rot="0">
              <a:off x="331856" y="4005305"/>
              <a:ext cx="660604" cy="660604"/>
            </a:xfrm>
            <a:prstGeom prst="rect">
              <a:avLst/>
            </a:prstGeom>
          </p:spPr>
        </p:pic>
        <p:grpSp>
          <p:nvGrpSpPr>
            <p:cNvPr name="Group 133" id="133"/>
            <p:cNvGrpSpPr/>
            <p:nvPr/>
          </p:nvGrpSpPr>
          <p:grpSpPr>
            <a:xfrm rot="0">
              <a:off x="0" y="5494720"/>
              <a:ext cx="1324315" cy="1324315"/>
              <a:chOff x="0" y="0"/>
              <a:chExt cx="812800" cy="812800"/>
            </a:xfrm>
          </p:grpSpPr>
          <p:sp>
            <p:nvSpPr>
              <p:cNvPr name="Freeform 134" id="134"/>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35" id="135"/>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36" id="136"/>
            <p:cNvPicPr>
              <a:picLocks noChangeAspect="true"/>
            </p:cNvPicPr>
            <p:nvPr/>
          </p:nvPicPr>
          <p:blipFill>
            <a:blip r:embed="rId62">
              <a:extLst>
                <a:ext uri="{28A0092B-C50C-407E-A947-70E740481C1C}">
                  <a14:useLocalDpi xmlns:a14="http://schemas.microsoft.com/office/drawing/2010/main" val="0"/>
                </a:ext>
                <a:ext uri="{96DAC541-7B7A-43D3-8B79-37D633B846F1}">
                  <asvg:svgBlip xmlns:asvg="http://schemas.microsoft.com/office/drawing/2016/SVG/main" r:embed="rId63"/>
                </a:ext>
              </a:extLst>
            </a:blip>
            <a:srcRect l="0" t="0" r="0" b="0"/>
            <a:stretch>
              <a:fillRect/>
            </a:stretch>
          </p:blipFill>
          <p:spPr>
            <a:xfrm flipH="false" flipV="false" rot="0">
              <a:off x="331856" y="5826576"/>
              <a:ext cx="660604" cy="660604"/>
            </a:xfrm>
            <a:prstGeom prst="rect">
              <a:avLst/>
            </a:prstGeom>
          </p:spPr>
        </p:pic>
        <p:grpSp>
          <p:nvGrpSpPr>
            <p:cNvPr name="Group 137" id="137"/>
            <p:cNvGrpSpPr/>
            <p:nvPr/>
          </p:nvGrpSpPr>
          <p:grpSpPr>
            <a:xfrm rot="0">
              <a:off x="0" y="10991666"/>
              <a:ext cx="1324315" cy="1324315"/>
              <a:chOff x="0" y="0"/>
              <a:chExt cx="812800" cy="812800"/>
            </a:xfrm>
          </p:grpSpPr>
          <p:sp>
            <p:nvSpPr>
              <p:cNvPr name="Freeform 138" id="13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39" id="139"/>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40" id="140"/>
            <p:cNvPicPr>
              <a:picLocks noChangeAspect="true"/>
            </p:cNvPicPr>
            <p:nvPr/>
          </p:nvPicPr>
          <p:blipFill>
            <a:blip r:embed="rId64">
              <a:extLst>
                <a:ext uri="{28A0092B-C50C-407E-A947-70E740481C1C}">
                  <a14:useLocalDpi xmlns:a14="http://schemas.microsoft.com/office/drawing/2010/main" val="0"/>
                </a:ext>
                <a:ext uri="{96DAC541-7B7A-43D3-8B79-37D633B846F1}">
                  <asvg:svgBlip xmlns:asvg="http://schemas.microsoft.com/office/drawing/2016/SVG/main" r:embed="rId65"/>
                </a:ext>
              </a:extLst>
            </a:blip>
            <a:srcRect l="0" t="0" r="0" b="0"/>
            <a:stretch>
              <a:fillRect/>
            </a:stretch>
          </p:blipFill>
          <p:spPr>
            <a:xfrm flipH="false" flipV="false" rot="0">
              <a:off x="317276" y="11334566"/>
              <a:ext cx="661432" cy="661432"/>
            </a:xfrm>
            <a:prstGeom prst="rect">
              <a:avLst/>
            </a:prstGeom>
          </p:spPr>
        </p:pic>
        <p:grpSp>
          <p:nvGrpSpPr>
            <p:cNvPr name="Group 141" id="141"/>
            <p:cNvGrpSpPr/>
            <p:nvPr/>
          </p:nvGrpSpPr>
          <p:grpSpPr>
            <a:xfrm rot="0">
              <a:off x="0" y="9159351"/>
              <a:ext cx="1324315" cy="1324315"/>
              <a:chOff x="0" y="0"/>
              <a:chExt cx="812800" cy="812800"/>
            </a:xfrm>
          </p:grpSpPr>
          <p:sp>
            <p:nvSpPr>
              <p:cNvPr name="Freeform 142" id="142"/>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43" id="143"/>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44" id="144"/>
            <p:cNvPicPr>
              <a:picLocks noChangeAspect="true"/>
            </p:cNvPicPr>
            <p:nvPr/>
          </p:nvPicPr>
          <p:blipFill>
            <a:blip r:embed="rId66">
              <a:extLst>
                <a:ext uri="{28A0092B-C50C-407E-A947-70E740481C1C}">
                  <a14:useLocalDpi xmlns:a14="http://schemas.microsoft.com/office/drawing/2010/main" val="0"/>
                </a:ext>
                <a:ext uri="{96DAC541-7B7A-43D3-8B79-37D633B846F1}">
                  <asvg:svgBlip xmlns:asvg="http://schemas.microsoft.com/office/drawing/2016/SVG/main" r:embed="rId67"/>
                </a:ext>
              </a:extLst>
            </a:blip>
            <a:srcRect l="0" t="0" r="0" b="0"/>
            <a:stretch>
              <a:fillRect/>
            </a:stretch>
          </p:blipFill>
          <p:spPr>
            <a:xfrm flipH="false" flipV="false" rot="0">
              <a:off x="331442" y="9490793"/>
              <a:ext cx="661432" cy="661432"/>
            </a:xfrm>
            <a:prstGeom prst="rect">
              <a:avLst/>
            </a:prstGeom>
          </p:spPr>
        </p:pic>
        <p:grpSp>
          <p:nvGrpSpPr>
            <p:cNvPr name="Group 145" id="145"/>
            <p:cNvGrpSpPr/>
            <p:nvPr/>
          </p:nvGrpSpPr>
          <p:grpSpPr>
            <a:xfrm rot="0">
              <a:off x="0" y="7327035"/>
              <a:ext cx="1324315" cy="1324315"/>
              <a:chOff x="0" y="0"/>
              <a:chExt cx="812800" cy="812800"/>
            </a:xfrm>
          </p:grpSpPr>
          <p:sp>
            <p:nvSpPr>
              <p:cNvPr name="Freeform 146" id="146"/>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147" id="147"/>
              <p:cNvSpPr txBox="true"/>
              <p:nvPr/>
            </p:nvSpPr>
            <p:spPr>
              <a:xfrm>
                <a:off x="76200" y="38100"/>
                <a:ext cx="660400" cy="698500"/>
              </a:xfrm>
              <a:prstGeom prst="rect">
                <a:avLst/>
              </a:prstGeom>
            </p:spPr>
            <p:txBody>
              <a:bodyPr anchor="ctr" rtlCol="false" tIns="50800" lIns="50800" bIns="50800" rIns="50800"/>
              <a:lstStyle/>
              <a:p>
                <a:pPr algn="ctr">
                  <a:lnSpc>
                    <a:spcPts val="2940"/>
                  </a:lnSpc>
                </a:pPr>
              </a:p>
            </p:txBody>
          </p:sp>
        </p:grpSp>
        <p:pic>
          <p:nvPicPr>
            <p:cNvPr name="Picture 148" id="148"/>
            <p:cNvPicPr>
              <a:picLocks noChangeAspect="true"/>
            </p:cNvPicPr>
            <p:nvPr/>
          </p:nvPicPr>
          <p:blipFill>
            <a:blip r:embed="rId68">
              <a:extLst>
                <a:ext uri="{28A0092B-C50C-407E-A947-70E740481C1C}">
                  <a14:useLocalDpi xmlns:a14="http://schemas.microsoft.com/office/drawing/2010/main" val="0"/>
                </a:ext>
                <a:ext uri="{96DAC541-7B7A-43D3-8B79-37D633B846F1}">
                  <asvg:svgBlip xmlns:asvg="http://schemas.microsoft.com/office/drawing/2016/SVG/main" r:embed="rId69"/>
                </a:ext>
              </a:extLst>
            </a:blip>
            <a:srcRect l="0" t="0" r="0" b="0"/>
            <a:stretch>
              <a:fillRect/>
            </a:stretch>
          </p:blipFill>
          <p:spPr>
            <a:xfrm flipH="false" flipV="false" rot="0">
              <a:off x="329976" y="7669935"/>
              <a:ext cx="661432" cy="661432"/>
            </a:xfrm>
            <a:prstGeom prst="rect">
              <a:avLst/>
            </a:prstGeom>
          </p:spPr>
        </p:pic>
      </p:gr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sp>
        <p:nvSpPr>
          <p:cNvPr name="TextBox 2" id="2"/>
          <p:cNvSpPr txBox="true"/>
          <p:nvPr/>
        </p:nvSpPr>
        <p:spPr>
          <a:xfrm rot="0">
            <a:off x="1073211" y="3891093"/>
            <a:ext cx="5239605" cy="2710179"/>
          </a:xfrm>
          <a:prstGeom prst="rect">
            <a:avLst/>
          </a:prstGeom>
        </p:spPr>
        <p:txBody>
          <a:bodyPr anchor="t" rtlCol="false" tIns="0" lIns="0" bIns="0" rIns="0">
            <a:spAutoFit/>
          </a:bodyPr>
          <a:lstStyle/>
          <a:p>
            <a:pPr algn="l" marL="0" indent="0" lvl="0">
              <a:lnSpc>
                <a:spcPts val="4400"/>
              </a:lnSpc>
              <a:spcBef>
                <a:spcPct val="0"/>
              </a:spcBef>
            </a:pPr>
            <a:r>
              <a:rPr lang="en-US" sz="2200" u="none">
                <a:solidFill>
                  <a:srgbClr val="1C503D"/>
                </a:solidFill>
                <a:latin typeface="Noto Serif"/>
              </a:rPr>
              <a:t>Use these design resources in your Canva Presentation. Happy designing! </a:t>
            </a:r>
          </a:p>
          <a:p>
            <a:pPr algn="l" marL="0" indent="0" lvl="0">
              <a:lnSpc>
                <a:spcPts val="4400"/>
              </a:lnSpc>
              <a:spcBef>
                <a:spcPct val="0"/>
              </a:spcBef>
            </a:pPr>
          </a:p>
          <a:p>
            <a:pPr algn="l" marL="0" indent="0" lvl="0">
              <a:lnSpc>
                <a:spcPts val="4400"/>
              </a:lnSpc>
              <a:spcBef>
                <a:spcPct val="0"/>
              </a:spcBef>
            </a:pPr>
            <a:r>
              <a:rPr lang="en-US" sz="2200" u="none">
                <a:solidFill>
                  <a:srgbClr val="1C503D"/>
                </a:solidFill>
                <a:latin typeface="Noto Serif"/>
              </a:rPr>
              <a:t>Don't forget </a:t>
            </a:r>
            <a:r>
              <a:rPr lang="en-US" sz="2200" u="sng">
                <a:solidFill>
                  <a:srgbClr val="1C503D"/>
                </a:solidFill>
                <a:latin typeface="Noto Serif Italics"/>
              </a:rPr>
              <a:t>to delete</a:t>
            </a:r>
            <a:r>
              <a:rPr lang="en-US" sz="2200" u="none">
                <a:solidFill>
                  <a:srgbClr val="1C503D"/>
                </a:solidFill>
                <a:latin typeface="Noto Serif"/>
              </a:rPr>
              <a:t> this page before presenting. </a:t>
            </a:r>
          </a:p>
        </p:txBody>
      </p:sp>
      <p:pic>
        <p:nvPicPr>
          <p:cNvPr name="Picture 3" id="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6312816" y="3331535"/>
            <a:ext cx="3594412" cy="3594412"/>
          </a:xfrm>
          <a:prstGeom prst="rect">
            <a:avLst/>
          </a:prstGeom>
        </p:spPr>
      </p:pic>
      <p:pic>
        <p:nvPicPr>
          <p:cNvPr name="Picture 4" id="4"/>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2021583" y="763710"/>
            <a:ext cx="3567966" cy="3567966"/>
          </a:xfrm>
          <a:prstGeom prst="rect">
            <a:avLst/>
          </a:prstGeom>
        </p:spPr>
      </p:pic>
      <p:pic>
        <p:nvPicPr>
          <p:cNvPr name="Picture 5" id="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5313494" y="1151018"/>
            <a:ext cx="2324405" cy="2324405"/>
          </a:xfrm>
          <a:prstGeom prst="rect">
            <a:avLst/>
          </a:prstGeom>
        </p:spPr>
      </p:pic>
      <p:pic>
        <p:nvPicPr>
          <p:cNvPr name="Picture 6" id="6"/>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9144000" y="3414488"/>
            <a:ext cx="3372685" cy="3372685"/>
          </a:xfrm>
          <a:prstGeom prst="rect">
            <a:avLst/>
          </a:prstGeom>
        </p:spPr>
      </p:pic>
      <p:pic>
        <p:nvPicPr>
          <p:cNvPr name="Picture 7" id="7"/>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6312816" y="633852"/>
            <a:ext cx="3447741" cy="3447741"/>
          </a:xfrm>
          <a:prstGeom prst="rect">
            <a:avLst/>
          </a:prstGeom>
        </p:spPr>
      </p:pic>
      <p:pic>
        <p:nvPicPr>
          <p:cNvPr name="Picture 8" id="8"/>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9315618" y="6440370"/>
            <a:ext cx="3201067" cy="3201067"/>
          </a:xfrm>
          <a:prstGeom prst="rect">
            <a:avLst/>
          </a:prstGeom>
        </p:spPr>
      </p:pic>
      <p:pic>
        <p:nvPicPr>
          <p:cNvPr name="Picture 9" id="9"/>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6312816" y="6533693"/>
            <a:ext cx="3002802" cy="3002802"/>
          </a:xfrm>
          <a:prstGeom prst="rect">
            <a:avLst/>
          </a:prstGeom>
        </p:spPr>
      </p:pic>
      <p:pic>
        <p:nvPicPr>
          <p:cNvPr name="Picture 10" id="10"/>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9760557" y="813202"/>
            <a:ext cx="2756128" cy="2756128"/>
          </a:xfrm>
          <a:prstGeom prst="rect">
            <a:avLst/>
          </a:prstGeom>
        </p:spPr>
      </p:pic>
      <p:pic>
        <p:nvPicPr>
          <p:cNvPr name="Picture 11" id="11"/>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15136619" y="3977693"/>
            <a:ext cx="2678156" cy="2678156"/>
          </a:xfrm>
          <a:prstGeom prst="rect">
            <a:avLst/>
          </a:prstGeom>
        </p:spPr>
      </p:pic>
      <p:pic>
        <p:nvPicPr>
          <p:cNvPr name="Picture 12" id="12"/>
          <p:cNvPicPr>
            <a:picLocks noChangeAspect="true"/>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0" t="0" r="0" b="0"/>
          <a:stretch>
            <a:fillRect/>
          </a:stretch>
        </p:blipFill>
        <p:spPr>
          <a:xfrm flipH="false" flipV="false" rot="0">
            <a:off x="12161005" y="3707595"/>
            <a:ext cx="3218351" cy="3218351"/>
          </a:xfrm>
          <a:prstGeom prst="rect">
            <a:avLst/>
          </a:prstGeom>
        </p:spPr>
      </p:pic>
      <p:pic>
        <p:nvPicPr>
          <p:cNvPr name="Picture 13" id="13"/>
          <p:cNvPicPr>
            <a:picLocks noChangeAspect="true"/>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l="0" t="0" r="0" b="0"/>
          <a:stretch>
            <a:fillRect/>
          </a:stretch>
        </p:blipFill>
        <p:spPr>
          <a:xfrm flipH="false" flipV="false" rot="0">
            <a:off x="11963032" y="6552334"/>
            <a:ext cx="3079578" cy="3079578"/>
          </a:xfrm>
          <a:prstGeom prst="rect">
            <a:avLst/>
          </a:prstGeom>
        </p:spPr>
      </p:pic>
      <p:pic>
        <p:nvPicPr>
          <p:cNvPr name="Picture 14" id="14"/>
          <p:cNvPicPr>
            <a:picLocks noChangeAspect="true"/>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l="0" t="0" r="0" b="0"/>
          <a:stretch>
            <a:fillRect/>
          </a:stretch>
        </p:blipFill>
        <p:spPr>
          <a:xfrm flipH="false" flipV="false" rot="0">
            <a:off x="14735197" y="6552334"/>
            <a:ext cx="3079578" cy="3079578"/>
          </a:xfrm>
          <a:prstGeom prst="rect">
            <a:avLst/>
          </a:prstGeom>
        </p:spPr>
      </p:pic>
      <p:sp>
        <p:nvSpPr>
          <p:cNvPr name="TextBox 15" id="15"/>
          <p:cNvSpPr txBox="true"/>
          <p:nvPr/>
        </p:nvSpPr>
        <p:spPr>
          <a:xfrm rot="0">
            <a:off x="1073211" y="1192335"/>
            <a:ext cx="5059131" cy="2065022"/>
          </a:xfrm>
          <a:prstGeom prst="rect">
            <a:avLst/>
          </a:prstGeom>
        </p:spPr>
        <p:txBody>
          <a:bodyPr anchor="t" rtlCol="false" tIns="0" lIns="0" bIns="0" rIns="0">
            <a:spAutoFit/>
          </a:bodyPr>
          <a:lstStyle/>
          <a:p>
            <a:pPr algn="l" marL="0" indent="0" lvl="0">
              <a:lnSpc>
                <a:spcPts val="5040"/>
              </a:lnSpc>
            </a:pPr>
            <a:r>
              <a:rPr lang="en-US" sz="8000" u="none">
                <a:solidFill>
                  <a:srgbClr val="1C503D"/>
                </a:solidFill>
                <a:latin typeface="Libre Baskerville"/>
              </a:rPr>
              <a:t>Resource </a:t>
            </a:r>
          </a:p>
          <a:p>
            <a:pPr algn="l" marL="0" indent="0" lvl="0">
              <a:lnSpc>
                <a:spcPts val="5040"/>
              </a:lnSpc>
            </a:pPr>
            <a:r>
              <a:rPr lang="en-US" sz="8000" u="none">
                <a:solidFill>
                  <a:srgbClr val="1C503D"/>
                </a:solidFill>
                <a:latin typeface="Libre Baskerville"/>
              </a:rPr>
              <a:t>Page</a:t>
            </a:r>
          </a:p>
        </p:txBody>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243F36"/>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0800000">
            <a:off x="5537900" y="6757123"/>
            <a:ext cx="7212201" cy="5507499"/>
          </a:xfrm>
          <a:prstGeom prst="rect">
            <a:avLst/>
          </a:prstGeom>
        </p:spPr>
      </p:pic>
      <p:grpSp>
        <p:nvGrpSpPr>
          <p:cNvPr name="Group 3" id="3"/>
          <p:cNvGrpSpPr/>
          <p:nvPr/>
        </p:nvGrpSpPr>
        <p:grpSpPr>
          <a:xfrm rot="0">
            <a:off x="2062765" y="6131989"/>
            <a:ext cx="2959139" cy="3126311"/>
            <a:chOff x="0" y="0"/>
            <a:chExt cx="3945519" cy="4168414"/>
          </a:xfrm>
        </p:grpSpPr>
        <p:grpSp>
          <p:nvGrpSpPr>
            <p:cNvPr name="Group 4" id="4"/>
            <p:cNvGrpSpPr/>
            <p:nvPr/>
          </p:nvGrpSpPr>
          <p:grpSpPr>
            <a:xfrm rot="0">
              <a:off x="918933" y="0"/>
              <a:ext cx="2107652" cy="2107652"/>
              <a:chOff x="0" y="0"/>
              <a:chExt cx="812800" cy="812800"/>
            </a:xfrm>
          </p:grpSpPr>
          <p:sp>
            <p:nvSpPr>
              <p:cNvPr name="Freeform 5" id="5"/>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a:ln>
                <a:noFill/>
              </a:ln>
            </p:spPr>
          </p:sp>
          <p:sp>
            <p:nvSpPr>
              <p:cNvPr name="TextBox 6" id="6"/>
              <p:cNvSpPr txBox="true"/>
              <p:nvPr/>
            </p:nvSpPr>
            <p:spPr>
              <a:xfrm>
                <a:off x="76200" y="-38100"/>
                <a:ext cx="660400" cy="774700"/>
              </a:xfrm>
              <a:prstGeom prst="rect">
                <a:avLst/>
              </a:prstGeom>
            </p:spPr>
            <p:txBody>
              <a:bodyPr anchor="ctr" rtlCol="false" tIns="50800" lIns="50800" bIns="50800" rIns="50800"/>
              <a:lstStyle/>
              <a:p>
                <a:pPr algn="ctr" marL="0" indent="0" lvl="0">
                  <a:lnSpc>
                    <a:spcPts val="8959"/>
                  </a:lnSpc>
                  <a:spcBef>
                    <a:spcPct val="0"/>
                  </a:spcBef>
                </a:pPr>
              </a:p>
            </p:txBody>
          </p:sp>
        </p:grpSp>
        <p:pic>
          <p:nvPicPr>
            <p:cNvPr name="Picture 7" id="7"/>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453204" y="534270"/>
              <a:ext cx="1039112" cy="1039112"/>
            </a:xfrm>
            <a:prstGeom prst="rect">
              <a:avLst/>
            </a:prstGeom>
          </p:spPr>
        </p:pic>
        <p:sp>
          <p:nvSpPr>
            <p:cNvPr name="TextBox 8" id="8"/>
            <p:cNvSpPr txBox="true"/>
            <p:nvPr/>
          </p:nvSpPr>
          <p:spPr>
            <a:xfrm rot="0">
              <a:off x="0" y="2931225"/>
              <a:ext cx="3945519" cy="1237189"/>
            </a:xfrm>
            <a:prstGeom prst="rect">
              <a:avLst/>
            </a:prstGeom>
          </p:spPr>
          <p:txBody>
            <a:bodyPr anchor="t" rtlCol="false" tIns="0" lIns="0" bIns="0" rIns="0">
              <a:spAutoFit/>
            </a:bodyPr>
            <a:lstStyle/>
            <a:p>
              <a:pPr algn="ctr" marL="0" indent="0" lvl="0">
                <a:lnSpc>
                  <a:spcPts val="4000"/>
                </a:lnSpc>
                <a:spcBef>
                  <a:spcPct val="0"/>
                </a:spcBef>
              </a:pPr>
              <a:r>
                <a:rPr lang="en-US" sz="2000" u="none">
                  <a:solidFill>
                    <a:srgbClr val="FFFFFF"/>
                  </a:solidFill>
                  <a:latin typeface="Noto Serif"/>
                </a:rPr>
                <a:t>For PowerPoint, Google Slides, and Canva</a:t>
              </a:r>
            </a:p>
          </p:txBody>
        </p:sp>
      </p:grpSp>
      <p:grpSp>
        <p:nvGrpSpPr>
          <p:cNvPr name="Group 9" id="9"/>
          <p:cNvGrpSpPr/>
          <p:nvPr/>
        </p:nvGrpSpPr>
        <p:grpSpPr>
          <a:xfrm rot="0">
            <a:off x="5635402" y="6131989"/>
            <a:ext cx="2892759" cy="3126311"/>
            <a:chOff x="0" y="0"/>
            <a:chExt cx="3857013" cy="4168414"/>
          </a:xfrm>
        </p:grpSpPr>
        <p:grpSp>
          <p:nvGrpSpPr>
            <p:cNvPr name="Group 10" id="10"/>
            <p:cNvGrpSpPr/>
            <p:nvPr/>
          </p:nvGrpSpPr>
          <p:grpSpPr>
            <a:xfrm rot="0">
              <a:off x="874680" y="0"/>
              <a:ext cx="2107652" cy="2107652"/>
              <a:chOff x="0" y="0"/>
              <a:chExt cx="812800" cy="812800"/>
            </a:xfrm>
          </p:grpSpPr>
          <p:sp>
            <p:nvSpPr>
              <p:cNvPr name="Freeform 11" id="11"/>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a:ln>
                <a:noFill/>
              </a:ln>
            </p:spPr>
          </p:sp>
          <p:sp>
            <p:nvSpPr>
              <p:cNvPr name="TextBox 12" id="12"/>
              <p:cNvSpPr txBox="true"/>
              <p:nvPr/>
            </p:nvSpPr>
            <p:spPr>
              <a:xfrm>
                <a:off x="76200" y="-38100"/>
                <a:ext cx="660400" cy="774700"/>
              </a:xfrm>
              <a:prstGeom prst="rect">
                <a:avLst/>
              </a:prstGeom>
            </p:spPr>
            <p:txBody>
              <a:bodyPr anchor="ctr" rtlCol="false" tIns="50800" lIns="50800" bIns="50800" rIns="50800"/>
              <a:lstStyle/>
              <a:p>
                <a:pPr algn="ctr" marL="0" indent="0" lvl="0">
                  <a:lnSpc>
                    <a:spcPts val="8959"/>
                  </a:lnSpc>
                  <a:spcBef>
                    <a:spcPct val="0"/>
                  </a:spcBef>
                </a:pPr>
              </a:p>
            </p:txBody>
          </p:sp>
        </p:grpSp>
        <p:pic>
          <p:nvPicPr>
            <p:cNvPr name="Picture 13" id="13"/>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408950" y="534270"/>
              <a:ext cx="1039112" cy="1039112"/>
            </a:xfrm>
            <a:prstGeom prst="rect">
              <a:avLst/>
            </a:prstGeom>
          </p:spPr>
        </p:pic>
        <p:sp>
          <p:nvSpPr>
            <p:cNvPr name="TextBox 14" id="14"/>
            <p:cNvSpPr txBox="true"/>
            <p:nvPr/>
          </p:nvSpPr>
          <p:spPr>
            <a:xfrm rot="0">
              <a:off x="0" y="2931225"/>
              <a:ext cx="3857013" cy="1237189"/>
            </a:xfrm>
            <a:prstGeom prst="rect">
              <a:avLst/>
            </a:prstGeom>
          </p:spPr>
          <p:txBody>
            <a:bodyPr anchor="t" rtlCol="false" tIns="0" lIns="0" bIns="0" rIns="0">
              <a:spAutoFit/>
            </a:bodyPr>
            <a:lstStyle/>
            <a:p>
              <a:pPr algn="ctr" marL="0" indent="0" lvl="0">
                <a:lnSpc>
                  <a:spcPts val="4000"/>
                </a:lnSpc>
                <a:spcBef>
                  <a:spcPct val="0"/>
                </a:spcBef>
              </a:pPr>
              <a:r>
                <a:rPr lang="en-US" sz="2000" u="none">
                  <a:solidFill>
                    <a:srgbClr val="FFFFFF"/>
                  </a:solidFill>
                  <a:latin typeface="Noto Serif"/>
                </a:rPr>
                <a:t>100% free for personal or commercial use</a:t>
              </a:r>
            </a:p>
          </p:txBody>
        </p:sp>
      </p:grpSp>
      <p:grpSp>
        <p:nvGrpSpPr>
          <p:cNvPr name="Group 15" id="15"/>
          <p:cNvGrpSpPr/>
          <p:nvPr/>
        </p:nvGrpSpPr>
        <p:grpSpPr>
          <a:xfrm rot="0">
            <a:off x="13091973" y="6131989"/>
            <a:ext cx="3133262" cy="3126311"/>
            <a:chOff x="0" y="0"/>
            <a:chExt cx="4177683" cy="4168414"/>
          </a:xfrm>
        </p:grpSpPr>
        <p:grpSp>
          <p:nvGrpSpPr>
            <p:cNvPr name="Group 16" id="16"/>
            <p:cNvGrpSpPr/>
            <p:nvPr/>
          </p:nvGrpSpPr>
          <p:grpSpPr>
            <a:xfrm rot="0">
              <a:off x="1035015" y="0"/>
              <a:ext cx="2107652" cy="2107652"/>
              <a:chOff x="0" y="0"/>
              <a:chExt cx="812800" cy="812800"/>
            </a:xfrm>
          </p:grpSpPr>
          <p:sp>
            <p:nvSpPr>
              <p:cNvPr name="Freeform 17" id="17"/>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a:ln>
                <a:noFill/>
              </a:ln>
            </p:spPr>
          </p:sp>
          <p:sp>
            <p:nvSpPr>
              <p:cNvPr name="TextBox 18" id="18"/>
              <p:cNvSpPr txBox="true"/>
              <p:nvPr/>
            </p:nvSpPr>
            <p:spPr>
              <a:xfrm>
                <a:off x="76200" y="-38100"/>
                <a:ext cx="660400" cy="774700"/>
              </a:xfrm>
              <a:prstGeom prst="rect">
                <a:avLst/>
              </a:prstGeom>
            </p:spPr>
            <p:txBody>
              <a:bodyPr anchor="ctr" rtlCol="false" tIns="50800" lIns="50800" bIns="50800" rIns="50800"/>
              <a:lstStyle/>
              <a:p>
                <a:pPr algn="ctr" marL="0" indent="0" lvl="0">
                  <a:lnSpc>
                    <a:spcPts val="8959"/>
                  </a:lnSpc>
                  <a:spcBef>
                    <a:spcPct val="0"/>
                  </a:spcBef>
                </a:pPr>
              </a:p>
            </p:txBody>
          </p:sp>
        </p:grpSp>
        <p:pic>
          <p:nvPicPr>
            <p:cNvPr name="Picture 19" id="19"/>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569286" y="534270"/>
              <a:ext cx="1039112" cy="1039112"/>
            </a:xfrm>
            <a:prstGeom prst="rect">
              <a:avLst/>
            </a:prstGeom>
          </p:spPr>
        </p:pic>
        <p:sp>
          <p:nvSpPr>
            <p:cNvPr name="TextBox 20" id="20"/>
            <p:cNvSpPr txBox="true"/>
            <p:nvPr/>
          </p:nvSpPr>
          <p:spPr>
            <a:xfrm rot="0">
              <a:off x="0" y="2931225"/>
              <a:ext cx="4177683" cy="1237189"/>
            </a:xfrm>
            <a:prstGeom prst="rect">
              <a:avLst/>
            </a:prstGeom>
          </p:spPr>
          <p:txBody>
            <a:bodyPr anchor="t" rtlCol="false" tIns="0" lIns="0" bIns="0" rIns="0">
              <a:spAutoFit/>
            </a:bodyPr>
            <a:lstStyle/>
            <a:p>
              <a:pPr algn="ctr" marL="0" indent="0" lvl="0">
                <a:lnSpc>
                  <a:spcPts val="4000"/>
                </a:lnSpc>
                <a:spcBef>
                  <a:spcPct val="0"/>
                </a:spcBef>
              </a:pPr>
              <a:r>
                <a:rPr lang="en-US" sz="2000" u="none">
                  <a:solidFill>
                    <a:srgbClr val="FFFFFF"/>
                  </a:solidFill>
                  <a:latin typeface="Noto Serif"/>
                </a:rPr>
                <a:t>Blow your audience away with attractive visuals</a:t>
              </a:r>
            </a:p>
          </p:txBody>
        </p:sp>
      </p:grpSp>
      <p:grpSp>
        <p:nvGrpSpPr>
          <p:cNvPr name="Group 21" id="21"/>
          <p:cNvGrpSpPr/>
          <p:nvPr/>
        </p:nvGrpSpPr>
        <p:grpSpPr>
          <a:xfrm rot="0">
            <a:off x="9141660" y="6131989"/>
            <a:ext cx="3336814" cy="3126311"/>
            <a:chOff x="0" y="0"/>
            <a:chExt cx="4449085" cy="4168414"/>
          </a:xfrm>
        </p:grpSpPr>
        <p:grpSp>
          <p:nvGrpSpPr>
            <p:cNvPr name="Group 22" id="22"/>
            <p:cNvGrpSpPr/>
            <p:nvPr/>
          </p:nvGrpSpPr>
          <p:grpSpPr>
            <a:xfrm rot="0">
              <a:off x="1170716" y="0"/>
              <a:ext cx="2107652" cy="2107652"/>
              <a:chOff x="0" y="0"/>
              <a:chExt cx="812800" cy="812800"/>
            </a:xfrm>
          </p:grpSpPr>
          <p:sp>
            <p:nvSpPr>
              <p:cNvPr name="Freeform 23" id="2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a:ln>
                <a:noFill/>
              </a:ln>
            </p:spPr>
          </p:sp>
          <p:sp>
            <p:nvSpPr>
              <p:cNvPr name="TextBox 24" id="24"/>
              <p:cNvSpPr txBox="true"/>
              <p:nvPr/>
            </p:nvSpPr>
            <p:spPr>
              <a:xfrm>
                <a:off x="76200" y="-38100"/>
                <a:ext cx="660400" cy="774700"/>
              </a:xfrm>
              <a:prstGeom prst="rect">
                <a:avLst/>
              </a:prstGeom>
            </p:spPr>
            <p:txBody>
              <a:bodyPr anchor="ctr" rtlCol="false" tIns="50800" lIns="50800" bIns="50800" rIns="50800"/>
              <a:lstStyle/>
              <a:p>
                <a:pPr algn="ctr" marL="0" indent="0" lvl="0">
                  <a:lnSpc>
                    <a:spcPts val="8959"/>
                  </a:lnSpc>
                  <a:spcBef>
                    <a:spcPct val="0"/>
                  </a:spcBef>
                </a:pPr>
              </a:p>
            </p:txBody>
          </p:sp>
        </p:grpSp>
        <p:pic>
          <p:nvPicPr>
            <p:cNvPr name="Picture 25" id="25"/>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704987" y="534270"/>
              <a:ext cx="1039112" cy="1039112"/>
            </a:xfrm>
            <a:prstGeom prst="rect">
              <a:avLst/>
            </a:prstGeom>
          </p:spPr>
        </p:pic>
        <p:sp>
          <p:nvSpPr>
            <p:cNvPr name="TextBox 26" id="26"/>
            <p:cNvSpPr txBox="true"/>
            <p:nvPr/>
          </p:nvSpPr>
          <p:spPr>
            <a:xfrm rot="0">
              <a:off x="0" y="2931225"/>
              <a:ext cx="4449085" cy="1237189"/>
            </a:xfrm>
            <a:prstGeom prst="rect">
              <a:avLst/>
            </a:prstGeom>
          </p:spPr>
          <p:txBody>
            <a:bodyPr anchor="t" rtlCol="false" tIns="0" lIns="0" bIns="0" rIns="0">
              <a:spAutoFit/>
            </a:bodyPr>
            <a:lstStyle/>
            <a:p>
              <a:pPr algn="ctr" marL="0" indent="0" lvl="0">
                <a:lnSpc>
                  <a:spcPts val="4000"/>
                </a:lnSpc>
                <a:spcBef>
                  <a:spcPct val="0"/>
                </a:spcBef>
              </a:pPr>
              <a:r>
                <a:rPr lang="en-US" sz="2000" u="none">
                  <a:solidFill>
                    <a:srgbClr val="FFFFFF"/>
                  </a:solidFill>
                  <a:latin typeface="Noto Serif"/>
                </a:rPr>
                <a:t>Ready to use, professional, and customizable</a:t>
              </a:r>
            </a:p>
          </p:txBody>
        </p:sp>
      </p:grpSp>
      <p:sp>
        <p:nvSpPr>
          <p:cNvPr name="TextBox 27" id="27"/>
          <p:cNvSpPr txBox="true"/>
          <p:nvPr/>
        </p:nvSpPr>
        <p:spPr>
          <a:xfrm rot="0">
            <a:off x="1504978" y="2695575"/>
            <a:ext cx="14563944" cy="2447925"/>
          </a:xfrm>
          <a:prstGeom prst="rect">
            <a:avLst/>
          </a:prstGeom>
        </p:spPr>
        <p:txBody>
          <a:bodyPr anchor="t" rtlCol="false" tIns="0" lIns="0" bIns="0" rIns="0">
            <a:spAutoFit/>
          </a:bodyPr>
          <a:lstStyle/>
          <a:p>
            <a:pPr algn="ctr" marL="0" indent="0" lvl="0">
              <a:lnSpc>
                <a:spcPts val="9600"/>
              </a:lnSpc>
              <a:spcBef>
                <a:spcPct val="0"/>
              </a:spcBef>
            </a:pPr>
            <a:r>
              <a:rPr lang="en-US" sz="8000" u="none">
                <a:solidFill>
                  <a:srgbClr val="FFFFFF"/>
                </a:solidFill>
                <a:latin typeface="Libre Baskerville"/>
              </a:rPr>
              <a:t>Free templates for all your presentation needs</a:t>
            </a:r>
          </a:p>
        </p:txBody>
      </p:sp>
      <p:pic>
        <p:nvPicPr>
          <p:cNvPr name="Picture 28" id="28"/>
          <p:cNvPicPr>
            <a:picLocks noChangeAspect="true"/>
          </p:cNvPicPr>
          <p:nvPr/>
        </p:nvPicPr>
        <p:blipFill>
          <a:blip r:embed="rId12"/>
          <a:srcRect l="0" t="0" r="0" b="0"/>
          <a:stretch>
            <a:fillRect/>
          </a:stretch>
        </p:blipFill>
        <p:spPr>
          <a:xfrm flipH="false" flipV="false" rot="0">
            <a:off x="6810148" y="1302125"/>
            <a:ext cx="4207530" cy="998674"/>
          </a:xfrm>
          <a:prstGeom prst="rect">
            <a:avLst/>
          </a:prstGeom>
        </p:spPr>
      </p:pic>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7263788" y="6033885"/>
            <a:ext cx="2528899" cy="3941784"/>
          </a:xfrm>
          <a:prstGeom prst="rect">
            <a:avLst/>
          </a:prstGeom>
        </p:spPr>
      </p:pic>
      <p:sp>
        <p:nvSpPr>
          <p:cNvPr name="TextBox 3" id="3"/>
          <p:cNvSpPr txBox="true"/>
          <p:nvPr/>
        </p:nvSpPr>
        <p:spPr>
          <a:xfrm rot="0">
            <a:off x="1172835" y="739995"/>
            <a:ext cx="14710807" cy="1447800"/>
          </a:xfrm>
          <a:prstGeom prst="rect">
            <a:avLst/>
          </a:prstGeom>
        </p:spPr>
        <p:txBody>
          <a:bodyPr anchor="t" rtlCol="false" tIns="0" lIns="0" bIns="0" rIns="0">
            <a:spAutoFit/>
          </a:bodyPr>
          <a:lstStyle/>
          <a:p>
            <a:pPr algn="ctr" marL="0" indent="0" lvl="0">
              <a:lnSpc>
                <a:spcPts val="5759"/>
              </a:lnSpc>
              <a:spcBef>
                <a:spcPct val="0"/>
              </a:spcBef>
            </a:pPr>
            <a:r>
              <a:rPr lang="en-US" sz="4800">
                <a:solidFill>
                  <a:srgbClr val="1C503D"/>
                </a:solidFill>
                <a:latin typeface="Libre Baskerville"/>
              </a:rPr>
              <a:t>Use this presentation as a Google Slide template in 3 steps</a:t>
            </a:r>
          </a:p>
        </p:txBody>
      </p:sp>
      <p:sp>
        <p:nvSpPr>
          <p:cNvPr name="TextBox 4" id="4"/>
          <p:cNvSpPr txBox="true"/>
          <p:nvPr/>
        </p:nvSpPr>
        <p:spPr>
          <a:xfrm rot="0">
            <a:off x="7263788" y="4355580"/>
            <a:ext cx="3760423" cy="1161414"/>
          </a:xfrm>
          <a:prstGeom prst="rect">
            <a:avLst/>
          </a:prstGeom>
        </p:spPr>
        <p:txBody>
          <a:bodyPr anchor="t" rtlCol="false" tIns="0" lIns="0" bIns="0" rIns="0">
            <a:spAutoFit/>
          </a:bodyPr>
          <a:lstStyle/>
          <a:p>
            <a:pPr algn="l" marL="0" indent="0" lvl="0">
              <a:lnSpc>
                <a:spcPts val="3200"/>
              </a:lnSpc>
            </a:pPr>
            <a:r>
              <a:rPr lang="en-US" sz="1600" u="none">
                <a:solidFill>
                  <a:srgbClr val="1C503D"/>
                </a:solidFill>
                <a:latin typeface="Noto Serif"/>
              </a:rPr>
              <a:t>Click on the "Share" button on the top right corner in Canva and click on "More" at the bottom of the menu.</a:t>
            </a:r>
          </a:p>
        </p:txBody>
      </p:sp>
      <p:sp>
        <p:nvSpPr>
          <p:cNvPr name="TextBox 5" id="5"/>
          <p:cNvSpPr txBox="true"/>
          <p:nvPr/>
        </p:nvSpPr>
        <p:spPr>
          <a:xfrm rot="0">
            <a:off x="12472012" y="4355580"/>
            <a:ext cx="4693873" cy="1561464"/>
          </a:xfrm>
          <a:prstGeom prst="rect">
            <a:avLst/>
          </a:prstGeom>
        </p:spPr>
        <p:txBody>
          <a:bodyPr anchor="t" rtlCol="false" tIns="0" lIns="0" bIns="0" rIns="0">
            <a:spAutoFit/>
          </a:bodyPr>
          <a:lstStyle/>
          <a:p>
            <a:pPr algn="l" marL="0" indent="0" lvl="0">
              <a:lnSpc>
                <a:spcPts val="3200"/>
              </a:lnSpc>
            </a:pPr>
            <a:r>
              <a:rPr lang="en-US" sz="1600">
                <a:solidFill>
                  <a:srgbClr val="1C503D"/>
                </a:solidFill>
                <a:latin typeface="Noto Serif"/>
              </a:rPr>
              <a:t>Enter "Google Drive" in the search bar and click on the Google Drive icon to add this design as a Google slide in your G Drive. It will ask you to link your Google account to Canva the first time.</a:t>
            </a:r>
          </a:p>
        </p:txBody>
      </p:sp>
      <p:pic>
        <p:nvPicPr>
          <p:cNvPr name="Picture 6" id="6"/>
          <p:cNvPicPr>
            <a:picLocks noChangeAspect="true"/>
          </p:cNvPicPr>
          <p:nvPr/>
        </p:nvPicPr>
        <p:blipFill>
          <a:blip r:embed="rId3"/>
          <a:srcRect l="0" t="0" r="0" b="0"/>
          <a:stretch>
            <a:fillRect/>
          </a:stretch>
        </p:blipFill>
        <p:spPr>
          <a:xfrm flipH="false" flipV="false" rot="0">
            <a:off x="12472012" y="6452985"/>
            <a:ext cx="3066913" cy="1712692"/>
          </a:xfrm>
          <a:prstGeom prst="rect">
            <a:avLst/>
          </a:prstGeom>
        </p:spPr>
      </p:pic>
      <p:pic>
        <p:nvPicPr>
          <p:cNvPr name="Picture 7" id="7"/>
          <p:cNvPicPr>
            <a:picLocks noChangeAspect="true"/>
          </p:cNvPicPr>
          <p:nvPr/>
        </p:nvPicPr>
        <p:blipFill>
          <a:blip r:embed="rId4"/>
          <a:srcRect l="0" t="0" r="0" b="0"/>
          <a:stretch>
            <a:fillRect/>
          </a:stretch>
        </p:blipFill>
        <p:spPr>
          <a:xfrm flipH="false" flipV="false" rot="0">
            <a:off x="1123276" y="6033885"/>
            <a:ext cx="3080960" cy="3107368"/>
          </a:xfrm>
          <a:prstGeom prst="rect">
            <a:avLst/>
          </a:prstGeom>
        </p:spPr>
      </p:pic>
      <p:sp>
        <p:nvSpPr>
          <p:cNvPr name="TextBox 8" id="8"/>
          <p:cNvSpPr txBox="true"/>
          <p:nvPr/>
        </p:nvSpPr>
        <p:spPr>
          <a:xfrm rot="0">
            <a:off x="1123276" y="4355580"/>
            <a:ext cx="4639800" cy="1161414"/>
          </a:xfrm>
          <a:prstGeom prst="rect">
            <a:avLst/>
          </a:prstGeom>
        </p:spPr>
        <p:txBody>
          <a:bodyPr anchor="t" rtlCol="false" tIns="0" lIns="0" bIns="0" rIns="0">
            <a:spAutoFit/>
          </a:bodyPr>
          <a:lstStyle/>
          <a:p>
            <a:pPr marL="0" indent="0" lvl="0">
              <a:lnSpc>
                <a:spcPts val="3200"/>
              </a:lnSpc>
            </a:pPr>
            <a:r>
              <a:rPr lang="en-US" sz="1600" u="none">
                <a:solidFill>
                  <a:srgbClr val="1C503D"/>
                </a:solidFill>
                <a:latin typeface="Noto Serif"/>
              </a:rPr>
              <a:t>Click on the "Canva" button next to this presentation. Start editing your presentation. You may need to sign in to your Canva account.</a:t>
            </a:r>
          </a:p>
        </p:txBody>
      </p:sp>
      <p:grpSp>
        <p:nvGrpSpPr>
          <p:cNvPr name="Group 9" id="9"/>
          <p:cNvGrpSpPr/>
          <p:nvPr/>
        </p:nvGrpSpPr>
        <p:grpSpPr>
          <a:xfrm rot="0">
            <a:off x="1123276" y="3064354"/>
            <a:ext cx="1059311" cy="1059311"/>
            <a:chOff x="0" y="0"/>
            <a:chExt cx="812800" cy="812800"/>
          </a:xfrm>
        </p:grpSpPr>
        <p:sp>
          <p:nvSpPr>
            <p:cNvPr name="Freeform 10" id="1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11" id="11"/>
            <p:cNvSpPr txBox="true"/>
            <p:nvPr/>
          </p:nvSpPr>
          <p:spPr>
            <a:xfrm>
              <a:off x="76200" y="0"/>
              <a:ext cx="660400" cy="736600"/>
            </a:xfrm>
            <a:prstGeom prst="rect">
              <a:avLst/>
            </a:prstGeom>
          </p:spPr>
          <p:txBody>
            <a:bodyPr anchor="ctr" rtlCol="false" tIns="50800" lIns="50800" bIns="50800" rIns="50800"/>
            <a:lstStyle/>
            <a:p>
              <a:pPr algn="ctr">
                <a:lnSpc>
                  <a:spcPts val="5739"/>
                </a:lnSpc>
              </a:pPr>
              <a:r>
                <a:rPr lang="en-US" sz="4099">
                  <a:solidFill>
                    <a:srgbClr val="FFFFFF"/>
                  </a:solidFill>
                  <a:latin typeface="Libre Baskerville Bold"/>
                </a:rPr>
                <a:t>1</a:t>
              </a:r>
            </a:p>
          </p:txBody>
        </p:sp>
      </p:grpSp>
      <p:grpSp>
        <p:nvGrpSpPr>
          <p:cNvPr name="Group 12" id="12"/>
          <p:cNvGrpSpPr/>
          <p:nvPr/>
        </p:nvGrpSpPr>
        <p:grpSpPr>
          <a:xfrm rot="0">
            <a:off x="7263788" y="3064354"/>
            <a:ext cx="1059311" cy="1059311"/>
            <a:chOff x="0" y="0"/>
            <a:chExt cx="812800" cy="812800"/>
          </a:xfrm>
        </p:grpSpPr>
        <p:sp>
          <p:nvSpPr>
            <p:cNvPr name="Freeform 13" id="1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14" id="14"/>
            <p:cNvSpPr txBox="true"/>
            <p:nvPr/>
          </p:nvSpPr>
          <p:spPr>
            <a:xfrm>
              <a:off x="76200" y="0"/>
              <a:ext cx="660400" cy="736600"/>
            </a:xfrm>
            <a:prstGeom prst="rect">
              <a:avLst/>
            </a:prstGeom>
          </p:spPr>
          <p:txBody>
            <a:bodyPr anchor="ctr" rtlCol="false" tIns="50800" lIns="50800" bIns="50800" rIns="50800"/>
            <a:lstStyle/>
            <a:p>
              <a:pPr algn="ctr">
                <a:lnSpc>
                  <a:spcPts val="5739"/>
                </a:lnSpc>
              </a:pPr>
              <a:r>
                <a:rPr lang="en-US" sz="4099">
                  <a:solidFill>
                    <a:srgbClr val="FFFFFF"/>
                  </a:solidFill>
                  <a:latin typeface="Libre Baskerville Bold"/>
                </a:rPr>
                <a:t>2</a:t>
              </a:r>
            </a:p>
          </p:txBody>
        </p:sp>
      </p:grpSp>
      <p:grpSp>
        <p:nvGrpSpPr>
          <p:cNvPr name="Group 15" id="15"/>
          <p:cNvGrpSpPr/>
          <p:nvPr/>
        </p:nvGrpSpPr>
        <p:grpSpPr>
          <a:xfrm rot="0">
            <a:off x="12472012" y="3064354"/>
            <a:ext cx="1059311" cy="1059311"/>
            <a:chOff x="0" y="0"/>
            <a:chExt cx="812800" cy="812800"/>
          </a:xfrm>
        </p:grpSpPr>
        <p:sp>
          <p:nvSpPr>
            <p:cNvPr name="Freeform 16" id="16"/>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17" id="17"/>
            <p:cNvSpPr txBox="true"/>
            <p:nvPr/>
          </p:nvSpPr>
          <p:spPr>
            <a:xfrm>
              <a:off x="76200" y="0"/>
              <a:ext cx="660400" cy="736600"/>
            </a:xfrm>
            <a:prstGeom prst="rect">
              <a:avLst/>
            </a:prstGeom>
          </p:spPr>
          <p:txBody>
            <a:bodyPr anchor="ctr" rtlCol="false" tIns="50800" lIns="50800" bIns="50800" rIns="50800"/>
            <a:lstStyle/>
            <a:p>
              <a:pPr algn="ctr">
                <a:lnSpc>
                  <a:spcPts val="5739"/>
                </a:lnSpc>
              </a:pPr>
              <a:r>
                <a:rPr lang="en-US" sz="4099">
                  <a:solidFill>
                    <a:srgbClr val="FFFFFF"/>
                  </a:solidFill>
                  <a:latin typeface="Libre Baskerville Bold"/>
                </a:rPr>
                <a:t>3</a:t>
              </a:r>
            </a:p>
          </p:txBody>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2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2315361" y="2357126"/>
            <a:ext cx="13657277" cy="6878301"/>
          </a:xfrm>
          <a:prstGeom prst="rect">
            <a:avLst/>
          </a:prstGeom>
        </p:spPr>
      </p:pic>
      <p:sp>
        <p:nvSpPr>
          <p:cNvPr name="TextBox 3" id="3"/>
          <p:cNvSpPr txBox="true"/>
          <p:nvPr/>
        </p:nvSpPr>
        <p:spPr>
          <a:xfrm rot="0">
            <a:off x="3230910" y="892397"/>
            <a:ext cx="11111276" cy="1095375"/>
          </a:xfrm>
          <a:prstGeom prst="rect">
            <a:avLst/>
          </a:prstGeom>
        </p:spPr>
        <p:txBody>
          <a:bodyPr anchor="t" rtlCol="false" tIns="0" lIns="0" bIns="0" rIns="0">
            <a:spAutoFit/>
          </a:bodyPr>
          <a:lstStyle/>
          <a:p>
            <a:pPr algn="ctr" marL="0" indent="0" lvl="0">
              <a:lnSpc>
                <a:spcPts val="8640"/>
              </a:lnSpc>
              <a:spcBef>
                <a:spcPct val="0"/>
              </a:spcBef>
            </a:pPr>
            <a:r>
              <a:rPr lang="en-US" sz="7200" u="none">
                <a:solidFill>
                  <a:srgbClr val="1C503D"/>
                </a:solidFill>
                <a:latin typeface="Libre Baskerville"/>
              </a:rPr>
              <a:t>Table Of Contents</a:t>
            </a:r>
          </a:p>
        </p:txBody>
      </p:sp>
      <p:grpSp>
        <p:nvGrpSpPr>
          <p:cNvPr name="Group 4" id="4"/>
          <p:cNvGrpSpPr/>
          <p:nvPr/>
        </p:nvGrpSpPr>
        <p:grpSpPr>
          <a:xfrm rot="0">
            <a:off x="2760425" y="4093202"/>
            <a:ext cx="3306074" cy="4231185"/>
            <a:chOff x="0" y="0"/>
            <a:chExt cx="4408098" cy="5641580"/>
          </a:xfrm>
        </p:grpSpPr>
        <p:sp>
          <p:nvSpPr>
            <p:cNvPr name="TextBox 5" id="5"/>
            <p:cNvSpPr txBox="true"/>
            <p:nvPr/>
          </p:nvSpPr>
          <p:spPr>
            <a:xfrm rot="0">
              <a:off x="0" y="3294494"/>
              <a:ext cx="4408098" cy="647700"/>
            </a:xfrm>
            <a:prstGeom prst="rect">
              <a:avLst/>
            </a:prstGeom>
          </p:spPr>
          <p:txBody>
            <a:bodyPr anchor="t" rtlCol="false" tIns="0" lIns="0" bIns="0" rIns="0">
              <a:spAutoFit/>
            </a:bodyPr>
            <a:lstStyle/>
            <a:p>
              <a:pPr algn="ctr" marL="0" indent="0" lvl="0">
                <a:lnSpc>
                  <a:spcPts val="3840"/>
                </a:lnSpc>
                <a:spcBef>
                  <a:spcPct val="0"/>
                </a:spcBef>
              </a:pPr>
              <a:r>
                <a:rPr lang="en-US" sz="3200" u="none">
                  <a:solidFill>
                    <a:srgbClr val="1C503D"/>
                  </a:solidFill>
                  <a:latin typeface="Libre Baskerville"/>
                </a:rPr>
                <a:t>About Us</a:t>
              </a:r>
            </a:p>
          </p:txBody>
        </p:sp>
        <p:sp>
          <p:nvSpPr>
            <p:cNvPr name="TextBox 6" id="6"/>
            <p:cNvSpPr txBox="true"/>
            <p:nvPr/>
          </p:nvSpPr>
          <p:spPr>
            <a:xfrm rot="0">
              <a:off x="0" y="4532871"/>
              <a:ext cx="4408098" cy="1108709"/>
            </a:xfrm>
            <a:prstGeom prst="rect">
              <a:avLst/>
            </a:prstGeom>
          </p:spPr>
          <p:txBody>
            <a:bodyPr anchor="t" rtlCol="false" tIns="0" lIns="0" bIns="0" rIns="0">
              <a:spAutoFit/>
            </a:bodyPr>
            <a:lstStyle/>
            <a:p>
              <a:pPr algn="ctr" marL="0" indent="0" lvl="0">
                <a:lnSpc>
                  <a:spcPts val="3600"/>
                </a:lnSpc>
              </a:pPr>
              <a:r>
                <a:rPr lang="en-US" sz="1800">
                  <a:solidFill>
                    <a:srgbClr val="1C503D"/>
                  </a:solidFill>
                  <a:latin typeface="Noto Serif"/>
                </a:rPr>
                <a:t>Elaborate on what you want to discuss.</a:t>
              </a:r>
              <a:r>
                <a:rPr lang="en-US" sz="1800">
                  <a:solidFill>
                    <a:srgbClr val="1C503D"/>
                  </a:solidFill>
                  <a:latin typeface="Noto Serif"/>
                </a:rPr>
                <a:t> </a:t>
              </a:r>
            </a:p>
          </p:txBody>
        </p:sp>
        <p:grpSp>
          <p:nvGrpSpPr>
            <p:cNvPr name="Group 7" id="7"/>
            <p:cNvGrpSpPr/>
            <p:nvPr/>
          </p:nvGrpSpPr>
          <p:grpSpPr>
            <a:xfrm rot="0">
              <a:off x="1042273" y="0"/>
              <a:ext cx="2323552" cy="2323552"/>
              <a:chOff x="0" y="0"/>
              <a:chExt cx="812800" cy="812800"/>
            </a:xfrm>
          </p:grpSpPr>
          <p:sp>
            <p:nvSpPr>
              <p:cNvPr name="Freeform 8" id="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AEBDAB"/>
              </a:solidFill>
            </p:spPr>
          </p:sp>
          <p:sp>
            <p:nvSpPr>
              <p:cNvPr name="TextBox 9" id="9"/>
              <p:cNvSpPr txBox="true"/>
              <p:nvPr/>
            </p:nvSpPr>
            <p:spPr>
              <a:xfrm>
                <a:off x="76200" y="-57150"/>
                <a:ext cx="660400" cy="793750"/>
              </a:xfrm>
              <a:prstGeom prst="rect">
                <a:avLst/>
              </a:prstGeom>
            </p:spPr>
            <p:txBody>
              <a:bodyPr anchor="ctr" rtlCol="false" tIns="50800" lIns="50800" bIns="50800" rIns="50800"/>
              <a:lstStyle/>
              <a:p>
                <a:pPr algn="ctr">
                  <a:lnSpc>
                    <a:spcPts val="10079"/>
                  </a:lnSpc>
                </a:pPr>
                <a:r>
                  <a:rPr lang="en-US" sz="7199">
                    <a:solidFill>
                      <a:srgbClr val="FFFFFF"/>
                    </a:solidFill>
                    <a:latin typeface="Libre Baskerville Bold"/>
                  </a:rPr>
                  <a:t>1</a:t>
                </a:r>
              </a:p>
            </p:txBody>
          </p:sp>
        </p:grpSp>
      </p:grpSp>
      <p:grpSp>
        <p:nvGrpSpPr>
          <p:cNvPr name="Group 10" id="10"/>
          <p:cNvGrpSpPr/>
          <p:nvPr/>
        </p:nvGrpSpPr>
        <p:grpSpPr>
          <a:xfrm rot="0">
            <a:off x="7246761" y="4093202"/>
            <a:ext cx="3306074" cy="4231185"/>
            <a:chOff x="0" y="0"/>
            <a:chExt cx="4408098" cy="5641580"/>
          </a:xfrm>
        </p:grpSpPr>
        <p:sp>
          <p:nvSpPr>
            <p:cNvPr name="TextBox 11" id="11"/>
            <p:cNvSpPr txBox="true"/>
            <p:nvPr/>
          </p:nvSpPr>
          <p:spPr>
            <a:xfrm rot="0">
              <a:off x="0" y="3294494"/>
              <a:ext cx="4408098" cy="647700"/>
            </a:xfrm>
            <a:prstGeom prst="rect">
              <a:avLst/>
            </a:prstGeom>
          </p:spPr>
          <p:txBody>
            <a:bodyPr anchor="t" rtlCol="false" tIns="0" lIns="0" bIns="0" rIns="0">
              <a:spAutoFit/>
            </a:bodyPr>
            <a:lstStyle/>
            <a:p>
              <a:pPr algn="ctr" marL="0" indent="0" lvl="0">
                <a:lnSpc>
                  <a:spcPts val="3840"/>
                </a:lnSpc>
                <a:spcBef>
                  <a:spcPct val="0"/>
                </a:spcBef>
              </a:pPr>
              <a:r>
                <a:rPr lang="en-US" sz="3200" u="none">
                  <a:solidFill>
                    <a:srgbClr val="1C503D"/>
                  </a:solidFill>
                  <a:latin typeface="Libre Baskerville"/>
                </a:rPr>
                <a:t>Our Projects</a:t>
              </a:r>
            </a:p>
          </p:txBody>
        </p:sp>
        <p:sp>
          <p:nvSpPr>
            <p:cNvPr name="TextBox 12" id="12"/>
            <p:cNvSpPr txBox="true"/>
            <p:nvPr/>
          </p:nvSpPr>
          <p:spPr>
            <a:xfrm rot="0">
              <a:off x="0" y="4532871"/>
              <a:ext cx="4408098" cy="1108709"/>
            </a:xfrm>
            <a:prstGeom prst="rect">
              <a:avLst/>
            </a:prstGeom>
          </p:spPr>
          <p:txBody>
            <a:bodyPr anchor="t" rtlCol="false" tIns="0" lIns="0" bIns="0" rIns="0">
              <a:spAutoFit/>
            </a:bodyPr>
            <a:lstStyle/>
            <a:p>
              <a:pPr algn="ctr" marL="0" indent="0" lvl="0">
                <a:lnSpc>
                  <a:spcPts val="3600"/>
                </a:lnSpc>
              </a:pPr>
              <a:r>
                <a:rPr lang="en-US" sz="1800">
                  <a:solidFill>
                    <a:srgbClr val="1C503D"/>
                  </a:solidFill>
                  <a:latin typeface="Noto Serif"/>
                </a:rPr>
                <a:t>Elaborate on what you want to discuss.</a:t>
              </a:r>
              <a:r>
                <a:rPr lang="en-US" sz="1800">
                  <a:solidFill>
                    <a:srgbClr val="1C503D"/>
                  </a:solidFill>
                  <a:latin typeface="Noto Serif"/>
                </a:rPr>
                <a:t> </a:t>
              </a:r>
            </a:p>
          </p:txBody>
        </p:sp>
        <p:grpSp>
          <p:nvGrpSpPr>
            <p:cNvPr name="Group 13" id="13"/>
            <p:cNvGrpSpPr/>
            <p:nvPr/>
          </p:nvGrpSpPr>
          <p:grpSpPr>
            <a:xfrm rot="0">
              <a:off x="1042273" y="0"/>
              <a:ext cx="2323552" cy="2323552"/>
              <a:chOff x="0" y="0"/>
              <a:chExt cx="812800" cy="812800"/>
            </a:xfrm>
          </p:grpSpPr>
          <p:sp>
            <p:nvSpPr>
              <p:cNvPr name="Freeform 14" id="14"/>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E705B"/>
              </a:solidFill>
            </p:spPr>
          </p:sp>
          <p:sp>
            <p:nvSpPr>
              <p:cNvPr name="TextBox 15" id="15"/>
              <p:cNvSpPr txBox="true"/>
              <p:nvPr/>
            </p:nvSpPr>
            <p:spPr>
              <a:xfrm>
                <a:off x="76200" y="-57150"/>
                <a:ext cx="660400" cy="793750"/>
              </a:xfrm>
              <a:prstGeom prst="rect">
                <a:avLst/>
              </a:prstGeom>
            </p:spPr>
            <p:txBody>
              <a:bodyPr anchor="ctr" rtlCol="false" tIns="50800" lIns="50800" bIns="50800" rIns="50800"/>
              <a:lstStyle/>
              <a:p>
                <a:pPr algn="ctr">
                  <a:lnSpc>
                    <a:spcPts val="10079"/>
                  </a:lnSpc>
                </a:pPr>
                <a:r>
                  <a:rPr lang="en-US" sz="7199">
                    <a:solidFill>
                      <a:srgbClr val="FFFFFF"/>
                    </a:solidFill>
                    <a:latin typeface="Libre Baskerville Bold"/>
                  </a:rPr>
                  <a:t>2</a:t>
                </a:r>
              </a:p>
            </p:txBody>
          </p:sp>
        </p:grpSp>
      </p:grpSp>
      <p:grpSp>
        <p:nvGrpSpPr>
          <p:cNvPr name="Group 16" id="16"/>
          <p:cNvGrpSpPr/>
          <p:nvPr/>
        </p:nvGrpSpPr>
        <p:grpSpPr>
          <a:xfrm rot="0">
            <a:off x="11733097" y="4093202"/>
            <a:ext cx="3794478" cy="4231185"/>
            <a:chOff x="0" y="0"/>
            <a:chExt cx="5059304" cy="5641580"/>
          </a:xfrm>
        </p:grpSpPr>
        <p:sp>
          <p:nvSpPr>
            <p:cNvPr name="TextBox 17" id="17"/>
            <p:cNvSpPr txBox="true"/>
            <p:nvPr/>
          </p:nvSpPr>
          <p:spPr>
            <a:xfrm rot="0">
              <a:off x="0" y="3294494"/>
              <a:ext cx="5059304" cy="647700"/>
            </a:xfrm>
            <a:prstGeom prst="rect">
              <a:avLst/>
            </a:prstGeom>
          </p:spPr>
          <p:txBody>
            <a:bodyPr anchor="t" rtlCol="false" tIns="0" lIns="0" bIns="0" rIns="0">
              <a:spAutoFit/>
            </a:bodyPr>
            <a:lstStyle/>
            <a:p>
              <a:pPr algn="ctr" marL="0" indent="0" lvl="0">
                <a:lnSpc>
                  <a:spcPts val="3840"/>
                </a:lnSpc>
                <a:spcBef>
                  <a:spcPct val="0"/>
                </a:spcBef>
              </a:pPr>
              <a:r>
                <a:rPr lang="en-US" sz="3200" u="none">
                  <a:solidFill>
                    <a:srgbClr val="1C503D"/>
                  </a:solidFill>
                  <a:latin typeface="Libre Baskerville"/>
                </a:rPr>
                <a:t>Stats &amp; Numbers</a:t>
              </a:r>
            </a:p>
          </p:txBody>
        </p:sp>
        <p:sp>
          <p:nvSpPr>
            <p:cNvPr name="TextBox 18" id="18"/>
            <p:cNvSpPr txBox="true"/>
            <p:nvPr/>
          </p:nvSpPr>
          <p:spPr>
            <a:xfrm rot="0">
              <a:off x="325603" y="4532871"/>
              <a:ext cx="4408098" cy="1108709"/>
            </a:xfrm>
            <a:prstGeom prst="rect">
              <a:avLst/>
            </a:prstGeom>
          </p:spPr>
          <p:txBody>
            <a:bodyPr anchor="t" rtlCol="false" tIns="0" lIns="0" bIns="0" rIns="0">
              <a:spAutoFit/>
            </a:bodyPr>
            <a:lstStyle/>
            <a:p>
              <a:pPr algn="ctr" marL="0" indent="0" lvl="0">
                <a:lnSpc>
                  <a:spcPts val="3600"/>
                </a:lnSpc>
              </a:pPr>
              <a:r>
                <a:rPr lang="en-US" sz="1800">
                  <a:solidFill>
                    <a:srgbClr val="1C503D"/>
                  </a:solidFill>
                  <a:latin typeface="Noto Serif"/>
                </a:rPr>
                <a:t>Elaborate on what you want to discuss.</a:t>
              </a:r>
              <a:r>
                <a:rPr lang="en-US" sz="1800">
                  <a:solidFill>
                    <a:srgbClr val="1C503D"/>
                  </a:solidFill>
                  <a:latin typeface="Noto Serif"/>
                </a:rPr>
                <a:t> </a:t>
              </a:r>
            </a:p>
          </p:txBody>
        </p:sp>
        <p:grpSp>
          <p:nvGrpSpPr>
            <p:cNvPr name="Group 19" id="19"/>
            <p:cNvGrpSpPr/>
            <p:nvPr/>
          </p:nvGrpSpPr>
          <p:grpSpPr>
            <a:xfrm rot="0">
              <a:off x="1367876" y="0"/>
              <a:ext cx="2323552" cy="2323552"/>
              <a:chOff x="0" y="0"/>
              <a:chExt cx="812800" cy="812800"/>
            </a:xfrm>
          </p:grpSpPr>
          <p:sp>
            <p:nvSpPr>
              <p:cNvPr name="Freeform 20" id="2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43F36"/>
              </a:solidFill>
            </p:spPr>
          </p:sp>
          <p:sp>
            <p:nvSpPr>
              <p:cNvPr name="TextBox 21" id="21"/>
              <p:cNvSpPr txBox="true"/>
              <p:nvPr/>
            </p:nvSpPr>
            <p:spPr>
              <a:xfrm>
                <a:off x="76200" y="-57150"/>
                <a:ext cx="660400" cy="793750"/>
              </a:xfrm>
              <a:prstGeom prst="rect">
                <a:avLst/>
              </a:prstGeom>
            </p:spPr>
            <p:txBody>
              <a:bodyPr anchor="ctr" rtlCol="false" tIns="50800" lIns="50800" bIns="50800" rIns="50800"/>
              <a:lstStyle/>
              <a:p>
                <a:pPr algn="ctr">
                  <a:lnSpc>
                    <a:spcPts val="10079"/>
                  </a:lnSpc>
                </a:pPr>
                <a:r>
                  <a:rPr lang="en-US" sz="7199">
                    <a:solidFill>
                      <a:srgbClr val="FFFFFF"/>
                    </a:solidFill>
                    <a:latin typeface="Libre Baskerville Bold"/>
                  </a:rPr>
                  <a:t>3</a:t>
                </a:r>
              </a:p>
            </p:txBody>
          </p:sp>
        </p:gr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243F36"/>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54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5672356" y="-1266665"/>
            <a:ext cx="16540613" cy="16540613"/>
          </a:xfrm>
          <a:prstGeom prst="rect">
            <a:avLst/>
          </a:prstGeom>
        </p:spPr>
      </p:pic>
      <p:pic>
        <p:nvPicPr>
          <p:cNvPr name="Picture 3" id="3"/>
          <p:cNvPicPr>
            <a:picLocks noChangeAspect="true"/>
          </p:cNvPicPr>
          <p:nvPr/>
        </p:nvPicPr>
        <p:blipFill>
          <a:blip r:embed="rId4">
            <a:alphaModFix amt="6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3084237">
            <a:off x="-6105030" y="2826856"/>
            <a:ext cx="11362494" cy="11362494"/>
          </a:xfrm>
          <a:prstGeom prst="rect">
            <a:avLst/>
          </a:prstGeom>
        </p:spPr>
      </p:pic>
      <p:pic>
        <p:nvPicPr>
          <p:cNvPr name="Picture 4" id="4"/>
          <p:cNvPicPr>
            <a:picLocks noChangeAspect="true"/>
          </p:cNvPicPr>
          <p:nvPr/>
        </p:nvPicPr>
        <p:blipFill>
          <a:blip r:embed="rId6">
            <a:alphaModFix amt="6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5672356" y="807326"/>
            <a:ext cx="5076864" cy="3092272"/>
          </a:xfrm>
          <a:prstGeom prst="rect">
            <a:avLst/>
          </a:prstGeom>
        </p:spPr>
      </p:pic>
      <p:sp>
        <p:nvSpPr>
          <p:cNvPr name="TextBox 5" id="5"/>
          <p:cNvSpPr txBox="true"/>
          <p:nvPr/>
        </p:nvSpPr>
        <p:spPr>
          <a:xfrm rot="0">
            <a:off x="2267712" y="4982958"/>
            <a:ext cx="6551676" cy="1095375"/>
          </a:xfrm>
          <a:prstGeom prst="rect">
            <a:avLst/>
          </a:prstGeom>
        </p:spPr>
        <p:txBody>
          <a:bodyPr anchor="t" rtlCol="false" tIns="0" lIns="0" bIns="0" rIns="0">
            <a:spAutoFit/>
          </a:bodyPr>
          <a:lstStyle/>
          <a:p>
            <a:pPr algn="ctr" marL="0" indent="0" lvl="0">
              <a:lnSpc>
                <a:spcPts val="8640"/>
              </a:lnSpc>
              <a:spcBef>
                <a:spcPct val="0"/>
              </a:spcBef>
            </a:pPr>
            <a:r>
              <a:rPr lang="en-US" sz="7200" u="none">
                <a:solidFill>
                  <a:srgbClr val="FFFFFF"/>
                </a:solidFill>
                <a:latin typeface="Libre Baskerville"/>
              </a:rPr>
              <a:t>About Us</a:t>
            </a:r>
          </a:p>
        </p:txBody>
      </p:sp>
      <p:sp>
        <p:nvSpPr>
          <p:cNvPr name="TextBox 6" id="6"/>
          <p:cNvSpPr txBox="true"/>
          <p:nvPr/>
        </p:nvSpPr>
        <p:spPr>
          <a:xfrm rot="0">
            <a:off x="3526520" y="6659358"/>
            <a:ext cx="4034059" cy="968373"/>
          </a:xfrm>
          <a:prstGeom prst="rect">
            <a:avLst/>
          </a:prstGeom>
        </p:spPr>
        <p:txBody>
          <a:bodyPr anchor="t" rtlCol="false" tIns="0" lIns="0" bIns="0" rIns="0">
            <a:spAutoFit/>
          </a:bodyPr>
          <a:lstStyle/>
          <a:p>
            <a:pPr algn="ctr" marL="0" indent="0" lvl="0">
              <a:lnSpc>
                <a:spcPts val="4000"/>
              </a:lnSpc>
            </a:pPr>
            <a:r>
              <a:rPr lang="en-US" sz="2000">
                <a:solidFill>
                  <a:srgbClr val="FFFFFF"/>
                </a:solidFill>
                <a:latin typeface="Noto Serif"/>
              </a:rPr>
              <a:t>Elaborate on what you want to discuss.</a:t>
            </a:r>
            <a:r>
              <a:rPr lang="en-US" sz="2000">
                <a:solidFill>
                  <a:srgbClr val="FFFFFF"/>
                </a:solidFill>
                <a:latin typeface="Noto Serif"/>
              </a:rPr>
              <a:t> </a:t>
            </a:r>
          </a:p>
        </p:txBody>
      </p:sp>
      <p:grpSp>
        <p:nvGrpSpPr>
          <p:cNvPr name="Group 7" id="7"/>
          <p:cNvGrpSpPr/>
          <p:nvPr/>
        </p:nvGrpSpPr>
        <p:grpSpPr>
          <a:xfrm rot="0">
            <a:off x="4753180" y="2659269"/>
            <a:ext cx="1580739" cy="1580739"/>
            <a:chOff x="0" y="0"/>
            <a:chExt cx="812800" cy="812800"/>
          </a:xfrm>
        </p:grpSpPr>
        <p:sp>
          <p:nvSpPr>
            <p:cNvPr name="Freeform 8" id="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733"/>
            </a:solidFill>
          </p:spPr>
        </p:sp>
        <p:sp>
          <p:nvSpPr>
            <p:cNvPr name="TextBox 9" id="9"/>
            <p:cNvSpPr txBox="true"/>
            <p:nvPr/>
          </p:nvSpPr>
          <p:spPr>
            <a:xfrm>
              <a:off x="76200" y="-38100"/>
              <a:ext cx="660400" cy="774700"/>
            </a:xfrm>
            <a:prstGeom prst="rect">
              <a:avLst/>
            </a:prstGeom>
          </p:spPr>
          <p:txBody>
            <a:bodyPr anchor="ctr" rtlCol="false" tIns="50800" lIns="50800" bIns="50800" rIns="50800"/>
            <a:lstStyle/>
            <a:p>
              <a:pPr algn="ctr">
                <a:lnSpc>
                  <a:spcPts val="8959"/>
                </a:lnSpc>
              </a:pPr>
              <a:r>
                <a:rPr lang="en-US" sz="6399">
                  <a:solidFill>
                    <a:srgbClr val="FFFFFF"/>
                  </a:solidFill>
                  <a:latin typeface="Libre Baskerville Bold"/>
                </a:rPr>
                <a:t>1</a:t>
              </a:r>
            </a:p>
          </p:txBody>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6233571" y="-1299600"/>
            <a:ext cx="12054429" cy="12054429"/>
          </a:xfrm>
          <a:prstGeom prst="rect">
            <a:avLst/>
          </a:prstGeom>
        </p:spPr>
      </p:pic>
      <p:pic>
        <p:nvPicPr>
          <p:cNvPr name="Picture 3" id="3"/>
          <p:cNvPicPr>
            <a:picLocks noChangeAspect="true"/>
          </p:cNvPicPr>
          <p:nvPr/>
        </p:nvPicPr>
        <p:blipFill>
          <a:blip r:embed="rId4"/>
          <a:srcRect l="0" t="0" r="0" b="0"/>
          <a:stretch>
            <a:fillRect/>
          </a:stretch>
        </p:blipFill>
        <p:spPr>
          <a:xfrm flipH="false" flipV="false" rot="0">
            <a:off x="3501375" y="-596321"/>
            <a:ext cx="17219463" cy="11479642"/>
          </a:xfrm>
          <a:prstGeom prst="rect">
            <a:avLst/>
          </a:prstGeom>
        </p:spPr>
      </p:pic>
      <p:sp>
        <p:nvSpPr>
          <p:cNvPr name="TextBox 4" id="4"/>
          <p:cNvSpPr txBox="true"/>
          <p:nvPr/>
        </p:nvSpPr>
        <p:spPr>
          <a:xfrm rot="0">
            <a:off x="1028700" y="6404788"/>
            <a:ext cx="8115300" cy="1052829"/>
          </a:xfrm>
          <a:prstGeom prst="rect">
            <a:avLst/>
          </a:prstGeom>
        </p:spPr>
        <p:txBody>
          <a:bodyPr anchor="t" rtlCol="false" tIns="0" lIns="0" bIns="0" rIns="0">
            <a:spAutoFit/>
          </a:bodyPr>
          <a:lstStyle/>
          <a:p>
            <a:pPr>
              <a:lnSpc>
                <a:spcPts val="4400"/>
              </a:lnSpc>
            </a:pPr>
            <a:r>
              <a:rPr lang="en-US" sz="2200">
                <a:solidFill>
                  <a:srgbClr val="1C503D"/>
                </a:solidFill>
                <a:latin typeface="Noto Serif"/>
              </a:rPr>
              <a:t>I'm Rain, and I'll be sharing with you my beautiful ideas.</a:t>
            </a:r>
          </a:p>
          <a:p>
            <a:pPr>
              <a:lnSpc>
                <a:spcPts val="4400"/>
              </a:lnSpc>
            </a:pPr>
            <a:r>
              <a:rPr lang="en-US" sz="2200">
                <a:solidFill>
                  <a:srgbClr val="1C503D"/>
                </a:solidFill>
                <a:latin typeface="Noto Serif"/>
              </a:rPr>
              <a:t>Follow me           @reallygreatsite   to learn more.</a:t>
            </a:r>
            <a:r>
              <a:rPr lang="en-US" sz="2200">
                <a:solidFill>
                  <a:srgbClr val="1C503D"/>
                </a:solidFill>
                <a:latin typeface="Noto Serif"/>
              </a:rPr>
              <a:t> </a:t>
            </a:r>
          </a:p>
        </p:txBody>
      </p:sp>
      <p:grpSp>
        <p:nvGrpSpPr>
          <p:cNvPr name="Group 5" id="5"/>
          <p:cNvGrpSpPr/>
          <p:nvPr/>
        </p:nvGrpSpPr>
        <p:grpSpPr>
          <a:xfrm rot="0">
            <a:off x="2514172" y="7016927"/>
            <a:ext cx="2951457" cy="616084"/>
            <a:chOff x="0" y="0"/>
            <a:chExt cx="1867373" cy="389794"/>
          </a:xfrm>
        </p:grpSpPr>
        <p:sp>
          <p:nvSpPr>
            <p:cNvPr name="Freeform 6" id="6"/>
            <p:cNvSpPr/>
            <p:nvPr/>
          </p:nvSpPr>
          <p:spPr>
            <a:xfrm flipH="false" flipV="false">
              <a:off x="203200" y="-24522"/>
              <a:ext cx="1460973" cy="438839"/>
            </a:xfrm>
            <a:custGeom>
              <a:avLst/>
              <a:gdLst/>
              <a:ahLst/>
              <a:cxnLst/>
              <a:rect r="r" b="b" t="t" l="l"/>
              <a:pathLst>
                <a:path h="438839" w="1460973">
                  <a:moveTo>
                    <a:pt x="1460973" y="24522"/>
                  </a:moveTo>
                  <a:cubicBezTo>
                    <a:pt x="1377844" y="0"/>
                    <a:pt x="1288311" y="30903"/>
                    <a:pt x="1238007" y="101482"/>
                  </a:cubicBezTo>
                  <a:cubicBezTo>
                    <a:pt x="1187704" y="172061"/>
                    <a:pt x="1187704" y="266777"/>
                    <a:pt x="1238007" y="337356"/>
                  </a:cubicBezTo>
                  <a:cubicBezTo>
                    <a:pt x="1288311" y="407934"/>
                    <a:pt x="1377844" y="438838"/>
                    <a:pt x="1460973" y="414316"/>
                  </a:cubicBezTo>
                  <a:lnTo>
                    <a:pt x="0" y="414316"/>
                  </a:lnTo>
                  <a:cubicBezTo>
                    <a:pt x="83129" y="438838"/>
                    <a:pt x="172662" y="407934"/>
                    <a:pt x="222966" y="337356"/>
                  </a:cubicBezTo>
                  <a:cubicBezTo>
                    <a:pt x="273269" y="266777"/>
                    <a:pt x="273269" y="172061"/>
                    <a:pt x="222966" y="101482"/>
                  </a:cubicBezTo>
                  <a:cubicBezTo>
                    <a:pt x="172662" y="30903"/>
                    <a:pt x="83129" y="0"/>
                    <a:pt x="0" y="24522"/>
                  </a:cubicBezTo>
                  <a:close/>
                </a:path>
              </a:pathLst>
            </a:custGeom>
            <a:solidFill>
              <a:srgbClr val="243F36"/>
            </a:solidFill>
          </p:spPr>
        </p:sp>
        <p:sp>
          <p:nvSpPr>
            <p:cNvPr name="TextBox 7" id="7"/>
            <p:cNvSpPr txBox="true"/>
            <p:nvPr/>
          </p:nvSpPr>
          <p:spPr>
            <a:xfrm>
              <a:off x="0" y="-38100"/>
              <a:ext cx="812800" cy="444500"/>
            </a:xfrm>
            <a:prstGeom prst="rect">
              <a:avLst/>
            </a:prstGeom>
          </p:spPr>
          <p:txBody>
            <a:bodyPr anchor="ctr" rtlCol="false" tIns="41264" lIns="41264" bIns="41264" rIns="41264"/>
            <a:lstStyle/>
            <a:p>
              <a:pPr algn="ctr">
                <a:lnSpc>
                  <a:spcPts val="3079"/>
                </a:lnSpc>
              </a:pPr>
              <a:r>
                <a:rPr lang="en-US" sz="2199">
                  <a:solidFill>
                    <a:srgbClr val="FFFFFF"/>
                  </a:solidFill>
                  <a:latin typeface="Libre Baskerville"/>
                </a:rPr>
                <a:t>@reallygreatsite</a:t>
              </a:r>
            </a:p>
          </p:txBody>
        </p:sp>
      </p:grpSp>
      <p:sp>
        <p:nvSpPr>
          <p:cNvPr name="TextBox 8" id="8"/>
          <p:cNvSpPr txBox="true"/>
          <p:nvPr/>
        </p:nvSpPr>
        <p:spPr>
          <a:xfrm rot="0">
            <a:off x="1028700" y="3320471"/>
            <a:ext cx="8575661" cy="2419350"/>
          </a:xfrm>
          <a:prstGeom prst="rect">
            <a:avLst/>
          </a:prstGeom>
        </p:spPr>
        <p:txBody>
          <a:bodyPr anchor="t" rtlCol="false" tIns="0" lIns="0" bIns="0" rIns="0">
            <a:spAutoFit/>
          </a:bodyPr>
          <a:lstStyle/>
          <a:p>
            <a:pPr algn="just" marL="0" indent="0" lvl="0">
              <a:lnSpc>
                <a:spcPts val="9598"/>
              </a:lnSpc>
              <a:spcBef>
                <a:spcPct val="0"/>
              </a:spcBef>
            </a:pPr>
            <a:r>
              <a:rPr lang="en-US" sz="7998" u="none">
                <a:solidFill>
                  <a:srgbClr val="1C503D"/>
                </a:solidFill>
                <a:latin typeface="Libre Baskerville"/>
              </a:rPr>
              <a:t>Welcome</a:t>
            </a:r>
          </a:p>
          <a:p>
            <a:pPr algn="just" marL="0" indent="0" lvl="0">
              <a:lnSpc>
                <a:spcPts val="9598"/>
              </a:lnSpc>
              <a:spcBef>
                <a:spcPct val="0"/>
              </a:spcBef>
            </a:pPr>
            <a:r>
              <a:rPr lang="en-US" sz="7998" u="none">
                <a:solidFill>
                  <a:srgbClr val="1C503D"/>
                </a:solidFill>
                <a:latin typeface="Libre Baskerville"/>
              </a:rPr>
              <a:t>to Presentation</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7272738">
            <a:off x="6639915" y="1690984"/>
            <a:ext cx="11002031" cy="11042185"/>
          </a:xfrm>
          <a:prstGeom prst="rect">
            <a:avLst/>
          </a:prstGeom>
        </p:spPr>
      </p:pic>
      <p:pic>
        <p:nvPicPr>
          <p:cNvPr name="Picture 3" id="3"/>
          <p:cNvPicPr>
            <a:picLocks noChangeAspect="true"/>
          </p:cNvPicPr>
          <p:nvPr/>
        </p:nvPicPr>
        <p:blipFill>
          <a:blip r:embed="rId4"/>
          <a:srcRect l="0" t="0" r="0" b="0"/>
          <a:stretch>
            <a:fillRect/>
          </a:stretch>
        </p:blipFill>
        <p:spPr>
          <a:xfrm flipH="true" flipV="false" rot="0">
            <a:off x="5006999" y="2599777"/>
            <a:ext cx="12252301" cy="8168201"/>
          </a:xfrm>
          <a:prstGeom prst="rect">
            <a:avLst/>
          </a:prstGeom>
        </p:spPr>
      </p:pic>
      <p:sp>
        <p:nvSpPr>
          <p:cNvPr name="TextBox 4" id="4"/>
          <p:cNvSpPr txBox="true"/>
          <p:nvPr/>
        </p:nvSpPr>
        <p:spPr>
          <a:xfrm rot="0">
            <a:off x="1028700" y="1095375"/>
            <a:ext cx="5358135" cy="1228725"/>
          </a:xfrm>
          <a:prstGeom prst="rect">
            <a:avLst/>
          </a:prstGeom>
        </p:spPr>
        <p:txBody>
          <a:bodyPr anchor="t" rtlCol="false" tIns="0" lIns="0" bIns="0" rIns="0">
            <a:spAutoFit/>
          </a:bodyPr>
          <a:lstStyle/>
          <a:p>
            <a:pPr marL="0" indent="0" lvl="0">
              <a:lnSpc>
                <a:spcPts val="9600"/>
              </a:lnSpc>
              <a:spcBef>
                <a:spcPct val="0"/>
              </a:spcBef>
            </a:pPr>
            <a:r>
              <a:rPr lang="en-US" sz="8000" u="none">
                <a:solidFill>
                  <a:srgbClr val="1C503D"/>
                </a:solidFill>
                <a:latin typeface="Libre Baskerville"/>
              </a:rPr>
              <a:t>About Us</a:t>
            </a:r>
          </a:p>
        </p:txBody>
      </p:sp>
      <p:sp>
        <p:nvSpPr>
          <p:cNvPr name="TextBox 5" id="5"/>
          <p:cNvSpPr txBox="true"/>
          <p:nvPr/>
        </p:nvSpPr>
        <p:spPr>
          <a:xfrm rot="0">
            <a:off x="7987035" y="3486706"/>
            <a:ext cx="4584125" cy="485775"/>
          </a:xfrm>
          <a:prstGeom prst="rect">
            <a:avLst/>
          </a:prstGeom>
        </p:spPr>
        <p:txBody>
          <a:bodyPr anchor="t" rtlCol="false" tIns="0" lIns="0" bIns="0" rIns="0">
            <a:spAutoFit/>
          </a:bodyPr>
          <a:lstStyle/>
          <a:p>
            <a:pPr algn="l" marL="0" indent="0" lvl="0">
              <a:lnSpc>
                <a:spcPts val="3840"/>
              </a:lnSpc>
              <a:spcBef>
                <a:spcPct val="0"/>
              </a:spcBef>
            </a:pPr>
            <a:r>
              <a:rPr lang="en-US" sz="3200" u="none">
                <a:solidFill>
                  <a:srgbClr val="1C503D"/>
                </a:solidFill>
                <a:latin typeface="Libre Baskerville"/>
              </a:rPr>
              <a:t>What we do? </a:t>
            </a:r>
          </a:p>
        </p:txBody>
      </p:sp>
      <p:sp>
        <p:nvSpPr>
          <p:cNvPr name="TextBox 6" id="6"/>
          <p:cNvSpPr txBox="true"/>
          <p:nvPr/>
        </p:nvSpPr>
        <p:spPr>
          <a:xfrm rot="0">
            <a:off x="1028700" y="3486706"/>
            <a:ext cx="4584125" cy="485775"/>
          </a:xfrm>
          <a:prstGeom prst="rect">
            <a:avLst/>
          </a:prstGeom>
        </p:spPr>
        <p:txBody>
          <a:bodyPr anchor="t" rtlCol="false" tIns="0" lIns="0" bIns="0" rIns="0">
            <a:spAutoFit/>
          </a:bodyPr>
          <a:lstStyle/>
          <a:p>
            <a:pPr algn="l" marL="0" indent="0" lvl="0">
              <a:lnSpc>
                <a:spcPts val="3840"/>
              </a:lnSpc>
              <a:spcBef>
                <a:spcPct val="0"/>
              </a:spcBef>
            </a:pPr>
            <a:r>
              <a:rPr lang="en-US" sz="3200" u="none">
                <a:solidFill>
                  <a:srgbClr val="1C503D"/>
                </a:solidFill>
                <a:latin typeface="Libre Baskerville"/>
              </a:rPr>
              <a:t>Who we are?</a:t>
            </a:r>
          </a:p>
        </p:txBody>
      </p:sp>
      <p:sp>
        <p:nvSpPr>
          <p:cNvPr name="TextBox 7" id="7"/>
          <p:cNvSpPr txBox="true"/>
          <p:nvPr/>
        </p:nvSpPr>
        <p:spPr>
          <a:xfrm rot="0">
            <a:off x="1028700" y="4350069"/>
            <a:ext cx="4584125" cy="846939"/>
          </a:xfrm>
          <a:prstGeom prst="rect">
            <a:avLst/>
          </a:prstGeom>
        </p:spPr>
        <p:txBody>
          <a:bodyPr anchor="t" rtlCol="false" tIns="0" lIns="0" bIns="0" rIns="0">
            <a:spAutoFit/>
          </a:bodyPr>
          <a:lstStyle/>
          <a:p>
            <a:pPr marL="0" indent="0" lvl="0">
              <a:lnSpc>
                <a:spcPts val="3600"/>
              </a:lnSpc>
            </a:pPr>
            <a:r>
              <a:rPr lang="en-US" sz="1800" u="none">
                <a:solidFill>
                  <a:srgbClr val="1C503D"/>
                </a:solidFill>
                <a:latin typeface="Noto Serif"/>
              </a:rPr>
              <a:t>Briefly elaborate on what </a:t>
            </a:r>
          </a:p>
          <a:p>
            <a:pPr marL="0" indent="0" lvl="0">
              <a:lnSpc>
                <a:spcPts val="3600"/>
              </a:lnSpc>
            </a:pPr>
            <a:r>
              <a:rPr lang="en-US" sz="1800" u="none">
                <a:solidFill>
                  <a:srgbClr val="1C503D"/>
                </a:solidFill>
                <a:latin typeface="Noto Serif"/>
              </a:rPr>
              <a:t>you want to discuss. </a:t>
            </a:r>
          </a:p>
        </p:txBody>
      </p:sp>
      <p:sp>
        <p:nvSpPr>
          <p:cNvPr name="TextBox 8" id="8"/>
          <p:cNvSpPr txBox="true"/>
          <p:nvPr/>
        </p:nvSpPr>
        <p:spPr>
          <a:xfrm rot="0">
            <a:off x="7987035" y="4350069"/>
            <a:ext cx="4584125" cy="846939"/>
          </a:xfrm>
          <a:prstGeom prst="rect">
            <a:avLst/>
          </a:prstGeom>
        </p:spPr>
        <p:txBody>
          <a:bodyPr anchor="t" rtlCol="false" tIns="0" lIns="0" bIns="0" rIns="0">
            <a:spAutoFit/>
          </a:bodyPr>
          <a:lstStyle/>
          <a:p>
            <a:pPr marL="0" indent="0" lvl="0">
              <a:lnSpc>
                <a:spcPts val="3600"/>
              </a:lnSpc>
            </a:pPr>
            <a:r>
              <a:rPr lang="en-US" sz="1800" u="none">
                <a:solidFill>
                  <a:srgbClr val="1C503D"/>
                </a:solidFill>
                <a:latin typeface="Noto Serif"/>
              </a:rPr>
              <a:t>Briefly elaborate on what </a:t>
            </a:r>
          </a:p>
          <a:p>
            <a:pPr marL="0" indent="0" lvl="0">
              <a:lnSpc>
                <a:spcPts val="3600"/>
              </a:lnSpc>
            </a:pPr>
            <a:r>
              <a:rPr lang="en-US" sz="1800" u="none">
                <a:solidFill>
                  <a:srgbClr val="1C503D"/>
                </a:solidFill>
                <a:latin typeface="Noto Serif"/>
              </a:rPr>
              <a:t>you want to discuss.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FF0E8"/>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3719088" y="-4266830"/>
            <a:ext cx="8758876" cy="8758876"/>
          </a:xfrm>
          <a:prstGeom prst="rect">
            <a:avLst/>
          </a:prstGeom>
        </p:spPr>
      </p:pic>
      <p:grpSp>
        <p:nvGrpSpPr>
          <p:cNvPr name="Group 3" id="3"/>
          <p:cNvGrpSpPr/>
          <p:nvPr/>
        </p:nvGrpSpPr>
        <p:grpSpPr>
          <a:xfrm rot="0">
            <a:off x="8838778" y="872546"/>
            <a:ext cx="8725322" cy="8648700"/>
            <a:chOff x="0" y="0"/>
            <a:chExt cx="11633762" cy="11531600"/>
          </a:xfrm>
        </p:grpSpPr>
        <p:pic>
          <p:nvPicPr>
            <p:cNvPr name="Picture 4" id="4"/>
            <p:cNvPicPr>
              <a:picLocks noChangeAspect="true"/>
            </p:cNvPicPr>
            <p:nvPr/>
          </p:nvPicPr>
          <p:blipFill>
            <a:blip r:embed="rId4"/>
            <a:srcRect l="0" t="6982" r="0" b="26983"/>
            <a:stretch>
              <a:fillRect/>
            </a:stretch>
          </p:blipFill>
          <p:spPr>
            <a:xfrm flipH="false" flipV="false">
              <a:off x="0" y="0"/>
              <a:ext cx="5753381" cy="5702300"/>
            </a:xfrm>
            <a:prstGeom prst="rect">
              <a:avLst/>
            </a:prstGeom>
          </p:spPr>
        </p:pic>
        <p:pic>
          <p:nvPicPr>
            <p:cNvPr name="Picture 5" id="5"/>
            <p:cNvPicPr>
              <a:picLocks noChangeAspect="true"/>
            </p:cNvPicPr>
            <p:nvPr/>
          </p:nvPicPr>
          <p:blipFill>
            <a:blip r:embed="rId5"/>
            <a:srcRect l="0" t="16962" r="0" b="16962"/>
            <a:stretch>
              <a:fillRect/>
            </a:stretch>
          </p:blipFill>
          <p:spPr>
            <a:xfrm flipH="false" flipV="false">
              <a:off x="5880381" y="0"/>
              <a:ext cx="5753381" cy="5702300"/>
            </a:xfrm>
            <a:prstGeom prst="rect">
              <a:avLst/>
            </a:prstGeom>
          </p:spPr>
        </p:pic>
        <p:pic>
          <p:nvPicPr>
            <p:cNvPr name="Picture 6" id="6"/>
            <p:cNvPicPr>
              <a:picLocks noChangeAspect="true"/>
            </p:cNvPicPr>
            <p:nvPr/>
          </p:nvPicPr>
          <p:blipFill>
            <a:blip r:embed="rId6"/>
            <a:srcRect l="0" t="33661" r="0" b="33661"/>
            <a:stretch>
              <a:fillRect/>
            </a:stretch>
          </p:blipFill>
          <p:spPr>
            <a:xfrm flipH="false" flipV="false">
              <a:off x="0" y="5829300"/>
              <a:ext cx="11633762" cy="5702300"/>
            </a:xfrm>
            <a:prstGeom prst="rect">
              <a:avLst/>
            </a:prstGeom>
          </p:spPr>
        </p:pic>
      </p:grpSp>
      <p:sp>
        <p:nvSpPr>
          <p:cNvPr name="TextBox 7" id="7"/>
          <p:cNvSpPr txBox="true"/>
          <p:nvPr/>
        </p:nvSpPr>
        <p:spPr>
          <a:xfrm rot="0">
            <a:off x="1028700" y="3263321"/>
            <a:ext cx="7081331" cy="2447925"/>
          </a:xfrm>
          <a:prstGeom prst="rect">
            <a:avLst/>
          </a:prstGeom>
        </p:spPr>
        <p:txBody>
          <a:bodyPr anchor="t" rtlCol="false" tIns="0" lIns="0" bIns="0" rIns="0">
            <a:spAutoFit/>
          </a:bodyPr>
          <a:lstStyle/>
          <a:p>
            <a:pPr algn="just" marL="0" indent="0" lvl="0">
              <a:lnSpc>
                <a:spcPts val="9600"/>
              </a:lnSpc>
              <a:spcBef>
                <a:spcPct val="0"/>
              </a:spcBef>
            </a:pPr>
            <a:r>
              <a:rPr lang="en-US" sz="8000" u="none">
                <a:solidFill>
                  <a:srgbClr val="1C503D"/>
                </a:solidFill>
                <a:latin typeface="Libre Baskerville"/>
              </a:rPr>
              <a:t>Gallery Image</a:t>
            </a:r>
          </a:p>
        </p:txBody>
      </p:sp>
      <p:sp>
        <p:nvSpPr>
          <p:cNvPr name="TextBox 8" id="8"/>
          <p:cNvSpPr txBox="true"/>
          <p:nvPr/>
        </p:nvSpPr>
        <p:spPr>
          <a:xfrm rot="0">
            <a:off x="1028700" y="6382131"/>
            <a:ext cx="5562600" cy="1052829"/>
          </a:xfrm>
          <a:prstGeom prst="rect">
            <a:avLst/>
          </a:prstGeom>
        </p:spPr>
        <p:txBody>
          <a:bodyPr anchor="t" rtlCol="false" tIns="0" lIns="0" bIns="0" rIns="0">
            <a:spAutoFit/>
          </a:bodyPr>
          <a:lstStyle/>
          <a:p>
            <a:pPr algn="l" marL="0" indent="0" lvl="0">
              <a:lnSpc>
                <a:spcPts val="4400"/>
              </a:lnSpc>
              <a:spcBef>
                <a:spcPct val="0"/>
              </a:spcBef>
            </a:pPr>
            <a:r>
              <a:rPr lang="en-US" sz="2200" u="none">
                <a:solidFill>
                  <a:srgbClr val="1C503D"/>
                </a:solidFill>
                <a:latin typeface="Noto Serif"/>
              </a:rPr>
              <a:t>What can you say about your projects? Share it here!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DAFhw_rs5X4</dc:identifier>
  <dcterms:modified xsi:type="dcterms:W3CDTF">2011-08-01T06:04:30Z</dcterms:modified>
  <cp:revision>1</cp:revision>
  <dc:title>Copia de Green and Beidge International Mental Health Day Presentation</dc:title>
</cp:coreProperties>
</file>