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Noto Sans" charset="1" panose="020B0502040504020204"/>
      <p:regular r:id="rId10"/>
    </p:embeddedFont>
    <p:embeddedFont>
      <p:font typeface="Noto Sans Bold" charset="1" panose="020B0802040504020204"/>
      <p:regular r:id="rId11"/>
    </p:embeddedFont>
    <p:embeddedFont>
      <p:font typeface="Noto Sans Italics" charset="1" panose="020B0502040504090204"/>
      <p:regular r:id="rId12"/>
    </p:embeddedFont>
    <p:embeddedFont>
      <p:font typeface="Noto Sans Bold Italics" charset="1" panose="020B0802040504090204"/>
      <p:regular r:id="rId13"/>
    </p:embeddedFont>
    <p:embeddedFont>
      <p:font typeface="Handyman" charset="1" panose="0000000000000000000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slides/slide1.xml" Type="http://schemas.openxmlformats.org/officeDocument/2006/relationships/slide"/><Relationship Id="rId16" Target="slides/slide2.xml" Type="http://schemas.openxmlformats.org/officeDocument/2006/relationships/slide"/><Relationship Id="rId17" Target="slides/slide3.xml" Type="http://schemas.openxmlformats.org/officeDocument/2006/relationships/slide"/><Relationship Id="rId18" Target="slides/slide4.xml" Type="http://schemas.openxmlformats.org/officeDocument/2006/relationships/slide"/><Relationship Id="rId19" Target="slides/slide5.xml" Type="http://schemas.openxmlformats.org/officeDocument/2006/relationships/slide"/><Relationship Id="rId2" Target="presProps.xml" Type="http://schemas.openxmlformats.org/officeDocument/2006/relationships/presProps"/><Relationship Id="rId20" Target="slides/slide6.xml" Type="http://schemas.openxmlformats.org/officeDocument/2006/relationships/slide"/><Relationship Id="rId21" Target="slides/slide7.xml" Type="http://schemas.openxmlformats.org/officeDocument/2006/relationships/slide"/><Relationship Id="rId22" Target="slides/slide8.xml" Type="http://schemas.openxmlformats.org/officeDocument/2006/relationships/slide"/><Relationship Id="rId23" Target="slides/slide9.xml" Type="http://schemas.openxmlformats.org/officeDocument/2006/relationships/slide"/><Relationship Id="rId24" Target="slides/slide10.xml" Type="http://schemas.openxmlformats.org/officeDocument/2006/relationships/slide"/><Relationship Id="rId25" Target="slides/slide11.xml" Type="http://schemas.openxmlformats.org/officeDocument/2006/relationships/slide"/><Relationship Id="rId26" Target="slides/slide12.xml" Type="http://schemas.openxmlformats.org/officeDocument/2006/relationships/slide"/><Relationship Id="rId27" Target="slides/slide13.xml" Type="http://schemas.openxmlformats.org/officeDocument/2006/relationships/slide"/><Relationship Id="rId28" Target="slides/slide14.xml" Type="http://schemas.openxmlformats.org/officeDocument/2006/relationships/slide"/><Relationship Id="rId29" Target="slides/slide15.xml" Type="http://schemas.openxmlformats.org/officeDocument/2006/relationships/slide"/><Relationship Id="rId3" Target="viewProps.xml" Type="http://schemas.openxmlformats.org/officeDocument/2006/relationships/viewProps"/><Relationship Id="rId30" Target="slides/slide16.xml" Type="http://schemas.openxmlformats.org/officeDocument/2006/relationships/slide"/><Relationship Id="rId31" Target="slides/slide17.xml" Type="http://schemas.openxmlformats.org/officeDocument/2006/relationships/slide"/><Relationship Id="rId32" Target="slides/slide18.xml" Type="http://schemas.openxmlformats.org/officeDocument/2006/relationships/slide"/><Relationship Id="rId33" Target="slides/slide19.xml" Type="http://schemas.openxmlformats.org/officeDocument/2006/relationships/slide"/><Relationship Id="rId34" Target="slides/slide20.xml" Type="http://schemas.openxmlformats.org/officeDocument/2006/relationships/slide"/><Relationship Id="rId35" Target="slides/slide21.xml" Type="http://schemas.openxmlformats.org/officeDocument/2006/relationships/slide"/><Relationship Id="rId36" Target="slides/slide22.xml" Type="http://schemas.openxmlformats.org/officeDocument/2006/relationships/slide"/><Relationship Id="rId37" Target="slides/slide23.xml" Type="http://schemas.openxmlformats.org/officeDocument/2006/relationships/slide"/><Relationship Id="rId38" Target="slides/slide24.xml" Type="http://schemas.openxmlformats.org/officeDocument/2006/relationships/slide"/><Relationship Id="rId39" Target="slides/slide25.xml" Type="http://schemas.openxmlformats.org/officeDocument/2006/relationships/slide"/><Relationship Id="rId4" Target="theme/theme1.xml" Type="http://schemas.openxmlformats.org/officeDocument/2006/relationships/theme"/><Relationship Id="rId40" Target="slides/slide26.xml" Type="http://schemas.openxmlformats.org/officeDocument/2006/relationships/slide"/><Relationship Id="rId41" Target="slides/slide27.xml" Type="http://schemas.openxmlformats.org/officeDocument/2006/relationships/slide"/><Relationship Id="rId42" Target="slides/slide28.xml" Type="http://schemas.openxmlformats.org/officeDocument/2006/relationships/slide"/><Relationship Id="rId43" Target="slides/slide29.xml" Type="http://schemas.openxmlformats.org/officeDocument/2006/relationships/slide"/><Relationship Id="rId44" Target="slides/slide30.xml" Type="http://schemas.openxmlformats.org/officeDocument/2006/relationships/slide"/><Relationship Id="rId45" Target="slides/slide31.xml" Type="http://schemas.openxmlformats.org/officeDocument/2006/relationships/slide"/><Relationship Id="rId46" Target="slides/slide32.xml" Type="http://schemas.openxmlformats.org/officeDocument/2006/relationships/slide"/><Relationship Id="rId47" Target="slides/slide33.xml" Type="http://schemas.openxmlformats.org/officeDocument/2006/relationships/slide"/><Relationship Id="rId48" Target="slides/slide34.xml" Type="http://schemas.openxmlformats.org/officeDocument/2006/relationships/slid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jpeg" Type="http://schemas.openxmlformats.org/officeDocument/2006/relationships/image"/><Relationship Id="rId9" Target="../media/image8.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71.png" Type="http://schemas.openxmlformats.org/officeDocument/2006/relationships/image"/><Relationship Id="rId11" Target="../media/image72.svg" Type="http://schemas.openxmlformats.org/officeDocument/2006/relationships/image"/><Relationship Id="rId12" Target="../media/image73.jpe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 Id="rId8" Target="../media/image69.png" Type="http://schemas.openxmlformats.org/officeDocument/2006/relationships/image"/><Relationship Id="rId9" Target="../media/image70.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1.png" Type="http://schemas.openxmlformats.org/officeDocument/2006/relationships/image"/><Relationship Id="rId11" Target="../media/image52.svg" Type="http://schemas.openxmlformats.org/officeDocument/2006/relationships/image"/><Relationship Id="rId12" Target="../media/image63.png" Type="http://schemas.openxmlformats.org/officeDocument/2006/relationships/image"/><Relationship Id="rId13" Target="../media/image64.svg" Type="http://schemas.openxmlformats.org/officeDocument/2006/relationships/image"/><Relationship Id="rId2" Target="../media/image43.png" Type="http://schemas.openxmlformats.org/officeDocument/2006/relationships/image"/><Relationship Id="rId3" Target="../media/image44.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47.png" Type="http://schemas.openxmlformats.org/officeDocument/2006/relationships/image"/><Relationship Id="rId7" Target="../media/image48.svg" Type="http://schemas.openxmlformats.org/officeDocument/2006/relationships/image"/><Relationship Id="rId8" Target="../media/image49.png" Type="http://schemas.openxmlformats.org/officeDocument/2006/relationships/image"/><Relationship Id="rId9" Target="../media/image50.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5.png" Type="http://schemas.openxmlformats.org/officeDocument/2006/relationships/image"/><Relationship Id="rId11" Target="../media/image56.svg" Type="http://schemas.openxmlformats.org/officeDocument/2006/relationships/image"/><Relationship Id="rId12" Target="../media/image63.png" Type="http://schemas.openxmlformats.org/officeDocument/2006/relationships/image"/><Relationship Id="rId13" Target="../media/image64.svg" Type="http://schemas.openxmlformats.org/officeDocument/2006/relationships/image"/><Relationship Id="rId14" Target="../media/image59.png" Type="http://schemas.openxmlformats.org/officeDocument/2006/relationships/image"/><Relationship Id="rId15" Target="../media/image60.svg" Type="http://schemas.openxmlformats.org/officeDocument/2006/relationships/image"/><Relationship Id="rId16" Target="../media/image74.png" Type="http://schemas.openxmlformats.org/officeDocument/2006/relationships/image"/><Relationship Id="rId17" Target="../media/image75.svg" Type="http://schemas.openxmlformats.org/officeDocument/2006/relationships/image"/><Relationship Id="rId2" Target="../media/image14.png" Type="http://schemas.openxmlformats.org/officeDocument/2006/relationships/image"/><Relationship Id="rId3" Target="../media/image15.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 Id="rId6" Target="../media/image38.png" Type="http://schemas.openxmlformats.org/officeDocument/2006/relationships/image"/><Relationship Id="rId7" Target="../media/image39.sv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1.png" Type="http://schemas.openxmlformats.org/officeDocument/2006/relationships/image"/><Relationship Id="rId11" Target="../media/image52.svg" Type="http://schemas.openxmlformats.org/officeDocument/2006/relationships/image"/><Relationship Id="rId12" Target="../media/image63.png" Type="http://schemas.openxmlformats.org/officeDocument/2006/relationships/image"/><Relationship Id="rId13" Target="../media/image64.svg" Type="http://schemas.openxmlformats.org/officeDocument/2006/relationships/image"/><Relationship Id="rId14" Target="../media/image76.jpeg" Type="http://schemas.openxmlformats.org/officeDocument/2006/relationships/image"/><Relationship Id="rId15" Target="../media/image77.jpeg" Type="http://schemas.openxmlformats.org/officeDocument/2006/relationships/image"/><Relationship Id="rId16" Target="../media/image78.jpeg" Type="http://schemas.openxmlformats.org/officeDocument/2006/relationships/image"/><Relationship Id="rId17" Target="../media/image79.jpeg" Type="http://schemas.openxmlformats.org/officeDocument/2006/relationships/image"/><Relationship Id="rId2" Target="../media/image43.png" Type="http://schemas.openxmlformats.org/officeDocument/2006/relationships/image"/><Relationship Id="rId3" Target="../media/image44.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47.png" Type="http://schemas.openxmlformats.org/officeDocument/2006/relationships/image"/><Relationship Id="rId7" Target="../media/image48.svg" Type="http://schemas.openxmlformats.org/officeDocument/2006/relationships/image"/><Relationship Id="rId8" Target="../media/image49.png" Type="http://schemas.openxmlformats.org/officeDocument/2006/relationships/image"/><Relationship Id="rId9" Target="../media/image50.sv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1.png" Type="http://schemas.openxmlformats.org/officeDocument/2006/relationships/image"/><Relationship Id="rId11" Target="../media/image52.svg" Type="http://schemas.openxmlformats.org/officeDocument/2006/relationships/image"/><Relationship Id="rId12" Target="../media/image63.png" Type="http://schemas.openxmlformats.org/officeDocument/2006/relationships/image"/><Relationship Id="rId13" Target="../media/image64.svg" Type="http://schemas.openxmlformats.org/officeDocument/2006/relationships/image"/><Relationship Id="rId14" Target="../media/image80.jpeg" Type="http://schemas.openxmlformats.org/officeDocument/2006/relationships/image"/><Relationship Id="rId15" Target="../media/image81.jpeg" Type="http://schemas.openxmlformats.org/officeDocument/2006/relationships/image"/><Relationship Id="rId16" Target="../media/image82.jpeg" Type="http://schemas.openxmlformats.org/officeDocument/2006/relationships/image"/><Relationship Id="rId2" Target="../media/image43.png" Type="http://schemas.openxmlformats.org/officeDocument/2006/relationships/image"/><Relationship Id="rId3" Target="../media/image44.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47.png" Type="http://schemas.openxmlformats.org/officeDocument/2006/relationships/image"/><Relationship Id="rId7" Target="../media/image48.svg" Type="http://schemas.openxmlformats.org/officeDocument/2006/relationships/image"/><Relationship Id="rId8" Target="../media/image49.png" Type="http://schemas.openxmlformats.org/officeDocument/2006/relationships/image"/><Relationship Id="rId9" Target="../media/image50.sv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7.png" Type="http://schemas.openxmlformats.org/officeDocument/2006/relationships/image"/><Relationship Id="rId11" Target="../media/image58.svg" Type="http://schemas.openxmlformats.org/officeDocument/2006/relationships/image"/><Relationship Id="rId12" Target="../media/image59.png" Type="http://schemas.openxmlformats.org/officeDocument/2006/relationships/image"/><Relationship Id="rId13" Target="../media/image60.svg" Type="http://schemas.openxmlformats.org/officeDocument/2006/relationships/image"/><Relationship Id="rId14" Target="../media/image47.png" Type="http://schemas.openxmlformats.org/officeDocument/2006/relationships/image"/><Relationship Id="rId15" Target="../media/image48.svg" Type="http://schemas.openxmlformats.org/officeDocument/2006/relationships/image"/><Relationship Id="rId16" Target="../media/image32.png" Type="http://schemas.openxmlformats.org/officeDocument/2006/relationships/image"/><Relationship Id="rId17" Target="../media/image33.svg" Type="http://schemas.openxmlformats.org/officeDocument/2006/relationships/image"/><Relationship Id="rId2" Target="../media/image14.png" Type="http://schemas.openxmlformats.org/officeDocument/2006/relationships/image"/><Relationship Id="rId3" Target="../media/image15.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 Id="rId6" Target="../media/image49.png" Type="http://schemas.openxmlformats.org/officeDocument/2006/relationships/image"/><Relationship Id="rId7" Target="../media/image50.svg" Type="http://schemas.openxmlformats.org/officeDocument/2006/relationships/image"/><Relationship Id="rId8" Target="../media/image55.png" Type="http://schemas.openxmlformats.org/officeDocument/2006/relationships/image"/><Relationship Id="rId9" Target="../media/image56.sv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3.jpeg" Type="http://schemas.openxmlformats.org/officeDocument/2006/relationships/image"/><Relationship Id="rId2" Target="../media/image14.png" Type="http://schemas.openxmlformats.org/officeDocument/2006/relationships/image"/><Relationship Id="rId3" Target="../media/image15.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6.png" Type="http://schemas.openxmlformats.org/officeDocument/2006/relationships/image"/><Relationship Id="rId7" Target="../media/image17.svg" Type="http://schemas.openxmlformats.org/officeDocument/2006/relationships/image"/><Relationship Id="rId8" Target="../media/image20.png" Type="http://schemas.openxmlformats.org/officeDocument/2006/relationships/image"/><Relationship Id="rId9" Target="../media/image21.sv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9.png" Type="http://schemas.openxmlformats.org/officeDocument/2006/relationships/image"/><Relationship Id="rId11" Target="../media/image60.svg" Type="http://schemas.openxmlformats.org/officeDocument/2006/relationships/image"/><Relationship Id="rId12" Target="../media/image47.png" Type="http://schemas.openxmlformats.org/officeDocument/2006/relationships/image"/><Relationship Id="rId13" Target="../media/image48.svg" Type="http://schemas.openxmlformats.org/officeDocument/2006/relationships/image"/><Relationship Id="rId14" Target="../media/image86.jpeg" Type="http://schemas.openxmlformats.org/officeDocument/2006/relationships/image"/><Relationship Id="rId2" Target="../media/image14.png" Type="http://schemas.openxmlformats.org/officeDocument/2006/relationships/image"/><Relationship Id="rId3" Target="../media/image15.svg" Type="http://schemas.openxmlformats.org/officeDocument/2006/relationships/image"/><Relationship Id="rId4" Target="../media/image38.png" Type="http://schemas.openxmlformats.org/officeDocument/2006/relationships/image"/><Relationship Id="rId5" Target="../media/image39.svg" Type="http://schemas.openxmlformats.org/officeDocument/2006/relationships/image"/><Relationship Id="rId6" Target="../media/image49.png" Type="http://schemas.openxmlformats.org/officeDocument/2006/relationships/image"/><Relationship Id="rId7" Target="../media/image50.svg" Type="http://schemas.openxmlformats.org/officeDocument/2006/relationships/image"/><Relationship Id="rId8" Target="../media/image84.png" Type="http://schemas.openxmlformats.org/officeDocument/2006/relationships/image"/><Relationship Id="rId9" Target="../media/image85.sv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1.png" Type="http://schemas.openxmlformats.org/officeDocument/2006/relationships/image"/><Relationship Id="rId11" Target="../media/image52.svg" Type="http://schemas.openxmlformats.org/officeDocument/2006/relationships/image"/><Relationship Id="rId12" Target="../media/image63.png" Type="http://schemas.openxmlformats.org/officeDocument/2006/relationships/image"/><Relationship Id="rId13" Target="../media/image64.svg" Type="http://schemas.openxmlformats.org/officeDocument/2006/relationships/image"/><Relationship Id="rId14" Target="../media/image87.png" Type="http://schemas.openxmlformats.org/officeDocument/2006/relationships/image"/><Relationship Id="rId15" Target="../media/image88.svg" Type="http://schemas.openxmlformats.org/officeDocument/2006/relationships/image"/><Relationship Id="rId16" Target="../media/image89.png" Type="http://schemas.openxmlformats.org/officeDocument/2006/relationships/image"/><Relationship Id="rId17" Target="../media/image90.svg" Type="http://schemas.openxmlformats.org/officeDocument/2006/relationships/image"/><Relationship Id="rId18" Target="../media/image91.png" Type="http://schemas.openxmlformats.org/officeDocument/2006/relationships/image"/><Relationship Id="rId19" Target="../media/image92.svg" Type="http://schemas.openxmlformats.org/officeDocument/2006/relationships/image"/><Relationship Id="rId2" Target="../media/image43.png" Type="http://schemas.openxmlformats.org/officeDocument/2006/relationships/image"/><Relationship Id="rId3" Target="../media/image44.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47.png" Type="http://schemas.openxmlformats.org/officeDocument/2006/relationships/image"/><Relationship Id="rId7" Target="../media/image48.svg" Type="http://schemas.openxmlformats.org/officeDocument/2006/relationships/image"/><Relationship Id="rId8" Target="../media/image49.png" Type="http://schemas.openxmlformats.org/officeDocument/2006/relationships/image"/><Relationship Id="rId9" Target="../media/image50.sv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5.png" Type="http://schemas.openxmlformats.org/officeDocument/2006/relationships/image"/><Relationship Id="rId11" Target="../media/image96.svg" Type="http://schemas.openxmlformats.org/officeDocument/2006/relationships/image"/><Relationship Id="rId12" Target="../media/image97.png" Type="http://schemas.openxmlformats.org/officeDocument/2006/relationships/image"/><Relationship Id="rId13" Target="../media/image98.svg" Type="http://schemas.openxmlformats.org/officeDocument/2006/relationships/image"/><Relationship Id="rId14" Target="../media/image99.png" Type="http://schemas.openxmlformats.org/officeDocument/2006/relationships/image"/><Relationship Id="rId15" Target="../media/image100.svg" Type="http://schemas.openxmlformats.org/officeDocument/2006/relationships/image"/><Relationship Id="rId16" Target="../media/image77.jpe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32.png" Type="http://schemas.openxmlformats.org/officeDocument/2006/relationships/image"/><Relationship Id="rId7" Target="../media/image33.svg" Type="http://schemas.openxmlformats.org/officeDocument/2006/relationships/image"/><Relationship Id="rId8" Target="../media/image93.png" Type="http://schemas.openxmlformats.org/officeDocument/2006/relationships/image"/><Relationship Id="rId9" Target="../media/image94.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0.png" Type="http://schemas.openxmlformats.org/officeDocument/2006/relationships/image"/><Relationship Id="rId11" Target="../media/image21.svg" Type="http://schemas.openxmlformats.org/officeDocument/2006/relationships/image"/><Relationship Id="rId12" Target="../media/image22.png" Type="http://schemas.openxmlformats.org/officeDocument/2006/relationships/image"/><Relationship Id="rId13" Target="../media/image23.svg" Type="http://schemas.openxmlformats.org/officeDocument/2006/relationships/image"/><Relationship Id="rId14" Target="../media/image24.png" Type="http://schemas.openxmlformats.org/officeDocument/2006/relationships/image"/><Relationship Id="rId15" Target="../media/image25.png" Type="http://schemas.openxmlformats.org/officeDocument/2006/relationships/image"/><Relationship Id="rId16" Target="../media/image26.png" Type="http://schemas.openxmlformats.org/officeDocument/2006/relationships/image"/><Relationship Id="rId2" Target="../media/image14.png" Type="http://schemas.openxmlformats.org/officeDocument/2006/relationships/image"/><Relationship Id="rId3" Target="../media/image15.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6.png" Type="http://schemas.openxmlformats.org/officeDocument/2006/relationships/image"/><Relationship Id="rId7" Target="../media/image17.svg" Type="http://schemas.openxmlformats.org/officeDocument/2006/relationships/image"/><Relationship Id="rId8" Target="../media/image18.png" Type="http://schemas.openxmlformats.org/officeDocument/2006/relationships/image"/><Relationship Id="rId9" Target="../media/image19.sv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1.png" Type="http://schemas.openxmlformats.org/officeDocument/2006/relationships/image"/><Relationship Id="rId11" Target="../media/image52.svg" Type="http://schemas.openxmlformats.org/officeDocument/2006/relationships/image"/><Relationship Id="rId12" Target="../media/image63.png" Type="http://schemas.openxmlformats.org/officeDocument/2006/relationships/image"/><Relationship Id="rId13" Target="../media/image64.svg" Type="http://schemas.openxmlformats.org/officeDocument/2006/relationships/image"/><Relationship Id="rId14" Target="../media/image32.png" Type="http://schemas.openxmlformats.org/officeDocument/2006/relationships/image"/><Relationship Id="rId15" Target="../media/image33.svg" Type="http://schemas.openxmlformats.org/officeDocument/2006/relationships/image"/><Relationship Id="rId16" Target="../media/image93.png" Type="http://schemas.openxmlformats.org/officeDocument/2006/relationships/image"/><Relationship Id="rId17" Target="../media/image94.svg" Type="http://schemas.openxmlformats.org/officeDocument/2006/relationships/image"/><Relationship Id="rId18" Target="../media/image99.png" Type="http://schemas.openxmlformats.org/officeDocument/2006/relationships/image"/><Relationship Id="rId19" Target="../media/image100.svg" Type="http://schemas.openxmlformats.org/officeDocument/2006/relationships/image"/><Relationship Id="rId2" Target="../media/image43.png" Type="http://schemas.openxmlformats.org/officeDocument/2006/relationships/image"/><Relationship Id="rId3" Target="../media/image44.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47.png" Type="http://schemas.openxmlformats.org/officeDocument/2006/relationships/image"/><Relationship Id="rId7" Target="../media/image48.svg" Type="http://schemas.openxmlformats.org/officeDocument/2006/relationships/image"/><Relationship Id="rId8" Target="../media/image49.png" Type="http://schemas.openxmlformats.org/officeDocument/2006/relationships/image"/><Relationship Id="rId9" Target="../media/image50.sv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5.png" Type="http://schemas.openxmlformats.org/officeDocument/2006/relationships/image"/><Relationship Id="rId11" Target="../media/image56.svg" Type="http://schemas.openxmlformats.org/officeDocument/2006/relationships/image"/><Relationship Id="rId12" Target="../media/image103.png" Type="http://schemas.openxmlformats.org/officeDocument/2006/relationships/image"/><Relationship Id="rId13" Target="../media/image104.svg" Type="http://schemas.openxmlformats.org/officeDocument/2006/relationships/image"/><Relationship Id="rId14" Target="../media/image105.png" Type="http://schemas.openxmlformats.org/officeDocument/2006/relationships/image"/><Relationship Id="rId15" Target="../media/image106.svg" Type="http://schemas.openxmlformats.org/officeDocument/2006/relationships/image"/><Relationship Id="rId16" Target="../media/image20.png" Type="http://schemas.openxmlformats.org/officeDocument/2006/relationships/image"/><Relationship Id="rId17" Target="../media/image21.svg" Type="http://schemas.openxmlformats.org/officeDocument/2006/relationships/image"/><Relationship Id="rId18" Target="../media/image32.png" Type="http://schemas.openxmlformats.org/officeDocument/2006/relationships/image"/><Relationship Id="rId19" Target="../media/image33.svg" Type="http://schemas.openxmlformats.org/officeDocument/2006/relationships/image"/><Relationship Id="rId2" Target="../media/image14.png" Type="http://schemas.openxmlformats.org/officeDocument/2006/relationships/image"/><Relationship Id="rId3" Target="../media/image15.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 Id="rId6" Target="../media/image101.png" Type="http://schemas.openxmlformats.org/officeDocument/2006/relationships/image"/><Relationship Id="rId7" Target="../media/image102.svg" Type="http://schemas.openxmlformats.org/officeDocument/2006/relationships/image"/><Relationship Id="rId8" Target="../media/image49.png" Type="http://schemas.openxmlformats.org/officeDocument/2006/relationships/image"/><Relationship Id="rId9" Target="../media/image50.sv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1.png" Type="http://schemas.openxmlformats.org/officeDocument/2006/relationships/image"/><Relationship Id="rId11" Target="../media/image52.svg" Type="http://schemas.openxmlformats.org/officeDocument/2006/relationships/image"/><Relationship Id="rId12" Target="../media/image57.png" Type="http://schemas.openxmlformats.org/officeDocument/2006/relationships/image"/><Relationship Id="rId13" Target="../media/image58.svg" Type="http://schemas.openxmlformats.org/officeDocument/2006/relationships/image"/><Relationship Id="rId14" Target="../media/image109.png" Type="http://schemas.openxmlformats.org/officeDocument/2006/relationships/image"/><Relationship Id="rId15" Target="../media/image110.svg" Type="http://schemas.openxmlformats.org/officeDocument/2006/relationships/image"/><Relationship Id="rId16" Target="../media/image111.png" Type="http://schemas.openxmlformats.org/officeDocument/2006/relationships/image"/><Relationship Id="rId17" Target="../media/image112.svg" Type="http://schemas.openxmlformats.org/officeDocument/2006/relationships/image"/><Relationship Id="rId18" Target="../media/image32.png" Type="http://schemas.openxmlformats.org/officeDocument/2006/relationships/image"/><Relationship Id="rId19" Target="../media/image33.svg" Type="http://schemas.openxmlformats.org/officeDocument/2006/relationships/image"/><Relationship Id="rId2" Target="../media/image43.png" Type="http://schemas.openxmlformats.org/officeDocument/2006/relationships/image"/><Relationship Id="rId3" Target="../media/image44.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47.png" Type="http://schemas.openxmlformats.org/officeDocument/2006/relationships/image"/><Relationship Id="rId7" Target="../media/image48.svg" Type="http://schemas.openxmlformats.org/officeDocument/2006/relationships/image"/><Relationship Id="rId8" Target="../media/image107.png" Type="http://schemas.openxmlformats.org/officeDocument/2006/relationships/image"/><Relationship Id="rId9" Target="../media/image108.svg" Type="http://schemas.openxmlformats.org/officeDocument/2006/relationships/image"/></Relationships>
</file>

<file path=ppt/slides/_rels/slide2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1.png" Type="http://schemas.openxmlformats.org/officeDocument/2006/relationships/image"/><Relationship Id="rId11" Target="../media/image52.svg" Type="http://schemas.openxmlformats.org/officeDocument/2006/relationships/image"/><Relationship Id="rId12" Target="../media/image63.png" Type="http://schemas.openxmlformats.org/officeDocument/2006/relationships/image"/><Relationship Id="rId13" Target="../media/image64.svg" Type="http://schemas.openxmlformats.org/officeDocument/2006/relationships/image"/><Relationship Id="rId2" Target="../media/image43.png" Type="http://schemas.openxmlformats.org/officeDocument/2006/relationships/image"/><Relationship Id="rId3" Target="../media/image44.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47.png" Type="http://schemas.openxmlformats.org/officeDocument/2006/relationships/image"/><Relationship Id="rId7" Target="../media/image48.svg" Type="http://schemas.openxmlformats.org/officeDocument/2006/relationships/image"/><Relationship Id="rId8" Target="../media/image49.png" Type="http://schemas.openxmlformats.org/officeDocument/2006/relationships/image"/><Relationship Id="rId9" Target="../media/image50.svg" Type="http://schemas.openxmlformats.org/officeDocument/2006/relationships/image"/></Relationships>
</file>

<file path=ppt/slides/_rels/slide2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1.png" Type="http://schemas.openxmlformats.org/officeDocument/2006/relationships/image"/><Relationship Id="rId11" Target="../media/image42.sv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 Id="rId8" Target="../media/image101.png" Type="http://schemas.openxmlformats.org/officeDocument/2006/relationships/image"/><Relationship Id="rId9" Target="../media/image102.svg" Type="http://schemas.openxmlformats.org/officeDocument/2006/relationships/image"/></Relationships>
</file>

<file path=ppt/slides/_rels/slide2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15.png" Type="http://schemas.openxmlformats.org/officeDocument/2006/relationships/image"/><Relationship Id="rId11" Target="../media/image116.svg" Type="http://schemas.openxmlformats.org/officeDocument/2006/relationships/image"/><Relationship Id="rId12" Target="../media/image117.png" Type="http://schemas.openxmlformats.org/officeDocument/2006/relationships/image"/><Relationship Id="rId13" Target="../media/image118.svg" Type="http://schemas.openxmlformats.org/officeDocument/2006/relationships/image"/><Relationship Id="rId14" Target="../media/image119.png" Type="http://schemas.openxmlformats.org/officeDocument/2006/relationships/image"/><Relationship Id="rId15" Target="../media/image120.svg" Type="http://schemas.openxmlformats.org/officeDocument/2006/relationships/image"/><Relationship Id="rId16" Target="../media/image121.png" Type="http://schemas.openxmlformats.org/officeDocument/2006/relationships/image"/><Relationship Id="rId17" Target="../media/image122.svg" Type="http://schemas.openxmlformats.org/officeDocument/2006/relationships/image"/><Relationship Id="rId18" Target="../media/image123.png" Type="http://schemas.openxmlformats.org/officeDocument/2006/relationships/image"/><Relationship Id="rId19" Target="../media/image124.svg" Type="http://schemas.openxmlformats.org/officeDocument/2006/relationships/image"/><Relationship Id="rId2" Target="../media/image43.png" Type="http://schemas.openxmlformats.org/officeDocument/2006/relationships/image"/><Relationship Id="rId3" Target="../media/image44.svg" Type="http://schemas.openxmlformats.org/officeDocument/2006/relationships/image"/><Relationship Id="rId4" Target="../media/image113.png" Type="http://schemas.openxmlformats.org/officeDocument/2006/relationships/image"/><Relationship Id="rId5" Target="../media/image114.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 Id="rId8" Target="../media/image49.png" Type="http://schemas.openxmlformats.org/officeDocument/2006/relationships/image"/><Relationship Id="rId9" Target="../media/image50.svg" Type="http://schemas.openxmlformats.org/officeDocument/2006/relationships/image"/></Relationships>
</file>

<file path=ppt/slides/_rels/slide2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1.png" Type="http://schemas.openxmlformats.org/officeDocument/2006/relationships/image"/><Relationship Id="rId11" Target="../media/image52.svg" Type="http://schemas.openxmlformats.org/officeDocument/2006/relationships/image"/><Relationship Id="rId12" Target="../media/image63.png" Type="http://schemas.openxmlformats.org/officeDocument/2006/relationships/image"/><Relationship Id="rId13" Target="../media/image64.svg" Type="http://schemas.openxmlformats.org/officeDocument/2006/relationships/image"/><Relationship Id="rId14" Target="../media/image32.png" Type="http://schemas.openxmlformats.org/officeDocument/2006/relationships/image"/><Relationship Id="rId15" Target="../media/image33.svg" Type="http://schemas.openxmlformats.org/officeDocument/2006/relationships/image"/><Relationship Id="rId16" Target="../media/image93.png" Type="http://schemas.openxmlformats.org/officeDocument/2006/relationships/image"/><Relationship Id="rId17" Target="../media/image94.svg" Type="http://schemas.openxmlformats.org/officeDocument/2006/relationships/image"/><Relationship Id="rId18" Target="../media/image95.png" Type="http://schemas.openxmlformats.org/officeDocument/2006/relationships/image"/><Relationship Id="rId19" Target="../media/image96.svg" Type="http://schemas.openxmlformats.org/officeDocument/2006/relationships/image"/><Relationship Id="rId2" Target="../media/image43.png" Type="http://schemas.openxmlformats.org/officeDocument/2006/relationships/image"/><Relationship Id="rId20" Target="../media/image97.png" Type="http://schemas.openxmlformats.org/officeDocument/2006/relationships/image"/><Relationship Id="rId21" Target="../media/image98.svg" Type="http://schemas.openxmlformats.org/officeDocument/2006/relationships/image"/><Relationship Id="rId22" Target="../media/image99.png" Type="http://schemas.openxmlformats.org/officeDocument/2006/relationships/image"/><Relationship Id="rId23" Target="../media/image100.svg" Type="http://schemas.openxmlformats.org/officeDocument/2006/relationships/image"/><Relationship Id="rId3" Target="../media/image44.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47.png" Type="http://schemas.openxmlformats.org/officeDocument/2006/relationships/image"/><Relationship Id="rId7" Target="../media/image48.svg" Type="http://schemas.openxmlformats.org/officeDocument/2006/relationships/image"/><Relationship Id="rId8" Target="../media/image49.png" Type="http://schemas.openxmlformats.org/officeDocument/2006/relationships/image"/><Relationship Id="rId9" Target="../media/image50.svg" Type="http://schemas.openxmlformats.org/officeDocument/2006/relationships/image"/></Relationships>
</file>

<file path=ppt/slides/_rels/slide2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png" Type="http://schemas.openxmlformats.org/officeDocument/2006/relationships/image"/><Relationship Id="rId11" Target="../media/image9.svg" Type="http://schemas.openxmlformats.org/officeDocument/2006/relationships/image"/><Relationship Id="rId12" Target="../media/image125.png" Type="http://schemas.openxmlformats.org/officeDocument/2006/relationships/image"/><Relationship Id="rId13" Target="../media/image126.svg" Type="http://schemas.openxmlformats.org/officeDocument/2006/relationships/image"/><Relationship Id="rId14" Target="../media/image127.png" Type="http://schemas.openxmlformats.org/officeDocument/2006/relationships/image"/><Relationship Id="rId15" Target="../media/image128.svg" Type="http://schemas.openxmlformats.org/officeDocument/2006/relationships/image"/><Relationship Id="rId16" Target="../media/image63.png" Type="http://schemas.openxmlformats.org/officeDocument/2006/relationships/image"/><Relationship Id="rId17" Target="../media/image64.svg" Type="http://schemas.openxmlformats.org/officeDocument/2006/relationships/image"/><Relationship Id="rId18" Target="../media/image129.png" Type="http://schemas.openxmlformats.org/officeDocument/2006/relationships/image"/><Relationship Id="rId19" Target="../media/image130.svg" Type="http://schemas.openxmlformats.org/officeDocument/2006/relationships/image"/><Relationship Id="rId2" Target="../media/image14.png" Type="http://schemas.openxmlformats.org/officeDocument/2006/relationships/image"/><Relationship Id="rId20" Target="../media/image131.png" Type="http://schemas.openxmlformats.org/officeDocument/2006/relationships/image"/><Relationship Id="rId21" Target="../media/image132.svg" Type="http://schemas.openxmlformats.org/officeDocument/2006/relationships/image"/><Relationship Id="rId3" Target="../media/image15.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 Id="rId6" Target="../media/image47.png" Type="http://schemas.openxmlformats.org/officeDocument/2006/relationships/image"/><Relationship Id="rId7" Target="../media/image48.svg" Type="http://schemas.openxmlformats.org/officeDocument/2006/relationships/image"/><Relationship Id="rId8" Target="../media/image49.png" Type="http://schemas.openxmlformats.org/officeDocument/2006/relationships/image"/><Relationship Id="rId9" Target="../media/image50.svg" Type="http://schemas.openxmlformats.org/officeDocument/2006/relationships/image"/></Relationships>
</file>

<file path=ppt/slides/_rels/slide2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1.png" Type="http://schemas.openxmlformats.org/officeDocument/2006/relationships/image"/><Relationship Id="rId11" Target="../media/image52.svg" Type="http://schemas.openxmlformats.org/officeDocument/2006/relationships/image"/><Relationship Id="rId12" Target="../media/image63.png" Type="http://schemas.openxmlformats.org/officeDocument/2006/relationships/image"/><Relationship Id="rId13" Target="../media/image64.svg" Type="http://schemas.openxmlformats.org/officeDocument/2006/relationships/image"/><Relationship Id="rId14" Target="../media/image77.jpeg" Type="http://schemas.openxmlformats.org/officeDocument/2006/relationships/image"/><Relationship Id="rId15" Target="../media/image76.jpeg" Type="http://schemas.openxmlformats.org/officeDocument/2006/relationships/image"/><Relationship Id="rId16" Target="../media/image79.jpeg" Type="http://schemas.openxmlformats.org/officeDocument/2006/relationships/image"/><Relationship Id="rId17" Target="../media/image133.jpeg" Type="http://schemas.openxmlformats.org/officeDocument/2006/relationships/image"/><Relationship Id="rId18" Target="../media/image134.jpeg" Type="http://schemas.openxmlformats.org/officeDocument/2006/relationships/image"/><Relationship Id="rId19" Target="../media/image135.jpeg" Type="http://schemas.openxmlformats.org/officeDocument/2006/relationships/image"/><Relationship Id="rId2" Target="../media/image43.png" Type="http://schemas.openxmlformats.org/officeDocument/2006/relationships/image"/><Relationship Id="rId20" Target="../media/image78.jpeg" Type="http://schemas.openxmlformats.org/officeDocument/2006/relationships/image"/><Relationship Id="rId3" Target="../media/image44.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47.png" Type="http://schemas.openxmlformats.org/officeDocument/2006/relationships/image"/><Relationship Id="rId7" Target="../media/image48.svg" Type="http://schemas.openxmlformats.org/officeDocument/2006/relationships/image"/><Relationship Id="rId8" Target="../media/image49.png" Type="http://schemas.openxmlformats.org/officeDocument/2006/relationships/image"/><Relationship Id="rId9" Target="../media/image50.svg" Type="http://schemas.openxmlformats.org/officeDocument/2006/relationships/image"/></Relationships>
</file>

<file path=ppt/slides/_rels/slide2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36.png" Type="http://schemas.openxmlformats.org/officeDocument/2006/relationships/image"/><Relationship Id="rId11" Target="../media/image137.svg" Type="http://schemas.openxmlformats.org/officeDocument/2006/relationships/image"/><Relationship Id="rId12" Target="../media/image138.png" Type="http://schemas.openxmlformats.org/officeDocument/2006/relationships/image"/><Relationship Id="rId13" Target="../media/image139.svg" Type="http://schemas.openxmlformats.org/officeDocument/2006/relationships/image"/><Relationship Id="rId14" Target="../media/image140.png" Type="http://schemas.openxmlformats.org/officeDocument/2006/relationships/image"/><Relationship Id="rId15" Target="../media/image141.svg" Type="http://schemas.openxmlformats.org/officeDocument/2006/relationships/image"/><Relationship Id="rId16" Target="../media/image142.png" Type="http://schemas.openxmlformats.org/officeDocument/2006/relationships/image"/><Relationship Id="rId17" Target="../media/image143.svg" Type="http://schemas.openxmlformats.org/officeDocument/2006/relationships/image"/><Relationship Id="rId18" Target="../media/image144.png" Type="http://schemas.openxmlformats.org/officeDocument/2006/relationships/image"/><Relationship Id="rId19" Target="../media/image145.svg" Type="http://schemas.openxmlformats.org/officeDocument/2006/relationships/image"/><Relationship Id="rId2" Target="../media/image3.png" Type="http://schemas.openxmlformats.org/officeDocument/2006/relationships/image"/><Relationship Id="rId20" Target="../media/image86.jpeg" Type="http://schemas.openxmlformats.org/officeDocument/2006/relationships/image"/><Relationship Id="rId3" Target="../media/image4.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 Id="rId8" Target="../media/image41.png" Type="http://schemas.openxmlformats.org/officeDocument/2006/relationships/image"/><Relationship Id="rId9" Target="../media/image42.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1.png" Type="http://schemas.openxmlformats.org/officeDocument/2006/relationships/image"/><Relationship Id="rId11" Target="../media/image32.png" Type="http://schemas.openxmlformats.org/officeDocument/2006/relationships/image"/><Relationship Id="rId12" Target="../media/image33.svg" Type="http://schemas.openxmlformats.org/officeDocument/2006/relationships/image"/><Relationship Id="rId13" Target="../media/image34.png" Type="http://schemas.openxmlformats.org/officeDocument/2006/relationships/image"/><Relationship Id="rId14" Target="../media/image35.svg" Type="http://schemas.openxmlformats.org/officeDocument/2006/relationships/image"/><Relationship Id="rId15" Target="../media/image36.png" Type="http://schemas.openxmlformats.org/officeDocument/2006/relationships/image"/><Relationship Id="rId16" Target="../media/image37.svg" Type="http://schemas.openxmlformats.org/officeDocument/2006/relationships/image"/><Relationship Id="rId2" Target="../media/image14.png" Type="http://schemas.openxmlformats.org/officeDocument/2006/relationships/image"/><Relationship Id="rId3" Target="../media/image15.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7.png" Type="http://schemas.openxmlformats.org/officeDocument/2006/relationships/image"/><Relationship Id="rId7" Target="../media/image28.svg" Type="http://schemas.openxmlformats.org/officeDocument/2006/relationships/image"/><Relationship Id="rId8" Target="../media/image29.png" Type="http://schemas.openxmlformats.org/officeDocument/2006/relationships/image"/><Relationship Id="rId9" Target="../media/image30.png" Type="http://schemas.openxmlformats.org/officeDocument/2006/relationships/image"/></Relationships>
</file>

<file path=ppt/slides/_rels/slide3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9.png" Type="http://schemas.openxmlformats.org/officeDocument/2006/relationships/image"/><Relationship Id="rId11" Target="../media/image50.svg" Type="http://schemas.openxmlformats.org/officeDocument/2006/relationships/image"/><Relationship Id="rId2" Target="../media/image63.png" Type="http://schemas.openxmlformats.org/officeDocument/2006/relationships/image"/><Relationship Id="rId3" Target="../media/image64.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 Id="rId8" Target="../media/image51.png" Type="http://schemas.openxmlformats.org/officeDocument/2006/relationships/image"/><Relationship Id="rId9" Target="../media/image52.svg" Type="http://schemas.openxmlformats.org/officeDocument/2006/relationships/image"/></Relationships>
</file>

<file path=ppt/slides/_rels/slide3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63.png" Type="http://schemas.openxmlformats.org/officeDocument/2006/relationships/image"/><Relationship Id="rId7" Target="../media/image64.svg" Type="http://schemas.openxmlformats.org/officeDocument/2006/relationships/image"/></Relationships>
</file>

<file path=ppt/slides/_rels/slide3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12" Target="../media/image150.png" Type="http://schemas.openxmlformats.org/officeDocument/2006/relationships/image"/><Relationship Id="rId13" Target="../media/image151.svg" Type="http://schemas.openxmlformats.org/officeDocument/2006/relationships/image"/><Relationship Id="rId14" Target="../media/image105.png" Type="http://schemas.openxmlformats.org/officeDocument/2006/relationships/image"/><Relationship Id="rId15" Target="../media/image106.svg" Type="http://schemas.openxmlformats.org/officeDocument/2006/relationships/image"/><Relationship Id="rId16" Target="../media/image20.png" Type="http://schemas.openxmlformats.org/officeDocument/2006/relationships/image"/><Relationship Id="rId17" Target="../media/image21.svg" Type="http://schemas.openxmlformats.org/officeDocument/2006/relationships/image"/><Relationship Id="rId18" Target="../media/image152.png" Type="http://schemas.openxmlformats.org/officeDocument/2006/relationships/image"/><Relationship Id="rId19" Target="../media/image153.svg" Type="http://schemas.openxmlformats.org/officeDocument/2006/relationships/image"/><Relationship Id="rId2" Target="../media/image3.png" Type="http://schemas.openxmlformats.org/officeDocument/2006/relationships/image"/><Relationship Id="rId20" Target="../media/image34.png" Type="http://schemas.openxmlformats.org/officeDocument/2006/relationships/image"/><Relationship Id="rId21" Target="../media/image35.svg" Type="http://schemas.openxmlformats.org/officeDocument/2006/relationships/image"/><Relationship Id="rId22" Target="../media/image154.png" Type="http://schemas.openxmlformats.org/officeDocument/2006/relationships/image"/><Relationship Id="rId23" Target="../media/image155.svg" Type="http://schemas.openxmlformats.org/officeDocument/2006/relationships/image"/><Relationship Id="rId24" Target="../media/image156.png" Type="http://schemas.openxmlformats.org/officeDocument/2006/relationships/image"/><Relationship Id="rId25" Target="../media/image157.svg" Type="http://schemas.openxmlformats.org/officeDocument/2006/relationships/image"/><Relationship Id="rId26" Target="../media/image14.png" Type="http://schemas.openxmlformats.org/officeDocument/2006/relationships/image"/><Relationship Id="rId27" Target="../media/image15.svg" Type="http://schemas.openxmlformats.org/officeDocument/2006/relationships/image"/><Relationship Id="rId28" Target="../media/image158.png" Type="http://schemas.openxmlformats.org/officeDocument/2006/relationships/image"/><Relationship Id="rId29" Target="../media/image159.svg" Type="http://schemas.openxmlformats.org/officeDocument/2006/relationships/image"/><Relationship Id="rId3" Target="../media/image4.svg" Type="http://schemas.openxmlformats.org/officeDocument/2006/relationships/image"/><Relationship Id="rId4" Target="../media/image146.png" Type="http://schemas.openxmlformats.org/officeDocument/2006/relationships/image"/><Relationship Id="rId5" Target="../media/image147.svg" Type="http://schemas.openxmlformats.org/officeDocument/2006/relationships/image"/><Relationship Id="rId6" Target="../media/image148.png" Type="http://schemas.openxmlformats.org/officeDocument/2006/relationships/image"/><Relationship Id="rId7" Target="../media/image149.svg" Type="http://schemas.openxmlformats.org/officeDocument/2006/relationships/image"/><Relationship Id="rId8" Target="../media/image63.png" Type="http://schemas.openxmlformats.org/officeDocument/2006/relationships/image"/><Relationship Id="rId9" Target="../media/image64.svg" Type="http://schemas.openxmlformats.org/officeDocument/2006/relationships/image"/></Relationships>
</file>

<file path=ppt/slides/_rels/slide3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64.png" Type="http://schemas.openxmlformats.org/officeDocument/2006/relationships/image"/><Relationship Id="rId11" Target="../media/image165.svg" Type="http://schemas.openxmlformats.org/officeDocument/2006/relationships/image"/><Relationship Id="rId12" Target="../media/image166.png" Type="http://schemas.openxmlformats.org/officeDocument/2006/relationships/image"/><Relationship Id="rId13" Target="../media/image167.svg" Type="http://schemas.openxmlformats.org/officeDocument/2006/relationships/image"/><Relationship Id="rId14" Target="../media/image168.png" Type="http://schemas.openxmlformats.org/officeDocument/2006/relationships/image"/><Relationship Id="rId15" Target="../media/image169.svg" Type="http://schemas.openxmlformats.org/officeDocument/2006/relationships/image"/><Relationship Id="rId16" Target="../media/image170.png" Type="http://schemas.openxmlformats.org/officeDocument/2006/relationships/image"/><Relationship Id="rId17" Target="../media/image171.svg" Type="http://schemas.openxmlformats.org/officeDocument/2006/relationships/image"/><Relationship Id="rId18" Target="../media/image172.png" Type="http://schemas.openxmlformats.org/officeDocument/2006/relationships/image"/><Relationship Id="rId19" Target="../media/image173.svg" Type="http://schemas.openxmlformats.org/officeDocument/2006/relationships/image"/><Relationship Id="rId2" Target="../media/image3.png" Type="http://schemas.openxmlformats.org/officeDocument/2006/relationships/image"/><Relationship Id="rId20" Target="../media/image174.png" Type="http://schemas.openxmlformats.org/officeDocument/2006/relationships/image"/><Relationship Id="rId21" Target="../media/image175.svg" Type="http://schemas.openxmlformats.org/officeDocument/2006/relationships/image"/><Relationship Id="rId22" Target="../media/image176.png" Type="http://schemas.openxmlformats.org/officeDocument/2006/relationships/image"/><Relationship Id="rId23" Target="../media/image177.svg" Type="http://schemas.openxmlformats.org/officeDocument/2006/relationships/image"/><Relationship Id="rId24" Target="../media/image178.png" Type="http://schemas.openxmlformats.org/officeDocument/2006/relationships/image"/><Relationship Id="rId25" Target="../media/image179.svg" Type="http://schemas.openxmlformats.org/officeDocument/2006/relationships/image"/><Relationship Id="rId26" Target="../media/image180.png" Type="http://schemas.openxmlformats.org/officeDocument/2006/relationships/image"/><Relationship Id="rId27" Target="../media/image181.svg" Type="http://schemas.openxmlformats.org/officeDocument/2006/relationships/image"/><Relationship Id="rId28" Target="../media/image182.png" Type="http://schemas.openxmlformats.org/officeDocument/2006/relationships/image"/><Relationship Id="rId29" Target="../media/image183.svg" Type="http://schemas.openxmlformats.org/officeDocument/2006/relationships/image"/><Relationship Id="rId3" Target="../media/image4.svg" Type="http://schemas.openxmlformats.org/officeDocument/2006/relationships/image"/><Relationship Id="rId30" Target="../media/image184.png" Type="http://schemas.openxmlformats.org/officeDocument/2006/relationships/image"/><Relationship Id="rId31" Target="../media/image185.svg" Type="http://schemas.openxmlformats.org/officeDocument/2006/relationships/image"/><Relationship Id="rId32" Target="../media/image186.png" Type="http://schemas.openxmlformats.org/officeDocument/2006/relationships/image"/><Relationship Id="rId33" Target="../media/image187.svg" Type="http://schemas.openxmlformats.org/officeDocument/2006/relationships/image"/><Relationship Id="rId34" Target="../media/image188.png" Type="http://schemas.openxmlformats.org/officeDocument/2006/relationships/image"/><Relationship Id="rId35" Target="../media/image189.svg" Type="http://schemas.openxmlformats.org/officeDocument/2006/relationships/image"/><Relationship Id="rId36" Target="../media/image190.png" Type="http://schemas.openxmlformats.org/officeDocument/2006/relationships/image"/><Relationship Id="rId37" Target="../media/image191.svg" Type="http://schemas.openxmlformats.org/officeDocument/2006/relationships/image"/><Relationship Id="rId38" Target="../media/image192.png" Type="http://schemas.openxmlformats.org/officeDocument/2006/relationships/image"/><Relationship Id="rId39" Target="../media/image193.svg" Type="http://schemas.openxmlformats.org/officeDocument/2006/relationships/image"/><Relationship Id="rId4" Target="../media/image14.png" Type="http://schemas.openxmlformats.org/officeDocument/2006/relationships/image"/><Relationship Id="rId40" Target="../media/image194.png" Type="http://schemas.openxmlformats.org/officeDocument/2006/relationships/image"/><Relationship Id="rId41" Target="../media/image195.svg" Type="http://schemas.openxmlformats.org/officeDocument/2006/relationships/image"/><Relationship Id="rId42" Target="../media/image196.png" Type="http://schemas.openxmlformats.org/officeDocument/2006/relationships/image"/><Relationship Id="rId43" Target="../media/image197.svg" Type="http://schemas.openxmlformats.org/officeDocument/2006/relationships/image"/><Relationship Id="rId44" Target="../media/image198.png" Type="http://schemas.openxmlformats.org/officeDocument/2006/relationships/image"/><Relationship Id="rId45" Target="../media/image199.svg" Type="http://schemas.openxmlformats.org/officeDocument/2006/relationships/image"/><Relationship Id="rId46" Target="../media/image200.png" Type="http://schemas.openxmlformats.org/officeDocument/2006/relationships/image"/><Relationship Id="rId47" Target="../media/image201.svg" Type="http://schemas.openxmlformats.org/officeDocument/2006/relationships/image"/><Relationship Id="rId48" Target="../media/image202.png" Type="http://schemas.openxmlformats.org/officeDocument/2006/relationships/image"/><Relationship Id="rId49" Target="../media/image203.svg" Type="http://schemas.openxmlformats.org/officeDocument/2006/relationships/image"/><Relationship Id="rId5" Target="../media/image15.svg" Type="http://schemas.openxmlformats.org/officeDocument/2006/relationships/image"/><Relationship Id="rId50" Target="../media/image204.png" Type="http://schemas.openxmlformats.org/officeDocument/2006/relationships/image"/><Relationship Id="rId51" Target="../media/image205.svg" Type="http://schemas.openxmlformats.org/officeDocument/2006/relationships/image"/><Relationship Id="rId52" Target="../media/image206.png" Type="http://schemas.openxmlformats.org/officeDocument/2006/relationships/image"/><Relationship Id="rId53" Target="../media/image207.svg" Type="http://schemas.openxmlformats.org/officeDocument/2006/relationships/image"/><Relationship Id="rId54" Target="../media/image208.png" Type="http://schemas.openxmlformats.org/officeDocument/2006/relationships/image"/><Relationship Id="rId55" Target="../media/image209.svg" Type="http://schemas.openxmlformats.org/officeDocument/2006/relationships/image"/><Relationship Id="rId56" Target="../media/image210.png" Type="http://schemas.openxmlformats.org/officeDocument/2006/relationships/image"/><Relationship Id="rId57" Target="../media/image211.svg" Type="http://schemas.openxmlformats.org/officeDocument/2006/relationships/image"/><Relationship Id="rId58" Target="../media/image212.png" Type="http://schemas.openxmlformats.org/officeDocument/2006/relationships/image"/><Relationship Id="rId59" Target="../media/image213.svg" Type="http://schemas.openxmlformats.org/officeDocument/2006/relationships/image"/><Relationship Id="rId6" Target="../media/image160.png" Type="http://schemas.openxmlformats.org/officeDocument/2006/relationships/image"/><Relationship Id="rId60" Target="../media/image214.png" Type="http://schemas.openxmlformats.org/officeDocument/2006/relationships/image"/><Relationship Id="rId61" Target="../media/image215.svg" Type="http://schemas.openxmlformats.org/officeDocument/2006/relationships/image"/><Relationship Id="rId62" Target="../media/image216.png" Type="http://schemas.openxmlformats.org/officeDocument/2006/relationships/image"/><Relationship Id="rId63" Target="../media/image217.svg" Type="http://schemas.openxmlformats.org/officeDocument/2006/relationships/image"/><Relationship Id="rId64" Target="../media/image218.png" Type="http://schemas.openxmlformats.org/officeDocument/2006/relationships/image"/><Relationship Id="rId65" Target="../media/image219.svg" Type="http://schemas.openxmlformats.org/officeDocument/2006/relationships/image"/><Relationship Id="rId66" Target="../media/image220.png" Type="http://schemas.openxmlformats.org/officeDocument/2006/relationships/image"/><Relationship Id="rId67" Target="../media/image221.svg" Type="http://schemas.openxmlformats.org/officeDocument/2006/relationships/image"/><Relationship Id="rId68" Target="../media/image222.png" Type="http://schemas.openxmlformats.org/officeDocument/2006/relationships/image"/><Relationship Id="rId69" Target="../media/image223.svg" Type="http://schemas.openxmlformats.org/officeDocument/2006/relationships/image"/><Relationship Id="rId7" Target="../media/image161.svg" Type="http://schemas.openxmlformats.org/officeDocument/2006/relationships/image"/><Relationship Id="rId70" Target="../media/image224.png" Type="http://schemas.openxmlformats.org/officeDocument/2006/relationships/image"/><Relationship Id="rId71" Target="../media/image225.svg" Type="http://schemas.openxmlformats.org/officeDocument/2006/relationships/image"/><Relationship Id="rId72" Target="../media/image226.png" Type="http://schemas.openxmlformats.org/officeDocument/2006/relationships/image"/><Relationship Id="rId73" Target="../media/image227.svg" Type="http://schemas.openxmlformats.org/officeDocument/2006/relationships/image"/><Relationship Id="rId74" Target="../media/image228.png" Type="http://schemas.openxmlformats.org/officeDocument/2006/relationships/image"/><Relationship Id="rId75" Target="../media/image229.svg" Type="http://schemas.openxmlformats.org/officeDocument/2006/relationships/image"/><Relationship Id="rId76" Target="../media/image230.png" Type="http://schemas.openxmlformats.org/officeDocument/2006/relationships/image"/><Relationship Id="rId77" Target="../media/image231.svg" Type="http://schemas.openxmlformats.org/officeDocument/2006/relationships/image"/><Relationship Id="rId78" Target="../media/image232.png" Type="http://schemas.openxmlformats.org/officeDocument/2006/relationships/image"/><Relationship Id="rId79" Target="../media/image233.svg" Type="http://schemas.openxmlformats.org/officeDocument/2006/relationships/image"/><Relationship Id="rId8" Target="../media/image162.png" Type="http://schemas.openxmlformats.org/officeDocument/2006/relationships/image"/><Relationship Id="rId80" Target="../media/image234.png" Type="http://schemas.openxmlformats.org/officeDocument/2006/relationships/image"/><Relationship Id="rId81" Target="../media/image235.svg" Type="http://schemas.openxmlformats.org/officeDocument/2006/relationships/image"/><Relationship Id="rId82" Target="../media/image236.png" Type="http://schemas.openxmlformats.org/officeDocument/2006/relationships/image"/><Relationship Id="rId83" Target="../media/image237.svg" Type="http://schemas.openxmlformats.org/officeDocument/2006/relationships/image"/><Relationship Id="rId9" Target="../media/image163.svg" Type="http://schemas.openxmlformats.org/officeDocument/2006/relationships/image"/></Relationships>
</file>

<file path=ppt/slides/_rels/slide3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63.png" Type="http://schemas.openxmlformats.org/officeDocument/2006/relationships/image"/><Relationship Id="rId11" Target="../media/image64.svg" Type="http://schemas.openxmlformats.org/officeDocument/2006/relationships/image"/><Relationship Id="rId12" Target="../media/image238.png" Type="http://schemas.openxmlformats.org/officeDocument/2006/relationships/image"/><Relationship Id="rId13" Target="../media/image43.png" Type="http://schemas.openxmlformats.org/officeDocument/2006/relationships/image"/><Relationship Id="rId14" Target="../media/image44.svg" Type="http://schemas.openxmlformats.org/officeDocument/2006/relationships/image"/><Relationship Id="rId15" Target="../media/image3.png" Type="http://schemas.openxmlformats.org/officeDocument/2006/relationships/image"/><Relationship Id="rId16" Target="../media/image4.svg" Type="http://schemas.openxmlformats.org/officeDocument/2006/relationships/image"/><Relationship Id="rId17" Target="../media/image239.png" Type="http://schemas.openxmlformats.org/officeDocument/2006/relationships/image"/><Relationship Id="rId18" Target="../media/image240.svg" Type="http://schemas.openxmlformats.org/officeDocument/2006/relationships/image"/><Relationship Id="rId19" Target="../media/image241.png" Type="http://schemas.openxmlformats.org/officeDocument/2006/relationships/image"/><Relationship Id="rId2" Target="../media/image14.png" Type="http://schemas.openxmlformats.org/officeDocument/2006/relationships/image"/><Relationship Id="rId20" Target="../media/image242.svg" Type="http://schemas.openxmlformats.org/officeDocument/2006/relationships/image"/><Relationship Id="rId21" Target="../media/image243.png" Type="http://schemas.openxmlformats.org/officeDocument/2006/relationships/image"/><Relationship Id="rId22" Target="../media/image244.svg" Type="http://schemas.openxmlformats.org/officeDocument/2006/relationships/image"/><Relationship Id="rId23" Target="../media/image245.png" Type="http://schemas.openxmlformats.org/officeDocument/2006/relationships/image"/><Relationship Id="rId24" Target="../media/image246.svg" Type="http://schemas.openxmlformats.org/officeDocument/2006/relationships/image"/><Relationship Id="rId3" Target="../media/image15.svg" Type="http://schemas.openxmlformats.org/officeDocument/2006/relationships/image"/><Relationship Id="rId4" Target="../media/image47.png" Type="http://schemas.openxmlformats.org/officeDocument/2006/relationships/image"/><Relationship Id="rId5" Target="../media/image48.svg" Type="http://schemas.openxmlformats.org/officeDocument/2006/relationships/image"/><Relationship Id="rId6" Target="../media/image49.png" Type="http://schemas.openxmlformats.org/officeDocument/2006/relationships/image"/><Relationship Id="rId7" Target="../media/image50.sv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9.png" Type="http://schemas.openxmlformats.org/officeDocument/2006/relationships/image"/><Relationship Id="rId11" Target="../media/image30.png" Type="http://schemas.openxmlformats.org/officeDocument/2006/relationships/image"/><Relationship Id="rId12" Target="../media/image32.png" Type="http://schemas.openxmlformats.org/officeDocument/2006/relationships/image"/><Relationship Id="rId13" Target="../media/image33.svg" Type="http://schemas.openxmlformats.org/officeDocument/2006/relationships/image"/><Relationship Id="rId14" Target="../media/image40.png" Type="http://schemas.openxmlformats.org/officeDocument/2006/relationships/image"/><Relationship Id="rId15" Target="../media/image41.png" Type="http://schemas.openxmlformats.org/officeDocument/2006/relationships/image"/><Relationship Id="rId16" Target="../media/image42.svg" Type="http://schemas.openxmlformats.org/officeDocument/2006/relationships/image"/><Relationship Id="rId2" Target="../media/image14.png" Type="http://schemas.openxmlformats.org/officeDocument/2006/relationships/image"/><Relationship Id="rId3" Target="../media/image15.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 Id="rId8" Target="../media/image38.png" Type="http://schemas.openxmlformats.org/officeDocument/2006/relationships/image"/><Relationship Id="rId9" Target="../media/image39.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7.png" Type="http://schemas.openxmlformats.org/officeDocument/2006/relationships/image"/><Relationship Id="rId11" Target="../media/image48.svg" Type="http://schemas.openxmlformats.org/officeDocument/2006/relationships/image"/><Relationship Id="rId12" Target="../media/image49.png" Type="http://schemas.openxmlformats.org/officeDocument/2006/relationships/image"/><Relationship Id="rId13" Target="../media/image50.svg" Type="http://schemas.openxmlformats.org/officeDocument/2006/relationships/image"/><Relationship Id="rId14" Target="../media/image51.png" Type="http://schemas.openxmlformats.org/officeDocument/2006/relationships/image"/><Relationship Id="rId15" Target="../media/image52.svg" Type="http://schemas.openxmlformats.org/officeDocument/2006/relationships/image"/><Relationship Id="rId2" Target="../media/image43.png" Type="http://schemas.openxmlformats.org/officeDocument/2006/relationships/image"/><Relationship Id="rId3" Target="../media/image44.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45.png" Type="http://schemas.openxmlformats.org/officeDocument/2006/relationships/image"/><Relationship Id="rId7" Target="../media/image46.svg" Type="http://schemas.openxmlformats.org/officeDocument/2006/relationships/image"/><Relationship Id="rId8" Target="../media/image32.png" Type="http://schemas.openxmlformats.org/officeDocument/2006/relationships/image"/><Relationship Id="rId9" Target="../media/image33.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2.png" Type="http://schemas.openxmlformats.org/officeDocument/2006/relationships/image"/><Relationship Id="rId11" Target="../media/image33.svg" Type="http://schemas.openxmlformats.org/officeDocument/2006/relationships/image"/><Relationship Id="rId12" Target="../media/image49.png" Type="http://schemas.openxmlformats.org/officeDocument/2006/relationships/image"/><Relationship Id="rId13" Target="../media/image50.svg" Type="http://schemas.openxmlformats.org/officeDocument/2006/relationships/image"/><Relationship Id="rId14" Target="../media/image55.png" Type="http://schemas.openxmlformats.org/officeDocument/2006/relationships/image"/><Relationship Id="rId15" Target="../media/image56.svg" Type="http://schemas.openxmlformats.org/officeDocument/2006/relationships/image"/><Relationship Id="rId16" Target="../media/image57.png" Type="http://schemas.openxmlformats.org/officeDocument/2006/relationships/image"/><Relationship Id="rId17" Target="../media/image58.svg" Type="http://schemas.openxmlformats.org/officeDocument/2006/relationships/image"/><Relationship Id="rId18" Target="../media/image59.png" Type="http://schemas.openxmlformats.org/officeDocument/2006/relationships/image"/><Relationship Id="rId19" Target="../media/image60.svg" Type="http://schemas.openxmlformats.org/officeDocument/2006/relationships/image"/><Relationship Id="rId2" Target="../media/image22.png" Type="http://schemas.openxmlformats.org/officeDocument/2006/relationships/image"/><Relationship Id="rId20" Target="../media/image61.png" Type="http://schemas.openxmlformats.org/officeDocument/2006/relationships/image"/><Relationship Id="rId21" Target="../media/image62.svg" Type="http://schemas.openxmlformats.org/officeDocument/2006/relationships/image"/><Relationship Id="rId3" Target="../media/image23.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53.png" Type="http://schemas.openxmlformats.org/officeDocument/2006/relationships/image"/><Relationship Id="rId7" Target="../media/image54.svg" Type="http://schemas.openxmlformats.org/officeDocument/2006/relationships/image"/><Relationship Id="rId8" Target="../media/image38.png" Type="http://schemas.openxmlformats.org/officeDocument/2006/relationships/image"/><Relationship Id="rId9" Target="../media/image39.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1.png" Type="http://schemas.openxmlformats.org/officeDocument/2006/relationships/image"/><Relationship Id="rId11" Target="../media/image52.svg" Type="http://schemas.openxmlformats.org/officeDocument/2006/relationships/image"/><Relationship Id="rId12" Target="../media/image63.png" Type="http://schemas.openxmlformats.org/officeDocument/2006/relationships/image"/><Relationship Id="rId13" Target="../media/image64.svg" Type="http://schemas.openxmlformats.org/officeDocument/2006/relationships/image"/><Relationship Id="rId14" Target="../media/image65.jpeg" Type="http://schemas.openxmlformats.org/officeDocument/2006/relationships/image"/><Relationship Id="rId2" Target="../media/image43.png" Type="http://schemas.openxmlformats.org/officeDocument/2006/relationships/image"/><Relationship Id="rId3" Target="../media/image44.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47.png" Type="http://schemas.openxmlformats.org/officeDocument/2006/relationships/image"/><Relationship Id="rId7" Target="../media/image48.svg" Type="http://schemas.openxmlformats.org/officeDocument/2006/relationships/image"/><Relationship Id="rId8" Target="../media/image49.png" Type="http://schemas.openxmlformats.org/officeDocument/2006/relationships/image"/><Relationship Id="rId9" Target="../media/image50.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7.jpeg" Type="http://schemas.openxmlformats.org/officeDocument/2006/relationships/image"/><Relationship Id="rId2" Target="../media/image14.png" Type="http://schemas.openxmlformats.org/officeDocument/2006/relationships/image"/><Relationship Id="rId3" Target="../media/image15.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6.png" Type="http://schemas.openxmlformats.org/officeDocument/2006/relationships/image"/><Relationship Id="rId7" Target="../media/image17.svg" Type="http://schemas.openxmlformats.org/officeDocument/2006/relationships/image"/><Relationship Id="rId8" Target="../media/image20.png" Type="http://schemas.openxmlformats.org/officeDocument/2006/relationships/image"/><Relationship Id="rId9" Target="../media/image21.sv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66.jpeg" Type="http://schemas.openxmlformats.org/officeDocument/2006/relationships/image"/><Relationship Id="rId11" Target="../media/image67.jpeg" Type="http://schemas.openxmlformats.org/officeDocument/2006/relationships/image"/><Relationship Id="rId12" Target="../media/image68.jpeg" Type="http://schemas.openxmlformats.org/officeDocument/2006/relationships/image"/><Relationship Id="rId13" Target="../media/image38.png" Type="http://schemas.openxmlformats.org/officeDocument/2006/relationships/image"/><Relationship Id="rId14" Target="../media/image39.svg" Type="http://schemas.openxmlformats.org/officeDocument/2006/relationships/image"/><Relationship Id="rId15" Target="../media/image63.png" Type="http://schemas.openxmlformats.org/officeDocument/2006/relationships/image"/><Relationship Id="rId16" Target="../media/image64.svg" Type="http://schemas.openxmlformats.org/officeDocument/2006/relationships/image"/><Relationship Id="rId17" Target="../media/image47.png" Type="http://schemas.openxmlformats.org/officeDocument/2006/relationships/image"/><Relationship Id="rId18" Target="../media/image48.svg" Type="http://schemas.openxmlformats.org/officeDocument/2006/relationships/image"/><Relationship Id="rId2" Target="../media/image14.png" Type="http://schemas.openxmlformats.org/officeDocument/2006/relationships/image"/><Relationship Id="rId3" Target="../media/image15.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6.png" Type="http://schemas.openxmlformats.org/officeDocument/2006/relationships/image"/><Relationship Id="rId7" Target="../media/image17.svg" Type="http://schemas.openxmlformats.org/officeDocument/2006/relationships/image"/><Relationship Id="rId8" Target="../media/image59.png" Type="http://schemas.openxmlformats.org/officeDocument/2006/relationships/image"/><Relationship Id="rId9" Target="../media/image60.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17267" t="0" r="0" b="0"/>
          <a:stretch>
            <a:fillRect/>
          </a:stretch>
        </p:blipFill>
        <p:spPr>
          <a:xfrm flipH="false" flipV="false" rot="-9651659">
            <a:off x="-3266208" y="8351425"/>
            <a:ext cx="5466527" cy="6607486"/>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6926413" y="-4609856"/>
            <a:ext cx="17022351" cy="17532384"/>
          </a:xfrm>
          <a:prstGeom prst="rect">
            <a:avLst/>
          </a:prstGeom>
        </p:spPr>
      </p:pic>
      <p:pic>
        <p:nvPicPr>
          <p:cNvPr name="Picture 4" id="4"/>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986841">
            <a:off x="16686328" y="7274398"/>
            <a:ext cx="5730061" cy="5730061"/>
          </a:xfrm>
          <a:prstGeom prst="rect">
            <a:avLst/>
          </a:prstGeom>
        </p:spPr>
      </p:pic>
      <p:pic>
        <p:nvPicPr>
          <p:cNvPr name="Picture 5" id="5"/>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700000">
            <a:off x="4061382" y="-4016075"/>
            <a:ext cx="5730061" cy="5730061"/>
          </a:xfrm>
          <a:prstGeom prst="rect">
            <a:avLst/>
          </a:prstGeom>
        </p:spPr>
      </p:pic>
      <p:grpSp>
        <p:nvGrpSpPr>
          <p:cNvPr name="Group 6" id="6"/>
          <p:cNvGrpSpPr>
            <a:grpSpLocks noChangeAspect="true"/>
          </p:cNvGrpSpPr>
          <p:nvPr/>
        </p:nvGrpSpPr>
        <p:grpSpPr>
          <a:xfrm rot="0">
            <a:off x="8440569" y="643685"/>
            <a:ext cx="8818731" cy="8614615"/>
            <a:chOff x="0" y="0"/>
            <a:chExt cx="4828540" cy="4716780"/>
          </a:xfrm>
        </p:grpSpPr>
        <p:sp>
          <p:nvSpPr>
            <p:cNvPr name="Freeform 7" id="7"/>
            <p:cNvSpPr/>
            <p:nvPr/>
          </p:nvSpPr>
          <p:spPr>
            <a:xfrm flipH="false" flipV="false">
              <a:off x="0" y="-7620"/>
              <a:ext cx="4833620" cy="4726940"/>
            </a:xfrm>
            <a:custGeom>
              <a:avLst/>
              <a:gdLst/>
              <a:ahLst/>
              <a:cxnLst/>
              <a:rect r="r" b="b" t="t" l="l"/>
              <a:pathLst>
                <a:path h="4726940" w="483362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8"/>
              <a:stretch>
                <a:fillRect l="-44848" r="-1601" t="0" b="0"/>
              </a:stretch>
            </a:blipFill>
          </p:spPr>
        </p:sp>
      </p:grpSp>
      <p:pic>
        <p:nvPicPr>
          <p:cNvPr name="Picture 8" id="8"/>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2203902">
            <a:off x="15857833" y="249414"/>
            <a:ext cx="2103780" cy="2103780"/>
          </a:xfrm>
          <a:prstGeom prst="rect">
            <a:avLst/>
          </a:prstGeom>
        </p:spPr>
      </p:pic>
      <p:pic>
        <p:nvPicPr>
          <p:cNvPr name="Picture 9" id="9"/>
          <p:cNvPicPr>
            <a:picLocks noChangeAspect="true"/>
          </p:cNvPicPr>
          <p:nvPr/>
        </p:nvPicPr>
        <p:blipFill>
          <a:blip r:embed="rId11">
            <a:alphaModFix amt="60000"/>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1589716">
            <a:off x="5717770" y="7473184"/>
            <a:ext cx="2011164" cy="2011164"/>
          </a:xfrm>
          <a:prstGeom prst="rect">
            <a:avLst/>
          </a:prstGeom>
        </p:spPr>
      </p:pic>
      <p:pic>
        <p:nvPicPr>
          <p:cNvPr name="Picture 10" id="10"/>
          <p:cNvPicPr>
            <a:picLocks noChangeAspect="true"/>
          </p:cNvPicPr>
          <p:nvPr/>
        </p:nvPicPr>
        <p:blipFill>
          <a:blip r:embed="rId13">
            <a:alphaModFix amt="60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1924106">
            <a:off x="628847" y="450112"/>
            <a:ext cx="1702385" cy="1702385"/>
          </a:xfrm>
          <a:prstGeom prst="rect">
            <a:avLst/>
          </a:prstGeom>
        </p:spPr>
      </p:pic>
      <p:sp>
        <p:nvSpPr>
          <p:cNvPr name="TextBox 11" id="11"/>
          <p:cNvSpPr txBox="true"/>
          <p:nvPr/>
        </p:nvSpPr>
        <p:spPr>
          <a:xfrm rot="0">
            <a:off x="1214186" y="2110929"/>
            <a:ext cx="6393334" cy="4617088"/>
          </a:xfrm>
          <a:prstGeom prst="rect">
            <a:avLst/>
          </a:prstGeom>
        </p:spPr>
        <p:txBody>
          <a:bodyPr anchor="t" rtlCol="false" tIns="0" lIns="0" bIns="0" rIns="0">
            <a:spAutoFit/>
          </a:bodyPr>
          <a:lstStyle/>
          <a:p>
            <a:pPr marL="0" indent="0" lvl="0">
              <a:lnSpc>
                <a:spcPts val="8720"/>
              </a:lnSpc>
            </a:pPr>
            <a:r>
              <a:rPr lang="en-US" sz="8000" u="none">
                <a:solidFill>
                  <a:srgbClr val="F6836B"/>
                </a:solidFill>
                <a:latin typeface="Handyman"/>
              </a:rPr>
              <a:t>Playful </a:t>
            </a:r>
          </a:p>
          <a:p>
            <a:pPr marL="0" indent="0" lvl="0">
              <a:lnSpc>
                <a:spcPts val="8720"/>
              </a:lnSpc>
            </a:pPr>
            <a:r>
              <a:rPr lang="en-US" sz="8000" u="none">
                <a:solidFill>
                  <a:srgbClr val="F6836B"/>
                </a:solidFill>
                <a:latin typeface="Handyman"/>
              </a:rPr>
              <a:t>and Colorful Pediatric </a:t>
            </a:r>
          </a:p>
          <a:p>
            <a:pPr marL="0" indent="0" lvl="0">
              <a:lnSpc>
                <a:spcPts val="8720"/>
              </a:lnSpc>
            </a:pPr>
            <a:r>
              <a:rPr lang="en-US" sz="8000" u="none">
                <a:solidFill>
                  <a:srgbClr val="F6836B"/>
                </a:solidFill>
                <a:latin typeface="Handyman"/>
              </a:rPr>
              <a:t>Clinical Center</a:t>
            </a:r>
          </a:p>
        </p:txBody>
      </p:sp>
      <p:grpSp>
        <p:nvGrpSpPr>
          <p:cNvPr name="Group 12" id="12"/>
          <p:cNvGrpSpPr/>
          <p:nvPr/>
        </p:nvGrpSpPr>
        <p:grpSpPr>
          <a:xfrm rot="0">
            <a:off x="1028700" y="7130185"/>
            <a:ext cx="3977435" cy="1015442"/>
            <a:chOff x="0" y="0"/>
            <a:chExt cx="5303247" cy="1353923"/>
          </a:xfrm>
        </p:grpSpPr>
        <p:grpSp>
          <p:nvGrpSpPr>
            <p:cNvPr name="Group 13" id="13"/>
            <p:cNvGrpSpPr/>
            <p:nvPr/>
          </p:nvGrpSpPr>
          <p:grpSpPr>
            <a:xfrm rot="0">
              <a:off x="0" y="0"/>
              <a:ext cx="5303247" cy="1353923"/>
              <a:chOff x="0" y="0"/>
              <a:chExt cx="1591848" cy="406400"/>
            </a:xfrm>
          </p:grpSpPr>
          <p:sp>
            <p:nvSpPr>
              <p:cNvPr name="Freeform 14" id="14"/>
              <p:cNvSpPr/>
              <p:nvPr/>
            </p:nvSpPr>
            <p:spPr>
              <a:xfrm flipH="false" flipV="false">
                <a:off x="203200" y="-326"/>
                <a:ext cx="1185448" cy="407051"/>
              </a:xfrm>
              <a:custGeom>
                <a:avLst/>
                <a:gdLst/>
                <a:ahLst/>
                <a:cxnLst/>
                <a:rect r="r" b="b" t="t" l="l"/>
                <a:pathLst>
                  <a:path h="407051" w="1185448">
                    <a:moveTo>
                      <a:pt x="1185448" y="326"/>
                    </a:moveTo>
                    <a:cubicBezTo>
                      <a:pt x="1112636" y="0"/>
                      <a:pt x="1045214" y="38659"/>
                      <a:pt x="1008713" y="101663"/>
                    </a:cubicBezTo>
                    <a:cubicBezTo>
                      <a:pt x="972213" y="164667"/>
                      <a:pt x="972213" y="242385"/>
                      <a:pt x="1008713" y="305389"/>
                    </a:cubicBezTo>
                    <a:cubicBezTo>
                      <a:pt x="1045214" y="368393"/>
                      <a:pt x="1112636" y="407052"/>
                      <a:pt x="1185448"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F6836B"/>
              </a:solidFill>
            </p:spPr>
          </p:sp>
          <p:sp>
            <p:nvSpPr>
              <p:cNvPr name="TextBox 15" id="15"/>
              <p:cNvSpPr txBox="true"/>
              <p:nvPr/>
            </p:nvSpPr>
            <p:spPr>
              <a:xfrm>
                <a:off x="0" y="-38100"/>
                <a:ext cx="812800" cy="444500"/>
              </a:xfrm>
              <a:prstGeom prst="rect">
                <a:avLst/>
              </a:prstGeom>
            </p:spPr>
            <p:txBody>
              <a:bodyPr anchor="ctr" rtlCol="false" tIns="50800" lIns="50800" bIns="50800" rIns="50800"/>
              <a:lstStyle/>
              <a:p>
                <a:pPr algn="ctr">
                  <a:lnSpc>
                    <a:spcPts val="2940"/>
                  </a:lnSpc>
                </a:pPr>
              </a:p>
            </p:txBody>
          </p:sp>
        </p:grpSp>
        <p:sp>
          <p:nvSpPr>
            <p:cNvPr name="TextBox 16" id="16"/>
            <p:cNvSpPr txBox="true"/>
            <p:nvPr/>
          </p:nvSpPr>
          <p:spPr>
            <a:xfrm rot="0">
              <a:off x="705950" y="415341"/>
              <a:ext cx="3942147" cy="561340"/>
            </a:xfrm>
            <a:prstGeom prst="rect">
              <a:avLst/>
            </a:prstGeom>
          </p:spPr>
          <p:txBody>
            <a:bodyPr anchor="t" rtlCol="false" tIns="0" lIns="0" bIns="0" rIns="0">
              <a:spAutoFit/>
            </a:bodyPr>
            <a:lstStyle/>
            <a:p>
              <a:pPr marL="0" indent="0" lvl="0">
                <a:lnSpc>
                  <a:spcPts val="3210"/>
                </a:lnSpc>
              </a:pPr>
              <a:r>
                <a:rPr lang="en-US" sz="3000">
                  <a:solidFill>
                    <a:srgbClr val="FFFFFF"/>
                  </a:solidFill>
                  <a:latin typeface="Noto Sans Bold"/>
                </a:rPr>
                <a:t>PRESENTATION</a:t>
              </a:r>
            </a:p>
          </p:txBody>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7316938" y="-4609856"/>
            <a:ext cx="17022351" cy="17532384"/>
          </a:xfrm>
          <a:prstGeom prst="rect">
            <a:avLst/>
          </a:prstGeom>
        </p:spPr>
      </p:pic>
      <p:sp>
        <p:nvSpPr>
          <p:cNvPr name="TextBox 3" id="3"/>
          <p:cNvSpPr txBox="true"/>
          <p:nvPr/>
        </p:nvSpPr>
        <p:spPr>
          <a:xfrm rot="0">
            <a:off x="1286974" y="3604757"/>
            <a:ext cx="5510281" cy="2609850"/>
          </a:xfrm>
          <a:prstGeom prst="rect">
            <a:avLst/>
          </a:prstGeom>
        </p:spPr>
        <p:txBody>
          <a:bodyPr anchor="t" rtlCol="false" tIns="0" lIns="0" bIns="0" rIns="0">
            <a:spAutoFit/>
          </a:bodyPr>
          <a:lstStyle/>
          <a:p>
            <a:pPr marL="0" indent="0" lvl="0">
              <a:lnSpc>
                <a:spcPts val="9600"/>
              </a:lnSpc>
              <a:spcBef>
                <a:spcPct val="0"/>
              </a:spcBef>
            </a:pPr>
            <a:r>
              <a:rPr lang="en-US" sz="8000" u="none">
                <a:solidFill>
                  <a:srgbClr val="F6836B"/>
                </a:solidFill>
                <a:latin typeface="Handyman"/>
              </a:rPr>
              <a:t>Write Your Idea</a:t>
            </a:r>
          </a:p>
        </p:txBody>
      </p:sp>
      <p:pic>
        <p:nvPicPr>
          <p:cNvPr name="Picture 4" id="4"/>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923059">
            <a:off x="7555165" y="8683298"/>
            <a:ext cx="6607486" cy="6607486"/>
          </a:xfrm>
          <a:prstGeom prst="rect">
            <a:avLst/>
          </a:prstGeom>
        </p:spPr>
      </p:pic>
      <p:pic>
        <p:nvPicPr>
          <p:cNvPr name="Picture 5" id="5"/>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554571">
            <a:off x="1364275" y="-4069048"/>
            <a:ext cx="6607486" cy="6607486"/>
          </a:xfrm>
          <a:prstGeom prst="rect">
            <a:avLst/>
          </a:prstGeom>
        </p:spPr>
      </p:pic>
      <p:pic>
        <p:nvPicPr>
          <p:cNvPr name="Picture 6" id="6"/>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203902">
            <a:off x="3822850" y="6534102"/>
            <a:ext cx="2103780" cy="2103780"/>
          </a:xfrm>
          <a:prstGeom prst="rect">
            <a:avLst/>
          </a:prstGeom>
        </p:spPr>
      </p:pic>
      <p:pic>
        <p:nvPicPr>
          <p:cNvPr name="Picture 7" id="7"/>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100069">
            <a:off x="-5927863" y="3808281"/>
            <a:ext cx="6607486" cy="6607486"/>
          </a:xfrm>
          <a:prstGeom prst="rect">
            <a:avLst/>
          </a:prstGeom>
        </p:spPr>
      </p:pic>
      <p:pic>
        <p:nvPicPr>
          <p:cNvPr name="Picture 8" id="8"/>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358048" y="7974611"/>
            <a:ext cx="1933575" cy="1933575"/>
          </a:xfrm>
          <a:prstGeom prst="rect">
            <a:avLst/>
          </a:prstGeom>
        </p:spPr>
      </p:pic>
      <p:pic>
        <p:nvPicPr>
          <p:cNvPr name="Picture 9" id="9"/>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2563013">
            <a:off x="793912" y="1062832"/>
            <a:ext cx="1732612" cy="1732612"/>
          </a:xfrm>
          <a:prstGeom prst="rect">
            <a:avLst/>
          </a:prstGeom>
        </p:spPr>
      </p:pic>
      <p:grpSp>
        <p:nvGrpSpPr>
          <p:cNvPr name="Group 10" id="10"/>
          <p:cNvGrpSpPr>
            <a:grpSpLocks noChangeAspect="true"/>
          </p:cNvGrpSpPr>
          <p:nvPr/>
        </p:nvGrpSpPr>
        <p:grpSpPr>
          <a:xfrm rot="0">
            <a:off x="6309328" y="704969"/>
            <a:ext cx="6277512" cy="9013567"/>
            <a:chOff x="0" y="0"/>
            <a:chExt cx="4137660" cy="5941060"/>
          </a:xfrm>
        </p:grpSpPr>
        <p:sp>
          <p:nvSpPr>
            <p:cNvPr name="Freeform 11" id="11"/>
            <p:cNvSpPr/>
            <p:nvPr/>
          </p:nvSpPr>
          <p:spPr>
            <a:xfrm flipH="false" flipV="false">
              <a:off x="-350520" y="-288290"/>
              <a:ext cx="4956810" cy="6334760"/>
            </a:xfrm>
            <a:custGeom>
              <a:avLst/>
              <a:gdLst/>
              <a:ahLst/>
              <a:cxnLst/>
              <a:rect r="r" b="b" t="t" l="l"/>
              <a:pathLst>
                <a:path h="6334760" w="4956810">
                  <a:moveTo>
                    <a:pt x="762000" y="824230"/>
                  </a:moveTo>
                  <a:cubicBezTo>
                    <a:pt x="1517650" y="146050"/>
                    <a:pt x="2913380" y="0"/>
                    <a:pt x="3416300" y="1047750"/>
                  </a:cubicBezTo>
                  <a:cubicBezTo>
                    <a:pt x="3614420" y="1484630"/>
                    <a:pt x="3507740" y="1979930"/>
                    <a:pt x="3566160" y="2440940"/>
                  </a:cubicBezTo>
                  <a:cubicBezTo>
                    <a:pt x="3647440" y="3079750"/>
                    <a:pt x="4140200" y="3562350"/>
                    <a:pt x="4362450" y="4147820"/>
                  </a:cubicBezTo>
                  <a:cubicBezTo>
                    <a:pt x="4956810" y="5591810"/>
                    <a:pt x="3315970" y="6334760"/>
                    <a:pt x="2122170" y="6216650"/>
                  </a:cubicBezTo>
                  <a:cubicBezTo>
                    <a:pt x="1496060" y="6215380"/>
                    <a:pt x="762000" y="6047740"/>
                    <a:pt x="467360" y="5431790"/>
                  </a:cubicBezTo>
                  <a:cubicBezTo>
                    <a:pt x="166370" y="4765040"/>
                    <a:pt x="539750" y="4028440"/>
                    <a:pt x="553720" y="3336290"/>
                  </a:cubicBezTo>
                  <a:cubicBezTo>
                    <a:pt x="571500" y="2500630"/>
                    <a:pt x="0" y="1489710"/>
                    <a:pt x="762000" y="824230"/>
                  </a:cubicBezTo>
                  <a:close/>
                </a:path>
              </a:pathLst>
            </a:custGeom>
            <a:blipFill>
              <a:blip r:embed="rId12"/>
              <a:stretch>
                <a:fillRect l="0" r="0" t="-2241" b="-2241"/>
              </a:stretch>
            </a:blipFill>
          </p:spPr>
        </p:sp>
      </p:grpSp>
      <p:sp>
        <p:nvSpPr>
          <p:cNvPr name="TextBox 12" id="12"/>
          <p:cNvSpPr txBox="true"/>
          <p:nvPr/>
        </p:nvSpPr>
        <p:spPr>
          <a:xfrm rot="0">
            <a:off x="13260616" y="1695450"/>
            <a:ext cx="3998684" cy="815340"/>
          </a:xfrm>
          <a:prstGeom prst="rect">
            <a:avLst/>
          </a:prstGeom>
        </p:spPr>
        <p:txBody>
          <a:bodyPr anchor="t" rtlCol="false" tIns="0" lIns="0" bIns="0" rIns="0">
            <a:spAutoFit/>
          </a:bodyPr>
          <a:lstStyle/>
          <a:p>
            <a:pPr marL="0" indent="0" lvl="0">
              <a:lnSpc>
                <a:spcPts val="3359"/>
              </a:lnSpc>
              <a:spcBef>
                <a:spcPct val="0"/>
              </a:spcBef>
            </a:pPr>
            <a:r>
              <a:rPr lang="en-US" sz="2399" u="none">
                <a:solidFill>
                  <a:srgbClr val="FFFAF6"/>
                </a:solidFill>
                <a:latin typeface="Noto Sans"/>
              </a:rPr>
              <a:t>Briefly elaborate on what you want to discuss. </a:t>
            </a:r>
          </a:p>
        </p:txBody>
      </p:sp>
      <p:sp>
        <p:nvSpPr>
          <p:cNvPr name="TextBox 13" id="13"/>
          <p:cNvSpPr txBox="true"/>
          <p:nvPr/>
        </p:nvSpPr>
        <p:spPr>
          <a:xfrm rot="0">
            <a:off x="13260616" y="5597078"/>
            <a:ext cx="3998684" cy="815340"/>
          </a:xfrm>
          <a:prstGeom prst="rect">
            <a:avLst/>
          </a:prstGeom>
        </p:spPr>
        <p:txBody>
          <a:bodyPr anchor="t" rtlCol="false" tIns="0" lIns="0" bIns="0" rIns="0">
            <a:spAutoFit/>
          </a:bodyPr>
          <a:lstStyle/>
          <a:p>
            <a:pPr marL="0" indent="0" lvl="0">
              <a:lnSpc>
                <a:spcPts val="3359"/>
              </a:lnSpc>
              <a:spcBef>
                <a:spcPct val="0"/>
              </a:spcBef>
            </a:pPr>
            <a:r>
              <a:rPr lang="en-US" sz="2399" u="none">
                <a:solidFill>
                  <a:srgbClr val="FFFAF6"/>
                </a:solidFill>
                <a:latin typeface="Noto Sans"/>
              </a:rPr>
              <a:t>Briefly elaborate on what you want to discuss. </a:t>
            </a:r>
          </a:p>
        </p:txBody>
      </p:sp>
      <p:sp>
        <p:nvSpPr>
          <p:cNvPr name="TextBox 14" id="14"/>
          <p:cNvSpPr txBox="true"/>
          <p:nvPr/>
        </p:nvSpPr>
        <p:spPr>
          <a:xfrm rot="0">
            <a:off x="13260616" y="3646264"/>
            <a:ext cx="3998684" cy="815340"/>
          </a:xfrm>
          <a:prstGeom prst="rect">
            <a:avLst/>
          </a:prstGeom>
        </p:spPr>
        <p:txBody>
          <a:bodyPr anchor="t" rtlCol="false" tIns="0" lIns="0" bIns="0" rIns="0">
            <a:spAutoFit/>
          </a:bodyPr>
          <a:lstStyle/>
          <a:p>
            <a:pPr marL="0" indent="0" lvl="0">
              <a:lnSpc>
                <a:spcPts val="3359"/>
              </a:lnSpc>
              <a:spcBef>
                <a:spcPct val="0"/>
              </a:spcBef>
            </a:pPr>
            <a:r>
              <a:rPr lang="en-US" sz="2399" u="none">
                <a:solidFill>
                  <a:srgbClr val="FFFAF6"/>
                </a:solidFill>
                <a:latin typeface="Noto Sans"/>
              </a:rPr>
              <a:t>Briefly elaborate on what you want to discuss. </a:t>
            </a:r>
          </a:p>
        </p:txBody>
      </p:sp>
      <p:sp>
        <p:nvSpPr>
          <p:cNvPr name="TextBox 15" id="15"/>
          <p:cNvSpPr txBox="true"/>
          <p:nvPr/>
        </p:nvSpPr>
        <p:spPr>
          <a:xfrm rot="0">
            <a:off x="13260616" y="7547891"/>
            <a:ext cx="3998684" cy="815340"/>
          </a:xfrm>
          <a:prstGeom prst="rect">
            <a:avLst/>
          </a:prstGeom>
        </p:spPr>
        <p:txBody>
          <a:bodyPr anchor="t" rtlCol="false" tIns="0" lIns="0" bIns="0" rIns="0">
            <a:spAutoFit/>
          </a:bodyPr>
          <a:lstStyle/>
          <a:p>
            <a:pPr marL="0" indent="0" lvl="0">
              <a:lnSpc>
                <a:spcPts val="3359"/>
              </a:lnSpc>
              <a:spcBef>
                <a:spcPct val="0"/>
              </a:spcBef>
            </a:pPr>
            <a:r>
              <a:rPr lang="en-US" sz="2399" u="none">
                <a:solidFill>
                  <a:srgbClr val="FFFAF6"/>
                </a:solidFill>
                <a:latin typeface="Noto Sans"/>
              </a:rPr>
              <a:t>Briefly elaborate on what you want to discuss. </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8" t="48109" r="12491" b="880"/>
          <a:stretch>
            <a:fillRect/>
          </a:stretch>
        </p:blipFill>
        <p:spPr>
          <a:xfrm flipH="false" flipV="false" rot="10182911">
            <a:off x="-634558" y="3082176"/>
            <a:ext cx="19150322" cy="10003857"/>
          </a:xfrm>
          <a:prstGeom prst="rect">
            <a:avLst/>
          </a:prstGeom>
        </p:spPr>
      </p:pic>
      <p:pic>
        <p:nvPicPr>
          <p:cNvPr name="Picture 3" id="3"/>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923059">
            <a:off x="-5239648" y="7154920"/>
            <a:ext cx="6607486" cy="6607486"/>
          </a:xfrm>
          <a:prstGeom prst="rect">
            <a:avLst/>
          </a:prstGeom>
        </p:spPr>
      </p:pic>
      <p:pic>
        <p:nvPicPr>
          <p:cNvPr name="Picture 4" id="4"/>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585894">
            <a:off x="11643098" y="-6132526"/>
            <a:ext cx="6607486" cy="6607486"/>
          </a:xfrm>
          <a:prstGeom prst="rect">
            <a:avLst/>
          </a:prstGeom>
        </p:spPr>
      </p:pic>
      <p:pic>
        <p:nvPicPr>
          <p:cNvPr name="Picture 5" id="5"/>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3583057">
            <a:off x="15773232" y="7154920"/>
            <a:ext cx="6607486" cy="6607486"/>
          </a:xfrm>
          <a:prstGeom prst="rect">
            <a:avLst/>
          </a:prstGeom>
        </p:spPr>
      </p:pic>
      <p:pic>
        <p:nvPicPr>
          <p:cNvPr name="Picture 6" id="6"/>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100069">
            <a:off x="-133540" y="-5119944"/>
            <a:ext cx="6607486" cy="6607486"/>
          </a:xfrm>
          <a:prstGeom prst="rect">
            <a:avLst/>
          </a:prstGeom>
        </p:spPr>
      </p:pic>
      <p:pic>
        <p:nvPicPr>
          <p:cNvPr name="Picture 7" id="7"/>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065213">
            <a:off x="16726291" y="3014003"/>
            <a:ext cx="2217023" cy="2217023"/>
          </a:xfrm>
          <a:prstGeom prst="rect">
            <a:avLst/>
          </a:prstGeom>
        </p:spPr>
      </p:pic>
      <p:pic>
        <p:nvPicPr>
          <p:cNvPr name="Picture 8" id="8"/>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058687">
            <a:off x="13932087" y="1123546"/>
            <a:ext cx="2172508" cy="2172508"/>
          </a:xfrm>
          <a:prstGeom prst="rect">
            <a:avLst/>
          </a:prstGeom>
        </p:spPr>
      </p:pic>
      <p:pic>
        <p:nvPicPr>
          <p:cNvPr name="Picture 9" id="9"/>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3232093">
            <a:off x="-785373" y="2999416"/>
            <a:ext cx="2103780" cy="2103780"/>
          </a:xfrm>
          <a:prstGeom prst="rect">
            <a:avLst/>
          </a:prstGeom>
        </p:spPr>
      </p:pic>
      <p:pic>
        <p:nvPicPr>
          <p:cNvPr name="Picture 10" id="10"/>
          <p:cNvPicPr>
            <a:picLocks noChangeAspect="true"/>
          </p:cNvPicPr>
          <p:nvPr/>
        </p:nvPicPr>
        <p:blipFill>
          <a:blip r:embed="rId12">
            <a:alphaModFix amt="6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589716">
            <a:off x="7356405" y="10017853"/>
            <a:ext cx="2011164" cy="2011164"/>
          </a:xfrm>
          <a:prstGeom prst="rect">
            <a:avLst/>
          </a:prstGeom>
        </p:spPr>
      </p:pic>
      <p:graphicFrame>
        <p:nvGraphicFramePr>
          <p:cNvPr name="Table 11" id="11"/>
          <p:cNvGraphicFramePr>
            <a:graphicFrameLocks noGrp="true"/>
          </p:cNvGraphicFramePr>
          <p:nvPr/>
        </p:nvGraphicFramePr>
        <p:xfrm>
          <a:off x="2031605" y="3406826"/>
          <a:ext cx="13817995" cy="6116792"/>
        </p:xfrm>
        <a:graphic>
          <a:graphicData uri="http://schemas.openxmlformats.org/drawingml/2006/table">
            <a:tbl>
              <a:tblPr/>
              <a:tblGrid>
                <a:gridCol w="4605998"/>
                <a:gridCol w="4605998"/>
                <a:gridCol w="4605998"/>
              </a:tblGrid>
              <a:tr h="3068227">
                <a:tc>
                  <a:txBody>
                    <a:bodyPr anchor="t" rtlCol="false"/>
                    <a:lstStyle/>
                    <a:p>
                      <a:pPr algn="ctr">
                        <a:lnSpc>
                          <a:spcPts val="4199"/>
                        </a:lnSpc>
                        <a:defRPr/>
                      </a:pPr>
                      <a:r>
                        <a:rPr lang="en-US" sz="2999">
                          <a:solidFill>
                            <a:srgbClr val="000000"/>
                          </a:solidFill>
                          <a:latin typeface="Handyman Bold"/>
                        </a:rPr>
                        <a:t>Add a main point</a:t>
                      </a:r>
                      <a:endParaRPr lang="en-US" sz="1100"/>
                    </a:p>
                    <a:p>
                      <a:pPr algn="ctr">
                        <a:lnSpc>
                          <a:spcPts val="2520"/>
                        </a:lnSpc>
                      </a:pPr>
                      <a:r>
                        <a:rPr lang="en-US" sz="1800">
                          <a:solidFill>
                            <a:srgbClr val="000000"/>
                          </a:solidFill>
                          <a:latin typeface="Noto Sans"/>
                        </a:rPr>
                        <a:t>Briefly elaborate on what you</a:t>
                      </a:r>
                    </a:p>
                    <a:p>
                      <a:pPr algn="ctr">
                        <a:lnSpc>
                          <a:spcPts val="2520"/>
                        </a:lnSpc>
                      </a:pPr>
                      <a:r>
                        <a:rPr lang="en-US" sz="1800">
                          <a:solidFill>
                            <a:srgbClr val="000000"/>
                          </a:solidFill>
                          <a:latin typeface="Noto Sans"/>
                        </a:rPr>
                        <a:t>want to discuss. </a:t>
                      </a:r>
                    </a:p>
                  </a:txBody>
                  <a:tcPr marL="190500" marR="190500" marT="190500" marB="190500" anchor="ctr">
                    <a:lnL cmpd="sng" algn="ctr" cap="flat" w="76200">
                      <a:solidFill>
                        <a:srgbClr val="1FDC93"/>
                      </a:solidFill>
                      <a:prstDash val="solid"/>
                      <a:round/>
                      <a:headEnd type="none" w="med" len="med"/>
                      <a:tailEnd type="none" w="med" len="med"/>
                    </a:lnL>
                    <a:lnR cmpd="sng" algn="ctr" cap="flat" w="76200">
                      <a:solidFill>
                        <a:srgbClr val="1FDC93"/>
                      </a:solidFill>
                      <a:prstDash val="solid"/>
                      <a:round/>
                      <a:headEnd type="none" w="med" len="med"/>
                      <a:tailEnd type="none" w="med" len="med"/>
                    </a:lnR>
                    <a:lnT cmpd="sng" algn="ctr" cap="flat" w="76200">
                      <a:solidFill>
                        <a:srgbClr val="1FDC93"/>
                      </a:solidFill>
                      <a:prstDash val="solid"/>
                      <a:round/>
                      <a:headEnd type="none" w="med" len="med"/>
                      <a:tailEnd type="none" w="med" len="med"/>
                    </a:lnT>
                    <a:lnB cmpd="sng" algn="ctr" cap="flat" w="76200">
                      <a:solidFill>
                        <a:srgbClr val="1FDC93"/>
                      </a:solidFill>
                      <a:prstDash val="solid"/>
                      <a:round/>
                      <a:headEnd type="none" w="med" len="med"/>
                      <a:tailEnd type="none" w="med" len="med"/>
                    </a:lnB>
                    <a:solidFill>
                      <a:srgbClr val="FFE0CB"/>
                    </a:solidFill>
                  </a:tcPr>
                </a:tc>
                <a:tc>
                  <a:txBody>
                    <a:bodyPr anchor="t" rtlCol="false"/>
                    <a:lstStyle/>
                    <a:p>
                      <a:pPr algn="ctr">
                        <a:lnSpc>
                          <a:spcPts val="4199"/>
                        </a:lnSpc>
                        <a:defRPr/>
                      </a:pPr>
                      <a:r>
                        <a:rPr lang="en-US" sz="2999">
                          <a:solidFill>
                            <a:srgbClr val="000000"/>
                          </a:solidFill>
                          <a:latin typeface="Handyman Bold"/>
                        </a:rPr>
                        <a:t>Add a main point</a:t>
                      </a:r>
                      <a:endParaRPr lang="en-US" sz="1100"/>
                    </a:p>
                    <a:p>
                      <a:pPr algn="ctr">
                        <a:lnSpc>
                          <a:spcPts val="2520"/>
                        </a:lnSpc>
                      </a:pPr>
                      <a:r>
                        <a:rPr lang="en-US" sz="1800">
                          <a:solidFill>
                            <a:srgbClr val="000000"/>
                          </a:solidFill>
                          <a:latin typeface="Noto Sans"/>
                        </a:rPr>
                        <a:t>Briefly elaborate on what you</a:t>
                      </a:r>
                    </a:p>
                    <a:p>
                      <a:pPr algn="ctr">
                        <a:lnSpc>
                          <a:spcPts val="2520"/>
                        </a:lnSpc>
                      </a:pPr>
                      <a:r>
                        <a:rPr lang="en-US" sz="1800">
                          <a:solidFill>
                            <a:srgbClr val="000000"/>
                          </a:solidFill>
                          <a:latin typeface="Noto Sans"/>
                        </a:rPr>
                        <a:t>want to discuss. </a:t>
                      </a:r>
                    </a:p>
                  </a:txBody>
                  <a:tcPr marL="190500" marR="190500" marT="190500" marB="190500" anchor="ctr">
                    <a:lnL cmpd="sng" algn="ctr" cap="flat" w="76200">
                      <a:solidFill>
                        <a:srgbClr val="1FDC93"/>
                      </a:solidFill>
                      <a:prstDash val="solid"/>
                      <a:round/>
                      <a:headEnd type="none" w="med" len="med"/>
                      <a:tailEnd type="none" w="med" len="med"/>
                    </a:lnL>
                    <a:lnR cmpd="sng" algn="ctr" cap="flat" w="76200">
                      <a:solidFill>
                        <a:srgbClr val="1FDC93"/>
                      </a:solidFill>
                      <a:prstDash val="solid"/>
                      <a:round/>
                      <a:headEnd type="none" w="med" len="med"/>
                      <a:tailEnd type="none" w="med" len="med"/>
                    </a:lnR>
                    <a:lnT cmpd="sng" algn="ctr" cap="flat" w="76200">
                      <a:solidFill>
                        <a:srgbClr val="1FDC93"/>
                      </a:solidFill>
                      <a:prstDash val="solid"/>
                      <a:round/>
                      <a:headEnd type="none" w="med" len="med"/>
                      <a:tailEnd type="none" w="med" len="med"/>
                    </a:lnT>
                    <a:lnB cmpd="sng" algn="ctr" cap="flat" w="76200">
                      <a:solidFill>
                        <a:srgbClr val="1FDC93"/>
                      </a:solidFill>
                      <a:prstDash val="solid"/>
                      <a:round/>
                      <a:headEnd type="none" w="med" len="med"/>
                      <a:tailEnd type="none" w="med" len="med"/>
                    </a:lnB>
                    <a:solidFill>
                      <a:srgbClr val="FFFAF6"/>
                    </a:solidFill>
                  </a:tcPr>
                </a:tc>
                <a:tc>
                  <a:txBody>
                    <a:bodyPr anchor="t" rtlCol="false"/>
                    <a:lstStyle/>
                    <a:p>
                      <a:pPr algn="ctr">
                        <a:lnSpc>
                          <a:spcPts val="4199"/>
                        </a:lnSpc>
                        <a:defRPr/>
                      </a:pPr>
                      <a:r>
                        <a:rPr lang="en-US" sz="2999">
                          <a:solidFill>
                            <a:srgbClr val="000000"/>
                          </a:solidFill>
                          <a:latin typeface="Handyman Bold"/>
                        </a:rPr>
                        <a:t>Add a main point</a:t>
                      </a:r>
                      <a:endParaRPr lang="en-US" sz="1100"/>
                    </a:p>
                    <a:p>
                      <a:pPr algn="ctr">
                        <a:lnSpc>
                          <a:spcPts val="2520"/>
                        </a:lnSpc>
                      </a:pPr>
                      <a:r>
                        <a:rPr lang="en-US" sz="1800">
                          <a:solidFill>
                            <a:srgbClr val="000000"/>
                          </a:solidFill>
                          <a:latin typeface="Noto Sans"/>
                        </a:rPr>
                        <a:t>Briefly elaborate on what you</a:t>
                      </a:r>
                    </a:p>
                    <a:p>
                      <a:pPr algn="ctr">
                        <a:lnSpc>
                          <a:spcPts val="2520"/>
                        </a:lnSpc>
                      </a:pPr>
                      <a:r>
                        <a:rPr lang="en-US" sz="1800">
                          <a:solidFill>
                            <a:srgbClr val="000000"/>
                          </a:solidFill>
                          <a:latin typeface="Noto Sans"/>
                        </a:rPr>
                        <a:t>want to discuss. </a:t>
                      </a:r>
                    </a:p>
                  </a:txBody>
                  <a:tcPr marL="190500" marR="190500" marT="190500" marB="190500" anchor="ctr">
                    <a:lnL cmpd="sng" algn="ctr" cap="flat" w="76200">
                      <a:solidFill>
                        <a:srgbClr val="1FDC93"/>
                      </a:solidFill>
                      <a:prstDash val="solid"/>
                      <a:round/>
                      <a:headEnd type="none" w="med" len="med"/>
                      <a:tailEnd type="none" w="med" len="med"/>
                    </a:lnL>
                    <a:lnR cmpd="sng" algn="ctr" cap="flat" w="76200">
                      <a:solidFill>
                        <a:srgbClr val="1FDC93"/>
                      </a:solidFill>
                      <a:prstDash val="solid"/>
                      <a:round/>
                      <a:headEnd type="none" w="med" len="med"/>
                      <a:tailEnd type="none" w="med" len="med"/>
                    </a:lnR>
                    <a:lnT cmpd="sng" algn="ctr" cap="flat" w="76200">
                      <a:solidFill>
                        <a:srgbClr val="1FDC93"/>
                      </a:solidFill>
                      <a:prstDash val="solid"/>
                      <a:round/>
                      <a:headEnd type="none" w="med" len="med"/>
                      <a:tailEnd type="none" w="med" len="med"/>
                    </a:lnT>
                    <a:lnB cmpd="sng" algn="ctr" cap="flat" w="76200">
                      <a:solidFill>
                        <a:srgbClr val="1FDC93"/>
                      </a:solidFill>
                      <a:prstDash val="solid"/>
                      <a:round/>
                      <a:headEnd type="none" w="med" len="med"/>
                      <a:tailEnd type="none" w="med" len="med"/>
                    </a:lnB>
                    <a:solidFill>
                      <a:srgbClr val="FFE0CB"/>
                    </a:solidFill>
                  </a:tcPr>
                </a:tc>
              </a:tr>
              <a:tr h="3048565">
                <a:tc>
                  <a:txBody>
                    <a:bodyPr anchor="t" rtlCol="false"/>
                    <a:lstStyle/>
                    <a:p>
                      <a:pPr algn="ctr">
                        <a:lnSpc>
                          <a:spcPts val="4199"/>
                        </a:lnSpc>
                        <a:defRPr/>
                      </a:pPr>
                      <a:r>
                        <a:rPr lang="en-US" sz="2999">
                          <a:solidFill>
                            <a:srgbClr val="000000"/>
                          </a:solidFill>
                          <a:latin typeface="Handyman Bold"/>
                        </a:rPr>
                        <a:t>Add a main point</a:t>
                      </a:r>
                      <a:endParaRPr lang="en-US" sz="1100"/>
                    </a:p>
                    <a:p>
                      <a:pPr algn="ctr">
                        <a:lnSpc>
                          <a:spcPts val="2520"/>
                        </a:lnSpc>
                      </a:pPr>
                      <a:r>
                        <a:rPr lang="en-US" sz="1800">
                          <a:solidFill>
                            <a:srgbClr val="000000"/>
                          </a:solidFill>
                          <a:latin typeface="Noto Sans"/>
                        </a:rPr>
                        <a:t>Briefly elaborate on what you</a:t>
                      </a:r>
                    </a:p>
                    <a:p>
                      <a:pPr algn="ctr">
                        <a:lnSpc>
                          <a:spcPts val="2520"/>
                        </a:lnSpc>
                      </a:pPr>
                      <a:r>
                        <a:rPr lang="en-US" sz="1800">
                          <a:solidFill>
                            <a:srgbClr val="000000"/>
                          </a:solidFill>
                          <a:latin typeface="Noto Sans"/>
                        </a:rPr>
                        <a:t>want to discuss. </a:t>
                      </a:r>
                    </a:p>
                  </a:txBody>
                  <a:tcPr marL="190500" marR="190500" marT="190500" marB="190500" anchor="ctr">
                    <a:lnL cmpd="sng" algn="ctr" cap="flat" w="76200">
                      <a:solidFill>
                        <a:srgbClr val="1FDC93"/>
                      </a:solidFill>
                      <a:prstDash val="solid"/>
                      <a:round/>
                      <a:headEnd type="none" w="med" len="med"/>
                      <a:tailEnd type="none" w="med" len="med"/>
                    </a:lnL>
                    <a:lnR cmpd="sng" algn="ctr" cap="flat" w="76200">
                      <a:solidFill>
                        <a:srgbClr val="1FDC93"/>
                      </a:solidFill>
                      <a:prstDash val="solid"/>
                      <a:round/>
                      <a:headEnd type="none" w="med" len="med"/>
                      <a:tailEnd type="none" w="med" len="med"/>
                    </a:lnR>
                    <a:lnT cmpd="sng" algn="ctr" cap="flat" w="76200">
                      <a:solidFill>
                        <a:srgbClr val="1FDC93"/>
                      </a:solidFill>
                      <a:prstDash val="solid"/>
                      <a:round/>
                      <a:headEnd type="none" w="med" len="med"/>
                      <a:tailEnd type="none" w="med" len="med"/>
                    </a:lnT>
                    <a:lnB cmpd="sng" algn="ctr" cap="flat" w="76200">
                      <a:solidFill>
                        <a:srgbClr val="1FDC93"/>
                      </a:solidFill>
                      <a:prstDash val="solid"/>
                      <a:round/>
                      <a:headEnd type="none" w="med" len="med"/>
                      <a:tailEnd type="none" w="med" len="med"/>
                    </a:lnB>
                    <a:solidFill>
                      <a:srgbClr val="FFFAF6"/>
                    </a:solidFill>
                  </a:tcPr>
                </a:tc>
                <a:tc>
                  <a:txBody>
                    <a:bodyPr anchor="t" rtlCol="false"/>
                    <a:lstStyle/>
                    <a:p>
                      <a:pPr algn="ctr">
                        <a:lnSpc>
                          <a:spcPts val="4199"/>
                        </a:lnSpc>
                        <a:defRPr/>
                      </a:pPr>
                      <a:r>
                        <a:rPr lang="en-US" sz="2999">
                          <a:solidFill>
                            <a:srgbClr val="000000"/>
                          </a:solidFill>
                          <a:latin typeface="Handyman Bold"/>
                        </a:rPr>
                        <a:t>Add a main point</a:t>
                      </a:r>
                      <a:endParaRPr lang="en-US" sz="1100"/>
                    </a:p>
                    <a:p>
                      <a:pPr algn="ctr">
                        <a:lnSpc>
                          <a:spcPts val="2520"/>
                        </a:lnSpc>
                      </a:pPr>
                      <a:r>
                        <a:rPr lang="en-US" sz="1800">
                          <a:solidFill>
                            <a:srgbClr val="000000"/>
                          </a:solidFill>
                          <a:latin typeface="Noto Sans"/>
                        </a:rPr>
                        <a:t>Briefly elaborate on what you</a:t>
                      </a:r>
                    </a:p>
                    <a:p>
                      <a:pPr algn="ctr">
                        <a:lnSpc>
                          <a:spcPts val="2520"/>
                        </a:lnSpc>
                      </a:pPr>
                      <a:r>
                        <a:rPr lang="en-US" sz="1800">
                          <a:solidFill>
                            <a:srgbClr val="000000"/>
                          </a:solidFill>
                          <a:latin typeface="Noto Sans"/>
                        </a:rPr>
                        <a:t>want to discuss. </a:t>
                      </a:r>
                    </a:p>
                  </a:txBody>
                  <a:tcPr marL="190500" marR="190500" marT="190500" marB="190500" anchor="ctr">
                    <a:lnL cmpd="sng" algn="ctr" cap="flat" w="76200">
                      <a:solidFill>
                        <a:srgbClr val="1FDC93"/>
                      </a:solidFill>
                      <a:prstDash val="solid"/>
                      <a:round/>
                      <a:headEnd type="none" w="med" len="med"/>
                      <a:tailEnd type="none" w="med" len="med"/>
                    </a:lnL>
                    <a:lnR cmpd="sng" algn="ctr" cap="flat" w="76200">
                      <a:solidFill>
                        <a:srgbClr val="1FDC93"/>
                      </a:solidFill>
                      <a:prstDash val="solid"/>
                      <a:round/>
                      <a:headEnd type="none" w="med" len="med"/>
                      <a:tailEnd type="none" w="med" len="med"/>
                    </a:lnR>
                    <a:lnT cmpd="sng" algn="ctr" cap="flat" w="76200">
                      <a:solidFill>
                        <a:srgbClr val="1FDC93"/>
                      </a:solidFill>
                      <a:prstDash val="solid"/>
                      <a:round/>
                      <a:headEnd type="none" w="med" len="med"/>
                      <a:tailEnd type="none" w="med" len="med"/>
                    </a:lnT>
                    <a:lnB cmpd="sng" algn="ctr" cap="flat" w="76200">
                      <a:solidFill>
                        <a:srgbClr val="1FDC93"/>
                      </a:solidFill>
                      <a:prstDash val="solid"/>
                      <a:round/>
                      <a:headEnd type="none" w="med" len="med"/>
                      <a:tailEnd type="none" w="med" len="med"/>
                    </a:lnB>
                    <a:solidFill>
                      <a:srgbClr val="FFE0CB"/>
                    </a:solidFill>
                  </a:tcPr>
                </a:tc>
                <a:tc>
                  <a:txBody>
                    <a:bodyPr anchor="t" rtlCol="false"/>
                    <a:lstStyle/>
                    <a:p>
                      <a:pPr algn="ctr">
                        <a:lnSpc>
                          <a:spcPts val="4199"/>
                        </a:lnSpc>
                        <a:defRPr/>
                      </a:pPr>
                      <a:r>
                        <a:rPr lang="en-US" sz="2999">
                          <a:solidFill>
                            <a:srgbClr val="000000"/>
                          </a:solidFill>
                          <a:latin typeface="Handyman Bold"/>
                        </a:rPr>
                        <a:t>Add a main point</a:t>
                      </a:r>
                      <a:endParaRPr lang="en-US" sz="1100"/>
                    </a:p>
                    <a:p>
                      <a:pPr algn="ctr">
                        <a:lnSpc>
                          <a:spcPts val="2520"/>
                        </a:lnSpc>
                      </a:pPr>
                      <a:r>
                        <a:rPr lang="en-US" sz="1800">
                          <a:solidFill>
                            <a:srgbClr val="000000"/>
                          </a:solidFill>
                          <a:latin typeface="Noto Sans"/>
                        </a:rPr>
                        <a:t>Briefly elaborate on what you</a:t>
                      </a:r>
                    </a:p>
                    <a:p>
                      <a:pPr algn="ctr">
                        <a:lnSpc>
                          <a:spcPts val="2520"/>
                        </a:lnSpc>
                      </a:pPr>
                      <a:r>
                        <a:rPr lang="en-US" sz="1800">
                          <a:solidFill>
                            <a:srgbClr val="000000"/>
                          </a:solidFill>
                          <a:latin typeface="Noto Sans"/>
                        </a:rPr>
                        <a:t>want to discuss. </a:t>
                      </a:r>
                    </a:p>
                  </a:txBody>
                  <a:tcPr marL="190500" marR="190500" marT="190500" marB="190500" anchor="ctr">
                    <a:lnL cmpd="sng" algn="ctr" cap="flat" w="76200">
                      <a:solidFill>
                        <a:srgbClr val="1FDC93"/>
                      </a:solidFill>
                      <a:prstDash val="solid"/>
                      <a:round/>
                      <a:headEnd type="none" w="med" len="med"/>
                      <a:tailEnd type="none" w="med" len="med"/>
                    </a:lnL>
                    <a:lnR cmpd="sng" algn="ctr" cap="flat" w="76200">
                      <a:solidFill>
                        <a:srgbClr val="1FDC93"/>
                      </a:solidFill>
                      <a:prstDash val="solid"/>
                      <a:round/>
                      <a:headEnd type="none" w="med" len="med"/>
                      <a:tailEnd type="none" w="med" len="med"/>
                    </a:lnR>
                    <a:lnT cmpd="sng" algn="ctr" cap="flat" w="76200">
                      <a:solidFill>
                        <a:srgbClr val="1FDC93"/>
                      </a:solidFill>
                      <a:prstDash val="solid"/>
                      <a:round/>
                      <a:headEnd type="none" w="med" len="med"/>
                      <a:tailEnd type="none" w="med" len="med"/>
                    </a:lnT>
                    <a:lnB cmpd="sng" algn="ctr" cap="flat" w="76200">
                      <a:solidFill>
                        <a:srgbClr val="1FDC93"/>
                      </a:solidFill>
                      <a:prstDash val="solid"/>
                      <a:round/>
                      <a:headEnd type="none" w="med" len="med"/>
                      <a:tailEnd type="none" w="med" len="med"/>
                    </a:lnB>
                    <a:solidFill>
                      <a:srgbClr val="FFFAF6"/>
                    </a:solidFill>
                  </a:tcPr>
                </a:tc>
              </a:tr>
            </a:tbl>
          </a:graphicData>
        </a:graphic>
      </p:graphicFrame>
      <p:sp>
        <p:nvSpPr>
          <p:cNvPr name="TextBox 12" id="12"/>
          <p:cNvSpPr txBox="true"/>
          <p:nvPr/>
        </p:nvSpPr>
        <p:spPr>
          <a:xfrm rot="0">
            <a:off x="1028700" y="819150"/>
            <a:ext cx="16230600" cy="1390650"/>
          </a:xfrm>
          <a:prstGeom prst="rect">
            <a:avLst/>
          </a:prstGeom>
        </p:spPr>
        <p:txBody>
          <a:bodyPr anchor="t" rtlCol="false" tIns="0" lIns="0" bIns="0" rIns="0">
            <a:spAutoFit/>
          </a:bodyPr>
          <a:lstStyle/>
          <a:p>
            <a:pPr algn="ctr" marL="0" indent="0" lvl="0">
              <a:lnSpc>
                <a:spcPts val="9600"/>
              </a:lnSpc>
              <a:spcBef>
                <a:spcPct val="0"/>
              </a:spcBef>
            </a:pPr>
            <a:r>
              <a:rPr lang="en-US" sz="8000" u="none">
                <a:solidFill>
                  <a:srgbClr val="FFFAF6"/>
                </a:solidFill>
                <a:latin typeface="Handyman"/>
              </a:rPr>
              <a:t>Add a Table</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7582322">
            <a:off x="-1799186" y="5716632"/>
            <a:ext cx="6607486" cy="6607486"/>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809172">
            <a:off x="2941835" y="-1261089"/>
            <a:ext cx="13259812" cy="13657110"/>
          </a:xfrm>
          <a:prstGeom prst="rect">
            <a:avLst/>
          </a:prstGeom>
        </p:spPr>
      </p:pic>
      <p:pic>
        <p:nvPicPr>
          <p:cNvPr name="Picture 4" id="4"/>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9524758">
            <a:off x="12489920" y="-5233683"/>
            <a:ext cx="6607486" cy="6607486"/>
          </a:xfrm>
          <a:prstGeom prst="rect">
            <a:avLst/>
          </a:prstGeom>
        </p:spPr>
      </p:pic>
      <p:pic>
        <p:nvPicPr>
          <p:cNvPr name="Picture 5" id="5"/>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7582322">
            <a:off x="13955557" y="5716632"/>
            <a:ext cx="6607486" cy="6607486"/>
          </a:xfrm>
          <a:prstGeom prst="rect">
            <a:avLst/>
          </a:prstGeom>
        </p:spPr>
      </p:pic>
      <p:pic>
        <p:nvPicPr>
          <p:cNvPr name="Picture 6" id="6"/>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0381483" y="4259957"/>
            <a:ext cx="1731750" cy="1731750"/>
          </a:xfrm>
          <a:prstGeom prst="rect">
            <a:avLst/>
          </a:prstGeom>
        </p:spPr>
      </p:pic>
      <p:pic>
        <p:nvPicPr>
          <p:cNvPr name="Picture 7" id="7"/>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6923059">
            <a:off x="-3303743" y="-3303743"/>
            <a:ext cx="6607486" cy="6607486"/>
          </a:xfrm>
          <a:prstGeom prst="rect">
            <a:avLst/>
          </a:prstGeom>
        </p:spPr>
      </p:pic>
      <p:pic>
        <p:nvPicPr>
          <p:cNvPr name="Picture 8" id="8"/>
          <p:cNvPicPr>
            <a:picLocks noChangeAspect="true"/>
          </p:cNvPicPr>
          <p:nvPr/>
        </p:nvPicPr>
        <p:blipFill>
          <a:blip r:embed="rId8">
            <a:alphaModFix amt="3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1713108">
            <a:off x="5890085" y="8314481"/>
            <a:ext cx="1411787" cy="1411787"/>
          </a:xfrm>
          <a:prstGeom prst="rect">
            <a:avLst/>
          </a:prstGeom>
        </p:spPr>
      </p:pic>
      <p:pic>
        <p:nvPicPr>
          <p:cNvPr name="Picture 9" id="9"/>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811349">
            <a:off x="7014058" y="758746"/>
            <a:ext cx="1799693" cy="1799693"/>
          </a:xfrm>
          <a:prstGeom prst="rect">
            <a:avLst/>
          </a:prstGeom>
        </p:spPr>
      </p:pic>
      <p:pic>
        <p:nvPicPr>
          <p:cNvPr name="Picture 10" id="10"/>
          <p:cNvPicPr>
            <a:picLocks noChangeAspect="true"/>
          </p:cNvPicPr>
          <p:nvPr/>
        </p:nvPicPr>
        <p:blipFill>
          <a:blip r:embed="rId12">
            <a:alphaModFix amt="6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589716">
            <a:off x="10334706" y="7479773"/>
            <a:ext cx="1519397" cy="1519397"/>
          </a:xfrm>
          <a:prstGeom prst="rect">
            <a:avLst/>
          </a:prstGeom>
        </p:spPr>
      </p:pic>
      <p:pic>
        <p:nvPicPr>
          <p:cNvPr name="Picture 11" id="11"/>
          <p:cNvPicPr>
            <a:picLocks noChangeAspect="true"/>
          </p:cNvPicPr>
          <p:nvPr/>
        </p:nvPicPr>
        <p:blipFill>
          <a:blip r:embed="rId14">
            <a:alphaModFix amt="60000"/>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3607963">
            <a:off x="16187367" y="1911117"/>
            <a:ext cx="1383035" cy="1383035"/>
          </a:xfrm>
          <a:prstGeom prst="rect">
            <a:avLst/>
          </a:prstGeom>
        </p:spPr>
      </p:pic>
      <p:pic>
        <p:nvPicPr>
          <p:cNvPr name="Picture 12" id="12"/>
          <p:cNvPicPr>
            <a:picLocks noChangeAspect="true"/>
          </p:cNvPicPr>
          <p:nvPr/>
        </p:nvPicPr>
        <p:blipFill>
          <a:blip r:embed="rId16">
            <a:alphaModFix amt="30000"/>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1483229">
            <a:off x="11689797" y="1129478"/>
            <a:ext cx="1058230" cy="1058230"/>
          </a:xfrm>
          <a:prstGeom prst="rect">
            <a:avLst/>
          </a:prstGeom>
        </p:spPr>
      </p:pic>
      <p:sp>
        <p:nvSpPr>
          <p:cNvPr name="TextBox 13" id="13"/>
          <p:cNvSpPr txBox="true"/>
          <p:nvPr/>
        </p:nvSpPr>
        <p:spPr>
          <a:xfrm rot="0">
            <a:off x="3450825" y="3544769"/>
            <a:ext cx="11096779" cy="2591920"/>
          </a:xfrm>
          <a:prstGeom prst="rect">
            <a:avLst/>
          </a:prstGeom>
        </p:spPr>
        <p:txBody>
          <a:bodyPr anchor="t" rtlCol="false" tIns="0" lIns="0" bIns="0" rIns="0">
            <a:spAutoFit/>
          </a:bodyPr>
          <a:lstStyle/>
          <a:p>
            <a:pPr algn="ctr" marL="0" indent="0" lvl="0">
              <a:lnSpc>
                <a:spcPts val="9600"/>
              </a:lnSpc>
              <a:spcBef>
                <a:spcPct val="0"/>
              </a:spcBef>
            </a:pPr>
            <a:r>
              <a:rPr lang="en-US" sz="8000" u="none">
                <a:solidFill>
                  <a:srgbClr val="F6836B"/>
                </a:solidFill>
                <a:latin typeface="Handyman"/>
              </a:rPr>
              <a:t>Write an original statement or inspiring quote</a:t>
            </a:r>
          </a:p>
        </p:txBody>
      </p:sp>
      <p:sp>
        <p:nvSpPr>
          <p:cNvPr name="TextBox 14" id="14"/>
          <p:cNvSpPr txBox="true"/>
          <p:nvPr/>
        </p:nvSpPr>
        <p:spPr>
          <a:xfrm rot="0">
            <a:off x="4529363" y="6092414"/>
            <a:ext cx="9140456" cy="481330"/>
          </a:xfrm>
          <a:prstGeom prst="rect">
            <a:avLst/>
          </a:prstGeom>
        </p:spPr>
        <p:txBody>
          <a:bodyPr anchor="t" rtlCol="false" tIns="0" lIns="0" bIns="0" rIns="0">
            <a:spAutoFit/>
          </a:bodyPr>
          <a:lstStyle/>
          <a:p>
            <a:pPr algn="ctr" marL="0" indent="0" lvl="0">
              <a:lnSpc>
                <a:spcPts val="3919"/>
              </a:lnSpc>
              <a:spcBef>
                <a:spcPct val="0"/>
              </a:spcBef>
            </a:pPr>
            <a:r>
              <a:rPr lang="en-US" sz="2799">
                <a:solidFill>
                  <a:srgbClr val="000000"/>
                </a:solidFill>
                <a:latin typeface="Noto Sans"/>
              </a:rPr>
              <a:t>— Include a credit, citation, or supporting message</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8" t="48109" r="12491" b="880"/>
          <a:stretch>
            <a:fillRect/>
          </a:stretch>
        </p:blipFill>
        <p:spPr>
          <a:xfrm flipH="false" flipV="false" rot="10182911">
            <a:off x="-691829" y="2125030"/>
            <a:ext cx="19150322" cy="10003857"/>
          </a:xfrm>
          <a:prstGeom prst="rect">
            <a:avLst/>
          </a:prstGeom>
        </p:spPr>
      </p:pic>
      <p:grpSp>
        <p:nvGrpSpPr>
          <p:cNvPr name="Group 3" id="3"/>
          <p:cNvGrpSpPr/>
          <p:nvPr/>
        </p:nvGrpSpPr>
        <p:grpSpPr>
          <a:xfrm rot="0">
            <a:off x="2999414" y="7341595"/>
            <a:ext cx="2429727" cy="1396761"/>
            <a:chOff x="0" y="0"/>
            <a:chExt cx="3239636" cy="1862348"/>
          </a:xfrm>
        </p:grpSpPr>
        <p:sp>
          <p:nvSpPr>
            <p:cNvPr name="TextBox 4" id="4"/>
            <p:cNvSpPr txBox="true"/>
            <p:nvPr/>
          </p:nvSpPr>
          <p:spPr>
            <a:xfrm rot="0">
              <a:off x="0" y="38100"/>
              <a:ext cx="3239636" cy="1204468"/>
            </a:xfrm>
            <a:prstGeom prst="rect">
              <a:avLst/>
            </a:prstGeom>
          </p:spPr>
          <p:txBody>
            <a:bodyPr anchor="t" rtlCol="false" tIns="0" lIns="0" bIns="0" rIns="0">
              <a:spAutoFit/>
            </a:bodyPr>
            <a:lstStyle/>
            <a:p>
              <a:pPr algn="ctr">
                <a:lnSpc>
                  <a:spcPts val="3132"/>
                </a:lnSpc>
              </a:pPr>
              <a:r>
                <a:rPr lang="en-US" sz="3600" spc="179">
                  <a:solidFill>
                    <a:srgbClr val="F6836B"/>
                  </a:solidFill>
                  <a:latin typeface="Handyman Bold"/>
                </a:rPr>
                <a:t> Name Surname</a:t>
              </a:r>
            </a:p>
          </p:txBody>
        </p:sp>
        <p:sp>
          <p:nvSpPr>
            <p:cNvPr name="TextBox 5" id="5"/>
            <p:cNvSpPr txBox="true"/>
            <p:nvPr/>
          </p:nvSpPr>
          <p:spPr>
            <a:xfrm rot="0">
              <a:off x="0" y="1516273"/>
              <a:ext cx="3239636" cy="346075"/>
            </a:xfrm>
            <a:prstGeom prst="rect">
              <a:avLst/>
            </a:prstGeom>
          </p:spPr>
          <p:txBody>
            <a:bodyPr anchor="t" rtlCol="false" tIns="0" lIns="0" bIns="0" rIns="0">
              <a:spAutoFit/>
            </a:bodyPr>
            <a:lstStyle/>
            <a:p>
              <a:pPr algn="ctr">
                <a:lnSpc>
                  <a:spcPts val="2160"/>
                </a:lnSpc>
              </a:pPr>
              <a:r>
                <a:rPr lang="en-US" sz="1800" spc="89">
                  <a:solidFill>
                    <a:srgbClr val="000000"/>
                  </a:solidFill>
                  <a:latin typeface="Noto Sans"/>
                </a:rPr>
                <a:t>Title or Position</a:t>
              </a:r>
            </a:p>
          </p:txBody>
        </p:sp>
      </p:grpSp>
      <p:grpSp>
        <p:nvGrpSpPr>
          <p:cNvPr name="Group 6" id="6"/>
          <p:cNvGrpSpPr/>
          <p:nvPr/>
        </p:nvGrpSpPr>
        <p:grpSpPr>
          <a:xfrm rot="0">
            <a:off x="6307137" y="7341595"/>
            <a:ext cx="2429727" cy="1396761"/>
            <a:chOff x="0" y="0"/>
            <a:chExt cx="3239636" cy="1862348"/>
          </a:xfrm>
        </p:grpSpPr>
        <p:sp>
          <p:nvSpPr>
            <p:cNvPr name="TextBox 7" id="7"/>
            <p:cNvSpPr txBox="true"/>
            <p:nvPr/>
          </p:nvSpPr>
          <p:spPr>
            <a:xfrm rot="0">
              <a:off x="0" y="38100"/>
              <a:ext cx="3239636" cy="1204468"/>
            </a:xfrm>
            <a:prstGeom prst="rect">
              <a:avLst/>
            </a:prstGeom>
          </p:spPr>
          <p:txBody>
            <a:bodyPr anchor="t" rtlCol="false" tIns="0" lIns="0" bIns="0" rIns="0">
              <a:spAutoFit/>
            </a:bodyPr>
            <a:lstStyle/>
            <a:p>
              <a:pPr algn="ctr">
                <a:lnSpc>
                  <a:spcPts val="3132"/>
                </a:lnSpc>
              </a:pPr>
              <a:r>
                <a:rPr lang="en-US" sz="3600" spc="179">
                  <a:solidFill>
                    <a:srgbClr val="F6836B"/>
                  </a:solidFill>
                  <a:latin typeface="Handyman Bold"/>
                </a:rPr>
                <a:t> Name Surname</a:t>
              </a:r>
            </a:p>
          </p:txBody>
        </p:sp>
        <p:sp>
          <p:nvSpPr>
            <p:cNvPr name="TextBox 8" id="8"/>
            <p:cNvSpPr txBox="true"/>
            <p:nvPr/>
          </p:nvSpPr>
          <p:spPr>
            <a:xfrm rot="0">
              <a:off x="0" y="1516273"/>
              <a:ext cx="3239636" cy="346075"/>
            </a:xfrm>
            <a:prstGeom prst="rect">
              <a:avLst/>
            </a:prstGeom>
          </p:spPr>
          <p:txBody>
            <a:bodyPr anchor="t" rtlCol="false" tIns="0" lIns="0" bIns="0" rIns="0">
              <a:spAutoFit/>
            </a:bodyPr>
            <a:lstStyle/>
            <a:p>
              <a:pPr algn="ctr">
                <a:lnSpc>
                  <a:spcPts val="2160"/>
                </a:lnSpc>
              </a:pPr>
              <a:r>
                <a:rPr lang="en-US" sz="1800" spc="89">
                  <a:solidFill>
                    <a:srgbClr val="000000"/>
                  </a:solidFill>
                  <a:latin typeface="Noto Sans"/>
                </a:rPr>
                <a:t>Title or Position</a:t>
              </a:r>
            </a:p>
          </p:txBody>
        </p:sp>
      </p:grpSp>
      <p:grpSp>
        <p:nvGrpSpPr>
          <p:cNvPr name="Group 9" id="9"/>
          <p:cNvGrpSpPr/>
          <p:nvPr/>
        </p:nvGrpSpPr>
        <p:grpSpPr>
          <a:xfrm rot="0">
            <a:off x="9614859" y="7341595"/>
            <a:ext cx="2429727" cy="1396761"/>
            <a:chOff x="0" y="0"/>
            <a:chExt cx="3239636" cy="1862348"/>
          </a:xfrm>
        </p:grpSpPr>
        <p:sp>
          <p:nvSpPr>
            <p:cNvPr name="TextBox 10" id="10"/>
            <p:cNvSpPr txBox="true"/>
            <p:nvPr/>
          </p:nvSpPr>
          <p:spPr>
            <a:xfrm rot="0">
              <a:off x="0" y="38100"/>
              <a:ext cx="3239636" cy="1204468"/>
            </a:xfrm>
            <a:prstGeom prst="rect">
              <a:avLst/>
            </a:prstGeom>
          </p:spPr>
          <p:txBody>
            <a:bodyPr anchor="t" rtlCol="false" tIns="0" lIns="0" bIns="0" rIns="0">
              <a:spAutoFit/>
            </a:bodyPr>
            <a:lstStyle/>
            <a:p>
              <a:pPr algn="ctr">
                <a:lnSpc>
                  <a:spcPts val="3132"/>
                </a:lnSpc>
              </a:pPr>
              <a:r>
                <a:rPr lang="en-US" sz="3600" spc="179">
                  <a:solidFill>
                    <a:srgbClr val="F6836B"/>
                  </a:solidFill>
                  <a:latin typeface="Handyman Bold"/>
                </a:rPr>
                <a:t> Name Surname</a:t>
              </a:r>
            </a:p>
          </p:txBody>
        </p:sp>
        <p:sp>
          <p:nvSpPr>
            <p:cNvPr name="TextBox 11" id="11"/>
            <p:cNvSpPr txBox="true"/>
            <p:nvPr/>
          </p:nvSpPr>
          <p:spPr>
            <a:xfrm rot="0">
              <a:off x="0" y="1516273"/>
              <a:ext cx="3239636" cy="346075"/>
            </a:xfrm>
            <a:prstGeom prst="rect">
              <a:avLst/>
            </a:prstGeom>
          </p:spPr>
          <p:txBody>
            <a:bodyPr anchor="t" rtlCol="false" tIns="0" lIns="0" bIns="0" rIns="0">
              <a:spAutoFit/>
            </a:bodyPr>
            <a:lstStyle/>
            <a:p>
              <a:pPr algn="ctr">
                <a:lnSpc>
                  <a:spcPts val="2160"/>
                </a:lnSpc>
              </a:pPr>
              <a:r>
                <a:rPr lang="en-US" sz="1800" spc="89">
                  <a:solidFill>
                    <a:srgbClr val="000000"/>
                  </a:solidFill>
                  <a:latin typeface="Noto Sans"/>
                </a:rPr>
                <a:t>Title or Position</a:t>
              </a:r>
            </a:p>
          </p:txBody>
        </p:sp>
      </p:grpSp>
      <p:grpSp>
        <p:nvGrpSpPr>
          <p:cNvPr name="Group 12" id="12"/>
          <p:cNvGrpSpPr/>
          <p:nvPr/>
        </p:nvGrpSpPr>
        <p:grpSpPr>
          <a:xfrm rot="0">
            <a:off x="12922582" y="7341595"/>
            <a:ext cx="2429727" cy="1396761"/>
            <a:chOff x="0" y="0"/>
            <a:chExt cx="3239636" cy="1862348"/>
          </a:xfrm>
        </p:grpSpPr>
        <p:sp>
          <p:nvSpPr>
            <p:cNvPr name="TextBox 13" id="13"/>
            <p:cNvSpPr txBox="true"/>
            <p:nvPr/>
          </p:nvSpPr>
          <p:spPr>
            <a:xfrm rot="0">
              <a:off x="0" y="38100"/>
              <a:ext cx="3239636" cy="1204468"/>
            </a:xfrm>
            <a:prstGeom prst="rect">
              <a:avLst/>
            </a:prstGeom>
          </p:spPr>
          <p:txBody>
            <a:bodyPr anchor="t" rtlCol="false" tIns="0" lIns="0" bIns="0" rIns="0">
              <a:spAutoFit/>
            </a:bodyPr>
            <a:lstStyle/>
            <a:p>
              <a:pPr algn="ctr">
                <a:lnSpc>
                  <a:spcPts val="3132"/>
                </a:lnSpc>
              </a:pPr>
              <a:r>
                <a:rPr lang="en-US" sz="3600" spc="179">
                  <a:solidFill>
                    <a:srgbClr val="F6836B"/>
                  </a:solidFill>
                  <a:latin typeface="Handyman Bold"/>
                </a:rPr>
                <a:t> Name Surname</a:t>
              </a:r>
            </a:p>
          </p:txBody>
        </p:sp>
        <p:sp>
          <p:nvSpPr>
            <p:cNvPr name="TextBox 14" id="14"/>
            <p:cNvSpPr txBox="true"/>
            <p:nvPr/>
          </p:nvSpPr>
          <p:spPr>
            <a:xfrm rot="0">
              <a:off x="0" y="1516273"/>
              <a:ext cx="3239636" cy="346075"/>
            </a:xfrm>
            <a:prstGeom prst="rect">
              <a:avLst/>
            </a:prstGeom>
          </p:spPr>
          <p:txBody>
            <a:bodyPr anchor="t" rtlCol="false" tIns="0" lIns="0" bIns="0" rIns="0">
              <a:spAutoFit/>
            </a:bodyPr>
            <a:lstStyle/>
            <a:p>
              <a:pPr algn="ctr">
                <a:lnSpc>
                  <a:spcPts val="2160"/>
                </a:lnSpc>
              </a:pPr>
              <a:r>
                <a:rPr lang="en-US" sz="1800" spc="89">
                  <a:solidFill>
                    <a:srgbClr val="000000"/>
                  </a:solidFill>
                  <a:latin typeface="Noto Sans"/>
                </a:rPr>
                <a:t>Title or Position</a:t>
              </a:r>
            </a:p>
          </p:txBody>
        </p:sp>
      </p:grpSp>
      <p:pic>
        <p:nvPicPr>
          <p:cNvPr name="Picture 15" id="15"/>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923059">
            <a:off x="-3563248" y="6513047"/>
            <a:ext cx="6607486" cy="6607486"/>
          </a:xfrm>
          <a:prstGeom prst="rect">
            <a:avLst/>
          </a:prstGeom>
        </p:spPr>
      </p:pic>
      <p:pic>
        <p:nvPicPr>
          <p:cNvPr name="Picture 16" id="16"/>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585894">
            <a:off x="12211364" y="-5627701"/>
            <a:ext cx="6607486" cy="6607486"/>
          </a:xfrm>
          <a:prstGeom prst="rect">
            <a:avLst/>
          </a:prstGeom>
        </p:spPr>
      </p:pic>
      <p:pic>
        <p:nvPicPr>
          <p:cNvPr name="Picture 17" id="17"/>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3583057">
            <a:off x="15773232" y="7154920"/>
            <a:ext cx="6607486" cy="6607486"/>
          </a:xfrm>
          <a:prstGeom prst="rect">
            <a:avLst/>
          </a:prstGeom>
        </p:spPr>
      </p:pic>
      <p:pic>
        <p:nvPicPr>
          <p:cNvPr name="Picture 18" id="18"/>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100069">
            <a:off x="-133540" y="-5119944"/>
            <a:ext cx="6607486" cy="6607486"/>
          </a:xfrm>
          <a:prstGeom prst="rect">
            <a:avLst/>
          </a:prstGeom>
        </p:spPr>
      </p:pic>
      <p:pic>
        <p:nvPicPr>
          <p:cNvPr name="Picture 19" id="19"/>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065213">
            <a:off x="16726291" y="3014003"/>
            <a:ext cx="2217023" cy="2217023"/>
          </a:xfrm>
          <a:prstGeom prst="rect">
            <a:avLst/>
          </a:prstGeom>
        </p:spPr>
      </p:pic>
      <p:pic>
        <p:nvPicPr>
          <p:cNvPr name="Picture 20" id="20"/>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058687">
            <a:off x="12991705" y="2360676"/>
            <a:ext cx="2172508" cy="2172508"/>
          </a:xfrm>
          <a:prstGeom prst="rect">
            <a:avLst/>
          </a:prstGeom>
        </p:spPr>
      </p:pic>
      <p:pic>
        <p:nvPicPr>
          <p:cNvPr name="Picture 21" id="21"/>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3232093">
            <a:off x="417924" y="2656105"/>
            <a:ext cx="2103780" cy="2103780"/>
          </a:xfrm>
          <a:prstGeom prst="rect">
            <a:avLst/>
          </a:prstGeom>
        </p:spPr>
      </p:pic>
      <p:pic>
        <p:nvPicPr>
          <p:cNvPr name="Picture 22" id="22"/>
          <p:cNvPicPr>
            <a:picLocks noChangeAspect="true"/>
          </p:cNvPicPr>
          <p:nvPr/>
        </p:nvPicPr>
        <p:blipFill>
          <a:blip r:embed="rId12">
            <a:alphaModFix amt="6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589716">
            <a:off x="6765855" y="9160603"/>
            <a:ext cx="2011164" cy="2011164"/>
          </a:xfrm>
          <a:prstGeom prst="rect">
            <a:avLst/>
          </a:prstGeom>
        </p:spPr>
      </p:pic>
      <p:grpSp>
        <p:nvGrpSpPr>
          <p:cNvPr name="Group 23" id="23"/>
          <p:cNvGrpSpPr>
            <a:grpSpLocks noChangeAspect="true"/>
          </p:cNvGrpSpPr>
          <p:nvPr/>
        </p:nvGrpSpPr>
        <p:grpSpPr>
          <a:xfrm rot="0">
            <a:off x="2937659" y="4334790"/>
            <a:ext cx="2553238" cy="2553227"/>
            <a:chOff x="0" y="0"/>
            <a:chExt cx="6350000" cy="6349975"/>
          </a:xfrm>
        </p:grpSpPr>
        <p:sp>
          <p:nvSpPr>
            <p:cNvPr name="Freeform 24" id="24"/>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4"/>
              <a:stretch>
                <a:fillRect l="-60843" r="-20916" t="0" b="-22232"/>
              </a:stretch>
            </a:blipFill>
          </p:spPr>
        </p:sp>
      </p:grpSp>
      <p:grpSp>
        <p:nvGrpSpPr>
          <p:cNvPr name="Group 25" id="25"/>
          <p:cNvGrpSpPr>
            <a:grpSpLocks noChangeAspect="true"/>
          </p:cNvGrpSpPr>
          <p:nvPr/>
        </p:nvGrpSpPr>
        <p:grpSpPr>
          <a:xfrm rot="0">
            <a:off x="6245382" y="4334790"/>
            <a:ext cx="2553238" cy="2553227"/>
            <a:chOff x="0" y="0"/>
            <a:chExt cx="6350000" cy="6349975"/>
          </a:xfrm>
        </p:grpSpPr>
        <p:sp>
          <p:nvSpPr>
            <p:cNvPr name="Freeform 26" id="26"/>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5"/>
              <a:stretch>
                <a:fillRect l="-139626" r="-25547" t="-7713" b="-69070"/>
              </a:stretch>
            </a:blipFill>
          </p:spPr>
        </p:sp>
      </p:grpSp>
      <p:grpSp>
        <p:nvGrpSpPr>
          <p:cNvPr name="Group 27" id="27"/>
          <p:cNvGrpSpPr>
            <a:grpSpLocks noChangeAspect="true"/>
          </p:cNvGrpSpPr>
          <p:nvPr/>
        </p:nvGrpSpPr>
        <p:grpSpPr>
          <a:xfrm rot="0">
            <a:off x="9553104" y="4334790"/>
            <a:ext cx="2553238" cy="2553227"/>
            <a:chOff x="0" y="0"/>
            <a:chExt cx="6350000" cy="6349975"/>
          </a:xfrm>
        </p:grpSpPr>
        <p:sp>
          <p:nvSpPr>
            <p:cNvPr name="Freeform 28" id="28"/>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6"/>
              <a:stretch>
                <a:fillRect l="-54037" r="-106424" t="-4990" b="-68651"/>
              </a:stretch>
            </a:blipFill>
          </p:spPr>
        </p:sp>
      </p:grpSp>
      <p:grpSp>
        <p:nvGrpSpPr>
          <p:cNvPr name="Group 29" id="29"/>
          <p:cNvGrpSpPr>
            <a:grpSpLocks noChangeAspect="true"/>
          </p:cNvGrpSpPr>
          <p:nvPr/>
        </p:nvGrpSpPr>
        <p:grpSpPr>
          <a:xfrm rot="0">
            <a:off x="12860827" y="4334790"/>
            <a:ext cx="2553238" cy="2553227"/>
            <a:chOff x="0" y="0"/>
            <a:chExt cx="6350000" cy="6349975"/>
          </a:xfrm>
        </p:grpSpPr>
        <p:sp>
          <p:nvSpPr>
            <p:cNvPr name="Freeform 30" id="30"/>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7"/>
              <a:stretch>
                <a:fillRect l="-11203" r="-1361" t="-13657" b="-55190"/>
              </a:stretch>
            </a:blipFill>
          </p:spPr>
        </p:sp>
      </p:grpSp>
      <p:sp>
        <p:nvSpPr>
          <p:cNvPr name="TextBox 31" id="31"/>
          <p:cNvSpPr txBox="true"/>
          <p:nvPr/>
        </p:nvSpPr>
        <p:spPr>
          <a:xfrm rot="0">
            <a:off x="2171684" y="857250"/>
            <a:ext cx="13944632" cy="1390650"/>
          </a:xfrm>
          <a:prstGeom prst="rect">
            <a:avLst/>
          </a:prstGeom>
        </p:spPr>
        <p:txBody>
          <a:bodyPr anchor="t" rtlCol="false" tIns="0" lIns="0" bIns="0" rIns="0">
            <a:spAutoFit/>
          </a:bodyPr>
          <a:lstStyle/>
          <a:p>
            <a:pPr algn="ctr" marL="0" indent="0" lvl="0">
              <a:lnSpc>
                <a:spcPts val="9600"/>
              </a:lnSpc>
              <a:spcBef>
                <a:spcPct val="0"/>
              </a:spcBef>
            </a:pPr>
            <a:r>
              <a:rPr lang="en-US" sz="8000" u="none">
                <a:solidFill>
                  <a:srgbClr val="FFFAF6"/>
                </a:solidFill>
                <a:latin typeface="Handyman"/>
              </a:rPr>
              <a:t>Add a Team Members Page</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8" t="48109" r="12491" b="880"/>
          <a:stretch>
            <a:fillRect/>
          </a:stretch>
        </p:blipFill>
        <p:spPr>
          <a:xfrm flipH="false" flipV="false" rot="10182911">
            <a:off x="-691829" y="2125030"/>
            <a:ext cx="19150322" cy="10003857"/>
          </a:xfrm>
          <a:prstGeom prst="rect">
            <a:avLst/>
          </a:prstGeom>
        </p:spPr>
      </p:pic>
      <p:sp>
        <p:nvSpPr>
          <p:cNvPr name="TextBox 3" id="3"/>
          <p:cNvSpPr txBox="true"/>
          <p:nvPr/>
        </p:nvSpPr>
        <p:spPr>
          <a:xfrm rot="0">
            <a:off x="3228418" y="7379695"/>
            <a:ext cx="2429727" cy="893826"/>
          </a:xfrm>
          <a:prstGeom prst="rect">
            <a:avLst/>
          </a:prstGeom>
        </p:spPr>
        <p:txBody>
          <a:bodyPr anchor="t" rtlCol="false" tIns="0" lIns="0" bIns="0" rIns="0">
            <a:spAutoFit/>
          </a:bodyPr>
          <a:lstStyle/>
          <a:p>
            <a:pPr algn="ctr">
              <a:lnSpc>
                <a:spcPts val="3132"/>
              </a:lnSpc>
            </a:pPr>
            <a:r>
              <a:rPr lang="en-US" sz="3600" spc="179">
                <a:solidFill>
                  <a:srgbClr val="F6836B"/>
                </a:solidFill>
                <a:latin typeface="Handyman Bold"/>
              </a:rPr>
              <a:t>Client's Name </a:t>
            </a:r>
          </a:p>
        </p:txBody>
      </p:sp>
      <p:sp>
        <p:nvSpPr>
          <p:cNvPr name="TextBox 4" id="4"/>
          <p:cNvSpPr txBox="true"/>
          <p:nvPr/>
        </p:nvSpPr>
        <p:spPr>
          <a:xfrm rot="0">
            <a:off x="3228418" y="8481181"/>
            <a:ext cx="2429727" cy="257175"/>
          </a:xfrm>
          <a:prstGeom prst="rect">
            <a:avLst/>
          </a:prstGeom>
        </p:spPr>
        <p:txBody>
          <a:bodyPr anchor="t" rtlCol="false" tIns="0" lIns="0" bIns="0" rIns="0">
            <a:spAutoFit/>
          </a:bodyPr>
          <a:lstStyle/>
          <a:p>
            <a:pPr algn="ctr">
              <a:lnSpc>
                <a:spcPts val="2160"/>
              </a:lnSpc>
            </a:pPr>
            <a:r>
              <a:rPr lang="en-US" sz="1800" spc="89">
                <a:solidFill>
                  <a:srgbClr val="000000"/>
                </a:solidFill>
                <a:latin typeface="Noto Sans"/>
              </a:rPr>
              <a:t>Title or Position</a:t>
            </a:r>
          </a:p>
        </p:txBody>
      </p:sp>
      <p:pic>
        <p:nvPicPr>
          <p:cNvPr name="Picture 5" id="5"/>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923059">
            <a:off x="-3563248" y="6513047"/>
            <a:ext cx="6607486" cy="6607486"/>
          </a:xfrm>
          <a:prstGeom prst="rect">
            <a:avLst/>
          </a:prstGeom>
        </p:spPr>
      </p:pic>
      <p:pic>
        <p:nvPicPr>
          <p:cNvPr name="Picture 6" id="6"/>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585894">
            <a:off x="12211364" y="-5627701"/>
            <a:ext cx="6607486" cy="6607486"/>
          </a:xfrm>
          <a:prstGeom prst="rect">
            <a:avLst/>
          </a:prstGeom>
        </p:spPr>
      </p:pic>
      <p:pic>
        <p:nvPicPr>
          <p:cNvPr name="Picture 7" id="7"/>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3583057">
            <a:off x="15773232" y="7154920"/>
            <a:ext cx="6607486" cy="6607486"/>
          </a:xfrm>
          <a:prstGeom prst="rect">
            <a:avLst/>
          </a:prstGeom>
        </p:spPr>
      </p:pic>
      <p:pic>
        <p:nvPicPr>
          <p:cNvPr name="Picture 8" id="8"/>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100069">
            <a:off x="-133540" y="-5119944"/>
            <a:ext cx="6607486" cy="6607486"/>
          </a:xfrm>
          <a:prstGeom prst="rect">
            <a:avLst/>
          </a:prstGeom>
        </p:spPr>
      </p:pic>
      <p:pic>
        <p:nvPicPr>
          <p:cNvPr name="Picture 9" id="9"/>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065213">
            <a:off x="16726291" y="3014003"/>
            <a:ext cx="2217023" cy="2217023"/>
          </a:xfrm>
          <a:prstGeom prst="rect">
            <a:avLst/>
          </a:prstGeom>
        </p:spPr>
      </p:pic>
      <p:pic>
        <p:nvPicPr>
          <p:cNvPr name="Picture 10" id="10"/>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058687">
            <a:off x="13398687" y="1439680"/>
            <a:ext cx="2172508" cy="2172508"/>
          </a:xfrm>
          <a:prstGeom prst="rect">
            <a:avLst/>
          </a:prstGeom>
        </p:spPr>
      </p:pic>
      <p:pic>
        <p:nvPicPr>
          <p:cNvPr name="Picture 11" id="11"/>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3232093">
            <a:off x="417924" y="2656105"/>
            <a:ext cx="2103780" cy="2103780"/>
          </a:xfrm>
          <a:prstGeom prst="rect">
            <a:avLst/>
          </a:prstGeom>
        </p:spPr>
      </p:pic>
      <p:pic>
        <p:nvPicPr>
          <p:cNvPr name="Picture 12" id="12"/>
          <p:cNvPicPr>
            <a:picLocks noChangeAspect="true"/>
          </p:cNvPicPr>
          <p:nvPr/>
        </p:nvPicPr>
        <p:blipFill>
          <a:blip r:embed="rId12">
            <a:alphaModFix amt="6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589716">
            <a:off x="6765855" y="9160603"/>
            <a:ext cx="2011164" cy="2011164"/>
          </a:xfrm>
          <a:prstGeom prst="rect">
            <a:avLst/>
          </a:prstGeom>
        </p:spPr>
      </p:pic>
      <p:grpSp>
        <p:nvGrpSpPr>
          <p:cNvPr name="Group 13" id="13"/>
          <p:cNvGrpSpPr>
            <a:grpSpLocks noChangeAspect="true"/>
          </p:cNvGrpSpPr>
          <p:nvPr/>
        </p:nvGrpSpPr>
        <p:grpSpPr>
          <a:xfrm rot="0">
            <a:off x="7465275" y="4334790"/>
            <a:ext cx="2567149" cy="2567139"/>
            <a:chOff x="0" y="0"/>
            <a:chExt cx="6350000" cy="6349975"/>
          </a:xfrm>
        </p:grpSpPr>
        <p:sp>
          <p:nvSpPr>
            <p:cNvPr name="Freeform 14" id="14"/>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4"/>
              <a:stretch>
                <a:fillRect l="-4061" r="-80407" t="-16245" b="-6734"/>
              </a:stretch>
            </a:blipFill>
          </p:spPr>
        </p:sp>
      </p:grpSp>
      <p:grpSp>
        <p:nvGrpSpPr>
          <p:cNvPr name="Group 15" id="15"/>
          <p:cNvGrpSpPr>
            <a:grpSpLocks noChangeAspect="true"/>
          </p:cNvGrpSpPr>
          <p:nvPr/>
        </p:nvGrpSpPr>
        <p:grpSpPr>
          <a:xfrm rot="0">
            <a:off x="3166663" y="4334790"/>
            <a:ext cx="2567149" cy="2567139"/>
            <a:chOff x="0" y="0"/>
            <a:chExt cx="6350000" cy="6349975"/>
          </a:xfrm>
        </p:grpSpPr>
        <p:sp>
          <p:nvSpPr>
            <p:cNvPr name="Freeform 16" id="16"/>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5"/>
              <a:stretch>
                <a:fillRect l="0" r="0" t="0" b="0"/>
              </a:stretch>
            </a:blipFill>
          </p:spPr>
        </p:sp>
      </p:grpSp>
      <p:grpSp>
        <p:nvGrpSpPr>
          <p:cNvPr name="Group 17" id="17"/>
          <p:cNvGrpSpPr>
            <a:grpSpLocks noChangeAspect="true"/>
          </p:cNvGrpSpPr>
          <p:nvPr/>
        </p:nvGrpSpPr>
        <p:grpSpPr>
          <a:xfrm rot="0">
            <a:off x="11763888" y="4334790"/>
            <a:ext cx="2567149" cy="2567139"/>
            <a:chOff x="0" y="0"/>
            <a:chExt cx="6350000" cy="6349975"/>
          </a:xfrm>
        </p:grpSpPr>
        <p:sp>
          <p:nvSpPr>
            <p:cNvPr name="Freeform 18" id="18"/>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6"/>
              <a:stretch>
                <a:fillRect l="0" r="0" t="-19585" b="-30415"/>
              </a:stretch>
            </a:blipFill>
          </p:spPr>
        </p:sp>
      </p:grpSp>
      <p:sp>
        <p:nvSpPr>
          <p:cNvPr name="TextBox 19" id="19"/>
          <p:cNvSpPr txBox="true"/>
          <p:nvPr/>
        </p:nvSpPr>
        <p:spPr>
          <a:xfrm rot="0">
            <a:off x="11839555" y="7379695"/>
            <a:ext cx="2429727" cy="893826"/>
          </a:xfrm>
          <a:prstGeom prst="rect">
            <a:avLst/>
          </a:prstGeom>
        </p:spPr>
        <p:txBody>
          <a:bodyPr anchor="t" rtlCol="false" tIns="0" lIns="0" bIns="0" rIns="0">
            <a:spAutoFit/>
          </a:bodyPr>
          <a:lstStyle/>
          <a:p>
            <a:pPr algn="ctr">
              <a:lnSpc>
                <a:spcPts val="3132"/>
              </a:lnSpc>
            </a:pPr>
            <a:r>
              <a:rPr lang="en-US" sz="3600" spc="179">
                <a:solidFill>
                  <a:srgbClr val="F6836B"/>
                </a:solidFill>
                <a:latin typeface="Handyman Bold"/>
              </a:rPr>
              <a:t>Client's Name </a:t>
            </a:r>
          </a:p>
        </p:txBody>
      </p:sp>
      <p:sp>
        <p:nvSpPr>
          <p:cNvPr name="TextBox 20" id="20"/>
          <p:cNvSpPr txBox="true"/>
          <p:nvPr/>
        </p:nvSpPr>
        <p:spPr>
          <a:xfrm rot="0">
            <a:off x="11839555" y="8481181"/>
            <a:ext cx="2429727" cy="257175"/>
          </a:xfrm>
          <a:prstGeom prst="rect">
            <a:avLst/>
          </a:prstGeom>
        </p:spPr>
        <p:txBody>
          <a:bodyPr anchor="t" rtlCol="false" tIns="0" lIns="0" bIns="0" rIns="0">
            <a:spAutoFit/>
          </a:bodyPr>
          <a:lstStyle/>
          <a:p>
            <a:pPr algn="ctr">
              <a:lnSpc>
                <a:spcPts val="2160"/>
              </a:lnSpc>
            </a:pPr>
            <a:r>
              <a:rPr lang="en-US" sz="1800" spc="89">
                <a:solidFill>
                  <a:srgbClr val="000000"/>
                </a:solidFill>
                <a:latin typeface="Noto Sans"/>
              </a:rPr>
              <a:t>Title or Position</a:t>
            </a:r>
          </a:p>
        </p:txBody>
      </p:sp>
      <p:sp>
        <p:nvSpPr>
          <p:cNvPr name="TextBox 21" id="21"/>
          <p:cNvSpPr txBox="true"/>
          <p:nvPr/>
        </p:nvSpPr>
        <p:spPr>
          <a:xfrm rot="0">
            <a:off x="7534255" y="7379695"/>
            <a:ext cx="2429727" cy="893826"/>
          </a:xfrm>
          <a:prstGeom prst="rect">
            <a:avLst/>
          </a:prstGeom>
        </p:spPr>
        <p:txBody>
          <a:bodyPr anchor="t" rtlCol="false" tIns="0" lIns="0" bIns="0" rIns="0">
            <a:spAutoFit/>
          </a:bodyPr>
          <a:lstStyle/>
          <a:p>
            <a:pPr algn="ctr">
              <a:lnSpc>
                <a:spcPts val="3132"/>
              </a:lnSpc>
            </a:pPr>
            <a:r>
              <a:rPr lang="en-US" sz="3600" spc="179">
                <a:solidFill>
                  <a:srgbClr val="F6836B"/>
                </a:solidFill>
                <a:latin typeface="Handyman Bold"/>
              </a:rPr>
              <a:t>Client's Name </a:t>
            </a:r>
          </a:p>
        </p:txBody>
      </p:sp>
      <p:sp>
        <p:nvSpPr>
          <p:cNvPr name="TextBox 22" id="22"/>
          <p:cNvSpPr txBox="true"/>
          <p:nvPr/>
        </p:nvSpPr>
        <p:spPr>
          <a:xfrm rot="0">
            <a:off x="7534255" y="8481181"/>
            <a:ext cx="2429727" cy="257175"/>
          </a:xfrm>
          <a:prstGeom prst="rect">
            <a:avLst/>
          </a:prstGeom>
        </p:spPr>
        <p:txBody>
          <a:bodyPr anchor="t" rtlCol="false" tIns="0" lIns="0" bIns="0" rIns="0">
            <a:spAutoFit/>
          </a:bodyPr>
          <a:lstStyle/>
          <a:p>
            <a:pPr algn="ctr">
              <a:lnSpc>
                <a:spcPts val="2160"/>
              </a:lnSpc>
            </a:pPr>
            <a:r>
              <a:rPr lang="en-US" sz="1800" spc="89">
                <a:solidFill>
                  <a:srgbClr val="000000"/>
                </a:solidFill>
                <a:latin typeface="Noto Sans"/>
              </a:rPr>
              <a:t>Title or Position</a:t>
            </a:r>
          </a:p>
        </p:txBody>
      </p:sp>
      <p:sp>
        <p:nvSpPr>
          <p:cNvPr name="TextBox 23" id="23"/>
          <p:cNvSpPr txBox="true"/>
          <p:nvPr/>
        </p:nvSpPr>
        <p:spPr>
          <a:xfrm rot="0">
            <a:off x="2171684" y="857250"/>
            <a:ext cx="13944632" cy="1390650"/>
          </a:xfrm>
          <a:prstGeom prst="rect">
            <a:avLst/>
          </a:prstGeom>
        </p:spPr>
        <p:txBody>
          <a:bodyPr anchor="t" rtlCol="false" tIns="0" lIns="0" bIns="0" rIns="0">
            <a:spAutoFit/>
          </a:bodyPr>
          <a:lstStyle/>
          <a:p>
            <a:pPr algn="ctr" marL="0" indent="0" lvl="0">
              <a:lnSpc>
                <a:spcPts val="9600"/>
              </a:lnSpc>
              <a:spcBef>
                <a:spcPct val="0"/>
              </a:spcBef>
            </a:pPr>
            <a:r>
              <a:rPr lang="en-US" sz="8000">
                <a:solidFill>
                  <a:srgbClr val="FFFAF6"/>
                </a:solidFill>
                <a:latin typeface="Handyman"/>
              </a:rPr>
              <a:t>Testimonials</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9524758">
            <a:off x="12489920" y="-5233683"/>
            <a:ext cx="6607486" cy="6607486"/>
          </a:xfrm>
          <a:prstGeom prst="rect">
            <a:avLst/>
          </a:prstGeom>
        </p:spPr>
      </p:pic>
      <p:pic>
        <p:nvPicPr>
          <p:cNvPr name="Picture 3" id="3"/>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7582322">
            <a:off x="14947070" y="5954557"/>
            <a:ext cx="6607486" cy="6607486"/>
          </a:xfrm>
          <a:prstGeom prst="rect">
            <a:avLst/>
          </a:prstGeom>
        </p:spPr>
      </p:pic>
      <p:pic>
        <p:nvPicPr>
          <p:cNvPr name="Picture 4" id="4"/>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5149133">
            <a:off x="3329588" y="8425750"/>
            <a:ext cx="6607486" cy="6607486"/>
          </a:xfrm>
          <a:prstGeom prst="rect">
            <a:avLst/>
          </a:prstGeom>
        </p:spPr>
      </p:pic>
      <p:pic>
        <p:nvPicPr>
          <p:cNvPr name="Picture 5" id="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2554571">
            <a:off x="-1836125" y="-1987758"/>
            <a:ext cx="6607486" cy="6607486"/>
          </a:xfrm>
          <a:prstGeom prst="rect">
            <a:avLst/>
          </a:prstGeom>
        </p:spPr>
      </p:pic>
      <p:pic>
        <p:nvPicPr>
          <p:cNvPr name="Picture 6" id="6"/>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931659" y="-7717353"/>
            <a:ext cx="15448156" cy="15911022"/>
          </a:xfrm>
          <a:prstGeom prst="rect">
            <a:avLst/>
          </a:prstGeom>
        </p:spPr>
      </p:pic>
      <p:pic>
        <p:nvPicPr>
          <p:cNvPr name="Picture 7" id="7"/>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6923059">
            <a:off x="-3397781" y="-3303743"/>
            <a:ext cx="6607486" cy="6607486"/>
          </a:xfrm>
          <a:prstGeom prst="rect">
            <a:avLst/>
          </a:prstGeom>
        </p:spPr>
      </p:pic>
      <p:pic>
        <p:nvPicPr>
          <p:cNvPr name="Picture 8" id="8"/>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1713108">
            <a:off x="590228" y="7166298"/>
            <a:ext cx="2054742" cy="2054742"/>
          </a:xfrm>
          <a:prstGeom prst="rect">
            <a:avLst/>
          </a:prstGeom>
        </p:spPr>
      </p:pic>
      <p:pic>
        <p:nvPicPr>
          <p:cNvPr name="Picture 9" id="9"/>
          <p:cNvPicPr>
            <a:picLocks noChangeAspect="true"/>
          </p:cNvPicPr>
          <p:nvPr/>
        </p:nvPicPr>
        <p:blipFill>
          <a:blip r:embed="rId8">
            <a:alphaModFix amt="53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811349">
            <a:off x="6870453" y="665616"/>
            <a:ext cx="2300979" cy="2300979"/>
          </a:xfrm>
          <a:prstGeom prst="rect">
            <a:avLst/>
          </a:prstGeom>
        </p:spPr>
      </p:pic>
      <p:pic>
        <p:nvPicPr>
          <p:cNvPr name="Picture 10" id="10"/>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1589716">
            <a:off x="11121308" y="7912950"/>
            <a:ext cx="1558029" cy="1558029"/>
          </a:xfrm>
          <a:prstGeom prst="rect">
            <a:avLst/>
          </a:prstGeom>
        </p:spPr>
      </p:pic>
      <p:pic>
        <p:nvPicPr>
          <p:cNvPr name="Picture 11" id="11"/>
          <p:cNvPicPr>
            <a:picLocks noChangeAspect="true"/>
          </p:cNvPicPr>
          <p:nvPr/>
        </p:nvPicPr>
        <p:blipFill>
          <a:blip r:embed="rId12">
            <a:alphaModFix amt="6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3607963">
            <a:off x="14909624" y="2229190"/>
            <a:ext cx="2262401" cy="2262401"/>
          </a:xfrm>
          <a:prstGeom prst="rect">
            <a:avLst/>
          </a:prstGeom>
        </p:spPr>
      </p:pic>
      <p:pic>
        <p:nvPicPr>
          <p:cNvPr name="Picture 12" id="12"/>
          <p:cNvPicPr>
            <a:picLocks noChangeAspect="true"/>
          </p:cNvPicPr>
          <p:nvPr/>
        </p:nvPicPr>
        <p:blipFill>
          <a:blip r:embed="rId14">
            <a:alphaModFix amt="60000"/>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1483229">
            <a:off x="12362089" y="4778023"/>
            <a:ext cx="2308816" cy="2308816"/>
          </a:xfrm>
          <a:prstGeom prst="rect">
            <a:avLst/>
          </a:prstGeom>
        </p:spPr>
      </p:pic>
      <p:grpSp>
        <p:nvGrpSpPr>
          <p:cNvPr name="Group 13" id="13"/>
          <p:cNvGrpSpPr/>
          <p:nvPr/>
        </p:nvGrpSpPr>
        <p:grpSpPr>
          <a:xfrm rot="0">
            <a:off x="1617599" y="3638550"/>
            <a:ext cx="9804119" cy="2532251"/>
            <a:chOff x="0" y="0"/>
            <a:chExt cx="13072159" cy="3376335"/>
          </a:xfrm>
        </p:grpSpPr>
        <p:sp>
          <p:nvSpPr>
            <p:cNvPr name="TextBox 14" id="14"/>
            <p:cNvSpPr txBox="true"/>
            <p:nvPr/>
          </p:nvSpPr>
          <p:spPr>
            <a:xfrm rot="0">
              <a:off x="3527814" y="231573"/>
              <a:ext cx="9219665" cy="1785097"/>
            </a:xfrm>
            <a:prstGeom prst="rect">
              <a:avLst/>
            </a:prstGeom>
          </p:spPr>
          <p:txBody>
            <a:bodyPr anchor="t" rtlCol="false" tIns="0" lIns="0" bIns="0" rIns="0">
              <a:spAutoFit/>
            </a:bodyPr>
            <a:lstStyle/>
            <a:p>
              <a:pPr marL="0" indent="0" lvl="0">
                <a:lnSpc>
                  <a:spcPts val="9600"/>
                </a:lnSpc>
                <a:spcBef>
                  <a:spcPct val="0"/>
                </a:spcBef>
              </a:pPr>
              <a:r>
                <a:rPr lang="en-US" sz="8000">
                  <a:solidFill>
                    <a:srgbClr val="F6836B"/>
                  </a:solidFill>
                  <a:latin typeface="Handyman"/>
                </a:rPr>
                <a:t>Our Project</a:t>
              </a:r>
            </a:p>
          </p:txBody>
        </p:sp>
        <p:sp>
          <p:nvSpPr>
            <p:cNvPr name="TextBox 15" id="15"/>
            <p:cNvSpPr txBox="true"/>
            <p:nvPr/>
          </p:nvSpPr>
          <p:spPr>
            <a:xfrm rot="0">
              <a:off x="3527814" y="2099188"/>
              <a:ext cx="9544346" cy="1277147"/>
            </a:xfrm>
            <a:prstGeom prst="rect">
              <a:avLst/>
            </a:prstGeom>
          </p:spPr>
          <p:txBody>
            <a:bodyPr anchor="t" rtlCol="false" tIns="0" lIns="0" bIns="0" rIns="0">
              <a:spAutoFit/>
            </a:bodyPr>
            <a:lstStyle/>
            <a:p>
              <a:pPr>
                <a:lnSpc>
                  <a:spcPts val="3919"/>
                </a:lnSpc>
              </a:pPr>
              <a:r>
                <a:rPr lang="en-US" sz="2799">
                  <a:solidFill>
                    <a:srgbClr val="000000"/>
                  </a:solidFill>
                  <a:latin typeface="Noto Sans"/>
                </a:rPr>
                <a:t>Elaborate on what you </a:t>
              </a:r>
            </a:p>
            <a:p>
              <a:pPr marL="0" indent="0" lvl="0">
                <a:lnSpc>
                  <a:spcPts val="3919"/>
                </a:lnSpc>
                <a:spcBef>
                  <a:spcPct val="0"/>
                </a:spcBef>
              </a:pPr>
              <a:r>
                <a:rPr lang="en-US" sz="2799">
                  <a:solidFill>
                    <a:srgbClr val="000000"/>
                  </a:solidFill>
                  <a:latin typeface="Noto Sans"/>
                </a:rPr>
                <a:t>want to discuss.</a:t>
              </a:r>
              <a:r>
                <a:rPr lang="en-US" sz="2799">
                  <a:solidFill>
                    <a:srgbClr val="000000"/>
                  </a:solidFill>
                  <a:latin typeface="Noto Sans"/>
                </a:rPr>
                <a:t> </a:t>
              </a:r>
            </a:p>
          </p:txBody>
        </p:sp>
        <p:pic>
          <p:nvPicPr>
            <p:cNvPr name="Picture 16" id="16"/>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1832776">
              <a:off x="417934" y="396872"/>
              <a:ext cx="2172884" cy="2237989"/>
            </a:xfrm>
            <a:prstGeom prst="rect">
              <a:avLst/>
            </a:prstGeom>
          </p:spPr>
        </p:pic>
        <p:sp>
          <p:nvSpPr>
            <p:cNvPr name="TextBox 17" id="17"/>
            <p:cNvSpPr txBox="true"/>
            <p:nvPr/>
          </p:nvSpPr>
          <p:spPr>
            <a:xfrm rot="0">
              <a:off x="827199" y="585904"/>
              <a:ext cx="1354354" cy="1602749"/>
            </a:xfrm>
            <a:prstGeom prst="rect">
              <a:avLst/>
            </a:prstGeom>
          </p:spPr>
          <p:txBody>
            <a:bodyPr anchor="t" rtlCol="false" tIns="0" lIns="0" bIns="0" rIns="0">
              <a:spAutoFit/>
            </a:bodyPr>
            <a:lstStyle/>
            <a:p>
              <a:pPr algn="ctr">
                <a:lnSpc>
                  <a:spcPts val="9343"/>
                </a:lnSpc>
                <a:spcBef>
                  <a:spcPct val="0"/>
                </a:spcBef>
              </a:pPr>
              <a:r>
                <a:rPr lang="en-US" sz="6674">
                  <a:solidFill>
                    <a:srgbClr val="F8FFEA"/>
                  </a:solidFill>
                  <a:latin typeface="Handyman"/>
                </a:rPr>
                <a:t>2.</a:t>
              </a:r>
            </a:p>
          </p:txBody>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6923059">
            <a:off x="8169581" y="6359198"/>
            <a:ext cx="6607486" cy="6607486"/>
          </a:xfrm>
          <a:prstGeom prst="rect">
            <a:avLst/>
          </a:prstGeom>
        </p:spPr>
      </p:pic>
      <p:pic>
        <p:nvPicPr>
          <p:cNvPr name="Picture 3" id="3"/>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518569">
            <a:off x="13377237" y="3347687"/>
            <a:ext cx="6607486" cy="6607486"/>
          </a:xfrm>
          <a:prstGeom prst="rect">
            <a:avLst/>
          </a:prstGeom>
        </p:spPr>
      </p:pic>
      <p:pic>
        <p:nvPicPr>
          <p:cNvPr name="Picture 4" id="4"/>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2554571">
            <a:off x="4406838" y="-3551393"/>
            <a:ext cx="6607486" cy="6607486"/>
          </a:xfrm>
          <a:prstGeom prst="rect">
            <a:avLst/>
          </a:prstGeom>
        </p:spPr>
      </p:pic>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5491485" y="-7473533"/>
            <a:ext cx="17022351" cy="17532384"/>
          </a:xfrm>
          <a:prstGeom prst="rect">
            <a:avLst/>
          </a:prstGeom>
        </p:spPr>
      </p:pic>
      <p:pic>
        <p:nvPicPr>
          <p:cNvPr name="Picture 6" id="6"/>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2100069">
            <a:off x="-6307929" y="519073"/>
            <a:ext cx="6607486" cy="6607486"/>
          </a:xfrm>
          <a:prstGeom prst="rect">
            <a:avLst/>
          </a:prstGeom>
        </p:spPr>
      </p:pic>
      <p:pic>
        <p:nvPicPr>
          <p:cNvPr name="Picture 7" id="7"/>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700000">
            <a:off x="-856797" y="8845063"/>
            <a:ext cx="2032832" cy="2032832"/>
          </a:xfrm>
          <a:prstGeom prst="rect">
            <a:avLst/>
          </a:prstGeom>
        </p:spPr>
      </p:pic>
      <p:pic>
        <p:nvPicPr>
          <p:cNvPr name="Picture 8" id="8"/>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065213">
            <a:off x="5198997" y="6903707"/>
            <a:ext cx="2308816" cy="2308816"/>
          </a:xfrm>
          <a:prstGeom prst="rect">
            <a:avLst/>
          </a:prstGeom>
        </p:spPr>
      </p:pic>
      <p:grpSp>
        <p:nvGrpSpPr>
          <p:cNvPr name="Group 9" id="9"/>
          <p:cNvGrpSpPr>
            <a:grpSpLocks noChangeAspect="true"/>
          </p:cNvGrpSpPr>
          <p:nvPr/>
        </p:nvGrpSpPr>
        <p:grpSpPr>
          <a:xfrm rot="0">
            <a:off x="7466388" y="265655"/>
            <a:ext cx="10069618" cy="9692095"/>
            <a:chOff x="30480" y="591820"/>
            <a:chExt cx="12736830" cy="12259310"/>
          </a:xfrm>
        </p:grpSpPr>
        <p:sp>
          <p:nvSpPr>
            <p:cNvPr name="Freeform 10" id="10"/>
            <p:cNvSpPr/>
            <p:nvPr/>
          </p:nvSpPr>
          <p:spPr>
            <a:xfrm flipH="false" flipV="false">
              <a:off x="30480" y="591820"/>
              <a:ext cx="12736830" cy="12259310"/>
            </a:xfrm>
            <a:custGeom>
              <a:avLst/>
              <a:gdLst/>
              <a:ahLst/>
              <a:cxnLst/>
              <a:rect r="r" b="b" t="t" l="l"/>
              <a:pathLst>
                <a:path h="12259310" w="1273683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10"/>
              <a:stretch>
                <a:fillRect l="-19264" r="-18777" t="-5134" b="5134"/>
              </a:stretch>
            </a:blipFill>
          </p:spPr>
        </p:sp>
      </p:grpSp>
      <p:sp>
        <p:nvSpPr>
          <p:cNvPr name="TextBox 11" id="11"/>
          <p:cNvSpPr txBox="true"/>
          <p:nvPr/>
        </p:nvSpPr>
        <p:spPr>
          <a:xfrm rot="0">
            <a:off x="1028700" y="8152918"/>
            <a:ext cx="5492628" cy="863525"/>
          </a:xfrm>
          <a:prstGeom prst="rect">
            <a:avLst/>
          </a:prstGeom>
        </p:spPr>
        <p:txBody>
          <a:bodyPr anchor="t" rtlCol="false" tIns="0" lIns="0" bIns="0" rIns="0">
            <a:spAutoFit/>
          </a:bodyPr>
          <a:lstStyle/>
          <a:p>
            <a:pPr algn="l" marL="0" indent="0" lvl="0">
              <a:lnSpc>
                <a:spcPts val="3359"/>
              </a:lnSpc>
              <a:spcBef>
                <a:spcPct val="0"/>
              </a:spcBef>
            </a:pPr>
            <a:r>
              <a:rPr lang="en-US" sz="2400" u="none">
                <a:solidFill>
                  <a:srgbClr val="000000"/>
                </a:solidFill>
                <a:latin typeface="Handyman Bold"/>
              </a:rPr>
              <a:t>YEAR: 2022</a:t>
            </a:r>
          </a:p>
          <a:p>
            <a:pPr algn="l" marL="0" indent="0" lvl="0">
              <a:lnSpc>
                <a:spcPts val="3359"/>
              </a:lnSpc>
              <a:spcBef>
                <a:spcPct val="0"/>
              </a:spcBef>
            </a:pPr>
            <a:r>
              <a:rPr lang="en-US" sz="2400" u="none">
                <a:solidFill>
                  <a:srgbClr val="000000"/>
                </a:solidFill>
                <a:latin typeface="Handyman Bold"/>
              </a:rPr>
              <a:t>ROLE: WRITE YOUR ROLE</a:t>
            </a:r>
          </a:p>
        </p:txBody>
      </p:sp>
      <p:sp>
        <p:nvSpPr>
          <p:cNvPr name="TextBox 12" id="12"/>
          <p:cNvSpPr txBox="true"/>
          <p:nvPr/>
        </p:nvSpPr>
        <p:spPr>
          <a:xfrm rot="0">
            <a:off x="1028700" y="3947074"/>
            <a:ext cx="5492628" cy="3329940"/>
          </a:xfrm>
          <a:prstGeom prst="rect">
            <a:avLst/>
          </a:prstGeom>
        </p:spPr>
        <p:txBody>
          <a:bodyPr anchor="t" rtlCol="false" tIns="0" lIns="0" bIns="0" rIns="0">
            <a:spAutoFit/>
          </a:bodyPr>
          <a:lstStyle/>
          <a:p>
            <a:pPr algn="l" marL="0" indent="0" lvl="0">
              <a:lnSpc>
                <a:spcPts val="3359"/>
              </a:lnSpc>
              <a:spcBef>
                <a:spcPct val="0"/>
              </a:spcBef>
            </a:pPr>
            <a:r>
              <a:rPr lang="en-US" sz="2400" u="none">
                <a:solidFill>
                  <a:srgbClr val="000000"/>
                </a:solidFill>
                <a:latin typeface="Noto Sans"/>
              </a:rPr>
              <a:t>Presentations are communication tools that can be used as demonstrations, lectures, speeches, reports, and more. It is mostly presented before an audience. It serves a variety of purposes, making presentations powerful tools for convincing and teaching.</a:t>
            </a:r>
          </a:p>
        </p:txBody>
      </p:sp>
      <p:sp>
        <p:nvSpPr>
          <p:cNvPr name="TextBox 13" id="13"/>
          <p:cNvSpPr txBox="true"/>
          <p:nvPr/>
        </p:nvSpPr>
        <p:spPr>
          <a:xfrm rot="0">
            <a:off x="1028700" y="933450"/>
            <a:ext cx="4462785" cy="2609850"/>
          </a:xfrm>
          <a:prstGeom prst="rect">
            <a:avLst/>
          </a:prstGeom>
        </p:spPr>
        <p:txBody>
          <a:bodyPr anchor="t" rtlCol="false" tIns="0" lIns="0" bIns="0" rIns="0">
            <a:spAutoFit/>
          </a:bodyPr>
          <a:lstStyle/>
          <a:p>
            <a:pPr marL="0" indent="0" lvl="0">
              <a:lnSpc>
                <a:spcPts val="9600"/>
              </a:lnSpc>
              <a:spcBef>
                <a:spcPct val="0"/>
              </a:spcBef>
            </a:pPr>
            <a:r>
              <a:rPr lang="en-US" sz="8000" u="none">
                <a:solidFill>
                  <a:srgbClr val="F6836B"/>
                </a:solidFill>
                <a:latin typeface="Handyman"/>
              </a:rPr>
              <a:t>Your Project</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9524758">
            <a:off x="12489920" y="-5233683"/>
            <a:ext cx="6607486" cy="6607486"/>
          </a:xfrm>
          <a:prstGeom prst="rect">
            <a:avLst/>
          </a:prstGeom>
        </p:spPr>
      </p:pic>
      <p:pic>
        <p:nvPicPr>
          <p:cNvPr name="Picture 3" id="3"/>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7582322">
            <a:off x="14947070" y="5954557"/>
            <a:ext cx="6607486" cy="6607486"/>
          </a:xfrm>
          <a:prstGeom prst="rect">
            <a:avLst/>
          </a:prstGeom>
        </p:spPr>
      </p:pic>
      <p:pic>
        <p:nvPicPr>
          <p:cNvPr name="Picture 4" id="4"/>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7582322">
            <a:off x="-5708073" y="-2275043"/>
            <a:ext cx="6607486" cy="6607486"/>
          </a:xfrm>
          <a:prstGeom prst="rect">
            <a:avLst/>
          </a:prstGeom>
        </p:spPr>
      </p:pic>
      <p:pic>
        <p:nvPicPr>
          <p:cNvPr name="Picture 5" id="5"/>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5149133">
            <a:off x="3329588" y="8425750"/>
            <a:ext cx="6607486" cy="6607486"/>
          </a:xfrm>
          <a:prstGeom prst="rect">
            <a:avLst/>
          </a:prstGeom>
        </p:spPr>
      </p:pic>
      <p:pic>
        <p:nvPicPr>
          <p:cNvPr name="Picture 6" id="6"/>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2125479" y="2238875"/>
            <a:ext cx="2162175" cy="2162175"/>
          </a:xfrm>
          <a:prstGeom prst="rect">
            <a:avLst/>
          </a:prstGeom>
        </p:spPr>
      </p:pic>
      <p:pic>
        <p:nvPicPr>
          <p:cNvPr name="Picture 7" id="7"/>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1713108">
            <a:off x="419243" y="7766951"/>
            <a:ext cx="2353059" cy="2353059"/>
          </a:xfrm>
          <a:prstGeom prst="rect">
            <a:avLst/>
          </a:prstGeom>
        </p:spPr>
      </p:pic>
      <p:pic>
        <p:nvPicPr>
          <p:cNvPr name="Picture 8" id="8"/>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1589716">
            <a:off x="4527556" y="365133"/>
            <a:ext cx="1798966" cy="1798966"/>
          </a:xfrm>
          <a:prstGeom prst="rect">
            <a:avLst/>
          </a:prstGeom>
        </p:spPr>
      </p:pic>
      <p:pic>
        <p:nvPicPr>
          <p:cNvPr name="Picture 9" id="9"/>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3607963">
            <a:off x="15194950" y="2132674"/>
            <a:ext cx="2262401" cy="2262401"/>
          </a:xfrm>
          <a:prstGeom prst="rect">
            <a:avLst/>
          </a:prstGeom>
        </p:spPr>
      </p:pic>
      <p:pic>
        <p:nvPicPr>
          <p:cNvPr name="Picture 10" id="10"/>
          <p:cNvPicPr>
            <a:picLocks noChangeAspect="true"/>
          </p:cNvPicPr>
          <p:nvPr/>
        </p:nvPicPr>
        <p:blipFill>
          <a:blip r:embed="rId12">
            <a:alphaModFix amt="6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483229">
            <a:off x="5350281" y="6587244"/>
            <a:ext cx="1520929" cy="1520929"/>
          </a:xfrm>
          <a:prstGeom prst="rect">
            <a:avLst/>
          </a:prstGeom>
        </p:spPr>
      </p:pic>
      <p:grpSp>
        <p:nvGrpSpPr>
          <p:cNvPr name="Group 11" id="11"/>
          <p:cNvGrpSpPr>
            <a:grpSpLocks noChangeAspect="true"/>
          </p:cNvGrpSpPr>
          <p:nvPr/>
        </p:nvGrpSpPr>
        <p:grpSpPr>
          <a:xfrm rot="0">
            <a:off x="6602962" y="-2425055"/>
            <a:ext cx="13207211" cy="12712055"/>
            <a:chOff x="30480" y="591820"/>
            <a:chExt cx="12736830" cy="12259310"/>
          </a:xfrm>
        </p:grpSpPr>
        <p:sp>
          <p:nvSpPr>
            <p:cNvPr name="Freeform 12" id="12"/>
            <p:cNvSpPr/>
            <p:nvPr/>
          </p:nvSpPr>
          <p:spPr>
            <a:xfrm flipH="false" flipV="false">
              <a:off x="30480" y="591820"/>
              <a:ext cx="12736830" cy="12259310"/>
            </a:xfrm>
            <a:custGeom>
              <a:avLst/>
              <a:gdLst/>
              <a:ahLst/>
              <a:cxnLst/>
              <a:rect r="r" b="b" t="t" l="l"/>
              <a:pathLst>
                <a:path h="12259310" w="1273683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14"/>
              <a:stretch>
                <a:fillRect l="-243" r="243" t="-36580" b="-26311"/>
              </a:stretch>
            </a:blipFill>
          </p:spPr>
        </p:sp>
      </p:grpSp>
      <p:sp>
        <p:nvSpPr>
          <p:cNvPr name="TextBox 13" id="13"/>
          <p:cNvSpPr txBox="true"/>
          <p:nvPr/>
        </p:nvSpPr>
        <p:spPr>
          <a:xfrm rot="0">
            <a:off x="1595772" y="2299458"/>
            <a:ext cx="6355205" cy="5048250"/>
          </a:xfrm>
          <a:prstGeom prst="rect">
            <a:avLst/>
          </a:prstGeom>
        </p:spPr>
        <p:txBody>
          <a:bodyPr anchor="t" rtlCol="false" tIns="0" lIns="0" bIns="0" rIns="0">
            <a:spAutoFit/>
          </a:bodyPr>
          <a:lstStyle/>
          <a:p>
            <a:pPr marL="0" indent="0" lvl="0">
              <a:lnSpc>
                <a:spcPts val="9600"/>
              </a:lnSpc>
              <a:spcBef>
                <a:spcPct val="0"/>
              </a:spcBef>
            </a:pPr>
            <a:r>
              <a:rPr lang="en-US" sz="8000" u="none">
                <a:solidFill>
                  <a:srgbClr val="FFFAF6"/>
                </a:solidFill>
                <a:latin typeface="Handyman"/>
              </a:rPr>
              <a:t>A picture is worth a thousand words</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8" t="48109" r="12491" b="880"/>
          <a:stretch>
            <a:fillRect/>
          </a:stretch>
        </p:blipFill>
        <p:spPr>
          <a:xfrm flipH="false" flipV="false" rot="10182911">
            <a:off x="-546438" y="2371430"/>
            <a:ext cx="19150322" cy="10003857"/>
          </a:xfrm>
          <a:prstGeom prst="rect">
            <a:avLst/>
          </a:prstGeom>
        </p:spPr>
      </p:pic>
      <p:pic>
        <p:nvPicPr>
          <p:cNvPr name="Picture 3" id="3"/>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923059">
            <a:off x="-4765167" y="4915698"/>
            <a:ext cx="6607486" cy="6607486"/>
          </a:xfrm>
          <a:prstGeom prst="rect">
            <a:avLst/>
          </a:prstGeom>
        </p:spPr>
      </p:pic>
      <p:pic>
        <p:nvPicPr>
          <p:cNvPr name="Picture 4" id="4"/>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3583057">
            <a:off x="15890798" y="5200288"/>
            <a:ext cx="6607486" cy="6607486"/>
          </a:xfrm>
          <a:prstGeom prst="rect">
            <a:avLst/>
          </a:prstGeom>
        </p:spPr>
      </p:pic>
      <p:pic>
        <p:nvPicPr>
          <p:cNvPr name="Picture 5" id="5"/>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100069">
            <a:off x="-3259827" y="-4825614"/>
            <a:ext cx="6607486" cy="6607486"/>
          </a:xfrm>
          <a:prstGeom prst="rect">
            <a:avLst/>
          </a:prstGeom>
        </p:spPr>
      </p:pic>
      <p:pic>
        <p:nvPicPr>
          <p:cNvPr name="Picture 6" id="6"/>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065213">
            <a:off x="15683491" y="601347"/>
            <a:ext cx="1377769" cy="1377769"/>
          </a:xfrm>
          <a:prstGeom prst="rect">
            <a:avLst/>
          </a:prstGeom>
        </p:spPr>
      </p:pic>
      <p:pic>
        <p:nvPicPr>
          <p:cNvPr name="Picture 7" id="7"/>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058687">
            <a:off x="15673327" y="2749668"/>
            <a:ext cx="1327354" cy="1327354"/>
          </a:xfrm>
          <a:prstGeom prst="rect">
            <a:avLst/>
          </a:prstGeom>
        </p:spPr>
      </p:pic>
      <p:pic>
        <p:nvPicPr>
          <p:cNvPr name="Picture 8" id="8"/>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3232093">
            <a:off x="1269822" y="2227490"/>
            <a:ext cx="1213781" cy="1213781"/>
          </a:xfrm>
          <a:prstGeom prst="rect">
            <a:avLst/>
          </a:prstGeom>
        </p:spPr>
      </p:pic>
      <p:pic>
        <p:nvPicPr>
          <p:cNvPr name="Picture 9" id="9"/>
          <p:cNvPicPr>
            <a:picLocks noChangeAspect="true"/>
          </p:cNvPicPr>
          <p:nvPr/>
        </p:nvPicPr>
        <p:blipFill>
          <a:blip r:embed="rId12">
            <a:alphaModFix amt="6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589716">
            <a:off x="6187376" y="8321350"/>
            <a:ext cx="1222282" cy="1222282"/>
          </a:xfrm>
          <a:prstGeom prst="rect">
            <a:avLst/>
          </a:prstGeom>
        </p:spPr>
      </p:pic>
      <p:pic>
        <p:nvPicPr>
          <p:cNvPr name="Picture 10" id="10"/>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3460818" y="4313274"/>
            <a:ext cx="1751436" cy="1751436"/>
          </a:xfrm>
          <a:prstGeom prst="rect">
            <a:avLst/>
          </a:prstGeom>
        </p:spPr>
      </p:pic>
      <p:pic>
        <p:nvPicPr>
          <p:cNvPr name="Picture 11" id="11"/>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8062052" y="4290906"/>
            <a:ext cx="1751436" cy="1751436"/>
          </a:xfrm>
          <a:prstGeom prst="rect">
            <a:avLst/>
          </a:prstGeom>
        </p:spPr>
      </p:pic>
      <p:pic>
        <p:nvPicPr>
          <p:cNvPr name="Picture 12" id="12"/>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11997388" y="4335641"/>
            <a:ext cx="1706701" cy="1706701"/>
          </a:xfrm>
          <a:prstGeom prst="rect">
            <a:avLst/>
          </a:prstGeom>
        </p:spPr>
      </p:pic>
      <p:sp>
        <p:nvSpPr>
          <p:cNvPr name="TextBox 13" id="13"/>
          <p:cNvSpPr txBox="true"/>
          <p:nvPr/>
        </p:nvSpPr>
        <p:spPr>
          <a:xfrm rot="0">
            <a:off x="3170203" y="6465055"/>
            <a:ext cx="3411046" cy="552450"/>
          </a:xfrm>
          <a:prstGeom prst="rect">
            <a:avLst/>
          </a:prstGeom>
        </p:spPr>
        <p:txBody>
          <a:bodyPr anchor="t" rtlCol="false" tIns="0" lIns="0" bIns="0" rIns="0">
            <a:spAutoFit/>
          </a:bodyPr>
          <a:lstStyle/>
          <a:p>
            <a:pPr marL="0" indent="0" lvl="0">
              <a:lnSpc>
                <a:spcPts val="3840"/>
              </a:lnSpc>
              <a:spcBef>
                <a:spcPct val="0"/>
              </a:spcBef>
            </a:pPr>
            <a:r>
              <a:rPr lang="en-US" sz="3200" u="none">
                <a:solidFill>
                  <a:srgbClr val="1FDC93"/>
                </a:solidFill>
                <a:latin typeface="Handyman"/>
              </a:rPr>
              <a:t>Add a main point</a:t>
            </a:r>
          </a:p>
        </p:txBody>
      </p:sp>
      <p:sp>
        <p:nvSpPr>
          <p:cNvPr name="TextBox 14" id="14"/>
          <p:cNvSpPr txBox="true"/>
          <p:nvPr/>
        </p:nvSpPr>
        <p:spPr>
          <a:xfrm rot="0">
            <a:off x="2939627" y="7344784"/>
            <a:ext cx="3411046" cy="611505"/>
          </a:xfrm>
          <a:prstGeom prst="rect">
            <a:avLst/>
          </a:prstGeom>
        </p:spPr>
        <p:txBody>
          <a:bodyPr anchor="t" rtlCol="false" tIns="0" lIns="0" bIns="0" rIns="0">
            <a:spAutoFit/>
          </a:bodyPr>
          <a:lstStyle/>
          <a:p>
            <a:pPr algn="ctr" marL="0" indent="0" lvl="0">
              <a:lnSpc>
                <a:spcPts val="2520"/>
              </a:lnSpc>
              <a:spcBef>
                <a:spcPct val="0"/>
              </a:spcBef>
            </a:pPr>
            <a:r>
              <a:rPr lang="en-US" sz="1800" u="none">
                <a:solidFill>
                  <a:srgbClr val="000000"/>
                </a:solidFill>
                <a:latin typeface="Noto Sans"/>
              </a:rPr>
              <a:t>Briefly elaborate on what you want to discuss. </a:t>
            </a:r>
          </a:p>
        </p:txBody>
      </p:sp>
      <p:sp>
        <p:nvSpPr>
          <p:cNvPr name="TextBox 15" id="15"/>
          <p:cNvSpPr txBox="true"/>
          <p:nvPr/>
        </p:nvSpPr>
        <p:spPr>
          <a:xfrm rot="0">
            <a:off x="7438488" y="6465055"/>
            <a:ext cx="3411046" cy="552450"/>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1FDC93"/>
                </a:solidFill>
                <a:latin typeface="Handyman"/>
              </a:rPr>
              <a:t>Add a main point</a:t>
            </a:r>
          </a:p>
        </p:txBody>
      </p:sp>
      <p:sp>
        <p:nvSpPr>
          <p:cNvPr name="TextBox 16" id="16"/>
          <p:cNvSpPr txBox="true"/>
          <p:nvPr/>
        </p:nvSpPr>
        <p:spPr>
          <a:xfrm rot="0">
            <a:off x="7323200" y="7344784"/>
            <a:ext cx="3411046" cy="611505"/>
          </a:xfrm>
          <a:prstGeom prst="rect">
            <a:avLst/>
          </a:prstGeom>
        </p:spPr>
        <p:txBody>
          <a:bodyPr anchor="t" rtlCol="false" tIns="0" lIns="0" bIns="0" rIns="0">
            <a:spAutoFit/>
          </a:bodyPr>
          <a:lstStyle/>
          <a:p>
            <a:pPr algn="ctr" marL="0" indent="0" lvl="0">
              <a:lnSpc>
                <a:spcPts val="2520"/>
              </a:lnSpc>
              <a:spcBef>
                <a:spcPct val="0"/>
              </a:spcBef>
            </a:pPr>
            <a:r>
              <a:rPr lang="en-US" sz="1800" u="none">
                <a:solidFill>
                  <a:srgbClr val="000000"/>
                </a:solidFill>
                <a:latin typeface="Noto Sans"/>
              </a:rPr>
              <a:t>Briefly elaborate on what you want to discuss. </a:t>
            </a:r>
          </a:p>
        </p:txBody>
      </p:sp>
      <p:sp>
        <p:nvSpPr>
          <p:cNvPr name="TextBox 17" id="17"/>
          <p:cNvSpPr txBox="true"/>
          <p:nvPr/>
        </p:nvSpPr>
        <p:spPr>
          <a:xfrm rot="0">
            <a:off x="11706773" y="6465055"/>
            <a:ext cx="3411046" cy="552450"/>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1FDC93"/>
                </a:solidFill>
                <a:latin typeface="Handyman"/>
              </a:rPr>
              <a:t>Add a main point</a:t>
            </a:r>
          </a:p>
        </p:txBody>
      </p:sp>
      <p:sp>
        <p:nvSpPr>
          <p:cNvPr name="TextBox 18" id="18"/>
          <p:cNvSpPr txBox="true"/>
          <p:nvPr/>
        </p:nvSpPr>
        <p:spPr>
          <a:xfrm rot="0">
            <a:off x="11569174" y="7344784"/>
            <a:ext cx="3411046" cy="611505"/>
          </a:xfrm>
          <a:prstGeom prst="rect">
            <a:avLst/>
          </a:prstGeom>
        </p:spPr>
        <p:txBody>
          <a:bodyPr anchor="t" rtlCol="false" tIns="0" lIns="0" bIns="0" rIns="0">
            <a:spAutoFit/>
          </a:bodyPr>
          <a:lstStyle/>
          <a:p>
            <a:pPr algn="ctr" marL="0" indent="0" lvl="0">
              <a:lnSpc>
                <a:spcPts val="2520"/>
              </a:lnSpc>
              <a:spcBef>
                <a:spcPct val="0"/>
              </a:spcBef>
            </a:pPr>
            <a:r>
              <a:rPr lang="en-US" sz="1800" u="none">
                <a:solidFill>
                  <a:srgbClr val="000000"/>
                </a:solidFill>
                <a:latin typeface="Noto Sans"/>
              </a:rPr>
              <a:t>Briefly elaborate on what you want to discuss. </a:t>
            </a:r>
          </a:p>
        </p:txBody>
      </p:sp>
      <p:sp>
        <p:nvSpPr>
          <p:cNvPr name="TextBox 19" id="19"/>
          <p:cNvSpPr txBox="true"/>
          <p:nvPr/>
        </p:nvSpPr>
        <p:spPr>
          <a:xfrm rot="0">
            <a:off x="2539507" y="857250"/>
            <a:ext cx="13208985" cy="1390650"/>
          </a:xfrm>
          <a:prstGeom prst="rect">
            <a:avLst/>
          </a:prstGeom>
        </p:spPr>
        <p:txBody>
          <a:bodyPr anchor="t" rtlCol="false" tIns="0" lIns="0" bIns="0" rIns="0">
            <a:spAutoFit/>
          </a:bodyPr>
          <a:lstStyle/>
          <a:p>
            <a:pPr algn="ctr" marL="0" indent="0" lvl="0">
              <a:lnSpc>
                <a:spcPts val="9600"/>
              </a:lnSpc>
              <a:spcBef>
                <a:spcPct val="0"/>
              </a:spcBef>
            </a:pPr>
            <a:r>
              <a:rPr lang="en-US" sz="8000" u="none">
                <a:solidFill>
                  <a:srgbClr val="FFFAF6"/>
                </a:solidFill>
                <a:latin typeface="Handyman"/>
              </a:rPr>
              <a:t>Write your topic or idea</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7818180" y="-4609856"/>
            <a:ext cx="17022351" cy="17532384"/>
          </a:xfrm>
          <a:prstGeom prst="rect">
            <a:avLst/>
          </a:prstGeom>
        </p:spPr>
      </p:pic>
      <p:pic>
        <p:nvPicPr>
          <p:cNvPr name="Picture 3" id="3"/>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554571">
            <a:off x="6107225" y="-4125955"/>
            <a:ext cx="6607486" cy="6607486"/>
          </a:xfrm>
          <a:prstGeom prst="rect">
            <a:avLst/>
          </a:prstGeom>
        </p:spPr>
      </p:pic>
      <p:pic>
        <p:nvPicPr>
          <p:cNvPr name="Picture 4" id="4"/>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585894">
            <a:off x="13669351" y="-2374673"/>
            <a:ext cx="6607486" cy="6607486"/>
          </a:xfrm>
          <a:prstGeom prst="rect">
            <a:avLst/>
          </a:prstGeom>
        </p:spPr>
      </p:pic>
      <p:pic>
        <p:nvPicPr>
          <p:cNvPr name="Picture 5" id="5"/>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923059">
            <a:off x="5054482" y="9695360"/>
            <a:ext cx="6607486" cy="6607486"/>
          </a:xfrm>
          <a:prstGeom prst="rect">
            <a:avLst/>
          </a:prstGeom>
        </p:spPr>
      </p:pic>
      <p:sp>
        <p:nvSpPr>
          <p:cNvPr name="TextBox 6" id="6"/>
          <p:cNvSpPr txBox="true"/>
          <p:nvPr/>
        </p:nvSpPr>
        <p:spPr>
          <a:xfrm rot="0">
            <a:off x="1028700" y="1619209"/>
            <a:ext cx="5562600" cy="1390650"/>
          </a:xfrm>
          <a:prstGeom prst="rect">
            <a:avLst/>
          </a:prstGeom>
        </p:spPr>
        <p:txBody>
          <a:bodyPr anchor="t" rtlCol="false" tIns="0" lIns="0" bIns="0" rIns="0">
            <a:spAutoFit/>
          </a:bodyPr>
          <a:lstStyle/>
          <a:p>
            <a:pPr algn="l" marL="0" indent="0" lvl="0">
              <a:lnSpc>
                <a:spcPts val="9600"/>
              </a:lnSpc>
              <a:spcBef>
                <a:spcPct val="0"/>
              </a:spcBef>
            </a:pPr>
            <a:r>
              <a:rPr lang="en-US" sz="8000" u="none">
                <a:solidFill>
                  <a:srgbClr val="F6836B"/>
                </a:solidFill>
                <a:latin typeface="Handyman"/>
              </a:rPr>
              <a:t>Our Services</a:t>
            </a:r>
          </a:p>
        </p:txBody>
      </p:sp>
      <p:sp>
        <p:nvSpPr>
          <p:cNvPr name="TextBox 7" id="7"/>
          <p:cNvSpPr txBox="true"/>
          <p:nvPr/>
        </p:nvSpPr>
        <p:spPr>
          <a:xfrm rot="0">
            <a:off x="1028700" y="4367429"/>
            <a:ext cx="2781300" cy="552450"/>
          </a:xfrm>
          <a:prstGeom prst="rect">
            <a:avLst/>
          </a:prstGeom>
        </p:spPr>
        <p:txBody>
          <a:bodyPr anchor="t" rtlCol="false" tIns="0" lIns="0" bIns="0" rIns="0">
            <a:spAutoFit/>
          </a:bodyPr>
          <a:lstStyle/>
          <a:p>
            <a:pPr algn="l" marL="0" indent="0" lvl="0">
              <a:lnSpc>
                <a:spcPts val="3840"/>
              </a:lnSpc>
              <a:spcBef>
                <a:spcPct val="0"/>
              </a:spcBef>
            </a:pPr>
            <a:r>
              <a:rPr lang="en-US" sz="3200">
                <a:solidFill>
                  <a:srgbClr val="1FDC93"/>
                </a:solidFill>
                <a:latin typeface="Handyman"/>
              </a:rPr>
              <a:t>Service One</a:t>
            </a:r>
          </a:p>
        </p:txBody>
      </p:sp>
      <p:sp>
        <p:nvSpPr>
          <p:cNvPr name="TextBox 8" id="8"/>
          <p:cNvSpPr txBox="true"/>
          <p:nvPr/>
        </p:nvSpPr>
        <p:spPr>
          <a:xfrm rot="0">
            <a:off x="4305300" y="4367429"/>
            <a:ext cx="3070652" cy="552450"/>
          </a:xfrm>
          <a:prstGeom prst="rect">
            <a:avLst/>
          </a:prstGeom>
        </p:spPr>
        <p:txBody>
          <a:bodyPr anchor="t" rtlCol="false" tIns="0" lIns="0" bIns="0" rIns="0">
            <a:spAutoFit/>
          </a:bodyPr>
          <a:lstStyle/>
          <a:p>
            <a:pPr algn="l" marL="0" indent="0" lvl="0">
              <a:lnSpc>
                <a:spcPts val="3840"/>
              </a:lnSpc>
              <a:spcBef>
                <a:spcPct val="0"/>
              </a:spcBef>
            </a:pPr>
            <a:r>
              <a:rPr lang="en-US" sz="3200">
                <a:solidFill>
                  <a:srgbClr val="1FDC93"/>
                </a:solidFill>
                <a:latin typeface="Handyman"/>
              </a:rPr>
              <a:t>Service Two</a:t>
            </a:r>
          </a:p>
        </p:txBody>
      </p:sp>
      <p:sp>
        <p:nvSpPr>
          <p:cNvPr name="TextBox 9" id="9"/>
          <p:cNvSpPr txBox="true"/>
          <p:nvPr/>
        </p:nvSpPr>
        <p:spPr>
          <a:xfrm rot="0">
            <a:off x="1028700" y="5125186"/>
            <a:ext cx="3070652" cy="72771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000000"/>
                </a:solidFill>
                <a:latin typeface="Noto Sans"/>
              </a:rPr>
              <a:t>Elaborate on what you want to discuss.</a:t>
            </a:r>
            <a:r>
              <a:rPr lang="en-US" sz="2100">
                <a:solidFill>
                  <a:srgbClr val="000000"/>
                </a:solidFill>
                <a:latin typeface="Noto Sans"/>
              </a:rPr>
              <a:t> </a:t>
            </a:r>
          </a:p>
        </p:txBody>
      </p:sp>
      <p:sp>
        <p:nvSpPr>
          <p:cNvPr name="TextBox 10" id="10"/>
          <p:cNvSpPr txBox="true"/>
          <p:nvPr/>
        </p:nvSpPr>
        <p:spPr>
          <a:xfrm rot="0">
            <a:off x="4305300" y="5125186"/>
            <a:ext cx="3070652" cy="72771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000000"/>
                </a:solidFill>
                <a:latin typeface="Noto Sans"/>
              </a:rPr>
              <a:t>Elaborate on what you want to discuss.</a:t>
            </a:r>
            <a:r>
              <a:rPr lang="en-US" sz="2100">
                <a:solidFill>
                  <a:srgbClr val="000000"/>
                </a:solidFill>
                <a:latin typeface="Noto Sans"/>
              </a:rPr>
              <a:t> </a:t>
            </a:r>
          </a:p>
        </p:txBody>
      </p:sp>
      <p:sp>
        <p:nvSpPr>
          <p:cNvPr name="TextBox 11" id="11"/>
          <p:cNvSpPr txBox="true"/>
          <p:nvPr/>
        </p:nvSpPr>
        <p:spPr>
          <a:xfrm rot="0">
            <a:off x="1028700" y="7569352"/>
            <a:ext cx="2781300" cy="552450"/>
          </a:xfrm>
          <a:prstGeom prst="rect">
            <a:avLst/>
          </a:prstGeom>
        </p:spPr>
        <p:txBody>
          <a:bodyPr anchor="t" rtlCol="false" tIns="0" lIns="0" bIns="0" rIns="0">
            <a:spAutoFit/>
          </a:bodyPr>
          <a:lstStyle/>
          <a:p>
            <a:pPr algn="l" marL="0" indent="0" lvl="0">
              <a:lnSpc>
                <a:spcPts val="3840"/>
              </a:lnSpc>
              <a:spcBef>
                <a:spcPct val="0"/>
              </a:spcBef>
            </a:pPr>
            <a:r>
              <a:rPr lang="en-US" sz="3200">
                <a:solidFill>
                  <a:srgbClr val="1FDC93"/>
                </a:solidFill>
                <a:latin typeface="Handyman"/>
              </a:rPr>
              <a:t>Service Three</a:t>
            </a:r>
          </a:p>
        </p:txBody>
      </p:sp>
      <p:sp>
        <p:nvSpPr>
          <p:cNvPr name="TextBox 12" id="12"/>
          <p:cNvSpPr txBox="true"/>
          <p:nvPr/>
        </p:nvSpPr>
        <p:spPr>
          <a:xfrm rot="0">
            <a:off x="4305300" y="7569352"/>
            <a:ext cx="2781300" cy="552450"/>
          </a:xfrm>
          <a:prstGeom prst="rect">
            <a:avLst/>
          </a:prstGeom>
        </p:spPr>
        <p:txBody>
          <a:bodyPr anchor="t" rtlCol="false" tIns="0" lIns="0" bIns="0" rIns="0">
            <a:spAutoFit/>
          </a:bodyPr>
          <a:lstStyle/>
          <a:p>
            <a:pPr algn="l" marL="0" indent="0" lvl="0">
              <a:lnSpc>
                <a:spcPts val="3840"/>
              </a:lnSpc>
              <a:spcBef>
                <a:spcPct val="0"/>
              </a:spcBef>
            </a:pPr>
            <a:r>
              <a:rPr lang="en-US" sz="3200">
                <a:solidFill>
                  <a:srgbClr val="1FDC93"/>
                </a:solidFill>
                <a:latin typeface="Handyman"/>
              </a:rPr>
              <a:t>Service Four</a:t>
            </a:r>
          </a:p>
        </p:txBody>
      </p:sp>
      <p:sp>
        <p:nvSpPr>
          <p:cNvPr name="TextBox 13" id="13"/>
          <p:cNvSpPr txBox="true"/>
          <p:nvPr/>
        </p:nvSpPr>
        <p:spPr>
          <a:xfrm rot="0">
            <a:off x="1028700" y="8327109"/>
            <a:ext cx="2781300" cy="72771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000000"/>
                </a:solidFill>
                <a:latin typeface="Noto Sans"/>
              </a:rPr>
              <a:t>Elaborate on what you want to discuss.</a:t>
            </a:r>
            <a:r>
              <a:rPr lang="en-US" sz="2100">
                <a:solidFill>
                  <a:srgbClr val="000000"/>
                </a:solidFill>
                <a:latin typeface="Noto Sans"/>
              </a:rPr>
              <a:t> </a:t>
            </a:r>
          </a:p>
        </p:txBody>
      </p:sp>
      <p:sp>
        <p:nvSpPr>
          <p:cNvPr name="TextBox 14" id="14"/>
          <p:cNvSpPr txBox="true"/>
          <p:nvPr/>
        </p:nvSpPr>
        <p:spPr>
          <a:xfrm rot="0">
            <a:off x="4305300" y="8327109"/>
            <a:ext cx="2781300" cy="72771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000000"/>
                </a:solidFill>
                <a:latin typeface="Noto Sans"/>
              </a:rPr>
              <a:t>Elaborate on what you want to discuss.</a:t>
            </a:r>
            <a:r>
              <a:rPr lang="en-US" sz="2100">
                <a:solidFill>
                  <a:srgbClr val="000000"/>
                </a:solidFill>
                <a:latin typeface="Noto Sans"/>
              </a:rPr>
              <a:t> </a:t>
            </a:r>
          </a:p>
        </p:txBody>
      </p:sp>
      <p:grpSp>
        <p:nvGrpSpPr>
          <p:cNvPr name="Group 15" id="15"/>
          <p:cNvGrpSpPr/>
          <p:nvPr/>
        </p:nvGrpSpPr>
        <p:grpSpPr>
          <a:xfrm rot="0">
            <a:off x="871216" y="3258238"/>
            <a:ext cx="1172823" cy="1175137"/>
            <a:chOff x="0" y="0"/>
            <a:chExt cx="1563764" cy="1566850"/>
          </a:xfrm>
        </p:grpSpPr>
        <p:pic>
          <p:nvPicPr>
            <p:cNvPr name="Picture 16" id="1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8329237">
              <a:off x="235416" y="220586"/>
              <a:ext cx="1092931" cy="1125678"/>
            </a:xfrm>
            <a:prstGeom prst="rect">
              <a:avLst/>
            </a:prstGeom>
          </p:spPr>
        </p:pic>
        <p:pic>
          <p:nvPicPr>
            <p:cNvPr name="Picture 17" id="17"/>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457037" y="478042"/>
              <a:ext cx="649689" cy="649689"/>
            </a:xfrm>
            <a:prstGeom prst="rect">
              <a:avLst/>
            </a:prstGeom>
          </p:spPr>
        </p:pic>
      </p:grpSp>
      <p:grpSp>
        <p:nvGrpSpPr>
          <p:cNvPr name="Group 18" id="18"/>
          <p:cNvGrpSpPr/>
          <p:nvPr/>
        </p:nvGrpSpPr>
        <p:grpSpPr>
          <a:xfrm rot="0">
            <a:off x="4305300" y="3257509"/>
            <a:ext cx="1176595" cy="1176595"/>
            <a:chOff x="0" y="0"/>
            <a:chExt cx="1568793" cy="1568793"/>
          </a:xfrm>
        </p:grpSpPr>
        <p:pic>
          <p:nvPicPr>
            <p:cNvPr name="Picture 19" id="19"/>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8100000">
              <a:off x="237931" y="221558"/>
              <a:ext cx="1092931" cy="1125678"/>
            </a:xfrm>
            <a:prstGeom prst="rect">
              <a:avLst/>
            </a:prstGeom>
          </p:spPr>
        </p:pic>
        <p:pic>
          <p:nvPicPr>
            <p:cNvPr name="Picture 20" id="20"/>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416373" y="459552"/>
              <a:ext cx="649689" cy="649689"/>
            </a:xfrm>
            <a:prstGeom prst="rect">
              <a:avLst/>
            </a:prstGeom>
          </p:spPr>
        </p:pic>
      </p:grpSp>
      <p:grpSp>
        <p:nvGrpSpPr>
          <p:cNvPr name="Group 21" id="21"/>
          <p:cNvGrpSpPr/>
          <p:nvPr/>
        </p:nvGrpSpPr>
        <p:grpSpPr>
          <a:xfrm rot="0">
            <a:off x="1028700" y="6385410"/>
            <a:ext cx="911901" cy="889554"/>
            <a:chOff x="0" y="0"/>
            <a:chExt cx="1215868" cy="1186072"/>
          </a:xfrm>
        </p:grpSpPr>
        <p:pic>
          <p:nvPicPr>
            <p:cNvPr name="Picture 22" id="22"/>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5697289">
              <a:off x="61469" y="30197"/>
              <a:ext cx="1092931" cy="1125678"/>
            </a:xfrm>
            <a:prstGeom prst="rect">
              <a:avLst/>
            </a:prstGeom>
          </p:spPr>
        </p:pic>
        <p:pic>
          <p:nvPicPr>
            <p:cNvPr name="Picture 23" id="23"/>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283089" y="248730"/>
              <a:ext cx="649689" cy="649689"/>
            </a:xfrm>
            <a:prstGeom prst="rect">
              <a:avLst/>
            </a:prstGeom>
          </p:spPr>
        </p:pic>
      </p:grpSp>
      <p:grpSp>
        <p:nvGrpSpPr>
          <p:cNvPr name="Group 24" id="24"/>
          <p:cNvGrpSpPr/>
          <p:nvPr/>
        </p:nvGrpSpPr>
        <p:grpSpPr>
          <a:xfrm rot="0">
            <a:off x="4233024" y="6329146"/>
            <a:ext cx="1019851" cy="1002082"/>
            <a:chOff x="0" y="0"/>
            <a:chExt cx="1359801" cy="1336109"/>
          </a:xfrm>
        </p:grpSpPr>
        <p:pic>
          <p:nvPicPr>
            <p:cNvPr name="Picture 25" id="2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4546183">
              <a:off x="133435" y="105215"/>
              <a:ext cx="1092931" cy="1125678"/>
            </a:xfrm>
            <a:prstGeom prst="rect">
              <a:avLst/>
            </a:prstGeom>
          </p:spPr>
        </p:pic>
        <p:pic>
          <p:nvPicPr>
            <p:cNvPr name="Picture 26" id="26"/>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410626" y="362671"/>
              <a:ext cx="649689" cy="649689"/>
            </a:xfrm>
            <a:prstGeom prst="rect">
              <a:avLst/>
            </a:prstGeom>
          </p:spPr>
        </p:pic>
      </p:grpSp>
      <p:grpSp>
        <p:nvGrpSpPr>
          <p:cNvPr name="Group 27" id="27"/>
          <p:cNvGrpSpPr>
            <a:grpSpLocks noChangeAspect="true"/>
          </p:cNvGrpSpPr>
          <p:nvPr/>
        </p:nvGrpSpPr>
        <p:grpSpPr>
          <a:xfrm rot="0">
            <a:off x="7871252" y="317238"/>
            <a:ext cx="10069618" cy="9692095"/>
            <a:chOff x="30480" y="591820"/>
            <a:chExt cx="12736830" cy="12259310"/>
          </a:xfrm>
        </p:grpSpPr>
        <p:sp>
          <p:nvSpPr>
            <p:cNvPr name="Freeform 28" id="28"/>
            <p:cNvSpPr/>
            <p:nvPr/>
          </p:nvSpPr>
          <p:spPr>
            <a:xfrm flipH="false" flipV="false">
              <a:off x="30480" y="591820"/>
              <a:ext cx="12736830" cy="12259310"/>
            </a:xfrm>
            <a:custGeom>
              <a:avLst/>
              <a:gdLst/>
              <a:ahLst/>
              <a:cxnLst/>
              <a:rect r="r" b="b" t="t" l="l"/>
              <a:pathLst>
                <a:path h="12259310" w="1273683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16"/>
              <a:stretch>
                <a:fillRect l="-83495" r="243" t="-5134" b="-34823"/>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6923059">
            <a:off x="13890292" y="6755108"/>
            <a:ext cx="6607486" cy="6607486"/>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3910335" y="-7473533"/>
            <a:ext cx="17022351" cy="17532384"/>
          </a:xfrm>
          <a:prstGeom prst="rect">
            <a:avLst/>
          </a:prstGeom>
        </p:spPr>
      </p:pic>
      <p:pic>
        <p:nvPicPr>
          <p:cNvPr name="Picture 4" id="4"/>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700000">
            <a:off x="799158" y="4433058"/>
            <a:ext cx="1198170" cy="1198170"/>
          </a:xfrm>
          <a:prstGeom prst="rect">
            <a:avLst/>
          </a:prstGeom>
        </p:spPr>
      </p:pic>
      <p:pic>
        <p:nvPicPr>
          <p:cNvPr name="Picture 5" id="5"/>
          <p:cNvPicPr>
            <a:picLocks noChangeAspect="true"/>
          </p:cNvPicPr>
          <p:nvPr/>
        </p:nvPicPr>
        <p:blipFill>
          <a:blip r:embed="rId8">
            <a:alphaModFix amt="3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133046">
            <a:off x="593930" y="701906"/>
            <a:ext cx="2262401" cy="2262401"/>
          </a:xfrm>
          <a:prstGeom prst="rect">
            <a:avLst/>
          </a:prstGeom>
        </p:spPr>
      </p:pic>
      <p:pic>
        <p:nvPicPr>
          <p:cNvPr name="Picture 6" id="6"/>
          <p:cNvPicPr>
            <a:picLocks noChangeAspect="true"/>
          </p:cNvPicPr>
          <p:nvPr/>
        </p:nvPicPr>
        <p:blipFill>
          <a:blip r:embed="rId10">
            <a:alphaModFix amt="3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2065213">
            <a:off x="4888501" y="7854583"/>
            <a:ext cx="1721801" cy="1721801"/>
          </a:xfrm>
          <a:prstGeom prst="rect">
            <a:avLst/>
          </a:prstGeom>
        </p:spPr>
      </p:pic>
      <p:grpSp>
        <p:nvGrpSpPr>
          <p:cNvPr name="Group 7" id="7"/>
          <p:cNvGrpSpPr/>
          <p:nvPr/>
        </p:nvGrpSpPr>
        <p:grpSpPr>
          <a:xfrm rot="0">
            <a:off x="1938834" y="5879377"/>
            <a:ext cx="3086100" cy="637286"/>
            <a:chOff x="0" y="0"/>
            <a:chExt cx="812800" cy="167845"/>
          </a:xfrm>
        </p:grpSpPr>
        <p:sp>
          <p:nvSpPr>
            <p:cNvPr name="Freeform 8" id="8"/>
            <p:cNvSpPr/>
            <p:nvPr/>
          </p:nvSpPr>
          <p:spPr>
            <a:xfrm flipH="false" flipV="false">
              <a:off x="0" y="0"/>
              <a:ext cx="812800" cy="167845"/>
            </a:xfrm>
            <a:custGeom>
              <a:avLst/>
              <a:gdLst/>
              <a:ahLst/>
              <a:cxnLst/>
              <a:rect r="r" b="b" t="t" l="l"/>
              <a:pathLst>
                <a:path h="167845" w="812800">
                  <a:moveTo>
                    <a:pt x="0" y="0"/>
                  </a:moveTo>
                  <a:lnTo>
                    <a:pt x="812800" y="0"/>
                  </a:lnTo>
                  <a:lnTo>
                    <a:pt x="812800" y="167845"/>
                  </a:lnTo>
                  <a:lnTo>
                    <a:pt x="0" y="167845"/>
                  </a:lnTo>
                  <a:close/>
                </a:path>
              </a:pathLst>
            </a:custGeom>
            <a:solidFill>
              <a:srgbClr val="000000">
                <a:alpha val="0"/>
              </a:srgbClr>
            </a:solidFill>
          </p:spPr>
        </p:sp>
        <p:sp>
          <p:nvSpPr>
            <p:cNvPr name="TextBox 9" id="9"/>
            <p:cNvSpPr txBox="true"/>
            <p:nvPr/>
          </p:nvSpPr>
          <p:spPr>
            <a:xfrm>
              <a:off x="0" y="-114300"/>
              <a:ext cx="812800" cy="927100"/>
            </a:xfrm>
            <a:prstGeom prst="rect">
              <a:avLst/>
            </a:prstGeom>
          </p:spPr>
          <p:txBody>
            <a:bodyPr anchor="ctr" rtlCol="false" tIns="50800" lIns="50800" bIns="50800" rIns="50800"/>
            <a:lstStyle/>
            <a:p>
              <a:pPr algn="ctr" marL="0" indent="0" lvl="0">
                <a:lnSpc>
                  <a:spcPts val="3919"/>
                </a:lnSpc>
                <a:spcBef>
                  <a:spcPct val="0"/>
                </a:spcBef>
              </a:pPr>
              <a:r>
                <a:rPr lang="en-US" sz="2799">
                  <a:solidFill>
                    <a:srgbClr val="F6836B"/>
                  </a:solidFill>
                  <a:latin typeface="Handyman Bold"/>
                </a:rPr>
                <a:t>CANVA</a:t>
              </a:r>
            </a:p>
          </p:txBody>
        </p:sp>
      </p:grpSp>
      <p:grpSp>
        <p:nvGrpSpPr>
          <p:cNvPr name="Group 10" id="10"/>
          <p:cNvGrpSpPr/>
          <p:nvPr/>
        </p:nvGrpSpPr>
        <p:grpSpPr>
          <a:xfrm rot="0">
            <a:off x="7587105" y="5879377"/>
            <a:ext cx="3086100" cy="637286"/>
            <a:chOff x="0" y="0"/>
            <a:chExt cx="812800" cy="167845"/>
          </a:xfrm>
        </p:grpSpPr>
        <p:sp>
          <p:nvSpPr>
            <p:cNvPr name="Freeform 11" id="11"/>
            <p:cNvSpPr/>
            <p:nvPr/>
          </p:nvSpPr>
          <p:spPr>
            <a:xfrm flipH="false" flipV="false">
              <a:off x="0" y="0"/>
              <a:ext cx="812800" cy="167845"/>
            </a:xfrm>
            <a:custGeom>
              <a:avLst/>
              <a:gdLst/>
              <a:ahLst/>
              <a:cxnLst/>
              <a:rect r="r" b="b" t="t" l="l"/>
              <a:pathLst>
                <a:path h="167845" w="812800">
                  <a:moveTo>
                    <a:pt x="0" y="0"/>
                  </a:moveTo>
                  <a:lnTo>
                    <a:pt x="812800" y="0"/>
                  </a:lnTo>
                  <a:lnTo>
                    <a:pt x="812800" y="167845"/>
                  </a:lnTo>
                  <a:lnTo>
                    <a:pt x="0" y="167845"/>
                  </a:lnTo>
                  <a:close/>
                </a:path>
              </a:pathLst>
            </a:custGeom>
            <a:solidFill>
              <a:srgbClr val="000000">
                <a:alpha val="0"/>
              </a:srgbClr>
            </a:solidFill>
            <a:ln>
              <a:noFill/>
            </a:ln>
          </p:spPr>
        </p:sp>
        <p:sp>
          <p:nvSpPr>
            <p:cNvPr name="TextBox 12" id="12"/>
            <p:cNvSpPr txBox="true"/>
            <p:nvPr/>
          </p:nvSpPr>
          <p:spPr>
            <a:xfrm>
              <a:off x="0" y="-114300"/>
              <a:ext cx="812800" cy="927100"/>
            </a:xfrm>
            <a:prstGeom prst="rect">
              <a:avLst/>
            </a:prstGeom>
          </p:spPr>
          <p:txBody>
            <a:bodyPr anchor="ctr" rtlCol="false" tIns="50800" lIns="50800" bIns="50800" rIns="50800"/>
            <a:lstStyle/>
            <a:p>
              <a:pPr algn="ctr" marL="0" indent="0" lvl="0">
                <a:lnSpc>
                  <a:spcPts val="3919"/>
                </a:lnSpc>
                <a:spcBef>
                  <a:spcPct val="0"/>
                </a:spcBef>
              </a:pPr>
              <a:r>
                <a:rPr lang="en-US" sz="2799" u="none">
                  <a:solidFill>
                    <a:srgbClr val="FFFAF6"/>
                  </a:solidFill>
                  <a:latin typeface="Handyman Bold"/>
                </a:rPr>
                <a:t>POWERPOINT</a:t>
              </a:r>
            </a:p>
          </p:txBody>
        </p:sp>
      </p:grpSp>
      <p:grpSp>
        <p:nvGrpSpPr>
          <p:cNvPr name="Group 13" id="13"/>
          <p:cNvGrpSpPr/>
          <p:nvPr/>
        </p:nvGrpSpPr>
        <p:grpSpPr>
          <a:xfrm rot="0">
            <a:off x="13217609" y="5879377"/>
            <a:ext cx="3086100" cy="637286"/>
            <a:chOff x="0" y="0"/>
            <a:chExt cx="812800" cy="167845"/>
          </a:xfrm>
        </p:grpSpPr>
        <p:sp>
          <p:nvSpPr>
            <p:cNvPr name="Freeform 14" id="14"/>
            <p:cNvSpPr/>
            <p:nvPr/>
          </p:nvSpPr>
          <p:spPr>
            <a:xfrm flipH="false" flipV="false">
              <a:off x="0" y="0"/>
              <a:ext cx="812800" cy="167845"/>
            </a:xfrm>
            <a:custGeom>
              <a:avLst/>
              <a:gdLst/>
              <a:ahLst/>
              <a:cxnLst/>
              <a:rect r="r" b="b" t="t" l="l"/>
              <a:pathLst>
                <a:path h="167845" w="812800">
                  <a:moveTo>
                    <a:pt x="0" y="0"/>
                  </a:moveTo>
                  <a:lnTo>
                    <a:pt x="812800" y="0"/>
                  </a:lnTo>
                  <a:lnTo>
                    <a:pt x="812800" y="167845"/>
                  </a:lnTo>
                  <a:lnTo>
                    <a:pt x="0" y="167845"/>
                  </a:lnTo>
                  <a:close/>
                </a:path>
              </a:pathLst>
            </a:custGeom>
            <a:solidFill>
              <a:srgbClr val="000000">
                <a:alpha val="0"/>
              </a:srgbClr>
            </a:solidFill>
            <a:ln>
              <a:noFill/>
            </a:ln>
          </p:spPr>
        </p:sp>
        <p:sp>
          <p:nvSpPr>
            <p:cNvPr name="TextBox 15" id="15"/>
            <p:cNvSpPr txBox="true"/>
            <p:nvPr/>
          </p:nvSpPr>
          <p:spPr>
            <a:xfrm>
              <a:off x="0" y="-114300"/>
              <a:ext cx="812800" cy="927100"/>
            </a:xfrm>
            <a:prstGeom prst="rect">
              <a:avLst/>
            </a:prstGeom>
          </p:spPr>
          <p:txBody>
            <a:bodyPr anchor="ctr" rtlCol="false" tIns="50800" lIns="50800" bIns="50800" rIns="50800"/>
            <a:lstStyle/>
            <a:p>
              <a:pPr algn="ctr" marL="0" indent="0" lvl="0">
                <a:lnSpc>
                  <a:spcPts val="3919"/>
                </a:lnSpc>
                <a:spcBef>
                  <a:spcPct val="0"/>
                </a:spcBef>
              </a:pPr>
              <a:r>
                <a:rPr lang="en-US" sz="2799">
                  <a:solidFill>
                    <a:srgbClr val="FFFAF6"/>
                  </a:solidFill>
                  <a:latin typeface="Handyman Bold"/>
                </a:rPr>
                <a:t>GOOGLE SLIDES</a:t>
              </a:r>
            </a:p>
          </p:txBody>
        </p:sp>
      </p:grpSp>
      <p:grpSp>
        <p:nvGrpSpPr>
          <p:cNvPr name="Group 16" id="16"/>
          <p:cNvGrpSpPr/>
          <p:nvPr/>
        </p:nvGrpSpPr>
        <p:grpSpPr>
          <a:xfrm rot="0">
            <a:off x="13746782" y="3571852"/>
            <a:ext cx="1719801" cy="1771331"/>
            <a:chOff x="0" y="0"/>
            <a:chExt cx="2293068" cy="2361775"/>
          </a:xfrm>
        </p:grpSpPr>
        <p:pic>
          <p:nvPicPr>
            <p:cNvPr name="Picture 17" id="17"/>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0" y="0"/>
              <a:ext cx="2293068" cy="2361775"/>
            </a:xfrm>
            <a:prstGeom prst="rect">
              <a:avLst/>
            </a:prstGeom>
          </p:spPr>
        </p:pic>
        <p:pic>
          <p:nvPicPr>
            <p:cNvPr name="Picture 18" id="18"/>
            <p:cNvPicPr>
              <a:picLocks noChangeAspect="true"/>
            </p:cNvPicPr>
            <p:nvPr/>
          </p:nvPicPr>
          <p:blipFill>
            <a:blip r:embed="rId14"/>
            <a:srcRect l="0" t="0" r="0" b="0"/>
            <a:stretch>
              <a:fillRect/>
            </a:stretch>
          </p:blipFill>
          <p:spPr>
            <a:xfrm flipH="false" flipV="false" rot="0">
              <a:off x="564733" y="599086"/>
              <a:ext cx="1163602" cy="1163602"/>
            </a:xfrm>
            <a:prstGeom prst="rect">
              <a:avLst/>
            </a:prstGeom>
          </p:spPr>
        </p:pic>
      </p:grpSp>
      <p:grpSp>
        <p:nvGrpSpPr>
          <p:cNvPr name="Group 19" id="19"/>
          <p:cNvGrpSpPr/>
          <p:nvPr/>
        </p:nvGrpSpPr>
        <p:grpSpPr>
          <a:xfrm rot="0">
            <a:off x="8284099" y="3571852"/>
            <a:ext cx="1719801" cy="1771331"/>
            <a:chOff x="0" y="0"/>
            <a:chExt cx="2293068" cy="2361775"/>
          </a:xfrm>
        </p:grpSpPr>
        <p:pic>
          <p:nvPicPr>
            <p:cNvPr name="Picture 20" id="20"/>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0" y="0"/>
              <a:ext cx="2293068" cy="2361775"/>
            </a:xfrm>
            <a:prstGeom prst="rect">
              <a:avLst/>
            </a:prstGeom>
          </p:spPr>
        </p:pic>
        <p:pic>
          <p:nvPicPr>
            <p:cNvPr name="Picture 21" id="21"/>
            <p:cNvPicPr>
              <a:picLocks noChangeAspect="true"/>
            </p:cNvPicPr>
            <p:nvPr/>
          </p:nvPicPr>
          <p:blipFill>
            <a:blip r:embed="rId15"/>
            <a:srcRect l="0" t="0" r="0" b="0"/>
            <a:stretch>
              <a:fillRect/>
            </a:stretch>
          </p:blipFill>
          <p:spPr>
            <a:xfrm flipH="false" flipV="false" rot="0">
              <a:off x="527208" y="561561"/>
              <a:ext cx="1238653" cy="1238653"/>
            </a:xfrm>
            <a:prstGeom prst="rect">
              <a:avLst/>
            </a:prstGeom>
          </p:spPr>
        </p:pic>
      </p:grpSp>
      <p:grpSp>
        <p:nvGrpSpPr>
          <p:cNvPr name="Group 22" id="22"/>
          <p:cNvGrpSpPr/>
          <p:nvPr/>
        </p:nvGrpSpPr>
        <p:grpSpPr>
          <a:xfrm rot="0">
            <a:off x="2621983" y="3559678"/>
            <a:ext cx="1719801" cy="1771331"/>
            <a:chOff x="0" y="0"/>
            <a:chExt cx="2293068" cy="2361775"/>
          </a:xfrm>
        </p:grpSpPr>
        <p:pic>
          <p:nvPicPr>
            <p:cNvPr name="Picture 23" id="2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2293068" cy="2361775"/>
            </a:xfrm>
            <a:prstGeom prst="rect">
              <a:avLst/>
            </a:prstGeom>
          </p:spPr>
        </p:pic>
        <p:pic>
          <p:nvPicPr>
            <p:cNvPr name="Picture 24" id="24"/>
            <p:cNvPicPr>
              <a:picLocks noChangeAspect="true"/>
            </p:cNvPicPr>
            <p:nvPr/>
          </p:nvPicPr>
          <p:blipFill>
            <a:blip r:embed="rId16"/>
            <a:srcRect l="0" t="0" r="0" b="0"/>
            <a:stretch>
              <a:fillRect/>
            </a:stretch>
          </p:blipFill>
          <p:spPr>
            <a:xfrm flipH="false" flipV="false" rot="0">
              <a:off x="469871" y="447467"/>
              <a:ext cx="1411174" cy="1411174"/>
            </a:xfrm>
            <a:prstGeom prst="rect">
              <a:avLst/>
            </a:prstGeom>
          </p:spPr>
        </p:pic>
      </p:grpSp>
      <p:sp>
        <p:nvSpPr>
          <p:cNvPr name="TextBox 25" id="25"/>
          <p:cNvSpPr txBox="true"/>
          <p:nvPr/>
        </p:nvSpPr>
        <p:spPr>
          <a:xfrm rot="0">
            <a:off x="4756999" y="791057"/>
            <a:ext cx="12552000" cy="1390650"/>
          </a:xfrm>
          <a:prstGeom prst="rect">
            <a:avLst/>
          </a:prstGeom>
        </p:spPr>
        <p:txBody>
          <a:bodyPr anchor="t" rtlCol="false" tIns="0" lIns="0" bIns="0" rIns="0">
            <a:spAutoFit/>
          </a:bodyPr>
          <a:lstStyle/>
          <a:p>
            <a:pPr algn="r" marL="0" indent="0" lvl="0">
              <a:lnSpc>
                <a:spcPts val="9600"/>
              </a:lnSpc>
              <a:spcBef>
                <a:spcPct val="0"/>
              </a:spcBef>
            </a:pPr>
            <a:r>
              <a:rPr lang="en-US" sz="8000" u="none">
                <a:solidFill>
                  <a:srgbClr val="FFFAF6"/>
                </a:solidFill>
                <a:latin typeface="Handyman"/>
              </a:rPr>
              <a:t>How to Use This Presentation</a:t>
            </a:r>
          </a:p>
        </p:txBody>
      </p:sp>
      <p:sp>
        <p:nvSpPr>
          <p:cNvPr name="TextBox 26" id="26"/>
          <p:cNvSpPr txBox="true"/>
          <p:nvPr/>
        </p:nvSpPr>
        <p:spPr>
          <a:xfrm rot="0">
            <a:off x="1937598" y="6593599"/>
            <a:ext cx="3265306" cy="1554480"/>
          </a:xfrm>
          <a:prstGeom prst="rect">
            <a:avLst/>
          </a:prstGeom>
        </p:spPr>
        <p:txBody>
          <a:bodyPr anchor="t" rtlCol="false" tIns="0" lIns="0" bIns="0" rIns="0">
            <a:spAutoFit/>
          </a:bodyPr>
          <a:lstStyle/>
          <a:p>
            <a:pPr algn="l" marL="0" indent="0" lvl="0">
              <a:lnSpc>
                <a:spcPts val="2520"/>
              </a:lnSpc>
              <a:spcBef>
                <a:spcPct val="0"/>
              </a:spcBef>
            </a:pPr>
            <a:r>
              <a:rPr lang="en-US" sz="1800" u="none">
                <a:solidFill>
                  <a:srgbClr val="000000"/>
                </a:solidFill>
                <a:latin typeface="Noto Sans"/>
              </a:rPr>
              <a:t>Click on the "Canva" button under this presentation preview. Start editing your presentation. You need to sign in to your Canva account.</a:t>
            </a:r>
          </a:p>
        </p:txBody>
      </p:sp>
      <p:sp>
        <p:nvSpPr>
          <p:cNvPr name="TextBox 27" id="27"/>
          <p:cNvSpPr txBox="true"/>
          <p:nvPr/>
        </p:nvSpPr>
        <p:spPr>
          <a:xfrm rot="0">
            <a:off x="7072274" y="6593599"/>
            <a:ext cx="4115762" cy="1821594"/>
          </a:xfrm>
          <a:prstGeom prst="rect">
            <a:avLst/>
          </a:prstGeom>
        </p:spPr>
        <p:txBody>
          <a:bodyPr anchor="t" rtlCol="false" tIns="0" lIns="0" bIns="0" rIns="0">
            <a:spAutoFit/>
          </a:bodyPr>
          <a:lstStyle/>
          <a:p>
            <a:pPr algn="l" marL="0" indent="0" lvl="0">
              <a:lnSpc>
                <a:spcPts val="2520"/>
              </a:lnSpc>
              <a:spcBef>
                <a:spcPct val="0"/>
              </a:spcBef>
            </a:pPr>
            <a:r>
              <a:rPr lang="en-US" sz="1800" u="none">
                <a:solidFill>
                  <a:srgbClr val="000000"/>
                </a:solidFill>
                <a:latin typeface="Noto Sans"/>
              </a:rPr>
              <a:t>Export this design from Canva as a PowerPoint template. Open the design in Canva. This will provide you with all the fonts used and elements used in this presentation as listed on page 30. Learn more on slide 3.</a:t>
            </a:r>
          </a:p>
        </p:txBody>
      </p:sp>
      <p:sp>
        <p:nvSpPr>
          <p:cNvPr name="TextBox 28" id="28"/>
          <p:cNvSpPr txBox="true"/>
          <p:nvPr/>
        </p:nvSpPr>
        <p:spPr>
          <a:xfrm rot="0">
            <a:off x="12792985" y="6593599"/>
            <a:ext cx="3935347" cy="1821594"/>
          </a:xfrm>
          <a:prstGeom prst="rect">
            <a:avLst/>
          </a:prstGeom>
        </p:spPr>
        <p:txBody>
          <a:bodyPr anchor="t" rtlCol="false" tIns="0" lIns="0" bIns="0" rIns="0">
            <a:spAutoFit/>
          </a:bodyPr>
          <a:lstStyle/>
          <a:p>
            <a:pPr algn="l" marL="0" indent="0" lvl="0">
              <a:lnSpc>
                <a:spcPts val="2520"/>
              </a:lnSpc>
              <a:spcBef>
                <a:spcPct val="0"/>
              </a:spcBef>
            </a:pPr>
            <a:r>
              <a:rPr lang="en-US" sz="1800" u="none">
                <a:solidFill>
                  <a:srgbClr val="000000"/>
                </a:solidFill>
                <a:latin typeface="Noto Sans"/>
              </a:rPr>
              <a:t>Export this design from Canva as a GoogleSlide template. This will provide you with all the fonts used and elements used in this presentation as listed on page 30. Learn more on slide 4.</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8" t="48109" r="12491" b="880"/>
          <a:stretch>
            <a:fillRect/>
          </a:stretch>
        </p:blipFill>
        <p:spPr>
          <a:xfrm flipH="false" flipV="false" rot="10182911">
            <a:off x="-431161" y="2970500"/>
            <a:ext cx="19150322" cy="10003857"/>
          </a:xfrm>
          <a:prstGeom prst="rect">
            <a:avLst/>
          </a:prstGeom>
        </p:spPr>
      </p:pic>
      <p:pic>
        <p:nvPicPr>
          <p:cNvPr name="Picture 3" id="3"/>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923059">
            <a:off x="-3410477" y="7115035"/>
            <a:ext cx="6607486" cy="6607486"/>
          </a:xfrm>
          <a:prstGeom prst="rect">
            <a:avLst/>
          </a:prstGeom>
        </p:spPr>
      </p:pic>
      <p:pic>
        <p:nvPicPr>
          <p:cNvPr name="Picture 4" id="4"/>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585894">
            <a:off x="12211364" y="-5627701"/>
            <a:ext cx="6607486" cy="6607486"/>
          </a:xfrm>
          <a:prstGeom prst="rect">
            <a:avLst/>
          </a:prstGeom>
        </p:spPr>
      </p:pic>
      <p:pic>
        <p:nvPicPr>
          <p:cNvPr name="Picture 5" id="5"/>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3583057">
            <a:off x="17122517" y="7445535"/>
            <a:ext cx="6607486" cy="6607486"/>
          </a:xfrm>
          <a:prstGeom prst="rect">
            <a:avLst/>
          </a:prstGeom>
        </p:spPr>
      </p:pic>
      <p:pic>
        <p:nvPicPr>
          <p:cNvPr name="Picture 6" id="6"/>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100069">
            <a:off x="-1855188" y="-5196604"/>
            <a:ext cx="6607486" cy="6607486"/>
          </a:xfrm>
          <a:prstGeom prst="rect">
            <a:avLst/>
          </a:prstGeom>
        </p:spPr>
      </p:pic>
      <p:pic>
        <p:nvPicPr>
          <p:cNvPr name="Picture 7" id="7"/>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065213">
            <a:off x="15463769" y="6612125"/>
            <a:ext cx="1675991" cy="1675991"/>
          </a:xfrm>
          <a:prstGeom prst="rect">
            <a:avLst/>
          </a:prstGeom>
        </p:spPr>
      </p:pic>
      <p:pic>
        <p:nvPicPr>
          <p:cNvPr name="Picture 8" id="8"/>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058687">
            <a:off x="15401753" y="2118738"/>
            <a:ext cx="2172508" cy="2172508"/>
          </a:xfrm>
          <a:prstGeom prst="rect">
            <a:avLst/>
          </a:prstGeom>
        </p:spPr>
      </p:pic>
      <p:pic>
        <p:nvPicPr>
          <p:cNvPr name="Picture 9" id="9"/>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3232093">
            <a:off x="812988" y="3219592"/>
            <a:ext cx="1271135" cy="1271135"/>
          </a:xfrm>
          <a:prstGeom prst="rect">
            <a:avLst/>
          </a:prstGeom>
        </p:spPr>
      </p:pic>
      <p:pic>
        <p:nvPicPr>
          <p:cNvPr name="Picture 10" id="10"/>
          <p:cNvPicPr>
            <a:picLocks noChangeAspect="true"/>
          </p:cNvPicPr>
          <p:nvPr/>
        </p:nvPicPr>
        <p:blipFill>
          <a:blip r:embed="rId12">
            <a:alphaModFix amt="6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589716">
            <a:off x="8353936" y="8200688"/>
            <a:ext cx="1338391" cy="1338391"/>
          </a:xfrm>
          <a:prstGeom prst="rect">
            <a:avLst/>
          </a:prstGeom>
        </p:spPr>
      </p:pic>
      <p:sp>
        <p:nvSpPr>
          <p:cNvPr name="TextBox 11" id="11"/>
          <p:cNvSpPr txBox="true"/>
          <p:nvPr/>
        </p:nvSpPr>
        <p:spPr>
          <a:xfrm rot="0">
            <a:off x="2865696" y="914400"/>
            <a:ext cx="12556607" cy="1390650"/>
          </a:xfrm>
          <a:prstGeom prst="rect">
            <a:avLst/>
          </a:prstGeom>
        </p:spPr>
        <p:txBody>
          <a:bodyPr anchor="t" rtlCol="false" tIns="0" lIns="0" bIns="0" rIns="0">
            <a:spAutoFit/>
          </a:bodyPr>
          <a:lstStyle/>
          <a:p>
            <a:pPr algn="ctr" marL="0" indent="0" lvl="0">
              <a:lnSpc>
                <a:spcPts val="9600"/>
              </a:lnSpc>
              <a:spcBef>
                <a:spcPct val="0"/>
              </a:spcBef>
            </a:pPr>
            <a:r>
              <a:rPr lang="en-US" sz="8000" u="none">
                <a:solidFill>
                  <a:srgbClr val="FFFAF6"/>
                </a:solidFill>
                <a:latin typeface="Handyman"/>
              </a:rPr>
              <a:t>Write Your Big Topic or Idea</a:t>
            </a:r>
          </a:p>
        </p:txBody>
      </p:sp>
      <p:sp>
        <p:nvSpPr>
          <p:cNvPr name="TextBox 12" id="12"/>
          <p:cNvSpPr txBox="true"/>
          <p:nvPr/>
        </p:nvSpPr>
        <p:spPr>
          <a:xfrm rot="0">
            <a:off x="2843300" y="6604300"/>
            <a:ext cx="5309630" cy="1653540"/>
          </a:xfrm>
          <a:prstGeom prst="rect">
            <a:avLst/>
          </a:prstGeom>
        </p:spPr>
        <p:txBody>
          <a:bodyPr anchor="t" rtlCol="false" tIns="0" lIns="0" bIns="0" rIns="0">
            <a:spAutoFit/>
          </a:bodyPr>
          <a:lstStyle/>
          <a:p>
            <a:pPr algn="ctr" marL="0" indent="0" lvl="0">
              <a:lnSpc>
                <a:spcPts val="3359"/>
              </a:lnSpc>
              <a:spcBef>
                <a:spcPct val="0"/>
              </a:spcBef>
            </a:pPr>
            <a:r>
              <a:rPr lang="en-US" sz="2400" u="none">
                <a:solidFill>
                  <a:srgbClr val="000000"/>
                </a:solidFill>
                <a:latin typeface="Noto Sans"/>
              </a:rPr>
              <a:t>Presentations are communication tools that can be used as demonstrations, lectures, speeches, reports, and more. </a:t>
            </a:r>
          </a:p>
        </p:txBody>
      </p:sp>
      <p:sp>
        <p:nvSpPr>
          <p:cNvPr name="TextBox 13" id="13"/>
          <p:cNvSpPr txBox="true"/>
          <p:nvPr/>
        </p:nvSpPr>
        <p:spPr>
          <a:xfrm rot="0">
            <a:off x="9781704" y="6604300"/>
            <a:ext cx="4775833" cy="1653540"/>
          </a:xfrm>
          <a:prstGeom prst="rect">
            <a:avLst/>
          </a:prstGeom>
        </p:spPr>
        <p:txBody>
          <a:bodyPr anchor="t" rtlCol="false" tIns="0" lIns="0" bIns="0" rIns="0">
            <a:spAutoFit/>
          </a:bodyPr>
          <a:lstStyle/>
          <a:p>
            <a:pPr algn="ctr">
              <a:lnSpc>
                <a:spcPts val="3359"/>
              </a:lnSpc>
              <a:spcBef>
                <a:spcPct val="0"/>
              </a:spcBef>
            </a:pPr>
            <a:r>
              <a:rPr lang="en-US" sz="2400">
                <a:solidFill>
                  <a:srgbClr val="000000"/>
                </a:solidFill>
                <a:latin typeface="Noto Sans"/>
              </a:rPr>
              <a:t>It serves a variety of purposes, making presentations powerful tools for convincing and teaching.</a:t>
            </a:r>
          </a:p>
        </p:txBody>
      </p:sp>
      <p:grpSp>
        <p:nvGrpSpPr>
          <p:cNvPr name="Group 14" id="14"/>
          <p:cNvGrpSpPr/>
          <p:nvPr/>
        </p:nvGrpSpPr>
        <p:grpSpPr>
          <a:xfrm rot="0">
            <a:off x="4294317" y="3993726"/>
            <a:ext cx="2643458" cy="2648674"/>
            <a:chOff x="0" y="0"/>
            <a:chExt cx="3524610" cy="3531566"/>
          </a:xfrm>
        </p:grpSpPr>
        <p:pic>
          <p:nvPicPr>
            <p:cNvPr name="Picture 15" id="15"/>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8329237">
              <a:off x="530612" y="497185"/>
              <a:ext cx="2463387" cy="2537196"/>
            </a:xfrm>
            <a:prstGeom prst="rect">
              <a:avLst/>
            </a:prstGeom>
          </p:spPr>
        </p:pic>
        <p:pic>
          <p:nvPicPr>
            <p:cNvPr name="Picture 16" id="16"/>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030129" y="1077471"/>
              <a:ext cx="1464353" cy="1464353"/>
            </a:xfrm>
            <a:prstGeom prst="rect">
              <a:avLst/>
            </a:prstGeom>
          </p:spPr>
        </p:pic>
      </p:grpSp>
      <p:grpSp>
        <p:nvGrpSpPr>
          <p:cNvPr name="Group 17" id="17"/>
          <p:cNvGrpSpPr/>
          <p:nvPr/>
        </p:nvGrpSpPr>
        <p:grpSpPr>
          <a:xfrm rot="0">
            <a:off x="11086124" y="4286430"/>
            <a:ext cx="2298670" cy="2258619"/>
            <a:chOff x="0" y="0"/>
            <a:chExt cx="3064893" cy="3011492"/>
          </a:xfrm>
        </p:grpSpPr>
        <p:pic>
          <p:nvPicPr>
            <p:cNvPr name="Picture 18" id="18"/>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4546183">
              <a:off x="300753" y="237148"/>
              <a:ext cx="2463387" cy="2537196"/>
            </a:xfrm>
            <a:prstGeom prst="rect">
              <a:avLst/>
            </a:prstGeom>
          </p:spPr>
        </p:pic>
        <p:pic>
          <p:nvPicPr>
            <p:cNvPr name="Picture 19" id="19"/>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872883" y="773570"/>
              <a:ext cx="1464353" cy="1464353"/>
            </a:xfrm>
            <a:prstGeom prst="rect">
              <a:avLst/>
            </a:prstGeom>
          </p:spPr>
        </p:pic>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9524758">
            <a:off x="12489920" y="-5233683"/>
            <a:ext cx="6607486" cy="6607486"/>
          </a:xfrm>
          <a:prstGeom prst="rect">
            <a:avLst/>
          </a:prstGeom>
        </p:spPr>
      </p:pic>
      <p:pic>
        <p:nvPicPr>
          <p:cNvPr name="Picture 3" id="3"/>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7582322">
            <a:off x="13211078" y="8055593"/>
            <a:ext cx="6607486" cy="6607486"/>
          </a:xfrm>
          <a:prstGeom prst="rect">
            <a:avLst/>
          </a:prstGeom>
        </p:spPr>
      </p:pic>
      <p:pic>
        <p:nvPicPr>
          <p:cNvPr name="Picture 4" id="4"/>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2007911">
            <a:off x="-222780" y="6656777"/>
            <a:ext cx="6607486" cy="6607486"/>
          </a:xfrm>
          <a:prstGeom prst="rect">
            <a:avLst/>
          </a:prstGeom>
        </p:spPr>
      </p:pic>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4171419" y="-7518348"/>
            <a:ext cx="15448156" cy="15911022"/>
          </a:xfrm>
          <a:prstGeom prst="rect">
            <a:avLst/>
          </a:prstGeom>
        </p:spPr>
      </p:pic>
      <p:pic>
        <p:nvPicPr>
          <p:cNvPr name="Picture 6" id="6"/>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0616248" y="1028700"/>
            <a:ext cx="2162175" cy="2162175"/>
          </a:xfrm>
          <a:prstGeom prst="rect">
            <a:avLst/>
          </a:prstGeom>
        </p:spPr>
      </p:pic>
      <p:pic>
        <p:nvPicPr>
          <p:cNvPr name="Picture 7" id="7"/>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6923059">
            <a:off x="-3146865" y="-3303743"/>
            <a:ext cx="6607486" cy="6607486"/>
          </a:xfrm>
          <a:prstGeom prst="rect">
            <a:avLst/>
          </a:prstGeom>
        </p:spPr>
      </p:pic>
      <p:pic>
        <p:nvPicPr>
          <p:cNvPr name="Picture 8" id="8"/>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911441">
            <a:off x="2741763" y="3186897"/>
            <a:ext cx="2353059" cy="2353059"/>
          </a:xfrm>
          <a:prstGeom prst="rect">
            <a:avLst/>
          </a:prstGeom>
        </p:spPr>
      </p:pic>
      <p:pic>
        <p:nvPicPr>
          <p:cNvPr name="Picture 9" id="9"/>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811349">
            <a:off x="6468300" y="567212"/>
            <a:ext cx="1261960" cy="1261960"/>
          </a:xfrm>
          <a:prstGeom prst="rect">
            <a:avLst/>
          </a:prstGeom>
        </p:spPr>
      </p:pic>
      <p:pic>
        <p:nvPicPr>
          <p:cNvPr name="Picture 10" id="10"/>
          <p:cNvPicPr>
            <a:picLocks noChangeAspect="true"/>
          </p:cNvPicPr>
          <p:nvPr/>
        </p:nvPicPr>
        <p:blipFill>
          <a:blip r:embed="rId12">
            <a:alphaModFix amt="6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589716">
            <a:off x="7680806" y="7900067"/>
            <a:ext cx="1160340" cy="1160340"/>
          </a:xfrm>
          <a:prstGeom prst="rect">
            <a:avLst/>
          </a:prstGeom>
        </p:spPr>
      </p:pic>
      <p:pic>
        <p:nvPicPr>
          <p:cNvPr name="Picture 11" id="11"/>
          <p:cNvPicPr>
            <a:picLocks noChangeAspect="true"/>
          </p:cNvPicPr>
          <p:nvPr/>
        </p:nvPicPr>
        <p:blipFill>
          <a:blip r:embed="rId14">
            <a:alphaModFix amt="60000"/>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4636259" y="1198192"/>
            <a:ext cx="2262401" cy="2262401"/>
          </a:xfrm>
          <a:prstGeom prst="rect">
            <a:avLst/>
          </a:prstGeom>
        </p:spPr>
      </p:pic>
      <p:pic>
        <p:nvPicPr>
          <p:cNvPr name="Picture 12" id="12"/>
          <p:cNvPicPr>
            <a:picLocks noChangeAspect="true"/>
          </p:cNvPicPr>
          <p:nvPr/>
        </p:nvPicPr>
        <p:blipFill>
          <a:blip r:embed="rId16">
            <a:alphaModFix amt="60000"/>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5278474" y="4768545"/>
            <a:ext cx="1228278" cy="1228278"/>
          </a:xfrm>
          <a:prstGeom prst="rect">
            <a:avLst/>
          </a:prstGeom>
        </p:spPr>
      </p:pic>
      <p:grpSp>
        <p:nvGrpSpPr>
          <p:cNvPr name="Group 13" id="13"/>
          <p:cNvGrpSpPr/>
          <p:nvPr/>
        </p:nvGrpSpPr>
        <p:grpSpPr>
          <a:xfrm rot="0">
            <a:off x="7482913" y="3470815"/>
            <a:ext cx="9598187" cy="2336320"/>
            <a:chOff x="0" y="0"/>
            <a:chExt cx="12797582" cy="3115094"/>
          </a:xfrm>
        </p:grpSpPr>
        <p:sp>
          <p:nvSpPr>
            <p:cNvPr name="TextBox 14" id="14"/>
            <p:cNvSpPr txBox="true"/>
            <p:nvPr/>
          </p:nvSpPr>
          <p:spPr>
            <a:xfrm rot="0">
              <a:off x="3577917" y="223664"/>
              <a:ext cx="9219665" cy="1797050"/>
            </a:xfrm>
            <a:prstGeom prst="rect">
              <a:avLst/>
            </a:prstGeom>
          </p:spPr>
          <p:txBody>
            <a:bodyPr anchor="t" rtlCol="false" tIns="0" lIns="0" bIns="0" rIns="0">
              <a:spAutoFit/>
            </a:bodyPr>
            <a:lstStyle/>
            <a:p>
              <a:pPr marL="0" indent="0" lvl="0">
                <a:lnSpc>
                  <a:spcPts val="9600"/>
                </a:lnSpc>
                <a:spcBef>
                  <a:spcPct val="0"/>
                </a:spcBef>
              </a:pPr>
              <a:r>
                <a:rPr lang="en-US" sz="8000">
                  <a:solidFill>
                    <a:srgbClr val="F6836B"/>
                  </a:solidFill>
                  <a:latin typeface="Handyman"/>
                </a:rPr>
                <a:t>Stats &amp; Numbers</a:t>
              </a:r>
            </a:p>
          </p:txBody>
        </p:sp>
        <p:pic>
          <p:nvPicPr>
            <p:cNvPr name="Picture 15" id="15"/>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8329237">
              <a:off x="468037" y="438552"/>
              <a:ext cx="2172884" cy="2237989"/>
            </a:xfrm>
            <a:prstGeom prst="rect">
              <a:avLst/>
            </a:prstGeom>
          </p:spPr>
        </p:pic>
        <p:sp>
          <p:nvSpPr>
            <p:cNvPr name="TextBox 16" id="16"/>
            <p:cNvSpPr txBox="true"/>
            <p:nvPr/>
          </p:nvSpPr>
          <p:spPr>
            <a:xfrm rot="0">
              <a:off x="877303" y="627585"/>
              <a:ext cx="1354354" cy="1602749"/>
            </a:xfrm>
            <a:prstGeom prst="rect">
              <a:avLst/>
            </a:prstGeom>
          </p:spPr>
          <p:txBody>
            <a:bodyPr anchor="t" rtlCol="false" tIns="0" lIns="0" bIns="0" rIns="0">
              <a:spAutoFit/>
            </a:bodyPr>
            <a:lstStyle/>
            <a:p>
              <a:pPr algn="ctr">
                <a:lnSpc>
                  <a:spcPts val="9343"/>
                </a:lnSpc>
                <a:spcBef>
                  <a:spcPct val="0"/>
                </a:spcBef>
              </a:pPr>
              <a:r>
                <a:rPr lang="en-US" sz="6674">
                  <a:solidFill>
                    <a:srgbClr val="F8FFEA"/>
                  </a:solidFill>
                  <a:latin typeface="Handyman"/>
                </a:rPr>
                <a:t>3.</a:t>
              </a:r>
            </a:p>
          </p:txBody>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6278" r="0" b="880"/>
          <a:stretch>
            <a:fillRect/>
          </a:stretch>
        </p:blipFill>
        <p:spPr>
          <a:xfrm flipH="false" flipV="false" rot="-1699739">
            <a:off x="-6754828" y="7086164"/>
            <a:ext cx="11206647" cy="9154807"/>
          </a:xfrm>
          <a:prstGeom prst="rect">
            <a:avLst/>
          </a:prstGeom>
        </p:spPr>
      </p:pic>
      <p:pic>
        <p:nvPicPr>
          <p:cNvPr name="Picture 3" id="3"/>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923059">
            <a:off x="-3563248" y="6513047"/>
            <a:ext cx="6607486" cy="6607486"/>
          </a:xfrm>
          <a:prstGeom prst="rect">
            <a:avLst/>
          </a:prstGeom>
        </p:spPr>
      </p:pic>
      <p:pic>
        <p:nvPicPr>
          <p:cNvPr name="Picture 4" id="4"/>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880"/>
          <a:stretch>
            <a:fillRect/>
          </a:stretch>
        </p:blipFill>
        <p:spPr>
          <a:xfrm flipH="false" flipV="false" rot="10182911">
            <a:off x="13661888" y="-7862610"/>
            <a:ext cx="16644678" cy="14516630"/>
          </a:xfrm>
          <a:prstGeom prst="rect">
            <a:avLst/>
          </a:prstGeom>
        </p:spPr>
      </p:pic>
      <p:pic>
        <p:nvPicPr>
          <p:cNvPr name="Picture 5" id="5"/>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585894">
            <a:off x="8186305" y="-5737170"/>
            <a:ext cx="6607486" cy="6607486"/>
          </a:xfrm>
          <a:prstGeom prst="rect">
            <a:avLst/>
          </a:prstGeom>
        </p:spPr>
      </p:pic>
      <p:pic>
        <p:nvPicPr>
          <p:cNvPr name="Picture 6" id="6"/>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3583057">
            <a:off x="15773232" y="7154920"/>
            <a:ext cx="6607486" cy="6607486"/>
          </a:xfrm>
          <a:prstGeom prst="rect">
            <a:avLst/>
          </a:prstGeom>
        </p:spPr>
      </p:pic>
      <p:pic>
        <p:nvPicPr>
          <p:cNvPr name="Picture 7" id="7"/>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100069">
            <a:off x="-1297648" y="-4485115"/>
            <a:ext cx="6607486" cy="6607486"/>
          </a:xfrm>
          <a:prstGeom prst="rect">
            <a:avLst/>
          </a:prstGeom>
        </p:spPr>
      </p:pic>
      <p:pic>
        <p:nvPicPr>
          <p:cNvPr name="Picture 8" id="8"/>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065213">
            <a:off x="14436029" y="4307228"/>
            <a:ext cx="2217023" cy="2217023"/>
          </a:xfrm>
          <a:prstGeom prst="rect">
            <a:avLst/>
          </a:prstGeom>
        </p:spPr>
      </p:pic>
      <p:pic>
        <p:nvPicPr>
          <p:cNvPr name="Picture 9" id="9"/>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058687">
            <a:off x="15238550" y="301779"/>
            <a:ext cx="2172508" cy="2172508"/>
          </a:xfrm>
          <a:prstGeom prst="rect">
            <a:avLst/>
          </a:prstGeom>
        </p:spPr>
      </p:pic>
      <p:pic>
        <p:nvPicPr>
          <p:cNvPr name="Picture 10" id="10"/>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3232093">
            <a:off x="1297702" y="3418058"/>
            <a:ext cx="2103780" cy="2103780"/>
          </a:xfrm>
          <a:prstGeom prst="rect">
            <a:avLst/>
          </a:prstGeom>
        </p:spPr>
      </p:pic>
      <p:pic>
        <p:nvPicPr>
          <p:cNvPr name="Picture 11" id="11"/>
          <p:cNvPicPr>
            <a:picLocks noChangeAspect="true"/>
          </p:cNvPicPr>
          <p:nvPr/>
        </p:nvPicPr>
        <p:blipFill>
          <a:blip r:embed="rId12">
            <a:alphaModFix amt="6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589716">
            <a:off x="7977667" y="8194510"/>
            <a:ext cx="1433973" cy="1433973"/>
          </a:xfrm>
          <a:prstGeom prst="rect">
            <a:avLst/>
          </a:prstGeom>
        </p:spPr>
      </p:pic>
      <p:pic>
        <p:nvPicPr>
          <p:cNvPr name="Picture 12" id="12"/>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5400000">
            <a:off x="6284418" y="-338248"/>
            <a:ext cx="3939614" cy="6471645"/>
          </a:xfrm>
          <a:prstGeom prst="rect">
            <a:avLst/>
          </a:prstGeom>
        </p:spPr>
      </p:pic>
      <p:pic>
        <p:nvPicPr>
          <p:cNvPr name="Picture 13" id="13"/>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4730278">
            <a:off x="3946709" y="4448295"/>
            <a:ext cx="4447491" cy="4602837"/>
          </a:xfrm>
          <a:prstGeom prst="rect">
            <a:avLst/>
          </a:prstGeom>
        </p:spPr>
      </p:pic>
      <p:pic>
        <p:nvPicPr>
          <p:cNvPr name="Picture 14" id="14"/>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9147336" y="4539912"/>
            <a:ext cx="4685424" cy="4825812"/>
          </a:xfrm>
          <a:prstGeom prst="rect">
            <a:avLst/>
          </a:prstGeom>
        </p:spPr>
      </p:pic>
      <p:sp>
        <p:nvSpPr>
          <p:cNvPr name="TextBox 15" id="15"/>
          <p:cNvSpPr txBox="true"/>
          <p:nvPr/>
        </p:nvSpPr>
        <p:spPr>
          <a:xfrm rot="0">
            <a:off x="5018403" y="7426074"/>
            <a:ext cx="2277823" cy="523875"/>
          </a:xfrm>
          <a:prstGeom prst="rect">
            <a:avLst/>
          </a:prstGeom>
        </p:spPr>
        <p:txBody>
          <a:bodyPr anchor="t" rtlCol="false" tIns="0" lIns="0" bIns="0" rIns="0">
            <a:spAutoFit/>
          </a:bodyPr>
          <a:lstStyle/>
          <a:p>
            <a:pPr algn="ctr">
              <a:lnSpc>
                <a:spcPts val="2160"/>
              </a:lnSpc>
            </a:pPr>
            <a:r>
              <a:rPr lang="en-US" sz="1800">
                <a:solidFill>
                  <a:srgbClr val="000000"/>
                </a:solidFill>
                <a:latin typeface="Noto Sans"/>
              </a:rPr>
              <a:t>Elaborate on the featured statistic.</a:t>
            </a:r>
          </a:p>
        </p:txBody>
      </p:sp>
      <p:sp>
        <p:nvSpPr>
          <p:cNvPr name="TextBox 16" id="16"/>
          <p:cNvSpPr txBox="true"/>
          <p:nvPr/>
        </p:nvSpPr>
        <p:spPr>
          <a:xfrm rot="0">
            <a:off x="6625188" y="3515112"/>
            <a:ext cx="3616709" cy="523875"/>
          </a:xfrm>
          <a:prstGeom prst="rect">
            <a:avLst/>
          </a:prstGeom>
        </p:spPr>
        <p:txBody>
          <a:bodyPr anchor="t" rtlCol="false" tIns="0" lIns="0" bIns="0" rIns="0">
            <a:spAutoFit/>
          </a:bodyPr>
          <a:lstStyle/>
          <a:p>
            <a:pPr algn="ctr">
              <a:lnSpc>
                <a:spcPts val="2160"/>
              </a:lnSpc>
            </a:pPr>
            <a:r>
              <a:rPr lang="en-US" sz="1800">
                <a:solidFill>
                  <a:srgbClr val="000000"/>
                </a:solidFill>
                <a:latin typeface="Noto Sans"/>
              </a:rPr>
              <a:t>Elaborate on the featured statistic.</a:t>
            </a:r>
          </a:p>
        </p:txBody>
      </p:sp>
      <p:sp>
        <p:nvSpPr>
          <p:cNvPr name="TextBox 17" id="17"/>
          <p:cNvSpPr txBox="true"/>
          <p:nvPr/>
        </p:nvSpPr>
        <p:spPr>
          <a:xfrm rot="0">
            <a:off x="9733365" y="7766103"/>
            <a:ext cx="3616709" cy="523875"/>
          </a:xfrm>
          <a:prstGeom prst="rect">
            <a:avLst/>
          </a:prstGeom>
        </p:spPr>
        <p:txBody>
          <a:bodyPr anchor="t" rtlCol="false" tIns="0" lIns="0" bIns="0" rIns="0">
            <a:spAutoFit/>
          </a:bodyPr>
          <a:lstStyle/>
          <a:p>
            <a:pPr algn="ctr">
              <a:lnSpc>
                <a:spcPts val="2160"/>
              </a:lnSpc>
            </a:pPr>
            <a:r>
              <a:rPr lang="en-US" sz="1800">
                <a:solidFill>
                  <a:srgbClr val="000000"/>
                </a:solidFill>
                <a:latin typeface="Noto Sans"/>
              </a:rPr>
              <a:t>Elaborate on the featured statistic.</a:t>
            </a:r>
          </a:p>
        </p:txBody>
      </p:sp>
      <p:sp>
        <p:nvSpPr>
          <p:cNvPr name="TextBox 18" id="18"/>
          <p:cNvSpPr txBox="true"/>
          <p:nvPr/>
        </p:nvSpPr>
        <p:spPr>
          <a:xfrm rot="0">
            <a:off x="10069679" y="5216379"/>
            <a:ext cx="3099271" cy="2408046"/>
          </a:xfrm>
          <a:prstGeom prst="rect">
            <a:avLst/>
          </a:prstGeom>
        </p:spPr>
        <p:txBody>
          <a:bodyPr anchor="t" rtlCol="false" tIns="0" lIns="0" bIns="0" rIns="0">
            <a:spAutoFit/>
          </a:bodyPr>
          <a:lstStyle/>
          <a:p>
            <a:pPr algn="ctr">
              <a:lnSpc>
                <a:spcPts val="8623"/>
              </a:lnSpc>
            </a:pPr>
            <a:r>
              <a:rPr lang="en-US" sz="8799">
                <a:solidFill>
                  <a:srgbClr val="FFFAF6"/>
                </a:solidFill>
                <a:latin typeface="Handyman"/>
              </a:rPr>
              <a:t>2 out of 5</a:t>
            </a:r>
          </a:p>
        </p:txBody>
      </p:sp>
      <p:sp>
        <p:nvSpPr>
          <p:cNvPr name="TextBox 19" id="19"/>
          <p:cNvSpPr txBox="true"/>
          <p:nvPr/>
        </p:nvSpPr>
        <p:spPr>
          <a:xfrm rot="0">
            <a:off x="5148706" y="5596861"/>
            <a:ext cx="2017216" cy="1681481"/>
          </a:xfrm>
          <a:prstGeom prst="rect">
            <a:avLst/>
          </a:prstGeom>
        </p:spPr>
        <p:txBody>
          <a:bodyPr anchor="t" rtlCol="false" tIns="0" lIns="0" bIns="0" rIns="0">
            <a:spAutoFit/>
          </a:bodyPr>
          <a:lstStyle/>
          <a:p>
            <a:pPr algn="ctr">
              <a:lnSpc>
                <a:spcPts val="12319"/>
              </a:lnSpc>
              <a:spcBef>
                <a:spcPct val="0"/>
              </a:spcBef>
            </a:pPr>
            <a:r>
              <a:rPr lang="en-US" sz="8799">
                <a:solidFill>
                  <a:srgbClr val="FFFAF6"/>
                </a:solidFill>
                <a:latin typeface="Handyman"/>
              </a:rPr>
              <a:t>95%</a:t>
            </a:r>
          </a:p>
        </p:txBody>
      </p:sp>
      <p:sp>
        <p:nvSpPr>
          <p:cNvPr name="TextBox 20" id="20"/>
          <p:cNvSpPr txBox="true"/>
          <p:nvPr/>
        </p:nvSpPr>
        <p:spPr>
          <a:xfrm rot="0">
            <a:off x="6607329" y="1738381"/>
            <a:ext cx="3807619" cy="1681481"/>
          </a:xfrm>
          <a:prstGeom prst="rect">
            <a:avLst/>
          </a:prstGeom>
        </p:spPr>
        <p:txBody>
          <a:bodyPr anchor="t" rtlCol="false" tIns="0" lIns="0" bIns="0" rIns="0">
            <a:spAutoFit/>
          </a:bodyPr>
          <a:lstStyle/>
          <a:p>
            <a:pPr algn="ctr">
              <a:lnSpc>
                <a:spcPts val="12319"/>
              </a:lnSpc>
              <a:spcBef>
                <a:spcPct val="0"/>
              </a:spcBef>
            </a:pPr>
            <a:r>
              <a:rPr lang="en-US" sz="8799">
                <a:solidFill>
                  <a:srgbClr val="FFFAF6"/>
                </a:solidFill>
                <a:latin typeface="Handyman"/>
              </a:rPr>
              <a:t>12 million</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8" t="48109" r="12491" b="880"/>
          <a:stretch>
            <a:fillRect/>
          </a:stretch>
        </p:blipFill>
        <p:spPr>
          <a:xfrm flipH="false" flipV="false" rot="10182911">
            <a:off x="-691829" y="2416617"/>
            <a:ext cx="19150322" cy="10003857"/>
          </a:xfrm>
          <a:prstGeom prst="rect">
            <a:avLst/>
          </a:prstGeom>
        </p:spPr>
      </p:pic>
      <p:pic>
        <p:nvPicPr>
          <p:cNvPr name="Picture 3" id="3"/>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923059">
            <a:off x="-4734774" y="6240807"/>
            <a:ext cx="6607486" cy="6607486"/>
          </a:xfrm>
          <a:prstGeom prst="rect">
            <a:avLst/>
          </a:prstGeom>
        </p:spPr>
      </p:pic>
      <p:pic>
        <p:nvPicPr>
          <p:cNvPr name="Picture 4" id="4"/>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585894">
            <a:off x="13955557" y="-5618003"/>
            <a:ext cx="6607486" cy="6607486"/>
          </a:xfrm>
          <a:prstGeom prst="rect">
            <a:avLst/>
          </a:prstGeom>
        </p:spPr>
      </p:pic>
      <p:pic>
        <p:nvPicPr>
          <p:cNvPr name="Picture 5" id="5"/>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3583057">
            <a:off x="16214032" y="6358659"/>
            <a:ext cx="6607486" cy="6607486"/>
          </a:xfrm>
          <a:prstGeom prst="rect">
            <a:avLst/>
          </a:prstGeom>
        </p:spPr>
      </p:pic>
      <p:pic>
        <p:nvPicPr>
          <p:cNvPr name="Picture 6" id="6"/>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100069">
            <a:off x="-3117722" y="-4870796"/>
            <a:ext cx="6607486" cy="6607486"/>
          </a:xfrm>
          <a:prstGeom prst="rect">
            <a:avLst/>
          </a:prstGeom>
        </p:spPr>
      </p:pic>
      <p:pic>
        <p:nvPicPr>
          <p:cNvPr name="Picture 7" id="7"/>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065213">
            <a:off x="16994604" y="2674783"/>
            <a:ext cx="2217023" cy="2217023"/>
          </a:xfrm>
          <a:prstGeom prst="rect">
            <a:avLst/>
          </a:prstGeom>
        </p:spPr>
      </p:pic>
      <p:pic>
        <p:nvPicPr>
          <p:cNvPr name="Picture 8" id="8"/>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058687">
            <a:off x="14533436" y="1939037"/>
            <a:ext cx="1543521" cy="1543521"/>
          </a:xfrm>
          <a:prstGeom prst="rect">
            <a:avLst/>
          </a:prstGeom>
        </p:spPr>
      </p:pic>
      <p:pic>
        <p:nvPicPr>
          <p:cNvPr name="Picture 9" id="9"/>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3232093">
            <a:off x="700581" y="2583996"/>
            <a:ext cx="1404183" cy="1404183"/>
          </a:xfrm>
          <a:prstGeom prst="rect">
            <a:avLst/>
          </a:prstGeom>
        </p:spPr>
      </p:pic>
      <p:pic>
        <p:nvPicPr>
          <p:cNvPr name="Picture 10" id="10"/>
          <p:cNvPicPr>
            <a:picLocks noChangeAspect="true"/>
          </p:cNvPicPr>
          <p:nvPr/>
        </p:nvPicPr>
        <p:blipFill>
          <a:blip r:embed="rId12">
            <a:alphaModFix amt="6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589716">
            <a:off x="10725294" y="8653308"/>
            <a:ext cx="1209984" cy="1209984"/>
          </a:xfrm>
          <a:prstGeom prst="rect">
            <a:avLst/>
          </a:prstGeom>
        </p:spPr>
      </p:pic>
      <p:grpSp>
        <p:nvGrpSpPr>
          <p:cNvPr name="Group 11" id="11"/>
          <p:cNvGrpSpPr/>
          <p:nvPr/>
        </p:nvGrpSpPr>
        <p:grpSpPr>
          <a:xfrm rot="0">
            <a:off x="2724668" y="4494600"/>
            <a:ext cx="3208061" cy="3208061"/>
            <a:chOff x="0" y="0"/>
            <a:chExt cx="4277414" cy="4277414"/>
          </a:xfrm>
        </p:grpSpPr>
        <p:sp>
          <p:nvSpPr>
            <p:cNvPr name="TextBox 12" id="12"/>
            <p:cNvSpPr txBox="true"/>
            <p:nvPr/>
          </p:nvSpPr>
          <p:spPr>
            <a:xfrm rot="0">
              <a:off x="1262286" y="1352811"/>
              <a:ext cx="1752843" cy="1352718"/>
            </a:xfrm>
            <a:prstGeom prst="rect">
              <a:avLst/>
            </a:prstGeom>
          </p:spPr>
          <p:txBody>
            <a:bodyPr anchor="t" rtlCol="false" tIns="0" lIns="0" bIns="0" rIns="0">
              <a:spAutoFit/>
            </a:bodyPr>
            <a:lstStyle/>
            <a:p>
              <a:pPr algn="ctr">
                <a:lnSpc>
                  <a:spcPts val="7839"/>
                </a:lnSpc>
              </a:pPr>
              <a:r>
                <a:rPr lang="en-US" sz="5599">
                  <a:solidFill>
                    <a:srgbClr val="F6836B"/>
                  </a:solidFill>
                  <a:latin typeface="Handyman"/>
                </a:rPr>
                <a:t>43%</a:t>
              </a:r>
            </a:p>
          </p:txBody>
        </p:sp>
        <p:grpSp>
          <p:nvGrpSpPr>
            <p:cNvPr name="Group 13" id="13"/>
            <p:cNvGrpSpPr>
              <a:grpSpLocks noChangeAspect="true"/>
            </p:cNvGrpSpPr>
            <p:nvPr/>
          </p:nvGrpSpPr>
          <p:grpSpPr>
            <a:xfrm rot="0">
              <a:off x="0" y="0"/>
              <a:ext cx="4277414" cy="4277414"/>
              <a:chOff x="0" y="0"/>
              <a:chExt cx="2540000" cy="2540000"/>
            </a:xfrm>
          </p:grpSpPr>
          <p:sp>
            <p:nvSpPr>
              <p:cNvPr name="Freeform 14" id="14"/>
              <p:cNvSpPr/>
              <p:nvPr/>
            </p:nvSpPr>
            <p:spPr>
              <a:xfrm flipH="false" flipV="false">
                <a:off x="-62725" y="-2035"/>
                <a:ext cx="2665449" cy="2544070"/>
              </a:xfrm>
              <a:custGeom>
                <a:avLst/>
                <a:gdLst/>
                <a:ahLst/>
                <a:cxnLst/>
                <a:rect r="r" b="b" t="t" l="l"/>
                <a:pathLst>
                  <a:path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332235"/>
                    </a:lnTo>
                    <a:cubicBezTo>
                      <a:pt x="995966" y="330729"/>
                      <a:pt x="684141" y="509524"/>
                      <a:pt x="515325" y="800918"/>
                    </a:cubicBezTo>
                    <a:cubicBezTo>
                      <a:pt x="346509" y="1092311"/>
                      <a:pt x="346509" y="1451759"/>
                      <a:pt x="515325" y="1743152"/>
                    </a:cubicBezTo>
                    <a:cubicBezTo>
                      <a:pt x="684141" y="2034546"/>
                      <a:pt x="995966" y="2213341"/>
                      <a:pt x="1332725" y="2211835"/>
                    </a:cubicBezTo>
                    <a:cubicBezTo>
                      <a:pt x="1669484" y="2213341"/>
                      <a:pt x="1981309" y="2034546"/>
                      <a:pt x="2150125" y="1743152"/>
                    </a:cubicBezTo>
                    <a:cubicBezTo>
                      <a:pt x="2318941" y="1451759"/>
                      <a:pt x="2318941" y="1092311"/>
                      <a:pt x="2150125" y="800918"/>
                    </a:cubicBezTo>
                    <a:cubicBezTo>
                      <a:pt x="1981309" y="509524"/>
                      <a:pt x="1669484" y="330729"/>
                      <a:pt x="1332725" y="332235"/>
                    </a:cubicBezTo>
                    <a:close/>
                  </a:path>
                </a:pathLst>
              </a:custGeom>
              <a:solidFill>
                <a:srgbClr val="FFE0CB"/>
              </a:solidFill>
            </p:spPr>
          </p:sp>
          <p:sp>
            <p:nvSpPr>
              <p:cNvPr name="Freeform 15" id="15"/>
              <p:cNvSpPr/>
              <p:nvPr/>
            </p:nvSpPr>
            <p:spPr>
              <a:xfrm flipH="false" flipV="false">
                <a:off x="1259073" y="5157"/>
                <a:ext cx="1364698" cy="2357763"/>
              </a:xfrm>
              <a:custGeom>
                <a:avLst/>
                <a:gdLst/>
                <a:ahLst/>
                <a:cxnLst/>
                <a:rect r="r" b="b" t="t" l="l"/>
                <a:pathLst>
                  <a:path h="2357763" w="1364698">
                    <a:moveTo>
                      <a:pt x="200697" y="9101"/>
                    </a:moveTo>
                    <a:cubicBezTo>
                      <a:pt x="719037" y="87434"/>
                      <a:pt x="1135985" y="476200"/>
                      <a:pt x="1250341" y="987801"/>
                    </a:cubicBezTo>
                    <a:cubicBezTo>
                      <a:pt x="1364698" y="1499402"/>
                      <a:pt x="1152961" y="2028696"/>
                      <a:pt x="717305" y="2320272"/>
                    </a:cubicBezTo>
                    <a:cubicBezTo>
                      <a:pt x="668287" y="2353397"/>
                      <a:pt x="605292" y="2357763"/>
                      <a:pt x="552173" y="2331716"/>
                    </a:cubicBezTo>
                    <a:cubicBezTo>
                      <a:pt x="499055" y="2305670"/>
                      <a:pt x="463932" y="2253192"/>
                      <a:pt x="460106" y="2194155"/>
                    </a:cubicBezTo>
                    <a:cubicBezTo>
                      <a:pt x="456280" y="2135118"/>
                      <a:pt x="484334" y="2078546"/>
                      <a:pt x="533647" y="2045860"/>
                    </a:cubicBezTo>
                    <a:cubicBezTo>
                      <a:pt x="856032" y="1830094"/>
                      <a:pt x="1012717" y="1438417"/>
                      <a:pt x="928094" y="1059832"/>
                    </a:cubicBezTo>
                    <a:cubicBezTo>
                      <a:pt x="843470" y="681247"/>
                      <a:pt x="534929" y="393560"/>
                      <a:pt x="151357" y="335594"/>
                    </a:cubicBezTo>
                    <a:cubicBezTo>
                      <a:pt x="92821" y="327016"/>
                      <a:pt x="43350" y="287773"/>
                      <a:pt x="21675" y="232725"/>
                    </a:cubicBezTo>
                    <a:cubicBezTo>
                      <a:pt x="0" y="177678"/>
                      <a:pt x="9436" y="115241"/>
                      <a:pt x="46409" y="69056"/>
                    </a:cubicBezTo>
                    <a:cubicBezTo>
                      <a:pt x="83382" y="22871"/>
                      <a:pt x="142240" y="0"/>
                      <a:pt x="200697" y="9101"/>
                    </a:cubicBezTo>
                    <a:close/>
                  </a:path>
                </a:pathLst>
              </a:custGeom>
              <a:solidFill>
                <a:srgbClr val="1FDC93"/>
              </a:solidFill>
            </p:spPr>
          </p:sp>
        </p:grpSp>
      </p:grpSp>
      <p:sp>
        <p:nvSpPr>
          <p:cNvPr name="TextBox 16" id="16"/>
          <p:cNvSpPr txBox="true"/>
          <p:nvPr/>
        </p:nvSpPr>
        <p:spPr>
          <a:xfrm rot="0">
            <a:off x="2559259" y="8089894"/>
            <a:ext cx="3538878" cy="727710"/>
          </a:xfrm>
          <a:prstGeom prst="rect">
            <a:avLst/>
          </a:prstGeom>
        </p:spPr>
        <p:txBody>
          <a:bodyPr anchor="t" rtlCol="false" tIns="0" lIns="0" bIns="0" rIns="0">
            <a:spAutoFit/>
          </a:bodyPr>
          <a:lstStyle/>
          <a:p>
            <a:pPr algn="ctr" marL="0" indent="0" lvl="0">
              <a:lnSpc>
                <a:spcPts val="2940"/>
              </a:lnSpc>
              <a:spcBef>
                <a:spcPct val="0"/>
              </a:spcBef>
            </a:pPr>
            <a:r>
              <a:rPr lang="en-US" sz="2100">
                <a:solidFill>
                  <a:srgbClr val="000000"/>
                </a:solidFill>
                <a:latin typeface="Noto Sans"/>
              </a:rPr>
              <a:t>Elaborate on the featured statistic.</a:t>
            </a:r>
          </a:p>
        </p:txBody>
      </p:sp>
      <p:sp>
        <p:nvSpPr>
          <p:cNvPr name="TextBox 17" id="17"/>
          <p:cNvSpPr txBox="true"/>
          <p:nvPr/>
        </p:nvSpPr>
        <p:spPr>
          <a:xfrm rot="0">
            <a:off x="11976229" y="8089894"/>
            <a:ext cx="3538878" cy="727710"/>
          </a:xfrm>
          <a:prstGeom prst="rect">
            <a:avLst/>
          </a:prstGeom>
        </p:spPr>
        <p:txBody>
          <a:bodyPr anchor="t" rtlCol="false" tIns="0" lIns="0" bIns="0" rIns="0">
            <a:spAutoFit/>
          </a:bodyPr>
          <a:lstStyle/>
          <a:p>
            <a:pPr algn="ctr" marL="0" indent="0" lvl="0">
              <a:lnSpc>
                <a:spcPts val="2940"/>
              </a:lnSpc>
              <a:spcBef>
                <a:spcPct val="0"/>
              </a:spcBef>
            </a:pPr>
            <a:r>
              <a:rPr lang="en-US" sz="2100">
                <a:solidFill>
                  <a:srgbClr val="000000"/>
                </a:solidFill>
                <a:latin typeface="Noto Sans"/>
              </a:rPr>
              <a:t>Elaborate on the featured statistic.</a:t>
            </a:r>
          </a:p>
        </p:txBody>
      </p:sp>
      <p:sp>
        <p:nvSpPr>
          <p:cNvPr name="TextBox 18" id="18"/>
          <p:cNvSpPr txBox="true"/>
          <p:nvPr/>
        </p:nvSpPr>
        <p:spPr>
          <a:xfrm rot="0">
            <a:off x="7374561" y="8089894"/>
            <a:ext cx="3538878" cy="727710"/>
          </a:xfrm>
          <a:prstGeom prst="rect">
            <a:avLst/>
          </a:prstGeom>
        </p:spPr>
        <p:txBody>
          <a:bodyPr anchor="t" rtlCol="false" tIns="0" lIns="0" bIns="0" rIns="0">
            <a:spAutoFit/>
          </a:bodyPr>
          <a:lstStyle/>
          <a:p>
            <a:pPr algn="ctr" marL="0" indent="0" lvl="0">
              <a:lnSpc>
                <a:spcPts val="2940"/>
              </a:lnSpc>
              <a:spcBef>
                <a:spcPct val="0"/>
              </a:spcBef>
            </a:pPr>
            <a:r>
              <a:rPr lang="en-US" sz="2100">
                <a:solidFill>
                  <a:srgbClr val="000000"/>
                </a:solidFill>
                <a:latin typeface="Noto Sans"/>
              </a:rPr>
              <a:t>Elaborate on the featured statistic.</a:t>
            </a:r>
          </a:p>
        </p:txBody>
      </p:sp>
      <p:grpSp>
        <p:nvGrpSpPr>
          <p:cNvPr name="Group 19" id="19"/>
          <p:cNvGrpSpPr/>
          <p:nvPr/>
        </p:nvGrpSpPr>
        <p:grpSpPr>
          <a:xfrm rot="0">
            <a:off x="7539970" y="4494600"/>
            <a:ext cx="3208061" cy="3208061"/>
            <a:chOff x="0" y="0"/>
            <a:chExt cx="4277414" cy="4277414"/>
          </a:xfrm>
        </p:grpSpPr>
        <p:sp>
          <p:nvSpPr>
            <p:cNvPr name="TextBox 20" id="20"/>
            <p:cNvSpPr txBox="true"/>
            <p:nvPr/>
          </p:nvSpPr>
          <p:spPr>
            <a:xfrm rot="0">
              <a:off x="1292233" y="1352811"/>
              <a:ext cx="1692949" cy="1352718"/>
            </a:xfrm>
            <a:prstGeom prst="rect">
              <a:avLst/>
            </a:prstGeom>
          </p:spPr>
          <p:txBody>
            <a:bodyPr anchor="t" rtlCol="false" tIns="0" lIns="0" bIns="0" rIns="0">
              <a:spAutoFit/>
            </a:bodyPr>
            <a:lstStyle/>
            <a:p>
              <a:pPr algn="ctr">
                <a:lnSpc>
                  <a:spcPts val="7839"/>
                </a:lnSpc>
              </a:pPr>
              <a:r>
                <a:rPr lang="en-US" sz="5599">
                  <a:solidFill>
                    <a:srgbClr val="F6836B"/>
                  </a:solidFill>
                  <a:latin typeface="Handyman"/>
                </a:rPr>
                <a:t>60%</a:t>
              </a:r>
            </a:p>
          </p:txBody>
        </p:sp>
        <p:grpSp>
          <p:nvGrpSpPr>
            <p:cNvPr name="Group 21" id="21"/>
            <p:cNvGrpSpPr>
              <a:grpSpLocks noChangeAspect="true"/>
            </p:cNvGrpSpPr>
            <p:nvPr/>
          </p:nvGrpSpPr>
          <p:grpSpPr>
            <a:xfrm rot="0">
              <a:off x="0" y="0"/>
              <a:ext cx="4277414" cy="4277414"/>
              <a:chOff x="0" y="0"/>
              <a:chExt cx="2540000" cy="2540000"/>
            </a:xfrm>
          </p:grpSpPr>
          <p:sp>
            <p:nvSpPr>
              <p:cNvPr name="Freeform 22" id="22"/>
              <p:cNvSpPr/>
              <p:nvPr/>
            </p:nvSpPr>
            <p:spPr>
              <a:xfrm flipH="false" flipV="false">
                <a:off x="-62725" y="-2035"/>
                <a:ext cx="2665449" cy="2544070"/>
              </a:xfrm>
              <a:custGeom>
                <a:avLst/>
                <a:gdLst/>
                <a:ahLst/>
                <a:cxnLst/>
                <a:rect r="r" b="b" t="t" l="l"/>
                <a:pathLst>
                  <a:path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332235"/>
                    </a:lnTo>
                    <a:cubicBezTo>
                      <a:pt x="995966" y="330729"/>
                      <a:pt x="684141" y="509524"/>
                      <a:pt x="515325" y="800918"/>
                    </a:cubicBezTo>
                    <a:cubicBezTo>
                      <a:pt x="346509" y="1092311"/>
                      <a:pt x="346509" y="1451759"/>
                      <a:pt x="515325" y="1743152"/>
                    </a:cubicBezTo>
                    <a:cubicBezTo>
                      <a:pt x="684141" y="2034546"/>
                      <a:pt x="995966" y="2213341"/>
                      <a:pt x="1332725" y="2211835"/>
                    </a:cubicBezTo>
                    <a:cubicBezTo>
                      <a:pt x="1669484" y="2213341"/>
                      <a:pt x="1981309" y="2034546"/>
                      <a:pt x="2150125" y="1743152"/>
                    </a:cubicBezTo>
                    <a:cubicBezTo>
                      <a:pt x="2318941" y="1451759"/>
                      <a:pt x="2318941" y="1092311"/>
                      <a:pt x="2150125" y="800918"/>
                    </a:cubicBezTo>
                    <a:cubicBezTo>
                      <a:pt x="1981309" y="509524"/>
                      <a:pt x="1669484" y="330729"/>
                      <a:pt x="1332725" y="332235"/>
                    </a:cubicBezTo>
                    <a:close/>
                  </a:path>
                </a:pathLst>
              </a:custGeom>
              <a:solidFill>
                <a:srgbClr val="FFE0CB"/>
              </a:solidFill>
            </p:spPr>
          </p:sp>
          <p:sp>
            <p:nvSpPr>
              <p:cNvPr name="Freeform 23" id="23"/>
              <p:cNvSpPr/>
              <p:nvPr/>
            </p:nvSpPr>
            <p:spPr>
              <a:xfrm flipH="false" flipV="false">
                <a:off x="593074" y="5157"/>
                <a:ext cx="2034406" cy="2624187"/>
              </a:xfrm>
              <a:custGeom>
                <a:avLst/>
                <a:gdLst/>
                <a:ahLst/>
                <a:cxnLst/>
                <a:rect r="r" b="b" t="t" l="l"/>
                <a:pathLst>
                  <a:path h="2624187" w="2034406">
                    <a:moveTo>
                      <a:pt x="866696" y="9101"/>
                    </a:moveTo>
                    <a:cubicBezTo>
                      <a:pt x="1364807" y="84377"/>
                      <a:pt x="1771337" y="446952"/>
                      <a:pt x="1902871" y="933243"/>
                    </a:cubicBezTo>
                    <a:cubicBezTo>
                      <a:pt x="2034406" y="1419535"/>
                      <a:pt x="1866076" y="1937601"/>
                      <a:pt x="1473827" y="2253705"/>
                    </a:cubicBezTo>
                    <a:cubicBezTo>
                      <a:pt x="1081579" y="2569809"/>
                      <a:pt x="539572" y="2624186"/>
                      <a:pt x="92347" y="2392303"/>
                    </a:cubicBezTo>
                    <a:cubicBezTo>
                      <a:pt x="39704" y="2365307"/>
                      <a:pt x="5531" y="2312207"/>
                      <a:pt x="2765" y="2253111"/>
                    </a:cubicBezTo>
                    <a:cubicBezTo>
                      <a:pt x="0" y="2194014"/>
                      <a:pt x="29066" y="2137955"/>
                      <a:pt x="78958" y="2106161"/>
                    </a:cubicBezTo>
                    <a:cubicBezTo>
                      <a:pt x="128849" y="2074367"/>
                      <a:pt x="191939" y="2071697"/>
                      <a:pt x="244337" y="2099164"/>
                    </a:cubicBezTo>
                    <a:cubicBezTo>
                      <a:pt x="575284" y="2270757"/>
                      <a:pt x="976369" y="2230518"/>
                      <a:pt x="1266633" y="1996601"/>
                    </a:cubicBezTo>
                    <a:cubicBezTo>
                      <a:pt x="1556897" y="1762684"/>
                      <a:pt x="1681461" y="1379315"/>
                      <a:pt x="1584125" y="1019459"/>
                    </a:cubicBezTo>
                    <a:cubicBezTo>
                      <a:pt x="1486790" y="659604"/>
                      <a:pt x="1185958" y="391298"/>
                      <a:pt x="817356" y="335594"/>
                    </a:cubicBezTo>
                    <a:cubicBezTo>
                      <a:pt x="758820" y="327016"/>
                      <a:pt x="709349" y="287773"/>
                      <a:pt x="687674" y="232725"/>
                    </a:cubicBezTo>
                    <a:cubicBezTo>
                      <a:pt x="665999" y="177678"/>
                      <a:pt x="675435" y="115241"/>
                      <a:pt x="712408" y="69056"/>
                    </a:cubicBezTo>
                    <a:cubicBezTo>
                      <a:pt x="749381" y="22871"/>
                      <a:pt x="808239" y="0"/>
                      <a:pt x="866696" y="9101"/>
                    </a:cubicBezTo>
                    <a:close/>
                  </a:path>
                </a:pathLst>
              </a:custGeom>
              <a:solidFill>
                <a:srgbClr val="1FDC93"/>
              </a:solidFill>
            </p:spPr>
          </p:sp>
        </p:grpSp>
      </p:grpSp>
      <p:grpSp>
        <p:nvGrpSpPr>
          <p:cNvPr name="Group 24" id="24"/>
          <p:cNvGrpSpPr/>
          <p:nvPr/>
        </p:nvGrpSpPr>
        <p:grpSpPr>
          <a:xfrm rot="0">
            <a:off x="12141637" y="4494600"/>
            <a:ext cx="3208061" cy="3208061"/>
            <a:chOff x="0" y="0"/>
            <a:chExt cx="4277414" cy="4277414"/>
          </a:xfrm>
        </p:grpSpPr>
        <p:sp>
          <p:nvSpPr>
            <p:cNvPr name="TextBox 25" id="25"/>
            <p:cNvSpPr txBox="true"/>
            <p:nvPr/>
          </p:nvSpPr>
          <p:spPr>
            <a:xfrm rot="0">
              <a:off x="1408186" y="1352811"/>
              <a:ext cx="1461042" cy="1352718"/>
            </a:xfrm>
            <a:prstGeom prst="rect">
              <a:avLst/>
            </a:prstGeom>
          </p:spPr>
          <p:txBody>
            <a:bodyPr anchor="t" rtlCol="false" tIns="0" lIns="0" bIns="0" rIns="0">
              <a:spAutoFit/>
            </a:bodyPr>
            <a:lstStyle/>
            <a:p>
              <a:pPr algn="ctr">
                <a:lnSpc>
                  <a:spcPts val="7839"/>
                </a:lnSpc>
              </a:pPr>
              <a:r>
                <a:rPr lang="en-US" sz="5599">
                  <a:solidFill>
                    <a:srgbClr val="F6836B"/>
                  </a:solidFill>
                  <a:latin typeface="Handyman"/>
                </a:rPr>
                <a:t>17%</a:t>
              </a:r>
            </a:p>
          </p:txBody>
        </p:sp>
        <p:grpSp>
          <p:nvGrpSpPr>
            <p:cNvPr name="Group 26" id="26"/>
            <p:cNvGrpSpPr>
              <a:grpSpLocks noChangeAspect="true"/>
            </p:cNvGrpSpPr>
            <p:nvPr/>
          </p:nvGrpSpPr>
          <p:grpSpPr>
            <a:xfrm rot="0">
              <a:off x="0" y="0"/>
              <a:ext cx="4277414" cy="4277414"/>
              <a:chOff x="0" y="0"/>
              <a:chExt cx="2540000" cy="2540000"/>
            </a:xfrm>
          </p:grpSpPr>
          <p:sp>
            <p:nvSpPr>
              <p:cNvPr name="Freeform 27" id="27"/>
              <p:cNvSpPr/>
              <p:nvPr/>
            </p:nvSpPr>
            <p:spPr>
              <a:xfrm flipH="false" flipV="false">
                <a:off x="-62725" y="-2035"/>
                <a:ext cx="2665449" cy="2544070"/>
              </a:xfrm>
              <a:custGeom>
                <a:avLst/>
                <a:gdLst/>
                <a:ahLst/>
                <a:cxnLst/>
                <a:rect r="r" b="b" t="t" l="l"/>
                <a:pathLst>
                  <a:path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332235"/>
                    </a:lnTo>
                    <a:cubicBezTo>
                      <a:pt x="995966" y="330729"/>
                      <a:pt x="684141" y="509524"/>
                      <a:pt x="515325" y="800918"/>
                    </a:cubicBezTo>
                    <a:cubicBezTo>
                      <a:pt x="346509" y="1092311"/>
                      <a:pt x="346509" y="1451759"/>
                      <a:pt x="515325" y="1743152"/>
                    </a:cubicBezTo>
                    <a:cubicBezTo>
                      <a:pt x="684141" y="2034546"/>
                      <a:pt x="995966" y="2213341"/>
                      <a:pt x="1332725" y="2211835"/>
                    </a:cubicBezTo>
                    <a:cubicBezTo>
                      <a:pt x="1669484" y="2213341"/>
                      <a:pt x="1981309" y="2034546"/>
                      <a:pt x="2150125" y="1743152"/>
                    </a:cubicBezTo>
                    <a:cubicBezTo>
                      <a:pt x="2318941" y="1451759"/>
                      <a:pt x="2318941" y="1092311"/>
                      <a:pt x="2150125" y="800918"/>
                    </a:cubicBezTo>
                    <a:cubicBezTo>
                      <a:pt x="1981309" y="509524"/>
                      <a:pt x="1669484" y="330729"/>
                      <a:pt x="1332725" y="332235"/>
                    </a:cubicBezTo>
                    <a:close/>
                  </a:path>
                </a:pathLst>
              </a:custGeom>
              <a:solidFill>
                <a:srgbClr val="FFE0CB"/>
              </a:solidFill>
            </p:spPr>
          </p:sp>
          <p:sp>
            <p:nvSpPr>
              <p:cNvPr name="Freeform 28" id="28"/>
              <p:cNvSpPr/>
              <p:nvPr/>
            </p:nvSpPr>
            <p:spPr>
              <a:xfrm flipH="false" flipV="false">
                <a:off x="1259073" y="5157"/>
                <a:ext cx="1064370" cy="765724"/>
              </a:xfrm>
              <a:custGeom>
                <a:avLst/>
                <a:gdLst/>
                <a:ahLst/>
                <a:cxnLst/>
                <a:rect r="r" b="b" t="t" l="l"/>
                <a:pathLst>
                  <a:path h="765724" w="1064370">
                    <a:moveTo>
                      <a:pt x="200697" y="9101"/>
                    </a:moveTo>
                    <a:cubicBezTo>
                      <a:pt x="526249" y="58299"/>
                      <a:pt x="819971" y="232006"/>
                      <a:pt x="1019919" y="493588"/>
                    </a:cubicBezTo>
                    <a:cubicBezTo>
                      <a:pt x="1056057" y="540429"/>
                      <a:pt x="1064370" y="603026"/>
                      <a:pt x="1041710" y="657675"/>
                    </a:cubicBezTo>
                    <a:cubicBezTo>
                      <a:pt x="1019050" y="712325"/>
                      <a:pt x="968881" y="750672"/>
                      <a:pt x="910201" y="758198"/>
                    </a:cubicBezTo>
                    <a:cubicBezTo>
                      <a:pt x="851520" y="765724"/>
                      <a:pt x="793299" y="741277"/>
                      <a:pt x="757581" y="694114"/>
                    </a:cubicBezTo>
                    <a:cubicBezTo>
                      <a:pt x="609620" y="500544"/>
                      <a:pt x="392265" y="372001"/>
                      <a:pt x="151357" y="335594"/>
                    </a:cubicBezTo>
                    <a:cubicBezTo>
                      <a:pt x="92821" y="327016"/>
                      <a:pt x="43350" y="287773"/>
                      <a:pt x="21675" y="232725"/>
                    </a:cubicBezTo>
                    <a:cubicBezTo>
                      <a:pt x="0" y="177678"/>
                      <a:pt x="9436" y="115241"/>
                      <a:pt x="46409" y="69056"/>
                    </a:cubicBezTo>
                    <a:cubicBezTo>
                      <a:pt x="83382" y="22871"/>
                      <a:pt x="142240" y="0"/>
                      <a:pt x="200697" y="9101"/>
                    </a:cubicBezTo>
                    <a:close/>
                  </a:path>
                </a:pathLst>
              </a:custGeom>
              <a:solidFill>
                <a:srgbClr val="1FDC93"/>
              </a:solidFill>
            </p:spPr>
          </p:sp>
        </p:grpSp>
      </p:grpSp>
      <p:sp>
        <p:nvSpPr>
          <p:cNvPr name="TextBox 29" id="29"/>
          <p:cNvSpPr txBox="true"/>
          <p:nvPr/>
        </p:nvSpPr>
        <p:spPr>
          <a:xfrm rot="0">
            <a:off x="2171684" y="857250"/>
            <a:ext cx="13944632" cy="1390650"/>
          </a:xfrm>
          <a:prstGeom prst="rect">
            <a:avLst/>
          </a:prstGeom>
        </p:spPr>
        <p:txBody>
          <a:bodyPr anchor="t" rtlCol="false" tIns="0" lIns="0" bIns="0" rIns="0">
            <a:spAutoFit/>
          </a:bodyPr>
          <a:lstStyle/>
          <a:p>
            <a:pPr algn="ctr" marL="0" indent="0" lvl="0">
              <a:lnSpc>
                <a:spcPts val="9600"/>
              </a:lnSpc>
              <a:spcBef>
                <a:spcPct val="0"/>
              </a:spcBef>
            </a:pPr>
            <a:r>
              <a:rPr lang="en-US" sz="8000" u="none">
                <a:solidFill>
                  <a:srgbClr val="FFFAF6"/>
                </a:solidFill>
                <a:latin typeface="Handyman"/>
              </a:rPr>
              <a:t>Infographic Slide Report</a:t>
            </a:r>
          </a:p>
        </p:txBody>
      </p:sp>
      <p:sp>
        <p:nvSpPr>
          <p:cNvPr name="TextBox 30" id="30"/>
          <p:cNvSpPr txBox="true"/>
          <p:nvPr/>
        </p:nvSpPr>
        <p:spPr>
          <a:xfrm rot="0">
            <a:off x="2982803" y="2286000"/>
            <a:ext cx="12322393" cy="379095"/>
          </a:xfrm>
          <a:prstGeom prst="rect">
            <a:avLst/>
          </a:prstGeom>
        </p:spPr>
        <p:txBody>
          <a:bodyPr anchor="t" rtlCol="false" tIns="0" lIns="0" bIns="0" rIns="0">
            <a:spAutoFit/>
          </a:bodyPr>
          <a:lstStyle/>
          <a:p>
            <a:pPr algn="ctr">
              <a:lnSpc>
                <a:spcPts val="3120"/>
              </a:lnSpc>
            </a:pPr>
            <a:r>
              <a:rPr lang="en-US" sz="2400">
                <a:solidFill>
                  <a:srgbClr val="000000"/>
                </a:solidFill>
                <a:latin typeface="Noto Sans"/>
              </a:rPr>
              <a:t>Elaborate on the featured statistic</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6457857" y="-4609856"/>
            <a:ext cx="17022351" cy="17532384"/>
          </a:xfrm>
          <a:prstGeom prst="rect">
            <a:avLst/>
          </a:prstGeom>
        </p:spPr>
      </p:pic>
      <p:pic>
        <p:nvPicPr>
          <p:cNvPr name="Picture 3" id="3"/>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923059">
            <a:off x="5469977" y="9037066"/>
            <a:ext cx="6607486" cy="6607486"/>
          </a:xfrm>
          <a:prstGeom prst="rect">
            <a:avLst/>
          </a:prstGeom>
        </p:spPr>
      </p:pic>
      <p:pic>
        <p:nvPicPr>
          <p:cNvPr name="Picture 4" id="4"/>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554571">
            <a:off x="2935440" y="-3815425"/>
            <a:ext cx="6607486" cy="6607486"/>
          </a:xfrm>
          <a:prstGeom prst="rect">
            <a:avLst/>
          </a:prstGeom>
        </p:spPr>
      </p:pic>
      <p:pic>
        <p:nvPicPr>
          <p:cNvPr name="Picture 5" id="5"/>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203902">
            <a:off x="4699105" y="6664248"/>
            <a:ext cx="1634164" cy="1634164"/>
          </a:xfrm>
          <a:prstGeom prst="rect">
            <a:avLst/>
          </a:prstGeom>
        </p:spPr>
      </p:pic>
      <p:pic>
        <p:nvPicPr>
          <p:cNvPr name="Picture 6" id="6"/>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912115" y="8247939"/>
            <a:ext cx="1318099" cy="1318099"/>
          </a:xfrm>
          <a:prstGeom prst="rect">
            <a:avLst/>
          </a:prstGeom>
        </p:spPr>
      </p:pic>
      <p:pic>
        <p:nvPicPr>
          <p:cNvPr name="Picture 7" id="7"/>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2563013">
            <a:off x="781958" y="1076158"/>
            <a:ext cx="1578414" cy="1578414"/>
          </a:xfrm>
          <a:prstGeom prst="rect">
            <a:avLst/>
          </a:prstGeom>
        </p:spPr>
      </p:pic>
      <p:grpSp>
        <p:nvGrpSpPr>
          <p:cNvPr name="Group 8" id="8"/>
          <p:cNvGrpSpPr/>
          <p:nvPr/>
        </p:nvGrpSpPr>
        <p:grpSpPr>
          <a:xfrm rot="0">
            <a:off x="9171217" y="1454410"/>
            <a:ext cx="8267735" cy="7452578"/>
            <a:chOff x="0" y="0"/>
            <a:chExt cx="11023647" cy="9936771"/>
          </a:xfrm>
        </p:grpSpPr>
        <p:sp>
          <p:nvSpPr>
            <p:cNvPr name="TextBox 9" id="9"/>
            <p:cNvSpPr txBox="true"/>
            <p:nvPr/>
          </p:nvSpPr>
          <p:spPr>
            <a:xfrm rot="0">
              <a:off x="957081" y="9369977"/>
              <a:ext cx="917015" cy="566793"/>
            </a:xfrm>
            <a:prstGeom prst="rect">
              <a:avLst/>
            </a:prstGeom>
          </p:spPr>
          <p:txBody>
            <a:bodyPr anchor="t" rtlCol="false" tIns="0" lIns="0" bIns="0" rIns="0">
              <a:spAutoFit/>
            </a:bodyPr>
            <a:lstStyle/>
            <a:p>
              <a:pPr algn="ctr">
                <a:lnSpc>
                  <a:spcPts val="3359"/>
                </a:lnSpc>
              </a:pPr>
              <a:r>
                <a:rPr lang="en-US" sz="2400">
                  <a:solidFill>
                    <a:srgbClr val="FFFAF6"/>
                  </a:solidFill>
                  <a:latin typeface="Handyman"/>
                </a:rPr>
                <a:t>Item 1</a:t>
              </a:r>
            </a:p>
          </p:txBody>
        </p:sp>
        <p:sp>
          <p:nvSpPr>
            <p:cNvPr name="TextBox 10" id="10"/>
            <p:cNvSpPr txBox="true"/>
            <p:nvPr/>
          </p:nvSpPr>
          <p:spPr>
            <a:xfrm rot="0">
              <a:off x="3153175" y="9369977"/>
              <a:ext cx="989386" cy="566793"/>
            </a:xfrm>
            <a:prstGeom prst="rect">
              <a:avLst/>
            </a:prstGeom>
          </p:spPr>
          <p:txBody>
            <a:bodyPr anchor="t" rtlCol="false" tIns="0" lIns="0" bIns="0" rIns="0">
              <a:spAutoFit/>
            </a:bodyPr>
            <a:lstStyle/>
            <a:p>
              <a:pPr algn="ctr">
                <a:lnSpc>
                  <a:spcPts val="3359"/>
                </a:lnSpc>
              </a:pPr>
              <a:r>
                <a:rPr lang="en-US" sz="2400">
                  <a:solidFill>
                    <a:srgbClr val="FFFAF6"/>
                  </a:solidFill>
                  <a:latin typeface="Handyman"/>
                </a:rPr>
                <a:t>Item 2</a:t>
              </a:r>
            </a:p>
          </p:txBody>
        </p:sp>
        <p:sp>
          <p:nvSpPr>
            <p:cNvPr name="TextBox 11" id="11"/>
            <p:cNvSpPr txBox="true"/>
            <p:nvPr/>
          </p:nvSpPr>
          <p:spPr>
            <a:xfrm rot="0">
              <a:off x="5377866" y="9369977"/>
              <a:ext cx="1004561" cy="566793"/>
            </a:xfrm>
            <a:prstGeom prst="rect">
              <a:avLst/>
            </a:prstGeom>
          </p:spPr>
          <p:txBody>
            <a:bodyPr anchor="t" rtlCol="false" tIns="0" lIns="0" bIns="0" rIns="0">
              <a:spAutoFit/>
            </a:bodyPr>
            <a:lstStyle/>
            <a:p>
              <a:pPr algn="ctr">
                <a:lnSpc>
                  <a:spcPts val="3359"/>
                </a:lnSpc>
              </a:pPr>
              <a:r>
                <a:rPr lang="en-US" sz="2400">
                  <a:solidFill>
                    <a:srgbClr val="FFFAF6"/>
                  </a:solidFill>
                  <a:latin typeface="Handyman"/>
                </a:rPr>
                <a:t>Item 3</a:t>
              </a:r>
            </a:p>
          </p:txBody>
        </p:sp>
        <p:sp>
          <p:nvSpPr>
            <p:cNvPr name="TextBox 12" id="12"/>
            <p:cNvSpPr txBox="true"/>
            <p:nvPr/>
          </p:nvSpPr>
          <p:spPr>
            <a:xfrm rot="0">
              <a:off x="7605126" y="9369977"/>
              <a:ext cx="1014599" cy="566793"/>
            </a:xfrm>
            <a:prstGeom prst="rect">
              <a:avLst/>
            </a:prstGeom>
          </p:spPr>
          <p:txBody>
            <a:bodyPr anchor="t" rtlCol="false" tIns="0" lIns="0" bIns="0" rIns="0">
              <a:spAutoFit/>
            </a:bodyPr>
            <a:lstStyle/>
            <a:p>
              <a:pPr algn="ctr">
                <a:lnSpc>
                  <a:spcPts val="3359"/>
                </a:lnSpc>
              </a:pPr>
              <a:r>
                <a:rPr lang="en-US" sz="2400">
                  <a:solidFill>
                    <a:srgbClr val="FFFAF6"/>
                  </a:solidFill>
                  <a:latin typeface="Handyman"/>
                </a:rPr>
                <a:t>Item 4</a:t>
              </a:r>
            </a:p>
          </p:txBody>
        </p:sp>
        <p:sp>
          <p:nvSpPr>
            <p:cNvPr name="TextBox 13" id="13"/>
            <p:cNvSpPr txBox="true"/>
            <p:nvPr/>
          </p:nvSpPr>
          <p:spPr>
            <a:xfrm rot="0">
              <a:off x="9845226" y="9369977"/>
              <a:ext cx="998958" cy="566793"/>
            </a:xfrm>
            <a:prstGeom prst="rect">
              <a:avLst/>
            </a:prstGeom>
          </p:spPr>
          <p:txBody>
            <a:bodyPr anchor="t" rtlCol="false" tIns="0" lIns="0" bIns="0" rIns="0">
              <a:spAutoFit/>
            </a:bodyPr>
            <a:lstStyle/>
            <a:p>
              <a:pPr algn="ctr">
                <a:lnSpc>
                  <a:spcPts val="3359"/>
                </a:lnSpc>
              </a:pPr>
              <a:r>
                <a:rPr lang="en-US" sz="2400">
                  <a:solidFill>
                    <a:srgbClr val="FFFAF6"/>
                  </a:solidFill>
                  <a:latin typeface="Handyman"/>
                </a:rPr>
                <a:t>Item 5</a:t>
              </a:r>
            </a:p>
          </p:txBody>
        </p:sp>
        <p:grpSp>
          <p:nvGrpSpPr>
            <p:cNvPr name="Group 14" id="14"/>
            <p:cNvGrpSpPr>
              <a:grpSpLocks noChangeAspect="true"/>
            </p:cNvGrpSpPr>
            <p:nvPr/>
          </p:nvGrpSpPr>
          <p:grpSpPr>
            <a:xfrm rot="0">
              <a:off x="736647" y="235772"/>
              <a:ext cx="10287000" cy="9026256"/>
              <a:chOff x="0" y="0"/>
              <a:chExt cx="10287000" cy="9026256"/>
            </a:xfrm>
          </p:grpSpPr>
          <p:sp>
            <p:nvSpPr>
              <p:cNvPr name="Freeform 15" id="15"/>
              <p:cNvSpPr/>
              <p:nvPr/>
            </p:nvSpPr>
            <p:spPr>
              <a:xfrm flipH="false" flipV="false">
                <a:off x="0" y="-63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FFFAF6">
                  <a:alpha val="24706"/>
                </a:srgbClr>
              </a:solidFill>
            </p:spPr>
          </p:sp>
          <p:sp>
            <p:nvSpPr>
              <p:cNvPr name="Freeform 16" id="16"/>
              <p:cNvSpPr/>
              <p:nvPr/>
            </p:nvSpPr>
            <p:spPr>
              <a:xfrm flipH="false" flipV="false">
                <a:off x="0" y="1798901"/>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FFFAF6">
                  <a:alpha val="24706"/>
                </a:srgbClr>
              </a:solidFill>
            </p:spPr>
          </p:sp>
          <p:sp>
            <p:nvSpPr>
              <p:cNvPr name="Freeform 17" id="17"/>
              <p:cNvSpPr/>
              <p:nvPr/>
            </p:nvSpPr>
            <p:spPr>
              <a:xfrm flipH="false" flipV="false">
                <a:off x="0" y="3604152"/>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FFFAF6">
                  <a:alpha val="24706"/>
                </a:srgbClr>
              </a:solidFill>
            </p:spPr>
          </p:sp>
          <p:sp>
            <p:nvSpPr>
              <p:cNvPr name="Freeform 18" id="18"/>
              <p:cNvSpPr/>
              <p:nvPr/>
            </p:nvSpPr>
            <p:spPr>
              <a:xfrm flipH="false" flipV="false">
                <a:off x="0" y="5409404"/>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FFFAF6">
                  <a:alpha val="24706"/>
                </a:srgbClr>
              </a:solidFill>
            </p:spPr>
          </p:sp>
          <p:sp>
            <p:nvSpPr>
              <p:cNvPr name="Freeform 19" id="19"/>
              <p:cNvSpPr/>
              <p:nvPr/>
            </p:nvSpPr>
            <p:spPr>
              <a:xfrm flipH="false" flipV="false">
                <a:off x="0" y="7214654"/>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FFFAF6">
                  <a:alpha val="24706"/>
                </a:srgbClr>
              </a:solidFill>
            </p:spPr>
          </p:sp>
          <p:sp>
            <p:nvSpPr>
              <p:cNvPr name="Freeform 20" id="20"/>
              <p:cNvSpPr/>
              <p:nvPr/>
            </p:nvSpPr>
            <p:spPr>
              <a:xfrm flipH="false" flipV="false">
                <a:off x="0" y="9019906"/>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FFFAF6">
                  <a:alpha val="60000"/>
                </a:srgbClr>
              </a:solidFill>
            </p:spPr>
          </p:sp>
        </p:grpSp>
        <p:sp>
          <p:nvSpPr>
            <p:cNvPr name="TextBox 21" id="21"/>
            <p:cNvSpPr txBox="true"/>
            <p:nvPr/>
          </p:nvSpPr>
          <p:spPr>
            <a:xfrm rot="0">
              <a:off x="15642" y="-95250"/>
              <a:ext cx="517805" cy="566793"/>
            </a:xfrm>
            <a:prstGeom prst="rect">
              <a:avLst/>
            </a:prstGeom>
          </p:spPr>
          <p:txBody>
            <a:bodyPr anchor="t" rtlCol="false" tIns="0" lIns="0" bIns="0" rIns="0">
              <a:spAutoFit/>
            </a:bodyPr>
            <a:lstStyle/>
            <a:p>
              <a:pPr algn="r">
                <a:lnSpc>
                  <a:spcPts val="3359"/>
                </a:lnSpc>
              </a:pPr>
              <a:r>
                <a:rPr lang="en-US" sz="2400">
                  <a:solidFill>
                    <a:srgbClr val="FFFAF6"/>
                  </a:solidFill>
                  <a:latin typeface="Handyman"/>
                </a:rPr>
                <a:t>50 </a:t>
              </a:r>
            </a:p>
          </p:txBody>
        </p:sp>
        <p:sp>
          <p:nvSpPr>
            <p:cNvPr name="TextBox 22" id="22"/>
            <p:cNvSpPr txBox="true"/>
            <p:nvPr/>
          </p:nvSpPr>
          <p:spPr>
            <a:xfrm rot="0">
              <a:off x="0" y="1710001"/>
              <a:ext cx="533447" cy="566793"/>
            </a:xfrm>
            <a:prstGeom prst="rect">
              <a:avLst/>
            </a:prstGeom>
          </p:spPr>
          <p:txBody>
            <a:bodyPr anchor="t" rtlCol="false" tIns="0" lIns="0" bIns="0" rIns="0">
              <a:spAutoFit/>
            </a:bodyPr>
            <a:lstStyle/>
            <a:p>
              <a:pPr algn="r">
                <a:lnSpc>
                  <a:spcPts val="3359"/>
                </a:lnSpc>
              </a:pPr>
              <a:r>
                <a:rPr lang="en-US" sz="2400">
                  <a:solidFill>
                    <a:srgbClr val="FFFAF6"/>
                  </a:solidFill>
                  <a:latin typeface="Handyman"/>
                </a:rPr>
                <a:t>40 </a:t>
              </a:r>
            </a:p>
          </p:txBody>
        </p:sp>
        <p:sp>
          <p:nvSpPr>
            <p:cNvPr name="TextBox 23" id="23"/>
            <p:cNvSpPr txBox="true"/>
            <p:nvPr/>
          </p:nvSpPr>
          <p:spPr>
            <a:xfrm rot="0">
              <a:off x="10039" y="3515252"/>
              <a:ext cx="523408" cy="566793"/>
            </a:xfrm>
            <a:prstGeom prst="rect">
              <a:avLst/>
            </a:prstGeom>
          </p:spPr>
          <p:txBody>
            <a:bodyPr anchor="t" rtlCol="false" tIns="0" lIns="0" bIns="0" rIns="0">
              <a:spAutoFit/>
            </a:bodyPr>
            <a:lstStyle/>
            <a:p>
              <a:pPr algn="r">
                <a:lnSpc>
                  <a:spcPts val="3359"/>
                </a:lnSpc>
              </a:pPr>
              <a:r>
                <a:rPr lang="en-US" sz="2400">
                  <a:solidFill>
                    <a:srgbClr val="FFFAF6"/>
                  </a:solidFill>
                  <a:latin typeface="Handyman"/>
                </a:rPr>
                <a:t>30 </a:t>
              </a:r>
            </a:p>
          </p:txBody>
        </p:sp>
        <p:sp>
          <p:nvSpPr>
            <p:cNvPr name="TextBox 24" id="24"/>
            <p:cNvSpPr txBox="true"/>
            <p:nvPr/>
          </p:nvSpPr>
          <p:spPr>
            <a:xfrm rot="0">
              <a:off x="25447" y="5320503"/>
              <a:ext cx="508000" cy="566793"/>
            </a:xfrm>
            <a:prstGeom prst="rect">
              <a:avLst/>
            </a:prstGeom>
          </p:spPr>
          <p:txBody>
            <a:bodyPr anchor="t" rtlCol="false" tIns="0" lIns="0" bIns="0" rIns="0">
              <a:spAutoFit/>
            </a:bodyPr>
            <a:lstStyle/>
            <a:p>
              <a:pPr algn="r">
                <a:lnSpc>
                  <a:spcPts val="3359"/>
                </a:lnSpc>
              </a:pPr>
              <a:r>
                <a:rPr lang="en-US" sz="2400">
                  <a:solidFill>
                    <a:srgbClr val="FFFAF6"/>
                  </a:solidFill>
                  <a:latin typeface="Handyman"/>
                </a:rPr>
                <a:t>20 </a:t>
              </a:r>
            </a:p>
          </p:txBody>
        </p:sp>
        <p:sp>
          <p:nvSpPr>
            <p:cNvPr name="TextBox 25" id="25"/>
            <p:cNvSpPr txBox="true"/>
            <p:nvPr/>
          </p:nvSpPr>
          <p:spPr>
            <a:xfrm rot="0">
              <a:off x="97585" y="7125755"/>
              <a:ext cx="435862" cy="566793"/>
            </a:xfrm>
            <a:prstGeom prst="rect">
              <a:avLst/>
            </a:prstGeom>
          </p:spPr>
          <p:txBody>
            <a:bodyPr anchor="t" rtlCol="false" tIns="0" lIns="0" bIns="0" rIns="0">
              <a:spAutoFit/>
            </a:bodyPr>
            <a:lstStyle/>
            <a:p>
              <a:pPr algn="r">
                <a:lnSpc>
                  <a:spcPts val="3359"/>
                </a:lnSpc>
              </a:pPr>
              <a:r>
                <a:rPr lang="en-US" sz="2400">
                  <a:solidFill>
                    <a:srgbClr val="FFFAF6"/>
                  </a:solidFill>
                  <a:latin typeface="Handyman"/>
                </a:rPr>
                <a:t>10 </a:t>
              </a:r>
            </a:p>
          </p:txBody>
        </p:sp>
        <p:sp>
          <p:nvSpPr>
            <p:cNvPr name="TextBox 26" id="26"/>
            <p:cNvSpPr txBox="true"/>
            <p:nvPr/>
          </p:nvSpPr>
          <p:spPr>
            <a:xfrm rot="0">
              <a:off x="221550" y="8931006"/>
              <a:ext cx="311897" cy="566793"/>
            </a:xfrm>
            <a:prstGeom prst="rect">
              <a:avLst/>
            </a:prstGeom>
          </p:spPr>
          <p:txBody>
            <a:bodyPr anchor="t" rtlCol="false" tIns="0" lIns="0" bIns="0" rIns="0">
              <a:spAutoFit/>
            </a:bodyPr>
            <a:lstStyle/>
            <a:p>
              <a:pPr algn="r">
                <a:lnSpc>
                  <a:spcPts val="3359"/>
                </a:lnSpc>
              </a:pPr>
              <a:r>
                <a:rPr lang="en-US" sz="2400">
                  <a:solidFill>
                    <a:srgbClr val="FFFAF6"/>
                  </a:solidFill>
                  <a:latin typeface="Handyman"/>
                </a:rPr>
                <a:t>0 </a:t>
              </a:r>
            </a:p>
          </p:txBody>
        </p:sp>
        <p:grpSp>
          <p:nvGrpSpPr>
            <p:cNvPr name="Group 27" id="27"/>
            <p:cNvGrpSpPr>
              <a:grpSpLocks noChangeAspect="true"/>
            </p:cNvGrpSpPr>
            <p:nvPr/>
          </p:nvGrpSpPr>
          <p:grpSpPr>
            <a:xfrm rot="0">
              <a:off x="736617" y="229422"/>
              <a:ext cx="10287030" cy="9032606"/>
              <a:chOff x="-30" y="-6350"/>
              <a:chExt cx="10287030" cy="9032606"/>
            </a:xfrm>
          </p:grpSpPr>
          <p:sp>
            <p:nvSpPr>
              <p:cNvPr name="Freeform 28" id="28"/>
              <p:cNvSpPr/>
              <p:nvPr/>
            </p:nvSpPr>
            <p:spPr>
              <a:xfrm flipH="false" flipV="false">
                <a:off x="-1695" y="7208296"/>
                <a:ext cx="1361273" cy="1817960"/>
              </a:xfrm>
              <a:custGeom>
                <a:avLst/>
                <a:gdLst/>
                <a:ahLst/>
                <a:cxnLst/>
                <a:rect r="r" b="b" t="t" l="l"/>
                <a:pathLst>
                  <a:path h="1817960" w="1361273">
                    <a:moveTo>
                      <a:pt x="1695" y="1817960"/>
                    </a:moveTo>
                    <a:lnTo>
                      <a:pt x="1695" y="685300"/>
                    </a:lnTo>
                    <a:cubicBezTo>
                      <a:pt x="0" y="504136"/>
                      <a:pt x="70783" y="329809"/>
                      <a:pt x="198293" y="201105"/>
                    </a:cubicBezTo>
                    <a:cubicBezTo>
                      <a:pt x="325804" y="72402"/>
                      <a:pt x="499465" y="0"/>
                      <a:pt x="680637" y="8"/>
                    </a:cubicBezTo>
                    <a:lnTo>
                      <a:pt x="680637" y="8"/>
                    </a:lnTo>
                    <a:cubicBezTo>
                      <a:pt x="861809" y="0"/>
                      <a:pt x="1035470" y="72402"/>
                      <a:pt x="1162981" y="201105"/>
                    </a:cubicBezTo>
                    <a:cubicBezTo>
                      <a:pt x="1290491" y="329809"/>
                      <a:pt x="1361274" y="504136"/>
                      <a:pt x="1359579" y="685300"/>
                    </a:cubicBezTo>
                    <a:lnTo>
                      <a:pt x="1359579" y="1817960"/>
                    </a:lnTo>
                    <a:close/>
                  </a:path>
                </a:pathLst>
              </a:custGeom>
              <a:solidFill>
                <a:srgbClr val="FFE0CB"/>
              </a:solidFill>
            </p:spPr>
          </p:sp>
          <p:sp>
            <p:nvSpPr>
              <p:cNvPr name="Freeform 29" id="29"/>
              <p:cNvSpPr/>
              <p:nvPr/>
            </p:nvSpPr>
            <p:spPr>
              <a:xfrm flipH="false" flipV="false">
                <a:off x="2232279" y="5409404"/>
                <a:ext cx="1357884" cy="3616852"/>
              </a:xfrm>
              <a:custGeom>
                <a:avLst/>
                <a:gdLst/>
                <a:ahLst/>
                <a:cxnLst/>
                <a:rect r="r" b="b" t="t" l="l"/>
                <a:pathLst>
                  <a:path h="3616852" w="1357884">
                    <a:moveTo>
                      <a:pt x="0" y="3616852"/>
                    </a:moveTo>
                    <a:lnTo>
                      <a:pt x="0" y="678941"/>
                    </a:lnTo>
                    <a:cubicBezTo>
                      <a:pt x="0" y="303972"/>
                      <a:pt x="303973" y="0"/>
                      <a:pt x="678942" y="0"/>
                    </a:cubicBezTo>
                    <a:lnTo>
                      <a:pt x="678942" y="0"/>
                    </a:lnTo>
                    <a:cubicBezTo>
                      <a:pt x="859008" y="0"/>
                      <a:pt x="1031700" y="71531"/>
                      <a:pt x="1159026" y="198857"/>
                    </a:cubicBezTo>
                    <a:cubicBezTo>
                      <a:pt x="1286353" y="326183"/>
                      <a:pt x="1357884" y="498875"/>
                      <a:pt x="1357884" y="678941"/>
                    </a:cubicBezTo>
                    <a:lnTo>
                      <a:pt x="1357884" y="3616852"/>
                    </a:lnTo>
                    <a:close/>
                  </a:path>
                </a:pathLst>
              </a:custGeom>
              <a:solidFill>
                <a:srgbClr val="FFE0CB"/>
              </a:solidFill>
            </p:spPr>
          </p:sp>
          <p:sp>
            <p:nvSpPr>
              <p:cNvPr name="Freeform 30" id="30"/>
              <p:cNvSpPr/>
              <p:nvPr/>
            </p:nvSpPr>
            <p:spPr>
              <a:xfrm flipH="false" flipV="false">
                <a:off x="4464558" y="3604152"/>
                <a:ext cx="1357884" cy="5422104"/>
              </a:xfrm>
              <a:custGeom>
                <a:avLst/>
                <a:gdLst/>
                <a:ahLst/>
                <a:cxnLst/>
                <a:rect r="r" b="b" t="t" l="l"/>
                <a:pathLst>
                  <a:path h="5422104" w="1357884">
                    <a:moveTo>
                      <a:pt x="0" y="5422104"/>
                    </a:moveTo>
                    <a:lnTo>
                      <a:pt x="0" y="678942"/>
                    </a:lnTo>
                    <a:cubicBezTo>
                      <a:pt x="0" y="498876"/>
                      <a:pt x="71531" y="326184"/>
                      <a:pt x="198857" y="198858"/>
                    </a:cubicBezTo>
                    <a:cubicBezTo>
                      <a:pt x="326184" y="71531"/>
                      <a:pt x="498875" y="0"/>
                      <a:pt x="678942" y="0"/>
                    </a:cubicBezTo>
                    <a:lnTo>
                      <a:pt x="678942" y="0"/>
                    </a:lnTo>
                    <a:cubicBezTo>
                      <a:pt x="859009" y="0"/>
                      <a:pt x="1031700" y="71531"/>
                      <a:pt x="1159027" y="198858"/>
                    </a:cubicBezTo>
                    <a:cubicBezTo>
                      <a:pt x="1286353" y="326184"/>
                      <a:pt x="1357884" y="498876"/>
                      <a:pt x="1357884" y="678942"/>
                    </a:cubicBezTo>
                    <a:lnTo>
                      <a:pt x="1357884" y="5422104"/>
                    </a:lnTo>
                    <a:close/>
                  </a:path>
                </a:pathLst>
              </a:custGeom>
              <a:solidFill>
                <a:srgbClr val="FFE0CB"/>
              </a:solidFill>
            </p:spPr>
          </p:sp>
          <p:sp>
            <p:nvSpPr>
              <p:cNvPr name="Freeform 31" id="31"/>
              <p:cNvSpPr/>
              <p:nvPr/>
            </p:nvSpPr>
            <p:spPr>
              <a:xfrm flipH="false" flipV="false">
                <a:off x="6696837" y="1798901"/>
                <a:ext cx="1357884" cy="7227355"/>
              </a:xfrm>
              <a:custGeom>
                <a:avLst/>
                <a:gdLst/>
                <a:ahLst/>
                <a:cxnLst/>
                <a:rect r="r" b="b" t="t" l="l"/>
                <a:pathLst>
                  <a:path h="7227355" w="1357884">
                    <a:moveTo>
                      <a:pt x="0" y="7227355"/>
                    </a:moveTo>
                    <a:lnTo>
                      <a:pt x="0" y="678942"/>
                    </a:lnTo>
                    <a:cubicBezTo>
                      <a:pt x="0" y="498875"/>
                      <a:pt x="71531" y="326184"/>
                      <a:pt x="198858" y="198857"/>
                    </a:cubicBezTo>
                    <a:cubicBezTo>
                      <a:pt x="326184" y="71531"/>
                      <a:pt x="498876" y="0"/>
                      <a:pt x="678942" y="0"/>
                    </a:cubicBezTo>
                    <a:lnTo>
                      <a:pt x="678942" y="0"/>
                    </a:lnTo>
                    <a:cubicBezTo>
                      <a:pt x="1053912" y="0"/>
                      <a:pt x="1357884" y="303973"/>
                      <a:pt x="1357884" y="678942"/>
                    </a:cubicBezTo>
                    <a:lnTo>
                      <a:pt x="1357884" y="7227355"/>
                    </a:lnTo>
                    <a:close/>
                  </a:path>
                </a:pathLst>
              </a:custGeom>
              <a:solidFill>
                <a:srgbClr val="FFE0CB"/>
              </a:solidFill>
            </p:spPr>
          </p:sp>
          <p:sp>
            <p:nvSpPr>
              <p:cNvPr name="Freeform 32" id="32"/>
              <p:cNvSpPr/>
              <p:nvPr/>
            </p:nvSpPr>
            <p:spPr>
              <a:xfrm flipH="false" flipV="false">
                <a:off x="8929116" y="-6350"/>
                <a:ext cx="1357884" cy="9032606"/>
              </a:xfrm>
              <a:custGeom>
                <a:avLst/>
                <a:gdLst/>
                <a:ahLst/>
                <a:cxnLst/>
                <a:rect r="r" b="b" t="t" l="l"/>
                <a:pathLst>
                  <a:path h="9032606" w="1357884">
                    <a:moveTo>
                      <a:pt x="0" y="9032606"/>
                    </a:moveTo>
                    <a:lnTo>
                      <a:pt x="0" y="678942"/>
                    </a:lnTo>
                    <a:cubicBezTo>
                      <a:pt x="0" y="303973"/>
                      <a:pt x="303972" y="0"/>
                      <a:pt x="678942" y="0"/>
                    </a:cubicBezTo>
                    <a:lnTo>
                      <a:pt x="678942" y="0"/>
                    </a:lnTo>
                    <a:cubicBezTo>
                      <a:pt x="859008" y="0"/>
                      <a:pt x="1031700" y="71531"/>
                      <a:pt x="1159026" y="198857"/>
                    </a:cubicBezTo>
                    <a:cubicBezTo>
                      <a:pt x="1286353" y="326184"/>
                      <a:pt x="1357884" y="498875"/>
                      <a:pt x="1357884" y="678942"/>
                    </a:cubicBezTo>
                    <a:lnTo>
                      <a:pt x="1357884" y="9032606"/>
                    </a:lnTo>
                    <a:close/>
                  </a:path>
                </a:pathLst>
              </a:custGeom>
              <a:solidFill>
                <a:srgbClr val="FFE0CB"/>
              </a:solidFill>
            </p:spPr>
          </p:sp>
          <p:sp>
            <p:nvSpPr>
              <p:cNvPr name="Freeform 33" id="33"/>
              <p:cNvSpPr/>
              <p:nvPr/>
            </p:nvSpPr>
            <p:spPr>
              <a:xfrm flipH="false" flipV="false">
                <a:off x="0" y="8117280"/>
                <a:ext cx="1357884" cy="908976"/>
              </a:xfrm>
              <a:custGeom>
                <a:avLst/>
                <a:gdLst/>
                <a:ahLst/>
                <a:cxnLst/>
                <a:rect r="r" b="b" t="t" l="l"/>
                <a:pathLst>
                  <a:path h="908976" w="1357884">
                    <a:moveTo>
                      <a:pt x="0" y="0"/>
                    </a:moveTo>
                    <a:lnTo>
                      <a:pt x="1357884" y="0"/>
                    </a:lnTo>
                    <a:lnTo>
                      <a:pt x="1357884" y="908976"/>
                    </a:lnTo>
                    <a:lnTo>
                      <a:pt x="0" y="908976"/>
                    </a:lnTo>
                    <a:close/>
                  </a:path>
                </a:pathLst>
              </a:custGeom>
              <a:solidFill>
                <a:srgbClr val="FFFAF6"/>
              </a:solidFill>
            </p:spPr>
          </p:sp>
          <p:sp>
            <p:nvSpPr>
              <p:cNvPr name="Freeform 34" id="34"/>
              <p:cNvSpPr/>
              <p:nvPr/>
            </p:nvSpPr>
            <p:spPr>
              <a:xfrm flipH="false" flipV="false">
                <a:off x="2232279" y="6132774"/>
                <a:ext cx="1357884" cy="2893482"/>
              </a:xfrm>
              <a:custGeom>
                <a:avLst/>
                <a:gdLst/>
                <a:ahLst/>
                <a:cxnLst/>
                <a:rect r="r" b="b" t="t" l="l"/>
                <a:pathLst>
                  <a:path h="2893482" w="1357884">
                    <a:moveTo>
                      <a:pt x="0" y="0"/>
                    </a:moveTo>
                    <a:lnTo>
                      <a:pt x="1357884" y="0"/>
                    </a:lnTo>
                    <a:lnTo>
                      <a:pt x="1357884" y="2893482"/>
                    </a:lnTo>
                    <a:lnTo>
                      <a:pt x="0" y="2893482"/>
                    </a:lnTo>
                    <a:close/>
                  </a:path>
                </a:pathLst>
              </a:custGeom>
              <a:solidFill>
                <a:srgbClr val="FFFAF6"/>
              </a:solidFill>
            </p:spPr>
          </p:sp>
          <p:sp>
            <p:nvSpPr>
              <p:cNvPr name="Freeform 35" id="35"/>
              <p:cNvSpPr/>
              <p:nvPr/>
            </p:nvSpPr>
            <p:spPr>
              <a:xfrm flipH="false" flipV="false">
                <a:off x="4464558" y="4507836"/>
                <a:ext cx="1357884" cy="4518420"/>
              </a:xfrm>
              <a:custGeom>
                <a:avLst/>
                <a:gdLst/>
                <a:ahLst/>
                <a:cxnLst/>
                <a:rect r="r" b="b" t="t" l="l"/>
                <a:pathLst>
                  <a:path h="4518420" w="1357884">
                    <a:moveTo>
                      <a:pt x="0" y="0"/>
                    </a:moveTo>
                    <a:lnTo>
                      <a:pt x="1357884" y="0"/>
                    </a:lnTo>
                    <a:lnTo>
                      <a:pt x="1357884" y="4518420"/>
                    </a:lnTo>
                    <a:lnTo>
                      <a:pt x="0" y="4518420"/>
                    </a:lnTo>
                    <a:close/>
                  </a:path>
                </a:pathLst>
              </a:custGeom>
              <a:solidFill>
                <a:srgbClr val="FFFAF6"/>
              </a:solidFill>
            </p:spPr>
          </p:sp>
          <p:sp>
            <p:nvSpPr>
              <p:cNvPr name="Freeform 36" id="36"/>
              <p:cNvSpPr/>
              <p:nvPr/>
            </p:nvSpPr>
            <p:spPr>
              <a:xfrm flipH="false" flipV="false">
                <a:off x="6696837" y="3244372"/>
                <a:ext cx="1357884" cy="5781884"/>
              </a:xfrm>
              <a:custGeom>
                <a:avLst/>
                <a:gdLst/>
                <a:ahLst/>
                <a:cxnLst/>
                <a:rect r="r" b="b" t="t" l="l"/>
                <a:pathLst>
                  <a:path h="5781884" w="1357884">
                    <a:moveTo>
                      <a:pt x="0" y="0"/>
                    </a:moveTo>
                    <a:lnTo>
                      <a:pt x="1357884" y="0"/>
                    </a:lnTo>
                    <a:lnTo>
                      <a:pt x="1357884" y="5781884"/>
                    </a:lnTo>
                    <a:lnTo>
                      <a:pt x="0" y="5781884"/>
                    </a:lnTo>
                    <a:close/>
                  </a:path>
                </a:pathLst>
              </a:custGeom>
              <a:solidFill>
                <a:srgbClr val="FFFAF6"/>
              </a:solidFill>
            </p:spPr>
          </p:sp>
          <p:sp>
            <p:nvSpPr>
              <p:cNvPr name="Freeform 37" id="37"/>
              <p:cNvSpPr/>
              <p:nvPr/>
            </p:nvSpPr>
            <p:spPr>
              <a:xfrm flipH="false" flipV="false">
                <a:off x="8929116" y="1438867"/>
                <a:ext cx="1357884" cy="7587389"/>
              </a:xfrm>
              <a:custGeom>
                <a:avLst/>
                <a:gdLst/>
                <a:ahLst/>
                <a:cxnLst/>
                <a:rect r="r" b="b" t="t" l="l"/>
                <a:pathLst>
                  <a:path h="7587389" w="1357884">
                    <a:moveTo>
                      <a:pt x="0" y="0"/>
                    </a:moveTo>
                    <a:lnTo>
                      <a:pt x="1357884" y="0"/>
                    </a:lnTo>
                    <a:lnTo>
                      <a:pt x="1357884" y="7587389"/>
                    </a:lnTo>
                    <a:lnTo>
                      <a:pt x="0" y="7587389"/>
                    </a:lnTo>
                    <a:close/>
                  </a:path>
                </a:pathLst>
              </a:custGeom>
              <a:solidFill>
                <a:srgbClr val="FFFAF6"/>
              </a:solidFill>
            </p:spPr>
          </p:sp>
          <p:sp>
            <p:nvSpPr>
              <p:cNvPr name="Freeform 38" id="38"/>
              <p:cNvSpPr/>
              <p:nvPr/>
            </p:nvSpPr>
            <p:spPr>
              <a:xfrm flipH="false" flipV="false">
                <a:off x="0" y="9026256"/>
                <a:ext cx="1357884" cy="0"/>
              </a:xfrm>
              <a:custGeom>
                <a:avLst/>
                <a:gdLst/>
                <a:ahLst/>
                <a:cxnLst/>
                <a:rect r="r" b="b" t="t" l="l"/>
                <a:pathLst>
                  <a:path h="0" w="1357884">
                    <a:moveTo>
                      <a:pt x="0" y="0"/>
                    </a:moveTo>
                    <a:lnTo>
                      <a:pt x="1357884" y="0"/>
                    </a:lnTo>
                    <a:lnTo>
                      <a:pt x="1357884" y="0"/>
                    </a:lnTo>
                    <a:lnTo>
                      <a:pt x="0" y="0"/>
                    </a:lnTo>
                    <a:close/>
                  </a:path>
                </a:pathLst>
              </a:custGeom>
              <a:solidFill>
                <a:srgbClr val="EDC9A0"/>
              </a:solidFill>
            </p:spPr>
          </p:sp>
          <p:sp>
            <p:nvSpPr>
              <p:cNvPr name="Freeform 39" id="39"/>
              <p:cNvSpPr/>
              <p:nvPr/>
            </p:nvSpPr>
            <p:spPr>
              <a:xfrm flipH="false" flipV="false">
                <a:off x="2232279" y="7579515"/>
                <a:ext cx="1357884" cy="1446741"/>
              </a:xfrm>
              <a:custGeom>
                <a:avLst/>
                <a:gdLst/>
                <a:ahLst/>
                <a:cxnLst/>
                <a:rect r="r" b="b" t="t" l="l"/>
                <a:pathLst>
                  <a:path h="1446741" w="1357884">
                    <a:moveTo>
                      <a:pt x="0" y="0"/>
                    </a:moveTo>
                    <a:lnTo>
                      <a:pt x="1357884" y="0"/>
                    </a:lnTo>
                    <a:lnTo>
                      <a:pt x="1357884" y="1446741"/>
                    </a:lnTo>
                    <a:lnTo>
                      <a:pt x="0" y="1446741"/>
                    </a:lnTo>
                    <a:close/>
                  </a:path>
                </a:pathLst>
              </a:custGeom>
              <a:solidFill>
                <a:srgbClr val="EDC9A0"/>
              </a:solidFill>
            </p:spPr>
          </p:sp>
          <p:sp>
            <p:nvSpPr>
              <p:cNvPr name="Freeform 40" id="40"/>
              <p:cNvSpPr/>
              <p:nvPr/>
            </p:nvSpPr>
            <p:spPr>
              <a:xfrm flipH="false" flipV="false">
                <a:off x="4464558" y="6315204"/>
                <a:ext cx="1357884" cy="2711052"/>
              </a:xfrm>
              <a:custGeom>
                <a:avLst/>
                <a:gdLst/>
                <a:ahLst/>
                <a:cxnLst/>
                <a:rect r="r" b="b" t="t" l="l"/>
                <a:pathLst>
                  <a:path h="2711052" w="1357884">
                    <a:moveTo>
                      <a:pt x="0" y="0"/>
                    </a:moveTo>
                    <a:lnTo>
                      <a:pt x="1357884" y="0"/>
                    </a:lnTo>
                    <a:lnTo>
                      <a:pt x="1357884" y="2711052"/>
                    </a:lnTo>
                    <a:lnTo>
                      <a:pt x="0" y="2711052"/>
                    </a:lnTo>
                    <a:close/>
                  </a:path>
                </a:pathLst>
              </a:custGeom>
              <a:solidFill>
                <a:srgbClr val="EDC9A0"/>
              </a:solidFill>
            </p:spPr>
          </p:sp>
          <p:sp>
            <p:nvSpPr>
              <p:cNvPr name="Freeform 41" id="41"/>
              <p:cNvSpPr/>
              <p:nvPr/>
            </p:nvSpPr>
            <p:spPr>
              <a:xfrm flipH="false" flipV="false">
                <a:off x="6696837" y="5773946"/>
                <a:ext cx="1357884" cy="3252310"/>
              </a:xfrm>
              <a:custGeom>
                <a:avLst/>
                <a:gdLst/>
                <a:ahLst/>
                <a:cxnLst/>
                <a:rect r="r" b="b" t="t" l="l"/>
                <a:pathLst>
                  <a:path h="3252310" w="1357884">
                    <a:moveTo>
                      <a:pt x="0" y="0"/>
                    </a:moveTo>
                    <a:lnTo>
                      <a:pt x="1357884" y="0"/>
                    </a:lnTo>
                    <a:lnTo>
                      <a:pt x="1357884" y="3252310"/>
                    </a:lnTo>
                    <a:lnTo>
                      <a:pt x="0" y="3252310"/>
                    </a:lnTo>
                    <a:close/>
                  </a:path>
                </a:pathLst>
              </a:custGeom>
              <a:solidFill>
                <a:srgbClr val="EDC9A0"/>
              </a:solidFill>
            </p:spPr>
          </p:sp>
          <p:sp>
            <p:nvSpPr>
              <p:cNvPr name="Freeform 42" id="42"/>
              <p:cNvSpPr/>
              <p:nvPr/>
            </p:nvSpPr>
            <p:spPr>
              <a:xfrm flipH="false" flipV="false">
                <a:off x="8929116" y="5051909"/>
                <a:ext cx="1357884" cy="3974347"/>
              </a:xfrm>
              <a:custGeom>
                <a:avLst/>
                <a:gdLst/>
                <a:ahLst/>
                <a:cxnLst/>
                <a:rect r="r" b="b" t="t" l="l"/>
                <a:pathLst>
                  <a:path h="3974347" w="1357884">
                    <a:moveTo>
                      <a:pt x="0" y="0"/>
                    </a:moveTo>
                    <a:lnTo>
                      <a:pt x="1357884" y="0"/>
                    </a:lnTo>
                    <a:lnTo>
                      <a:pt x="1357884" y="3974347"/>
                    </a:lnTo>
                    <a:lnTo>
                      <a:pt x="0" y="3974347"/>
                    </a:lnTo>
                    <a:close/>
                  </a:path>
                </a:pathLst>
              </a:custGeom>
              <a:solidFill>
                <a:srgbClr val="EDC9A0"/>
              </a:solidFill>
            </p:spPr>
          </p:sp>
        </p:grpSp>
      </p:grpSp>
      <p:sp>
        <p:nvSpPr>
          <p:cNvPr name="TextBox 43" id="43"/>
          <p:cNvSpPr txBox="true"/>
          <p:nvPr/>
        </p:nvSpPr>
        <p:spPr>
          <a:xfrm rot="0">
            <a:off x="1028700" y="3259777"/>
            <a:ext cx="6288238" cy="2609850"/>
          </a:xfrm>
          <a:prstGeom prst="rect">
            <a:avLst/>
          </a:prstGeom>
        </p:spPr>
        <p:txBody>
          <a:bodyPr anchor="t" rtlCol="false" tIns="0" lIns="0" bIns="0" rIns="0">
            <a:spAutoFit/>
          </a:bodyPr>
          <a:lstStyle/>
          <a:p>
            <a:pPr marL="0" indent="0" lvl="0">
              <a:lnSpc>
                <a:spcPts val="9600"/>
              </a:lnSpc>
              <a:spcBef>
                <a:spcPct val="0"/>
              </a:spcBef>
            </a:pPr>
            <a:r>
              <a:rPr lang="en-US" sz="8000" u="none">
                <a:solidFill>
                  <a:srgbClr val="F6836B"/>
                </a:solidFill>
                <a:latin typeface="Handyman"/>
              </a:rPr>
              <a:t>Write Your Topic or Idea</a:t>
            </a:r>
          </a:p>
        </p:txBody>
      </p:sp>
      <p:sp>
        <p:nvSpPr>
          <p:cNvPr name="TextBox 44" id="44"/>
          <p:cNvSpPr txBox="true"/>
          <p:nvPr/>
        </p:nvSpPr>
        <p:spPr>
          <a:xfrm rot="0">
            <a:off x="1028700" y="6162793"/>
            <a:ext cx="5429157" cy="769620"/>
          </a:xfrm>
          <a:prstGeom prst="rect">
            <a:avLst/>
          </a:prstGeom>
        </p:spPr>
        <p:txBody>
          <a:bodyPr anchor="t" rtlCol="false" tIns="0" lIns="0" bIns="0" rIns="0">
            <a:spAutoFit/>
          </a:bodyPr>
          <a:lstStyle/>
          <a:p>
            <a:pPr>
              <a:lnSpc>
                <a:spcPts val="3120"/>
              </a:lnSpc>
            </a:pPr>
            <a:r>
              <a:rPr lang="en-US" sz="2400">
                <a:solidFill>
                  <a:srgbClr val="000000"/>
                </a:solidFill>
                <a:latin typeface="Noto Sans"/>
              </a:rPr>
              <a:t>Elaborate on the</a:t>
            </a:r>
          </a:p>
          <a:p>
            <a:pPr>
              <a:lnSpc>
                <a:spcPts val="3120"/>
              </a:lnSpc>
            </a:pPr>
            <a:r>
              <a:rPr lang="en-US" sz="2400">
                <a:solidFill>
                  <a:srgbClr val="000000"/>
                </a:solidFill>
                <a:latin typeface="Noto Sans"/>
              </a:rPr>
              <a:t>featured statistic.</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8" t="48109" r="12491" b="880"/>
          <a:stretch>
            <a:fillRect/>
          </a:stretch>
        </p:blipFill>
        <p:spPr>
          <a:xfrm flipH="false" flipV="false" rot="10182911">
            <a:off x="-691829" y="2125030"/>
            <a:ext cx="19150322" cy="10003857"/>
          </a:xfrm>
          <a:prstGeom prst="rect">
            <a:avLst/>
          </a:prstGeom>
        </p:spPr>
      </p:pic>
      <p:pic>
        <p:nvPicPr>
          <p:cNvPr name="Picture 3" id="3"/>
          <p:cNvPicPr>
            <a:picLocks noChangeAspect="true"/>
          </p:cNvPicPr>
          <p:nvPr/>
        </p:nvPicPr>
        <p:blipFill>
          <a:blip r:embed="rId4">
            <a:alphaModFix amt="47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4158448" y="4356607"/>
            <a:ext cx="9971104" cy="4939103"/>
          </a:xfrm>
          <a:prstGeom prst="rect">
            <a:avLst/>
          </a:prstGeom>
        </p:spPr>
      </p:pic>
      <p:sp>
        <p:nvSpPr>
          <p:cNvPr name="TextBox 4" id="4"/>
          <p:cNvSpPr txBox="true"/>
          <p:nvPr/>
        </p:nvSpPr>
        <p:spPr>
          <a:xfrm rot="0">
            <a:off x="2171684" y="857250"/>
            <a:ext cx="13944632" cy="1390650"/>
          </a:xfrm>
          <a:prstGeom prst="rect">
            <a:avLst/>
          </a:prstGeom>
        </p:spPr>
        <p:txBody>
          <a:bodyPr anchor="t" rtlCol="false" tIns="0" lIns="0" bIns="0" rIns="0">
            <a:spAutoFit/>
          </a:bodyPr>
          <a:lstStyle/>
          <a:p>
            <a:pPr algn="ctr" marL="0" indent="0" lvl="0">
              <a:lnSpc>
                <a:spcPts val="9600"/>
              </a:lnSpc>
              <a:spcBef>
                <a:spcPct val="0"/>
              </a:spcBef>
            </a:pPr>
            <a:r>
              <a:rPr lang="en-US" sz="8000" u="none">
                <a:solidFill>
                  <a:srgbClr val="FFFAF6"/>
                </a:solidFill>
                <a:latin typeface="Handyman"/>
              </a:rPr>
              <a:t>World Map Report</a:t>
            </a:r>
          </a:p>
        </p:txBody>
      </p:sp>
      <p:pic>
        <p:nvPicPr>
          <p:cNvPr name="Picture 5" id="5"/>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1585894">
            <a:off x="13957122" y="-2817905"/>
            <a:ext cx="6607486" cy="6607486"/>
          </a:xfrm>
          <a:prstGeom prst="rect">
            <a:avLst/>
          </a:prstGeom>
        </p:spPr>
      </p:pic>
      <p:pic>
        <p:nvPicPr>
          <p:cNvPr name="Picture 6" id="6"/>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100069">
            <a:off x="-2519127" y="-2990156"/>
            <a:ext cx="6607486" cy="6607486"/>
          </a:xfrm>
          <a:prstGeom prst="rect">
            <a:avLst/>
          </a:prstGeom>
        </p:spPr>
      </p:pic>
      <p:pic>
        <p:nvPicPr>
          <p:cNvPr name="Picture 7" id="7"/>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058687">
            <a:off x="15604699" y="1126682"/>
            <a:ext cx="1023235" cy="1023235"/>
          </a:xfrm>
          <a:prstGeom prst="rect">
            <a:avLst/>
          </a:prstGeom>
        </p:spPr>
      </p:pic>
      <p:pic>
        <p:nvPicPr>
          <p:cNvPr name="Picture 8" id="8"/>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3232093">
            <a:off x="828024" y="1251386"/>
            <a:ext cx="1120974" cy="1120974"/>
          </a:xfrm>
          <a:prstGeom prst="rect">
            <a:avLst/>
          </a:prstGeom>
        </p:spPr>
      </p:pic>
      <p:pic>
        <p:nvPicPr>
          <p:cNvPr name="Picture 9" id="9"/>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2785944" y="5187937"/>
            <a:ext cx="768517" cy="768517"/>
          </a:xfrm>
          <a:prstGeom prst="rect">
            <a:avLst/>
          </a:prstGeom>
        </p:spPr>
      </p:pic>
      <p:pic>
        <p:nvPicPr>
          <p:cNvPr name="Picture 10" id="10"/>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870911" y="7544425"/>
            <a:ext cx="768517" cy="768517"/>
          </a:xfrm>
          <a:prstGeom prst="rect">
            <a:avLst/>
          </a:prstGeom>
        </p:spPr>
      </p:pic>
      <p:pic>
        <p:nvPicPr>
          <p:cNvPr name="Picture 11" id="11"/>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5047010" y="5324396"/>
            <a:ext cx="678280" cy="678280"/>
          </a:xfrm>
          <a:prstGeom prst="rect">
            <a:avLst/>
          </a:prstGeom>
        </p:spPr>
      </p:pic>
      <p:pic>
        <p:nvPicPr>
          <p:cNvPr name="Picture 12" id="12"/>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16107276" y="7716878"/>
            <a:ext cx="700839" cy="700839"/>
          </a:xfrm>
          <a:prstGeom prst="rect">
            <a:avLst/>
          </a:prstGeom>
        </p:spPr>
      </p:pic>
      <p:sp>
        <p:nvSpPr>
          <p:cNvPr name="TextBox 13" id="13"/>
          <p:cNvSpPr txBox="true"/>
          <p:nvPr/>
        </p:nvSpPr>
        <p:spPr>
          <a:xfrm rot="0">
            <a:off x="1870911" y="8351042"/>
            <a:ext cx="3976233" cy="552450"/>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F6836B"/>
                </a:solidFill>
                <a:latin typeface="Handyman"/>
              </a:rPr>
              <a:t>Step Three</a:t>
            </a:r>
          </a:p>
        </p:txBody>
      </p:sp>
      <p:sp>
        <p:nvSpPr>
          <p:cNvPr name="TextBox 14" id="14"/>
          <p:cNvSpPr txBox="true"/>
          <p:nvPr/>
        </p:nvSpPr>
        <p:spPr>
          <a:xfrm rot="0">
            <a:off x="1870911" y="8975670"/>
            <a:ext cx="3777157" cy="611505"/>
          </a:xfrm>
          <a:prstGeom prst="rect">
            <a:avLst/>
          </a:prstGeom>
        </p:spPr>
        <p:txBody>
          <a:bodyPr anchor="t" rtlCol="false" tIns="0" lIns="0" bIns="0" rIns="0">
            <a:spAutoFit/>
          </a:bodyPr>
          <a:lstStyle/>
          <a:p>
            <a:pPr algn="l" marL="0" indent="0" lvl="0">
              <a:lnSpc>
                <a:spcPts val="2520"/>
              </a:lnSpc>
              <a:spcBef>
                <a:spcPct val="0"/>
              </a:spcBef>
            </a:pPr>
            <a:r>
              <a:rPr lang="en-US" sz="1800" u="none">
                <a:solidFill>
                  <a:srgbClr val="000000"/>
                </a:solidFill>
                <a:latin typeface="Noto Sans"/>
              </a:rPr>
              <a:t>Presentations are</a:t>
            </a:r>
          </a:p>
          <a:p>
            <a:pPr algn="l" marL="0" indent="0" lvl="0">
              <a:lnSpc>
                <a:spcPts val="2520"/>
              </a:lnSpc>
              <a:spcBef>
                <a:spcPct val="0"/>
              </a:spcBef>
            </a:pPr>
            <a:r>
              <a:rPr lang="en-US" sz="1800" u="none">
                <a:solidFill>
                  <a:srgbClr val="000000"/>
                </a:solidFill>
                <a:latin typeface="Noto Sans"/>
              </a:rPr>
              <a:t>communication tools</a:t>
            </a:r>
          </a:p>
        </p:txBody>
      </p:sp>
      <p:sp>
        <p:nvSpPr>
          <p:cNvPr name="TextBox 15" id="15"/>
          <p:cNvSpPr txBox="true"/>
          <p:nvPr/>
        </p:nvSpPr>
        <p:spPr>
          <a:xfrm rot="0">
            <a:off x="12831883" y="8351042"/>
            <a:ext cx="3976233" cy="552450"/>
          </a:xfrm>
          <a:prstGeom prst="rect">
            <a:avLst/>
          </a:prstGeom>
        </p:spPr>
        <p:txBody>
          <a:bodyPr anchor="t" rtlCol="false" tIns="0" lIns="0" bIns="0" rIns="0">
            <a:spAutoFit/>
          </a:bodyPr>
          <a:lstStyle/>
          <a:p>
            <a:pPr algn="r" marL="0" indent="0" lvl="0">
              <a:lnSpc>
                <a:spcPts val="3840"/>
              </a:lnSpc>
              <a:spcBef>
                <a:spcPct val="0"/>
              </a:spcBef>
            </a:pPr>
            <a:r>
              <a:rPr lang="en-US" sz="3200" u="none">
                <a:solidFill>
                  <a:srgbClr val="F6836B"/>
                </a:solidFill>
                <a:latin typeface="Handyman"/>
              </a:rPr>
              <a:t>Step Four</a:t>
            </a:r>
          </a:p>
        </p:txBody>
      </p:sp>
      <p:sp>
        <p:nvSpPr>
          <p:cNvPr name="TextBox 16" id="16"/>
          <p:cNvSpPr txBox="true"/>
          <p:nvPr/>
        </p:nvSpPr>
        <p:spPr>
          <a:xfrm rot="0">
            <a:off x="11948133" y="6694781"/>
            <a:ext cx="3777157" cy="611505"/>
          </a:xfrm>
          <a:prstGeom prst="rect">
            <a:avLst/>
          </a:prstGeom>
        </p:spPr>
        <p:txBody>
          <a:bodyPr anchor="t" rtlCol="false" tIns="0" lIns="0" bIns="0" rIns="0">
            <a:spAutoFit/>
          </a:bodyPr>
          <a:lstStyle/>
          <a:p>
            <a:pPr algn="r" marL="0" indent="0" lvl="0">
              <a:lnSpc>
                <a:spcPts val="2520"/>
              </a:lnSpc>
              <a:spcBef>
                <a:spcPct val="0"/>
              </a:spcBef>
            </a:pPr>
            <a:r>
              <a:rPr lang="en-US" sz="1800" u="none">
                <a:solidFill>
                  <a:srgbClr val="000000"/>
                </a:solidFill>
                <a:latin typeface="Noto Sans"/>
              </a:rPr>
              <a:t>Presentations are</a:t>
            </a:r>
          </a:p>
          <a:p>
            <a:pPr algn="r" marL="0" indent="0" lvl="0">
              <a:lnSpc>
                <a:spcPts val="2520"/>
              </a:lnSpc>
              <a:spcBef>
                <a:spcPct val="0"/>
              </a:spcBef>
            </a:pPr>
            <a:r>
              <a:rPr lang="en-US" sz="1800" u="none">
                <a:solidFill>
                  <a:srgbClr val="000000"/>
                </a:solidFill>
                <a:latin typeface="Noto Sans"/>
              </a:rPr>
              <a:t>communication tools</a:t>
            </a:r>
          </a:p>
        </p:txBody>
      </p:sp>
      <p:sp>
        <p:nvSpPr>
          <p:cNvPr name="TextBox 17" id="17"/>
          <p:cNvSpPr txBox="true"/>
          <p:nvPr/>
        </p:nvSpPr>
        <p:spPr>
          <a:xfrm rot="0">
            <a:off x="13030958" y="8975670"/>
            <a:ext cx="3777157" cy="611505"/>
          </a:xfrm>
          <a:prstGeom prst="rect">
            <a:avLst/>
          </a:prstGeom>
        </p:spPr>
        <p:txBody>
          <a:bodyPr anchor="t" rtlCol="false" tIns="0" lIns="0" bIns="0" rIns="0">
            <a:spAutoFit/>
          </a:bodyPr>
          <a:lstStyle/>
          <a:p>
            <a:pPr algn="r" marL="0" indent="0" lvl="0">
              <a:lnSpc>
                <a:spcPts val="2520"/>
              </a:lnSpc>
              <a:spcBef>
                <a:spcPct val="0"/>
              </a:spcBef>
            </a:pPr>
            <a:r>
              <a:rPr lang="en-US" sz="1800" u="none">
                <a:solidFill>
                  <a:srgbClr val="000000"/>
                </a:solidFill>
                <a:latin typeface="Noto Sans"/>
              </a:rPr>
              <a:t>Presentations are</a:t>
            </a:r>
          </a:p>
          <a:p>
            <a:pPr algn="r" marL="0" indent="0" lvl="0">
              <a:lnSpc>
                <a:spcPts val="2520"/>
              </a:lnSpc>
              <a:spcBef>
                <a:spcPct val="0"/>
              </a:spcBef>
            </a:pPr>
            <a:r>
              <a:rPr lang="en-US" sz="1800" u="none">
                <a:solidFill>
                  <a:srgbClr val="000000"/>
                </a:solidFill>
                <a:latin typeface="Noto Sans"/>
              </a:rPr>
              <a:t>communication tools</a:t>
            </a:r>
          </a:p>
        </p:txBody>
      </p:sp>
      <p:sp>
        <p:nvSpPr>
          <p:cNvPr name="TextBox 18" id="18"/>
          <p:cNvSpPr txBox="true"/>
          <p:nvPr/>
        </p:nvSpPr>
        <p:spPr>
          <a:xfrm rot="0">
            <a:off x="11749057" y="5994554"/>
            <a:ext cx="3976233" cy="552450"/>
          </a:xfrm>
          <a:prstGeom prst="rect">
            <a:avLst/>
          </a:prstGeom>
        </p:spPr>
        <p:txBody>
          <a:bodyPr anchor="t" rtlCol="false" tIns="0" lIns="0" bIns="0" rIns="0">
            <a:spAutoFit/>
          </a:bodyPr>
          <a:lstStyle/>
          <a:p>
            <a:pPr algn="r" marL="0" indent="0" lvl="0">
              <a:lnSpc>
                <a:spcPts val="3840"/>
              </a:lnSpc>
              <a:spcBef>
                <a:spcPct val="0"/>
              </a:spcBef>
            </a:pPr>
            <a:r>
              <a:rPr lang="en-US" sz="3200" u="none">
                <a:solidFill>
                  <a:srgbClr val="F6836B"/>
                </a:solidFill>
                <a:latin typeface="Handyman"/>
              </a:rPr>
              <a:t>Step Two</a:t>
            </a:r>
          </a:p>
        </p:txBody>
      </p:sp>
      <p:sp>
        <p:nvSpPr>
          <p:cNvPr name="TextBox 19" id="19"/>
          <p:cNvSpPr txBox="true"/>
          <p:nvPr/>
        </p:nvSpPr>
        <p:spPr>
          <a:xfrm rot="0">
            <a:off x="2799007" y="5994554"/>
            <a:ext cx="3976233" cy="552450"/>
          </a:xfrm>
          <a:prstGeom prst="rect">
            <a:avLst/>
          </a:prstGeom>
        </p:spPr>
        <p:txBody>
          <a:bodyPr anchor="t" rtlCol="false" tIns="0" lIns="0" bIns="0" rIns="0">
            <a:spAutoFit/>
          </a:bodyPr>
          <a:lstStyle/>
          <a:p>
            <a:pPr marL="0" indent="0" lvl="0">
              <a:lnSpc>
                <a:spcPts val="3840"/>
              </a:lnSpc>
              <a:spcBef>
                <a:spcPct val="0"/>
              </a:spcBef>
            </a:pPr>
            <a:r>
              <a:rPr lang="en-US" sz="3200" u="none">
                <a:solidFill>
                  <a:srgbClr val="F6836B"/>
                </a:solidFill>
                <a:latin typeface="Handyman"/>
              </a:rPr>
              <a:t>Step One</a:t>
            </a:r>
          </a:p>
        </p:txBody>
      </p:sp>
      <p:sp>
        <p:nvSpPr>
          <p:cNvPr name="TextBox 20" id="20"/>
          <p:cNvSpPr txBox="true"/>
          <p:nvPr/>
        </p:nvSpPr>
        <p:spPr>
          <a:xfrm rot="0">
            <a:off x="2799007" y="6725780"/>
            <a:ext cx="3777157" cy="611505"/>
          </a:xfrm>
          <a:prstGeom prst="rect">
            <a:avLst/>
          </a:prstGeom>
        </p:spPr>
        <p:txBody>
          <a:bodyPr anchor="t" rtlCol="false" tIns="0" lIns="0" bIns="0" rIns="0">
            <a:spAutoFit/>
          </a:bodyPr>
          <a:lstStyle/>
          <a:p>
            <a:pPr algn="l" marL="0" indent="0" lvl="0">
              <a:lnSpc>
                <a:spcPts val="2520"/>
              </a:lnSpc>
              <a:spcBef>
                <a:spcPct val="0"/>
              </a:spcBef>
            </a:pPr>
            <a:r>
              <a:rPr lang="en-US" sz="1800" u="none">
                <a:solidFill>
                  <a:srgbClr val="000000"/>
                </a:solidFill>
                <a:latin typeface="Noto Sans"/>
              </a:rPr>
              <a:t>Presentations are</a:t>
            </a:r>
          </a:p>
          <a:p>
            <a:pPr algn="l" marL="0" indent="0" lvl="0">
              <a:lnSpc>
                <a:spcPts val="2520"/>
              </a:lnSpc>
              <a:spcBef>
                <a:spcPct val="0"/>
              </a:spcBef>
            </a:pPr>
            <a:r>
              <a:rPr lang="en-US" sz="1800" u="none">
                <a:solidFill>
                  <a:srgbClr val="000000"/>
                </a:solidFill>
                <a:latin typeface="Noto Sans"/>
              </a:rPr>
              <a:t>communication tools</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8" t="48109" r="12491" b="880"/>
          <a:stretch>
            <a:fillRect/>
          </a:stretch>
        </p:blipFill>
        <p:spPr>
          <a:xfrm flipH="false" flipV="false" rot="10182911">
            <a:off x="-703708" y="2125030"/>
            <a:ext cx="19150322" cy="10003857"/>
          </a:xfrm>
          <a:prstGeom prst="rect">
            <a:avLst/>
          </a:prstGeom>
        </p:spPr>
      </p:pic>
      <p:pic>
        <p:nvPicPr>
          <p:cNvPr name="Picture 3" id="3"/>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923059">
            <a:off x="-4889091" y="6453435"/>
            <a:ext cx="6607486" cy="6607486"/>
          </a:xfrm>
          <a:prstGeom prst="rect">
            <a:avLst/>
          </a:prstGeom>
        </p:spPr>
      </p:pic>
      <p:pic>
        <p:nvPicPr>
          <p:cNvPr name="Picture 4" id="4"/>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585894">
            <a:off x="14319539" y="-5427458"/>
            <a:ext cx="6607486" cy="6607486"/>
          </a:xfrm>
          <a:prstGeom prst="rect">
            <a:avLst/>
          </a:prstGeom>
        </p:spPr>
      </p:pic>
      <p:pic>
        <p:nvPicPr>
          <p:cNvPr name="Picture 5" id="5"/>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7943117">
            <a:off x="15449797" y="7989865"/>
            <a:ext cx="6607486" cy="6607486"/>
          </a:xfrm>
          <a:prstGeom prst="rect">
            <a:avLst/>
          </a:prstGeom>
        </p:spPr>
      </p:pic>
      <p:pic>
        <p:nvPicPr>
          <p:cNvPr name="Picture 6" id="6"/>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100069">
            <a:off x="-1552701" y="-5323484"/>
            <a:ext cx="6607486" cy="6607486"/>
          </a:xfrm>
          <a:prstGeom prst="rect">
            <a:avLst/>
          </a:prstGeom>
        </p:spPr>
      </p:pic>
      <p:pic>
        <p:nvPicPr>
          <p:cNvPr name="Picture 7" id="7"/>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065213">
            <a:off x="16726291" y="3014003"/>
            <a:ext cx="2217023" cy="2217023"/>
          </a:xfrm>
          <a:prstGeom prst="rect">
            <a:avLst/>
          </a:prstGeom>
        </p:spPr>
      </p:pic>
      <p:pic>
        <p:nvPicPr>
          <p:cNvPr name="Picture 8" id="8"/>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058687">
            <a:off x="14696590" y="1562951"/>
            <a:ext cx="1637034" cy="1637034"/>
          </a:xfrm>
          <a:prstGeom prst="rect">
            <a:avLst/>
          </a:prstGeom>
        </p:spPr>
      </p:pic>
      <p:pic>
        <p:nvPicPr>
          <p:cNvPr name="Picture 9" id="9"/>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3232093">
            <a:off x="650551" y="2754741"/>
            <a:ext cx="1253155" cy="1253155"/>
          </a:xfrm>
          <a:prstGeom prst="rect">
            <a:avLst/>
          </a:prstGeom>
        </p:spPr>
      </p:pic>
      <p:pic>
        <p:nvPicPr>
          <p:cNvPr name="Picture 10" id="10"/>
          <p:cNvPicPr>
            <a:picLocks noChangeAspect="true"/>
          </p:cNvPicPr>
          <p:nvPr/>
        </p:nvPicPr>
        <p:blipFill>
          <a:blip r:embed="rId12">
            <a:alphaModFix amt="6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589716">
            <a:off x="8191583" y="8316660"/>
            <a:ext cx="1359740" cy="1359740"/>
          </a:xfrm>
          <a:prstGeom prst="rect">
            <a:avLst/>
          </a:prstGeom>
        </p:spPr>
      </p:pic>
      <p:sp>
        <p:nvSpPr>
          <p:cNvPr name="AutoShape 11" id="11"/>
          <p:cNvSpPr/>
          <p:nvPr/>
        </p:nvSpPr>
        <p:spPr>
          <a:xfrm rot="0">
            <a:off x="3664434" y="4958654"/>
            <a:ext cx="2170694" cy="0"/>
          </a:xfrm>
          <a:prstGeom prst="line">
            <a:avLst/>
          </a:prstGeom>
          <a:ln cap="rnd" w="47625">
            <a:solidFill>
              <a:srgbClr val="1FDC93"/>
            </a:solidFill>
            <a:prstDash val="sysDot"/>
            <a:headEnd type="none" len="sm" w="sm"/>
            <a:tailEnd type="triangle" len="med" w="lg"/>
          </a:ln>
        </p:spPr>
      </p:sp>
      <p:pic>
        <p:nvPicPr>
          <p:cNvPr name="Picture 12" id="12"/>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8329237">
            <a:off x="2039094" y="4293788"/>
            <a:ext cx="1337289" cy="1377358"/>
          </a:xfrm>
          <a:prstGeom prst="rect">
            <a:avLst/>
          </a:prstGeom>
        </p:spPr>
      </p:pic>
      <p:pic>
        <p:nvPicPr>
          <p:cNvPr name="Picture 13" id="13"/>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2310264" y="4608805"/>
            <a:ext cx="794947" cy="794947"/>
          </a:xfrm>
          <a:prstGeom prst="rect">
            <a:avLst/>
          </a:prstGeom>
        </p:spPr>
      </p:pic>
      <p:pic>
        <p:nvPicPr>
          <p:cNvPr name="Picture 14" id="14"/>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8100000">
            <a:off x="6126256" y="4293788"/>
            <a:ext cx="1337289" cy="1377358"/>
          </a:xfrm>
          <a:prstGeom prst="rect">
            <a:avLst/>
          </a:prstGeom>
        </p:spPr>
      </p:pic>
      <p:pic>
        <p:nvPicPr>
          <p:cNvPr name="Picture 15" id="15"/>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6344594" y="4584993"/>
            <a:ext cx="794947" cy="794947"/>
          </a:xfrm>
          <a:prstGeom prst="rect">
            <a:avLst/>
          </a:prstGeom>
        </p:spPr>
      </p:pic>
      <p:pic>
        <p:nvPicPr>
          <p:cNvPr name="Picture 16" id="16"/>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5697289">
            <a:off x="10000578" y="4293788"/>
            <a:ext cx="1337289" cy="1377358"/>
          </a:xfrm>
          <a:prstGeom prst="rect">
            <a:avLst/>
          </a:prstGeom>
        </p:spPr>
      </p:pic>
      <p:pic>
        <p:nvPicPr>
          <p:cNvPr name="Picture 17" id="17"/>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10271749" y="4561180"/>
            <a:ext cx="794947" cy="794947"/>
          </a:xfrm>
          <a:prstGeom prst="rect">
            <a:avLst/>
          </a:prstGeom>
        </p:spPr>
      </p:pic>
      <p:pic>
        <p:nvPicPr>
          <p:cNvPr name="Picture 18" id="18"/>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4546183">
            <a:off x="13747041" y="4293788"/>
            <a:ext cx="1337289" cy="1377358"/>
          </a:xfrm>
          <a:prstGeom prst="rect">
            <a:avLst/>
          </a:prstGeom>
        </p:spPr>
      </p:pic>
      <p:pic>
        <p:nvPicPr>
          <p:cNvPr name="Picture 19" id="19"/>
          <p:cNvPicPr>
            <a:picLocks noChangeAspect="true"/>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0" t="0" r="0" b="0"/>
          <a:stretch>
            <a:fillRect/>
          </a:stretch>
        </p:blipFill>
        <p:spPr>
          <a:xfrm flipH="false" flipV="false" rot="0">
            <a:off x="14086206" y="4608805"/>
            <a:ext cx="794947" cy="794947"/>
          </a:xfrm>
          <a:prstGeom prst="rect">
            <a:avLst/>
          </a:prstGeom>
        </p:spPr>
      </p:pic>
      <p:sp>
        <p:nvSpPr>
          <p:cNvPr name="AutoShape 20" id="20"/>
          <p:cNvSpPr/>
          <p:nvPr/>
        </p:nvSpPr>
        <p:spPr>
          <a:xfrm rot="45794">
            <a:off x="11822401" y="4946748"/>
            <a:ext cx="1787634" cy="0"/>
          </a:xfrm>
          <a:prstGeom prst="line">
            <a:avLst/>
          </a:prstGeom>
          <a:ln cap="rnd" w="47625">
            <a:solidFill>
              <a:srgbClr val="1FDC93"/>
            </a:solidFill>
            <a:prstDash val="sysDot"/>
            <a:headEnd type="none" len="sm" w="sm"/>
            <a:tailEnd type="triangle" len="med" w="lg"/>
          </a:ln>
        </p:spPr>
      </p:sp>
      <p:sp>
        <p:nvSpPr>
          <p:cNvPr name="AutoShape 21" id="21"/>
          <p:cNvSpPr/>
          <p:nvPr/>
        </p:nvSpPr>
        <p:spPr>
          <a:xfrm rot="0">
            <a:off x="7683601" y="4958654"/>
            <a:ext cx="2099622" cy="0"/>
          </a:xfrm>
          <a:prstGeom prst="line">
            <a:avLst/>
          </a:prstGeom>
          <a:ln cap="rnd" w="47625">
            <a:solidFill>
              <a:srgbClr val="1FDC93"/>
            </a:solidFill>
            <a:prstDash val="sysDot"/>
            <a:headEnd type="none" len="sm" w="sm"/>
            <a:tailEnd type="triangle" len="med" w="lg"/>
          </a:ln>
        </p:spPr>
      </p:sp>
      <p:sp>
        <p:nvSpPr>
          <p:cNvPr name="TextBox 22" id="22"/>
          <p:cNvSpPr txBox="true"/>
          <p:nvPr/>
        </p:nvSpPr>
        <p:spPr>
          <a:xfrm rot="0">
            <a:off x="1028700" y="990818"/>
            <a:ext cx="16230600" cy="1390650"/>
          </a:xfrm>
          <a:prstGeom prst="rect">
            <a:avLst/>
          </a:prstGeom>
        </p:spPr>
        <p:txBody>
          <a:bodyPr anchor="t" rtlCol="false" tIns="0" lIns="0" bIns="0" rIns="0">
            <a:spAutoFit/>
          </a:bodyPr>
          <a:lstStyle/>
          <a:p>
            <a:pPr algn="ctr" marL="0" indent="0" lvl="0">
              <a:lnSpc>
                <a:spcPts val="9600"/>
              </a:lnSpc>
              <a:spcBef>
                <a:spcPct val="0"/>
              </a:spcBef>
            </a:pPr>
            <a:r>
              <a:rPr lang="en-US" sz="8000" u="none">
                <a:solidFill>
                  <a:srgbClr val="FFFAF6"/>
                </a:solidFill>
                <a:latin typeface="Handyman"/>
              </a:rPr>
              <a:t>Add a Timeline Page</a:t>
            </a:r>
          </a:p>
        </p:txBody>
      </p:sp>
      <p:grpSp>
        <p:nvGrpSpPr>
          <p:cNvPr name="Group 23" id="23"/>
          <p:cNvGrpSpPr/>
          <p:nvPr/>
        </p:nvGrpSpPr>
        <p:grpSpPr>
          <a:xfrm rot="0">
            <a:off x="2152650" y="6161314"/>
            <a:ext cx="2597131" cy="1923445"/>
            <a:chOff x="0" y="0"/>
            <a:chExt cx="3462841" cy="2564593"/>
          </a:xfrm>
        </p:grpSpPr>
        <p:sp>
          <p:nvSpPr>
            <p:cNvPr name="TextBox 24" id="24"/>
            <p:cNvSpPr txBox="true"/>
            <p:nvPr/>
          </p:nvSpPr>
          <p:spPr>
            <a:xfrm rot="0">
              <a:off x="0" y="-66675"/>
              <a:ext cx="3462841" cy="1351616"/>
            </a:xfrm>
            <a:prstGeom prst="rect">
              <a:avLst/>
            </a:prstGeom>
          </p:spPr>
          <p:txBody>
            <a:bodyPr anchor="t" rtlCol="false" tIns="0" lIns="0" bIns="0" rIns="0">
              <a:spAutoFit/>
            </a:bodyPr>
            <a:lstStyle/>
            <a:p>
              <a:pPr marL="0" indent="0" lvl="0">
                <a:lnSpc>
                  <a:spcPts val="3840"/>
                </a:lnSpc>
                <a:spcBef>
                  <a:spcPct val="0"/>
                </a:spcBef>
              </a:pPr>
              <a:r>
                <a:rPr lang="en-US" sz="3200" u="none">
                  <a:solidFill>
                    <a:srgbClr val="1FDC93"/>
                  </a:solidFill>
                  <a:latin typeface="Handyman"/>
                </a:rPr>
                <a:t>Add a main point</a:t>
              </a:r>
            </a:p>
          </p:txBody>
        </p:sp>
        <p:sp>
          <p:nvSpPr>
            <p:cNvPr name="TextBox 25" id="25"/>
            <p:cNvSpPr txBox="true"/>
            <p:nvPr/>
          </p:nvSpPr>
          <p:spPr>
            <a:xfrm rot="0">
              <a:off x="0" y="1607013"/>
              <a:ext cx="3462841" cy="957580"/>
            </a:xfrm>
            <a:prstGeom prst="rect">
              <a:avLst/>
            </a:prstGeom>
          </p:spPr>
          <p:txBody>
            <a:bodyPr anchor="t" rtlCol="false" tIns="0" lIns="0" bIns="0" rIns="0">
              <a:spAutoFit/>
            </a:bodyPr>
            <a:lstStyle/>
            <a:p>
              <a:pPr marL="0" indent="0" lvl="0">
                <a:lnSpc>
                  <a:spcPts val="2940"/>
                </a:lnSpc>
                <a:spcBef>
                  <a:spcPct val="0"/>
                </a:spcBef>
              </a:pPr>
              <a:r>
                <a:rPr lang="en-US" sz="2100">
                  <a:solidFill>
                    <a:srgbClr val="000000"/>
                  </a:solidFill>
                  <a:latin typeface="Noto Sans"/>
                </a:rPr>
                <a:t>E</a:t>
              </a:r>
              <a:r>
                <a:rPr lang="en-US" sz="2100" u="none">
                  <a:solidFill>
                    <a:srgbClr val="000000"/>
                  </a:solidFill>
                  <a:latin typeface="Noto Sans"/>
                </a:rPr>
                <a:t>laborate on what you want to discuss. </a:t>
              </a:r>
            </a:p>
          </p:txBody>
        </p:sp>
      </p:grpSp>
      <p:grpSp>
        <p:nvGrpSpPr>
          <p:cNvPr name="Group 26" id="26"/>
          <p:cNvGrpSpPr/>
          <p:nvPr/>
        </p:nvGrpSpPr>
        <p:grpSpPr>
          <a:xfrm rot="0">
            <a:off x="5981700" y="6161314"/>
            <a:ext cx="2597131" cy="1931289"/>
            <a:chOff x="0" y="0"/>
            <a:chExt cx="3462841" cy="2575052"/>
          </a:xfrm>
        </p:grpSpPr>
        <p:sp>
          <p:nvSpPr>
            <p:cNvPr name="TextBox 27" id="27"/>
            <p:cNvSpPr txBox="true"/>
            <p:nvPr/>
          </p:nvSpPr>
          <p:spPr>
            <a:xfrm rot="0">
              <a:off x="0" y="-66675"/>
              <a:ext cx="3462841" cy="1362075"/>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1FDC93"/>
                  </a:solidFill>
                  <a:latin typeface="Handyman"/>
                </a:rPr>
                <a:t>Add a main point</a:t>
              </a:r>
            </a:p>
          </p:txBody>
        </p:sp>
        <p:sp>
          <p:nvSpPr>
            <p:cNvPr name="TextBox 28" id="28"/>
            <p:cNvSpPr txBox="true"/>
            <p:nvPr/>
          </p:nvSpPr>
          <p:spPr>
            <a:xfrm rot="0">
              <a:off x="0" y="1617472"/>
              <a:ext cx="3462841" cy="957580"/>
            </a:xfrm>
            <a:prstGeom prst="rect">
              <a:avLst/>
            </a:prstGeom>
          </p:spPr>
          <p:txBody>
            <a:bodyPr anchor="t" rtlCol="false" tIns="0" lIns="0" bIns="0" rIns="0">
              <a:spAutoFit/>
            </a:bodyPr>
            <a:lstStyle/>
            <a:p>
              <a:pPr marL="0" indent="0" lvl="0">
                <a:lnSpc>
                  <a:spcPts val="2940"/>
                </a:lnSpc>
                <a:spcBef>
                  <a:spcPct val="0"/>
                </a:spcBef>
              </a:pPr>
              <a:r>
                <a:rPr lang="en-US" sz="2100">
                  <a:solidFill>
                    <a:srgbClr val="000000"/>
                  </a:solidFill>
                  <a:latin typeface="Noto Sans"/>
                </a:rPr>
                <a:t>E</a:t>
              </a:r>
              <a:r>
                <a:rPr lang="en-US" sz="2100" u="none">
                  <a:solidFill>
                    <a:srgbClr val="000000"/>
                  </a:solidFill>
                  <a:latin typeface="Noto Sans"/>
                </a:rPr>
                <a:t>laborate on what you want to discuss. </a:t>
              </a:r>
            </a:p>
          </p:txBody>
        </p:sp>
      </p:grpSp>
      <p:grpSp>
        <p:nvGrpSpPr>
          <p:cNvPr name="Group 29" id="29"/>
          <p:cNvGrpSpPr/>
          <p:nvPr/>
        </p:nvGrpSpPr>
        <p:grpSpPr>
          <a:xfrm rot="0">
            <a:off x="9925366" y="6161314"/>
            <a:ext cx="2597131" cy="1931289"/>
            <a:chOff x="0" y="0"/>
            <a:chExt cx="3462841" cy="2575052"/>
          </a:xfrm>
        </p:grpSpPr>
        <p:sp>
          <p:nvSpPr>
            <p:cNvPr name="TextBox 30" id="30"/>
            <p:cNvSpPr txBox="true"/>
            <p:nvPr/>
          </p:nvSpPr>
          <p:spPr>
            <a:xfrm rot="0">
              <a:off x="0" y="-66675"/>
              <a:ext cx="3462841" cy="1362075"/>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1FDC93"/>
                  </a:solidFill>
                  <a:latin typeface="Handyman"/>
                </a:rPr>
                <a:t>Add a main point</a:t>
              </a:r>
            </a:p>
          </p:txBody>
        </p:sp>
        <p:sp>
          <p:nvSpPr>
            <p:cNvPr name="TextBox 31" id="31"/>
            <p:cNvSpPr txBox="true"/>
            <p:nvPr/>
          </p:nvSpPr>
          <p:spPr>
            <a:xfrm rot="0">
              <a:off x="0" y="1617472"/>
              <a:ext cx="3462841" cy="957580"/>
            </a:xfrm>
            <a:prstGeom prst="rect">
              <a:avLst/>
            </a:prstGeom>
          </p:spPr>
          <p:txBody>
            <a:bodyPr anchor="t" rtlCol="false" tIns="0" lIns="0" bIns="0" rIns="0">
              <a:spAutoFit/>
            </a:bodyPr>
            <a:lstStyle/>
            <a:p>
              <a:pPr marL="0" indent="0" lvl="0">
                <a:lnSpc>
                  <a:spcPts val="2940"/>
                </a:lnSpc>
                <a:spcBef>
                  <a:spcPct val="0"/>
                </a:spcBef>
              </a:pPr>
              <a:r>
                <a:rPr lang="en-US" sz="2100">
                  <a:solidFill>
                    <a:srgbClr val="000000"/>
                  </a:solidFill>
                  <a:latin typeface="Noto Sans"/>
                </a:rPr>
                <a:t>E</a:t>
              </a:r>
              <a:r>
                <a:rPr lang="en-US" sz="2100" u="none">
                  <a:solidFill>
                    <a:srgbClr val="000000"/>
                  </a:solidFill>
                  <a:latin typeface="Noto Sans"/>
                </a:rPr>
                <a:t>laborate on what you want to discuss. </a:t>
              </a:r>
            </a:p>
          </p:txBody>
        </p:sp>
      </p:grpSp>
      <p:grpSp>
        <p:nvGrpSpPr>
          <p:cNvPr name="Group 32" id="32"/>
          <p:cNvGrpSpPr/>
          <p:nvPr/>
        </p:nvGrpSpPr>
        <p:grpSpPr>
          <a:xfrm rot="0">
            <a:off x="13751222" y="6161314"/>
            <a:ext cx="2597131" cy="1931289"/>
            <a:chOff x="0" y="0"/>
            <a:chExt cx="3462841" cy="2575052"/>
          </a:xfrm>
        </p:grpSpPr>
        <p:sp>
          <p:nvSpPr>
            <p:cNvPr name="TextBox 33" id="33"/>
            <p:cNvSpPr txBox="true"/>
            <p:nvPr/>
          </p:nvSpPr>
          <p:spPr>
            <a:xfrm rot="0">
              <a:off x="0" y="-66675"/>
              <a:ext cx="3462841" cy="1362075"/>
            </a:xfrm>
            <a:prstGeom prst="rect">
              <a:avLst/>
            </a:prstGeom>
          </p:spPr>
          <p:txBody>
            <a:bodyPr anchor="t" rtlCol="false" tIns="0" lIns="0" bIns="0" rIns="0">
              <a:spAutoFit/>
            </a:bodyPr>
            <a:lstStyle/>
            <a:p>
              <a:pPr algn="l" marL="0" indent="0" lvl="0">
                <a:lnSpc>
                  <a:spcPts val="3840"/>
                </a:lnSpc>
                <a:spcBef>
                  <a:spcPct val="0"/>
                </a:spcBef>
              </a:pPr>
              <a:r>
                <a:rPr lang="en-US" sz="3200" u="none">
                  <a:solidFill>
                    <a:srgbClr val="1FDC93"/>
                  </a:solidFill>
                  <a:latin typeface="Handyman"/>
                </a:rPr>
                <a:t>Add a main point</a:t>
              </a:r>
            </a:p>
          </p:txBody>
        </p:sp>
        <p:sp>
          <p:nvSpPr>
            <p:cNvPr name="TextBox 34" id="34"/>
            <p:cNvSpPr txBox="true"/>
            <p:nvPr/>
          </p:nvSpPr>
          <p:spPr>
            <a:xfrm rot="0">
              <a:off x="0" y="1617472"/>
              <a:ext cx="3462841" cy="957580"/>
            </a:xfrm>
            <a:prstGeom prst="rect">
              <a:avLst/>
            </a:prstGeom>
          </p:spPr>
          <p:txBody>
            <a:bodyPr anchor="t" rtlCol="false" tIns="0" lIns="0" bIns="0" rIns="0">
              <a:spAutoFit/>
            </a:bodyPr>
            <a:lstStyle/>
            <a:p>
              <a:pPr marL="0" indent="0" lvl="0">
                <a:lnSpc>
                  <a:spcPts val="2940"/>
                </a:lnSpc>
                <a:spcBef>
                  <a:spcPct val="0"/>
                </a:spcBef>
              </a:pPr>
              <a:r>
                <a:rPr lang="en-US" sz="2100">
                  <a:solidFill>
                    <a:srgbClr val="000000"/>
                  </a:solidFill>
                  <a:latin typeface="Noto Sans"/>
                </a:rPr>
                <a:t>E</a:t>
              </a:r>
              <a:r>
                <a:rPr lang="en-US" sz="2100" u="none">
                  <a:solidFill>
                    <a:srgbClr val="000000"/>
                  </a:solidFill>
                  <a:latin typeface="Noto Sans"/>
                </a:rPr>
                <a:t>laborate on what you want to discuss. </a:t>
              </a:r>
            </a:p>
          </p:txBody>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6923059">
            <a:off x="-3887674" y="6622322"/>
            <a:ext cx="6607486" cy="6607486"/>
          </a:xfrm>
          <a:prstGeom prst="rect">
            <a:avLst/>
          </a:prstGeom>
        </p:spPr>
      </p:pic>
      <p:pic>
        <p:nvPicPr>
          <p:cNvPr name="Picture 3" id="3"/>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585894">
            <a:off x="15849552" y="-1866398"/>
            <a:ext cx="4843013" cy="4843013"/>
          </a:xfrm>
          <a:prstGeom prst="rect">
            <a:avLst/>
          </a:prstGeom>
        </p:spPr>
      </p:pic>
      <p:pic>
        <p:nvPicPr>
          <p:cNvPr name="Picture 4" id="4"/>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585894">
            <a:off x="-683693" y="-2262169"/>
            <a:ext cx="4843013" cy="4843013"/>
          </a:xfrm>
          <a:prstGeom prst="rect">
            <a:avLst/>
          </a:prstGeom>
        </p:spPr>
      </p:pic>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809172">
            <a:off x="2179469" y="-1902461"/>
            <a:ext cx="14422807" cy="14854951"/>
          </a:xfrm>
          <a:prstGeom prst="rect">
            <a:avLst/>
          </a:prstGeom>
        </p:spPr>
      </p:pic>
      <p:pic>
        <p:nvPicPr>
          <p:cNvPr name="Picture 6" id="6"/>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3583057">
            <a:off x="15773232" y="6740174"/>
            <a:ext cx="6607486" cy="6607486"/>
          </a:xfrm>
          <a:prstGeom prst="rect">
            <a:avLst/>
          </a:prstGeom>
        </p:spPr>
      </p:pic>
      <p:pic>
        <p:nvPicPr>
          <p:cNvPr name="Picture 7" id="7"/>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065213">
            <a:off x="16726291" y="3838108"/>
            <a:ext cx="2217023" cy="2217023"/>
          </a:xfrm>
          <a:prstGeom prst="rect">
            <a:avLst/>
          </a:prstGeom>
        </p:spPr>
      </p:pic>
      <p:pic>
        <p:nvPicPr>
          <p:cNvPr name="Picture 8" id="8"/>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058687">
            <a:off x="10171956" y="-973629"/>
            <a:ext cx="2172508" cy="2172508"/>
          </a:xfrm>
          <a:prstGeom prst="rect">
            <a:avLst/>
          </a:prstGeom>
        </p:spPr>
      </p:pic>
      <p:pic>
        <p:nvPicPr>
          <p:cNvPr name="Picture 9" id="9"/>
          <p:cNvPicPr>
            <a:picLocks noChangeAspect="true"/>
          </p:cNvPicPr>
          <p:nvPr/>
        </p:nvPicPr>
        <p:blipFill>
          <a:blip r:embed="rId10">
            <a:alphaModFix amt="3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3232093">
            <a:off x="1893650" y="3496445"/>
            <a:ext cx="1431818" cy="1431818"/>
          </a:xfrm>
          <a:prstGeom prst="rect">
            <a:avLst/>
          </a:prstGeom>
        </p:spPr>
      </p:pic>
      <p:pic>
        <p:nvPicPr>
          <p:cNvPr name="Picture 10" id="10"/>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7596961" y="2124601"/>
            <a:ext cx="980595" cy="980595"/>
          </a:xfrm>
          <a:prstGeom prst="rect">
            <a:avLst/>
          </a:prstGeom>
        </p:spPr>
      </p:pic>
      <p:pic>
        <p:nvPicPr>
          <p:cNvPr name="Picture 11" id="11"/>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3235281" y="2057790"/>
            <a:ext cx="980595" cy="980595"/>
          </a:xfrm>
          <a:prstGeom prst="rect">
            <a:avLst/>
          </a:prstGeom>
        </p:spPr>
      </p:pic>
      <p:pic>
        <p:nvPicPr>
          <p:cNvPr name="Picture 12" id="12"/>
          <p:cNvPicPr>
            <a:picLocks noChangeAspect="true"/>
          </p:cNvPicPr>
          <p:nvPr/>
        </p:nvPicPr>
        <p:blipFill>
          <a:blip r:embed="rId16">
            <a:alphaModFix amt="30000"/>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1589716">
            <a:off x="14707049" y="4356567"/>
            <a:ext cx="845588" cy="845588"/>
          </a:xfrm>
          <a:prstGeom prst="rect">
            <a:avLst/>
          </a:prstGeom>
        </p:spPr>
      </p:pic>
      <p:pic>
        <p:nvPicPr>
          <p:cNvPr name="Picture 13" id="13"/>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13235281" y="6298444"/>
            <a:ext cx="980595" cy="980595"/>
          </a:xfrm>
          <a:prstGeom prst="rect">
            <a:avLst/>
          </a:prstGeom>
        </p:spPr>
      </p:pic>
      <p:pic>
        <p:nvPicPr>
          <p:cNvPr name="Picture 14" id="14"/>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7596961" y="6298444"/>
            <a:ext cx="980595" cy="980595"/>
          </a:xfrm>
          <a:prstGeom prst="rect">
            <a:avLst/>
          </a:prstGeom>
        </p:spPr>
      </p:pic>
      <p:graphicFrame>
        <p:nvGraphicFramePr>
          <p:cNvPr name="Table 15" id="15"/>
          <p:cNvGraphicFramePr>
            <a:graphicFrameLocks noGrp="true"/>
          </p:cNvGraphicFramePr>
          <p:nvPr/>
        </p:nvGraphicFramePr>
        <p:xfrm>
          <a:off x="3416787" y="1624568"/>
          <a:ext cx="11141287" cy="3900447"/>
        </p:xfrm>
        <a:graphic>
          <a:graphicData uri="http://schemas.openxmlformats.org/drawingml/2006/table">
            <a:tbl>
              <a:tblPr/>
              <a:tblGrid>
                <a:gridCol w="5573025"/>
                <a:gridCol w="5568262"/>
              </a:tblGrid>
              <a:tr h="1291252">
                <a:tc rowSpan="2">
                  <a:txBody>
                    <a:bodyPr anchor="t" rtlCol="false"/>
                    <a:lstStyle/>
                    <a:p>
                      <a:pPr algn="just">
                        <a:lnSpc>
                          <a:spcPts val="7840"/>
                        </a:lnSpc>
                        <a:defRPr/>
                      </a:pPr>
                      <a:r>
                        <a:rPr lang="en-US" sz="5600">
                          <a:solidFill>
                            <a:srgbClr val="F6836B"/>
                          </a:solidFill>
                          <a:latin typeface="Handyman Bold"/>
                        </a:rPr>
                        <a:t>S</a:t>
                      </a:r>
                      <a:endParaRPr lang="en-US" sz="1100"/>
                    </a:p>
                    <a:p>
                      <a:pPr algn="just">
                        <a:lnSpc>
                          <a:spcPts val="3360"/>
                        </a:lnSpc>
                      </a:pPr>
                      <a:r>
                        <a:rPr lang="en-US" sz="2400">
                          <a:solidFill>
                            <a:srgbClr val="F6836B"/>
                          </a:solidFill>
                          <a:latin typeface="Noto Sans Bold"/>
                        </a:rPr>
                        <a:t>Strengths</a:t>
                      </a:r>
                    </a:p>
                  </a:txBody>
                  <a:tcPr marL="190500" marR="190500" marT="190500" marB="190500" anchor="ctr">
                    <a:lnL cmpd="sng" algn="ctr" cap="flat" w="0">
                      <a:solidFill>
                        <a:srgbClr val="F83312"/>
                      </a:solidFill>
                      <a:prstDash val="sysDot"/>
                      <a:round/>
                      <a:headEnd type="none" w="med" len="med"/>
                      <a:tailEnd type="none" w="med" len="med"/>
                    </a:lnL>
                    <a:lnR cmpd="sng" algn="ctr" cap="flat" w="0">
                      <a:solidFill>
                        <a:srgbClr val="F83312"/>
                      </a:solidFill>
                      <a:prstDash val="sysDot"/>
                      <a:round/>
                      <a:headEnd type="none" w="med" len="med"/>
                      <a:tailEnd type="none" w="med" len="med"/>
                    </a:lnR>
                    <a:lnT cmpd="sng" algn="ctr" cap="flat" w="0">
                      <a:solidFill>
                        <a:srgbClr val="F83312"/>
                      </a:solidFill>
                      <a:prstDash val="sysDot"/>
                      <a:round/>
                      <a:headEnd type="none" w="med" len="med"/>
                      <a:tailEnd type="none" w="med" len="med"/>
                    </a:lnT>
                    <a:lnB cmpd="sng" algn="ctr" cap="flat" w="0">
                      <a:solidFill>
                        <a:srgbClr val="F83312"/>
                      </a:solidFill>
                      <a:prstDash val="solid"/>
                      <a:round/>
                      <a:headEnd type="none" w="med" len="med"/>
                      <a:tailEnd type="none" w="med" len="med"/>
                    </a:lnB>
                    <a:solidFill>
                      <a:srgbClr val="FFE0CB"/>
                    </a:solidFill>
                  </a:tcPr>
                </a:tc>
                <a:tc rowSpan="2">
                  <a:txBody>
                    <a:bodyPr anchor="t" rtlCol="false"/>
                    <a:lstStyle/>
                    <a:p>
                      <a:pPr algn="just">
                        <a:lnSpc>
                          <a:spcPts val="7840"/>
                        </a:lnSpc>
                        <a:defRPr/>
                      </a:pPr>
                      <a:r>
                        <a:rPr lang="en-US" sz="5600">
                          <a:solidFill>
                            <a:srgbClr val="FFFFFF"/>
                          </a:solidFill>
                          <a:latin typeface="Handyman Bold"/>
                        </a:rPr>
                        <a:t>W</a:t>
                      </a:r>
                      <a:endParaRPr lang="en-US" sz="1100"/>
                    </a:p>
                    <a:p>
                      <a:pPr algn="just">
                        <a:lnSpc>
                          <a:spcPts val="3359"/>
                        </a:lnSpc>
                      </a:pPr>
                      <a:r>
                        <a:rPr lang="en-US" sz="2400">
                          <a:solidFill>
                            <a:srgbClr val="FFFFFF"/>
                          </a:solidFill>
                          <a:latin typeface="Noto Sans Bold"/>
                        </a:rPr>
                        <a:t>Weaknesses </a:t>
                      </a:r>
                    </a:p>
                  </a:txBody>
                  <a:tcPr marL="190500" marR="190500" marT="190500" marB="190500" anchor="ctr">
                    <a:lnL cmpd="sng" algn="ctr" cap="flat" w="0">
                      <a:solidFill>
                        <a:srgbClr val="F83312"/>
                      </a:solidFill>
                      <a:prstDash val="sysDot"/>
                      <a:round/>
                      <a:headEnd type="none" w="med" len="med"/>
                      <a:tailEnd type="none" w="med" len="med"/>
                    </a:lnL>
                    <a:lnR cmpd="sng" algn="ctr" cap="flat" w="0">
                      <a:solidFill>
                        <a:srgbClr val="F83312"/>
                      </a:solidFill>
                      <a:prstDash val="sysDot"/>
                      <a:round/>
                      <a:headEnd type="none" w="med" len="med"/>
                      <a:tailEnd type="none" w="med" len="med"/>
                    </a:lnR>
                    <a:lnT cmpd="sng" algn="ctr" cap="flat" w="0">
                      <a:solidFill>
                        <a:srgbClr val="F83312"/>
                      </a:solidFill>
                      <a:prstDash val="sysDot"/>
                      <a:round/>
                      <a:headEnd type="none" w="med" len="med"/>
                      <a:tailEnd type="none" w="med" len="med"/>
                    </a:lnT>
                    <a:lnB cmpd="sng" algn="ctr" cap="flat" w="0">
                      <a:solidFill>
                        <a:srgbClr val="F83312"/>
                      </a:solidFill>
                      <a:prstDash val="solid"/>
                      <a:round/>
                      <a:headEnd type="none" w="med" len="med"/>
                      <a:tailEnd type="none" w="med" len="med"/>
                    </a:lnB>
                    <a:solidFill>
                      <a:srgbClr val="EDC9A0"/>
                    </a:solidFill>
                  </a:tcPr>
                </a:tc>
              </a:tr>
              <a:tr h="599420">
                <a:tc vMerge="true">
                  <a:txBody>
                    <a:bodyPr anchor="t" rtlCol="false"/>
                    <a:lstStyle/>
                    <a:p>
                      <a:pPr algn="just">
                        <a:lnSpc>
                          <a:spcPts val="7840"/>
                        </a:lnSpc>
                        <a:defRPr/>
                      </a:pPr>
                      <a:r>
                        <a:rPr lang="en-US" sz="5600">
                          <a:solidFill>
                            <a:srgbClr val="F6836B"/>
                          </a:solidFill>
                          <a:latin typeface="Handyman Bold"/>
                        </a:rPr>
                        <a:t>S</a:t>
                      </a:r>
                      <a:endParaRPr lang="en-US" sz="1100"/>
                    </a:p>
                    <a:p>
                      <a:pPr algn="just">
                        <a:lnSpc>
                          <a:spcPts val="3360"/>
                        </a:lnSpc>
                      </a:pPr>
                      <a:r>
                        <a:rPr lang="en-US" sz="2400">
                          <a:solidFill>
                            <a:srgbClr val="F6836B"/>
                          </a:solidFill>
                          <a:latin typeface="Noto Sans Bold"/>
                        </a:rPr>
                        <a:t>Strengths</a:t>
                      </a:r>
                    </a:p>
                  </a:txBody>
                  <a:tcPr marL="190500" marR="190500" marT="190500" marB="190500" anchor="ctr">
                    <a:lnL cmpd="sng" algn="ctr" cap="flat" w="0">
                      <a:solidFill>
                        <a:srgbClr val="F83312"/>
                      </a:solidFill>
                      <a:prstDash val="sysDot"/>
                      <a:round/>
                      <a:headEnd type="none" w="med" len="med"/>
                      <a:tailEnd type="none" w="med" len="med"/>
                    </a:lnL>
                    <a:lnR cmpd="sng" algn="ctr" cap="flat" w="0">
                      <a:solidFill>
                        <a:srgbClr val="F83312"/>
                      </a:solidFill>
                      <a:prstDash val="sysDot"/>
                      <a:round/>
                      <a:headEnd type="none" w="med" len="med"/>
                      <a:tailEnd type="none" w="med" len="med"/>
                    </a:lnR>
                    <a:lnT cmpd="sng" algn="ctr" cap="flat" w="0">
                      <a:solidFill>
                        <a:srgbClr val="F83312"/>
                      </a:solidFill>
                      <a:prstDash val="sysDot"/>
                      <a:round/>
                      <a:headEnd type="none" w="med" len="med"/>
                      <a:tailEnd type="none" w="med" len="med"/>
                    </a:lnT>
                    <a:lnB cmpd="sng" algn="ctr" cap="flat" w="0">
                      <a:solidFill>
                        <a:srgbClr val="F83312"/>
                      </a:solidFill>
                      <a:prstDash val="solid"/>
                      <a:round/>
                      <a:headEnd type="none" w="med" len="med"/>
                      <a:tailEnd type="none" w="med" len="med"/>
                    </a:lnB>
                    <a:solidFill>
                      <a:srgbClr val="FFE0CB"/>
                    </a:solidFill>
                  </a:tcPr>
                </a:tc>
                <a:tc vMerge="true">
                  <a:txBody>
                    <a:bodyPr anchor="t" rtlCol="false"/>
                    <a:lstStyle/>
                    <a:p>
                      <a:pPr algn="just">
                        <a:lnSpc>
                          <a:spcPts val="7840"/>
                        </a:lnSpc>
                        <a:defRPr/>
                      </a:pPr>
                      <a:r>
                        <a:rPr lang="en-US" sz="5600">
                          <a:solidFill>
                            <a:srgbClr val="FFFFFF"/>
                          </a:solidFill>
                          <a:latin typeface="Handyman Bold"/>
                        </a:rPr>
                        <a:t>W</a:t>
                      </a:r>
                      <a:endParaRPr lang="en-US" sz="1100"/>
                    </a:p>
                    <a:p>
                      <a:pPr algn="just">
                        <a:lnSpc>
                          <a:spcPts val="3359"/>
                        </a:lnSpc>
                      </a:pPr>
                      <a:r>
                        <a:rPr lang="en-US" sz="2400">
                          <a:solidFill>
                            <a:srgbClr val="FFFFFF"/>
                          </a:solidFill>
                          <a:latin typeface="Noto Sans Bold"/>
                        </a:rPr>
                        <a:t>Weaknesses </a:t>
                      </a:r>
                    </a:p>
                  </a:txBody>
                  <a:tcPr marL="190500" marR="190500" marT="190500" marB="190500" anchor="ctr">
                    <a:lnL cmpd="sng" algn="ctr" cap="flat" w="0">
                      <a:solidFill>
                        <a:srgbClr val="F83312"/>
                      </a:solidFill>
                      <a:prstDash val="sysDot"/>
                      <a:round/>
                      <a:headEnd type="none" w="med" len="med"/>
                      <a:tailEnd type="none" w="med" len="med"/>
                    </a:lnL>
                    <a:lnR cmpd="sng" algn="ctr" cap="flat" w="0">
                      <a:solidFill>
                        <a:srgbClr val="F83312"/>
                      </a:solidFill>
                      <a:prstDash val="sysDot"/>
                      <a:round/>
                      <a:headEnd type="none" w="med" len="med"/>
                      <a:tailEnd type="none" w="med" len="med"/>
                    </a:lnR>
                    <a:lnT cmpd="sng" algn="ctr" cap="flat" w="0">
                      <a:solidFill>
                        <a:srgbClr val="F83312"/>
                      </a:solidFill>
                      <a:prstDash val="sysDot"/>
                      <a:round/>
                      <a:headEnd type="none" w="med" len="med"/>
                      <a:tailEnd type="none" w="med" len="med"/>
                    </a:lnT>
                    <a:lnB cmpd="sng" algn="ctr" cap="flat" w="0">
                      <a:solidFill>
                        <a:srgbClr val="F83312"/>
                      </a:solidFill>
                      <a:prstDash val="solid"/>
                      <a:round/>
                      <a:headEnd type="none" w="med" len="med"/>
                      <a:tailEnd type="none" w="med" len="med"/>
                    </a:lnB>
                    <a:solidFill>
                      <a:srgbClr val="EDC9A0"/>
                    </a:solidFill>
                  </a:tcPr>
                </a:tc>
              </a:tr>
              <a:tr h="2009775">
                <a:tc>
                  <a:txBody>
                    <a:bodyPr anchor="t" rtlCol="false"/>
                    <a:lstStyle/>
                    <a:p>
                      <a:pPr algn="just" marL="367029" indent="-183514" lvl="1">
                        <a:lnSpc>
                          <a:spcPts val="2634"/>
                        </a:lnSpc>
                        <a:buFont typeface="Arial"/>
                        <a:buChar char="•"/>
                        <a:defRPr/>
                      </a:pPr>
                      <a:r>
                        <a:rPr lang="en-US" sz="1699">
                          <a:solidFill>
                            <a:srgbClr val="000000"/>
                          </a:solidFill>
                          <a:latin typeface="Noto Sans"/>
                        </a:rPr>
                        <a:t>What are you doing well? </a:t>
                      </a:r>
                      <a:endParaRPr lang="en-US" sz="1100"/>
                    </a:p>
                    <a:p>
                      <a:pPr algn="just" marL="367029" indent="-183514" lvl="1">
                        <a:lnSpc>
                          <a:spcPts val="2634"/>
                        </a:lnSpc>
                        <a:buFont typeface="Arial"/>
                        <a:buChar char="•"/>
                      </a:pPr>
                      <a:r>
                        <a:rPr lang="en-US" sz="1699">
                          <a:solidFill>
                            <a:srgbClr val="000000"/>
                          </a:solidFill>
                          <a:latin typeface="Noto Sans"/>
                        </a:rPr>
                        <a:t>What sets you apart? </a:t>
                      </a:r>
                    </a:p>
                    <a:p>
                      <a:pPr algn="just">
                        <a:lnSpc>
                          <a:spcPts val="2634"/>
                        </a:lnSpc>
                      </a:pPr>
                      <a:r>
                        <a:rPr lang="en-US" sz="1699">
                          <a:solidFill>
                            <a:srgbClr val="000000"/>
                          </a:solidFill>
                          <a:latin typeface="Noto Sans"/>
                        </a:rPr>
                        <a:t>       </a:t>
                      </a:r>
                      <a:r>
                        <a:rPr lang="en-US" sz="1699">
                          <a:solidFill>
                            <a:srgbClr val="000000"/>
                          </a:solidFill>
                          <a:latin typeface="Noto Sans"/>
                        </a:rPr>
                        <a:t>What are your good qualities?</a:t>
                      </a:r>
                    </a:p>
                  </a:txBody>
                  <a:tcPr marL="190500" marR="190500" marT="190500" marB="190500" anchor="t">
                    <a:lnL cmpd="sng" algn="ctr" cap="flat" w="0">
                      <a:solidFill>
                        <a:srgbClr val="F83312"/>
                      </a:solidFill>
                      <a:prstDash val="solid"/>
                      <a:round/>
                      <a:headEnd type="none" w="med" len="med"/>
                      <a:tailEnd type="none" w="med" len="med"/>
                    </a:lnL>
                    <a:lnR cmpd="sng" algn="ctr" cap="flat" w="0">
                      <a:solidFill>
                        <a:srgbClr val="F83312"/>
                      </a:solidFill>
                      <a:prstDash val="solid"/>
                      <a:round/>
                      <a:headEnd type="none" w="med" len="med"/>
                      <a:tailEnd type="none" w="med" len="med"/>
                    </a:lnR>
                    <a:lnT cmpd="sng" algn="ctr" cap="flat" w="0">
                      <a:solidFill>
                        <a:srgbClr val="F83312"/>
                      </a:solidFill>
                      <a:prstDash val="solid"/>
                      <a:round/>
                      <a:headEnd type="none" w="med" len="med"/>
                      <a:tailEnd type="none" w="med" len="med"/>
                    </a:lnT>
                    <a:lnB cmpd="sng" algn="ctr" cap="flat" w="0">
                      <a:solidFill>
                        <a:srgbClr val="F83312"/>
                      </a:solidFill>
                      <a:prstDash val="solid"/>
                      <a:round/>
                      <a:headEnd type="none" w="med" len="med"/>
                      <a:tailEnd type="none" w="med" len="med"/>
                    </a:lnB>
                    <a:solidFill>
                      <a:srgbClr val="FFFAF6"/>
                    </a:solidFill>
                  </a:tcPr>
                </a:tc>
                <a:tc>
                  <a:txBody>
                    <a:bodyPr anchor="t" rtlCol="false"/>
                    <a:lstStyle/>
                    <a:p>
                      <a:pPr algn="l" marL="367029" indent="-183514" lvl="1">
                        <a:lnSpc>
                          <a:spcPts val="2634"/>
                        </a:lnSpc>
                        <a:buFont typeface="Arial"/>
                        <a:buChar char="•"/>
                        <a:defRPr/>
                      </a:pPr>
                      <a:r>
                        <a:rPr lang="en-US" sz="1699">
                          <a:solidFill>
                            <a:srgbClr val="000000"/>
                          </a:solidFill>
                          <a:latin typeface="Noto Sans"/>
                        </a:rPr>
                        <a:t>Where do you need to improve? </a:t>
                      </a:r>
                      <a:endParaRPr lang="en-US" sz="1100"/>
                    </a:p>
                    <a:p>
                      <a:pPr marL="367029" indent="-183514" lvl="1">
                        <a:lnSpc>
                          <a:spcPts val="2634"/>
                        </a:lnSpc>
                        <a:buFont typeface="Arial"/>
                        <a:buChar char="•"/>
                      </a:pPr>
                      <a:r>
                        <a:rPr lang="en-US" sz="1699">
                          <a:solidFill>
                            <a:srgbClr val="000000"/>
                          </a:solidFill>
                          <a:latin typeface="Noto Sans"/>
                        </a:rPr>
                        <a:t>Are resources adequate? </a:t>
                      </a:r>
                    </a:p>
                    <a:p>
                      <a:pPr>
                        <a:lnSpc>
                          <a:spcPts val="2634"/>
                        </a:lnSpc>
                      </a:pPr>
                      <a:r>
                        <a:rPr lang="en-US" sz="1699">
                          <a:solidFill>
                            <a:srgbClr val="000000"/>
                          </a:solidFill>
                          <a:latin typeface="Noto Sans"/>
                        </a:rPr>
                        <a:t>      </a:t>
                      </a:r>
                      <a:r>
                        <a:rPr lang="en-US" sz="1699">
                          <a:solidFill>
                            <a:srgbClr val="000000"/>
                          </a:solidFill>
                          <a:latin typeface="Noto Sans"/>
                        </a:rPr>
                        <a:t>What do others do better than you?</a:t>
                      </a:r>
                    </a:p>
                  </a:txBody>
                  <a:tcPr marL="190500" marR="190500" marT="190500" marB="190500" anchor="t">
                    <a:lnL cmpd="sng" algn="ctr" cap="flat" w="0">
                      <a:solidFill>
                        <a:srgbClr val="F83312"/>
                      </a:solidFill>
                      <a:prstDash val="solid"/>
                      <a:round/>
                      <a:headEnd type="none" w="med" len="med"/>
                      <a:tailEnd type="none" w="med" len="med"/>
                    </a:lnL>
                    <a:lnR cmpd="sng" algn="ctr" cap="flat" w="0">
                      <a:solidFill>
                        <a:srgbClr val="F83312"/>
                      </a:solidFill>
                      <a:prstDash val="solid"/>
                      <a:round/>
                      <a:headEnd type="none" w="med" len="med"/>
                      <a:tailEnd type="none" w="med" len="med"/>
                    </a:lnR>
                    <a:lnT cmpd="sng" algn="ctr" cap="flat" w="0">
                      <a:solidFill>
                        <a:srgbClr val="F83312"/>
                      </a:solidFill>
                      <a:prstDash val="solid"/>
                      <a:round/>
                      <a:headEnd type="none" w="med" len="med"/>
                      <a:tailEnd type="none" w="med" len="med"/>
                    </a:lnT>
                    <a:lnB cmpd="sng" algn="ctr" cap="flat" w="0">
                      <a:solidFill>
                        <a:srgbClr val="F83312"/>
                      </a:solidFill>
                      <a:prstDash val="solid"/>
                      <a:round/>
                      <a:headEnd type="none" w="med" len="med"/>
                      <a:tailEnd type="none" w="med" len="med"/>
                    </a:lnB>
                    <a:solidFill>
                      <a:srgbClr val="FFFAF6"/>
                    </a:solidFill>
                  </a:tcPr>
                </a:tc>
              </a:tr>
            </a:tbl>
          </a:graphicData>
        </a:graphic>
      </p:graphicFrame>
      <p:graphicFrame>
        <p:nvGraphicFramePr>
          <p:cNvPr name="Table 16" id="16"/>
          <p:cNvGraphicFramePr>
            <a:graphicFrameLocks noGrp="true"/>
          </p:cNvGraphicFramePr>
          <p:nvPr/>
        </p:nvGraphicFramePr>
        <p:xfrm>
          <a:off x="3416787" y="5525015"/>
          <a:ext cx="11146049" cy="3910013"/>
        </p:xfrm>
        <a:graphic>
          <a:graphicData uri="http://schemas.openxmlformats.org/drawingml/2006/table">
            <a:tbl>
              <a:tblPr/>
              <a:tblGrid>
                <a:gridCol w="5573025"/>
                <a:gridCol w="5573025"/>
              </a:tblGrid>
              <a:tr h="1888250">
                <a:tc>
                  <a:txBody>
                    <a:bodyPr anchor="t" rtlCol="false"/>
                    <a:lstStyle/>
                    <a:p>
                      <a:pPr algn="just">
                        <a:lnSpc>
                          <a:spcPts val="7840"/>
                        </a:lnSpc>
                        <a:defRPr/>
                      </a:pPr>
                      <a:r>
                        <a:rPr lang="en-US" sz="5600">
                          <a:solidFill>
                            <a:srgbClr val="FFFAF6"/>
                          </a:solidFill>
                          <a:latin typeface="Handyman Bold"/>
                        </a:rPr>
                        <a:t>O</a:t>
                      </a:r>
                      <a:endParaRPr lang="en-US" sz="1100"/>
                    </a:p>
                    <a:p>
                      <a:pPr algn="just">
                        <a:lnSpc>
                          <a:spcPts val="3359"/>
                        </a:lnSpc>
                      </a:pPr>
                      <a:r>
                        <a:rPr lang="en-US" sz="2400">
                          <a:solidFill>
                            <a:srgbClr val="FFFAF6"/>
                          </a:solidFill>
                          <a:latin typeface="Noto Sans Bold"/>
                        </a:rPr>
                        <a:t>Opportunities </a:t>
                      </a:r>
                    </a:p>
                  </a:txBody>
                  <a:tcPr marL="190500" marR="190500" marT="190500" marB="190500" anchor="ctr">
                    <a:lnL cmpd="sng" algn="ctr" cap="flat" w="0">
                      <a:solidFill>
                        <a:srgbClr val="F83312"/>
                      </a:solidFill>
                      <a:prstDash val="sysDot"/>
                      <a:round/>
                      <a:headEnd type="none" w="med" len="med"/>
                      <a:tailEnd type="none" w="med" len="med"/>
                    </a:lnL>
                    <a:lnR cmpd="sng" algn="ctr" cap="flat" w="9525">
                      <a:solidFill>
                        <a:srgbClr val="F6836B"/>
                      </a:solidFill>
                      <a:prstDash val="sysDot"/>
                      <a:round/>
                      <a:headEnd type="none" w="med" len="med"/>
                      <a:tailEnd type="none" w="med" len="med"/>
                    </a:lnR>
                    <a:lnT cmpd="sng" algn="ctr" cap="flat" w="0">
                      <a:solidFill>
                        <a:srgbClr val="F83312"/>
                      </a:solidFill>
                      <a:prstDash val="sysDot"/>
                      <a:round/>
                      <a:headEnd type="none" w="med" len="med"/>
                      <a:tailEnd type="none" w="med" len="med"/>
                    </a:lnT>
                    <a:lnB cmpd="sng" algn="ctr" cap="flat" w="0">
                      <a:solidFill>
                        <a:srgbClr val="F83312"/>
                      </a:solidFill>
                      <a:prstDash val="solid"/>
                      <a:round/>
                      <a:headEnd type="none" w="med" len="med"/>
                      <a:tailEnd type="none" w="med" len="med"/>
                    </a:lnB>
                    <a:solidFill>
                      <a:srgbClr val="1FDC93"/>
                    </a:solidFill>
                  </a:tcPr>
                </a:tc>
                <a:tc>
                  <a:txBody>
                    <a:bodyPr anchor="t" rtlCol="false"/>
                    <a:lstStyle/>
                    <a:p>
                      <a:pPr algn="l">
                        <a:lnSpc>
                          <a:spcPts val="7840"/>
                        </a:lnSpc>
                        <a:defRPr/>
                      </a:pPr>
                      <a:r>
                        <a:rPr lang="en-US" sz="5600">
                          <a:solidFill>
                            <a:srgbClr val="FFFFFF"/>
                          </a:solidFill>
                          <a:latin typeface="Handyman Bold"/>
                        </a:rPr>
                        <a:t>T</a:t>
                      </a:r>
                      <a:endParaRPr lang="en-US" sz="1100"/>
                    </a:p>
                    <a:p>
                      <a:pPr>
                        <a:lnSpc>
                          <a:spcPts val="3359"/>
                        </a:lnSpc>
                      </a:pPr>
                      <a:r>
                        <a:rPr lang="en-US" sz="2400">
                          <a:solidFill>
                            <a:srgbClr val="FFFFFF"/>
                          </a:solidFill>
                          <a:latin typeface="Noto Sans Bold"/>
                        </a:rPr>
                        <a:t>Threats</a:t>
                      </a:r>
                    </a:p>
                  </a:txBody>
                  <a:tcPr marL="190500" marR="190500" marT="190500" marB="190500" anchor="ctr">
                    <a:lnL cmpd="sng" algn="ctr" cap="flat" w="9525">
                      <a:solidFill>
                        <a:srgbClr val="F6836B"/>
                      </a:solidFill>
                      <a:prstDash val="sysDot"/>
                      <a:round/>
                      <a:headEnd type="none" w="med" len="med"/>
                      <a:tailEnd type="none" w="med" len="med"/>
                    </a:lnL>
                    <a:lnR cmpd="sng" algn="ctr" cap="flat" w="9525">
                      <a:solidFill>
                        <a:srgbClr val="F6836B"/>
                      </a:solidFill>
                      <a:prstDash val="sysDot"/>
                      <a:round/>
                      <a:headEnd type="none" w="med" len="med"/>
                      <a:tailEnd type="none" w="med" len="med"/>
                    </a:lnR>
                    <a:lnT cmpd="sng" algn="ctr" cap="flat" w="9525">
                      <a:solidFill>
                        <a:srgbClr val="F6836B"/>
                      </a:solidFill>
                      <a:prstDash val="sysDot"/>
                      <a:round/>
                      <a:headEnd type="none" w="med" len="med"/>
                      <a:tailEnd type="none" w="med" len="med"/>
                    </a:lnT>
                    <a:lnB cmpd="sng" algn="ctr" cap="flat" w="9525">
                      <a:solidFill>
                        <a:srgbClr val="F6836B"/>
                      </a:solidFill>
                      <a:prstDash val="solid"/>
                      <a:round/>
                      <a:headEnd type="none" w="med" len="med"/>
                      <a:tailEnd type="none" w="med" len="med"/>
                    </a:lnB>
                    <a:solidFill>
                      <a:srgbClr val="F6836B"/>
                    </a:solidFill>
                  </a:tcPr>
                </a:tc>
              </a:tr>
              <a:tr h="2021763">
                <a:tc>
                  <a:txBody>
                    <a:bodyPr anchor="t" rtlCol="false"/>
                    <a:lstStyle/>
                    <a:p>
                      <a:pPr algn="l" marL="367029" indent="-183514" lvl="1">
                        <a:lnSpc>
                          <a:spcPts val="2634"/>
                        </a:lnSpc>
                        <a:buFont typeface="Arial"/>
                        <a:buChar char="•"/>
                        <a:defRPr/>
                      </a:pPr>
                      <a:r>
                        <a:rPr lang="en-US" sz="1699">
                          <a:solidFill>
                            <a:srgbClr val="000000"/>
                          </a:solidFill>
                          <a:latin typeface="Noto Sans"/>
                        </a:rPr>
                        <a:t>What are your goals? </a:t>
                      </a:r>
                      <a:endParaRPr lang="en-US" sz="1100"/>
                    </a:p>
                    <a:p>
                      <a:pPr marL="367029" indent="-183514" lvl="1">
                        <a:lnSpc>
                          <a:spcPts val="2634"/>
                        </a:lnSpc>
                        <a:buFont typeface="Arial"/>
                        <a:buChar char="•"/>
                      </a:pPr>
                      <a:r>
                        <a:rPr lang="en-US" sz="1699">
                          <a:solidFill>
                            <a:srgbClr val="000000"/>
                          </a:solidFill>
                          <a:latin typeface="Noto Sans"/>
                        </a:rPr>
                        <a:t>Are demands shifting? How can it be improved?</a:t>
                      </a:r>
                    </a:p>
                  </a:txBody>
                  <a:tcPr marL="190500" marR="190500" marT="190500" marB="190500" anchor="t">
                    <a:lnL cmpd="sng" algn="ctr" cap="flat" w="0">
                      <a:solidFill>
                        <a:srgbClr val="F83312"/>
                      </a:solidFill>
                      <a:prstDash val="solid"/>
                      <a:round/>
                      <a:headEnd type="none" w="med" len="med"/>
                      <a:tailEnd type="none" w="med" len="med"/>
                    </a:lnL>
                    <a:lnR cmpd="sng" algn="ctr" cap="flat" w="0">
                      <a:solidFill>
                        <a:srgbClr val="F83312"/>
                      </a:solidFill>
                      <a:prstDash val="solid"/>
                      <a:round/>
                      <a:headEnd type="none" w="med" len="med"/>
                      <a:tailEnd type="none" w="med" len="med"/>
                    </a:lnR>
                    <a:lnT cmpd="sng" algn="ctr" cap="flat" w="0">
                      <a:solidFill>
                        <a:srgbClr val="F83312"/>
                      </a:solidFill>
                      <a:prstDash val="solid"/>
                      <a:round/>
                      <a:headEnd type="none" w="med" len="med"/>
                      <a:tailEnd type="none" w="med" len="med"/>
                    </a:lnT>
                    <a:lnB cmpd="sng" algn="ctr" cap="flat" w="0">
                      <a:solidFill>
                        <a:srgbClr val="F83312"/>
                      </a:solidFill>
                      <a:prstDash val="solid"/>
                      <a:round/>
                      <a:headEnd type="none" w="med" len="med"/>
                      <a:tailEnd type="none" w="med" len="med"/>
                    </a:lnB>
                    <a:solidFill>
                      <a:srgbClr val="FFFAF6"/>
                    </a:solidFill>
                  </a:tcPr>
                </a:tc>
                <a:tc>
                  <a:txBody>
                    <a:bodyPr anchor="t" rtlCol="false"/>
                    <a:lstStyle/>
                    <a:p>
                      <a:pPr algn="l" marL="367029" indent="-183514" lvl="1">
                        <a:lnSpc>
                          <a:spcPts val="2634"/>
                        </a:lnSpc>
                        <a:buFont typeface="Arial"/>
                        <a:buChar char="•"/>
                        <a:defRPr/>
                      </a:pPr>
                      <a:r>
                        <a:rPr lang="en-US" sz="1699">
                          <a:solidFill>
                            <a:srgbClr val="000000"/>
                          </a:solidFill>
                          <a:latin typeface="Noto Sans"/>
                        </a:rPr>
                        <a:t>What are the blockers you're facing? </a:t>
                      </a:r>
                      <a:endParaRPr lang="en-US" sz="1100"/>
                    </a:p>
                    <a:p>
                      <a:pPr marL="367029" indent="-183514" lvl="1">
                        <a:lnSpc>
                          <a:spcPts val="2634"/>
                        </a:lnSpc>
                        <a:buFont typeface="Arial"/>
                        <a:buChar char="•"/>
                      </a:pPr>
                      <a:r>
                        <a:rPr lang="en-US" sz="1699">
                          <a:solidFill>
                            <a:srgbClr val="000000"/>
                          </a:solidFill>
                          <a:latin typeface="Noto Sans"/>
                        </a:rPr>
                        <a:t>What are factors outside of your control?</a:t>
                      </a:r>
                    </a:p>
                  </a:txBody>
                  <a:tcPr marL="190500" marR="190500" marT="190500" marB="190500" anchor="t">
                    <a:lnL cmpd="sng" algn="ctr" cap="flat" w="0">
                      <a:solidFill>
                        <a:srgbClr val="F83312"/>
                      </a:solidFill>
                      <a:prstDash val="solid"/>
                      <a:round/>
                      <a:headEnd type="none" w="med" len="med"/>
                      <a:tailEnd type="none" w="med" len="med"/>
                    </a:lnL>
                    <a:lnR cmpd="sng" algn="ctr" cap="flat" w="0">
                      <a:solidFill>
                        <a:srgbClr val="F83312"/>
                      </a:solidFill>
                      <a:prstDash val="solid"/>
                      <a:round/>
                      <a:headEnd type="none" w="med" len="med"/>
                      <a:tailEnd type="none" w="med" len="med"/>
                    </a:lnR>
                    <a:lnT cmpd="sng" algn="ctr" cap="flat" w="9525">
                      <a:solidFill>
                        <a:srgbClr val="F6836B"/>
                      </a:solidFill>
                      <a:prstDash val="solid"/>
                      <a:round/>
                      <a:headEnd type="none" w="med" len="med"/>
                      <a:tailEnd type="none" w="med" len="med"/>
                    </a:lnT>
                    <a:lnB cmpd="sng" algn="ctr" cap="flat" w="0">
                      <a:solidFill>
                        <a:srgbClr val="F83312"/>
                      </a:solidFill>
                      <a:prstDash val="solid"/>
                      <a:round/>
                      <a:headEnd type="none" w="med" len="med"/>
                      <a:tailEnd type="none" w="med" len="med"/>
                    </a:lnB>
                    <a:solidFill>
                      <a:srgbClr val="FFFAF6"/>
                    </a:solidFill>
                  </a:tcPr>
                </a:tc>
              </a:tr>
            </a:tbl>
          </a:graphicData>
        </a:graphic>
      </p:graphicFrame>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650" t="51899" r="12491" b="880"/>
          <a:stretch>
            <a:fillRect/>
          </a:stretch>
        </p:blipFill>
        <p:spPr>
          <a:xfrm flipH="false" flipV="false" rot="10182911">
            <a:off x="-523933" y="2630978"/>
            <a:ext cx="19136557" cy="9260590"/>
          </a:xfrm>
          <a:prstGeom prst="rect">
            <a:avLst/>
          </a:prstGeom>
        </p:spPr>
      </p:pic>
      <p:pic>
        <p:nvPicPr>
          <p:cNvPr name="Picture 3" id="3"/>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923059">
            <a:off x="-4534590" y="6579915"/>
            <a:ext cx="6607486" cy="6607486"/>
          </a:xfrm>
          <a:prstGeom prst="rect">
            <a:avLst/>
          </a:prstGeom>
        </p:spPr>
      </p:pic>
      <p:pic>
        <p:nvPicPr>
          <p:cNvPr name="Picture 4" id="4"/>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585894">
            <a:off x="12211364" y="-5627701"/>
            <a:ext cx="6607486" cy="6607486"/>
          </a:xfrm>
          <a:prstGeom prst="rect">
            <a:avLst/>
          </a:prstGeom>
        </p:spPr>
      </p:pic>
      <p:pic>
        <p:nvPicPr>
          <p:cNvPr name="Picture 5" id="5"/>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3583057">
            <a:off x="16946843" y="7131370"/>
            <a:ext cx="6607486" cy="6607486"/>
          </a:xfrm>
          <a:prstGeom prst="rect">
            <a:avLst/>
          </a:prstGeom>
        </p:spPr>
      </p:pic>
      <p:pic>
        <p:nvPicPr>
          <p:cNvPr name="Picture 6" id="6"/>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100069">
            <a:off x="-599363" y="-5196604"/>
            <a:ext cx="6607486" cy="6607486"/>
          </a:xfrm>
          <a:prstGeom prst="rect">
            <a:avLst/>
          </a:prstGeom>
        </p:spPr>
      </p:pic>
      <p:pic>
        <p:nvPicPr>
          <p:cNvPr name="Picture 7" id="7"/>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065213">
            <a:off x="16846093" y="2537535"/>
            <a:ext cx="2217023" cy="2217023"/>
          </a:xfrm>
          <a:prstGeom prst="rect">
            <a:avLst/>
          </a:prstGeom>
        </p:spPr>
      </p:pic>
      <p:pic>
        <p:nvPicPr>
          <p:cNvPr name="Picture 8" id="8"/>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058687">
            <a:off x="13398687" y="1439680"/>
            <a:ext cx="2172508" cy="2172508"/>
          </a:xfrm>
          <a:prstGeom prst="rect">
            <a:avLst/>
          </a:prstGeom>
        </p:spPr>
      </p:pic>
      <p:pic>
        <p:nvPicPr>
          <p:cNvPr name="Picture 9" id="9"/>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3232093">
            <a:off x="382655" y="2522949"/>
            <a:ext cx="2103780" cy="2103780"/>
          </a:xfrm>
          <a:prstGeom prst="rect">
            <a:avLst/>
          </a:prstGeom>
        </p:spPr>
      </p:pic>
      <p:pic>
        <p:nvPicPr>
          <p:cNvPr name="Picture 10" id="10"/>
          <p:cNvPicPr>
            <a:picLocks noChangeAspect="true"/>
          </p:cNvPicPr>
          <p:nvPr/>
        </p:nvPicPr>
        <p:blipFill>
          <a:blip r:embed="rId12">
            <a:alphaModFix amt="6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589716">
            <a:off x="6765855" y="9429531"/>
            <a:ext cx="2011164" cy="2011164"/>
          </a:xfrm>
          <a:prstGeom prst="rect">
            <a:avLst/>
          </a:prstGeom>
        </p:spPr>
      </p:pic>
      <p:grpSp>
        <p:nvGrpSpPr>
          <p:cNvPr name="Group 11" id="11"/>
          <p:cNvGrpSpPr/>
          <p:nvPr/>
        </p:nvGrpSpPr>
        <p:grpSpPr>
          <a:xfrm rot="0">
            <a:off x="8187604" y="4152748"/>
            <a:ext cx="2498252" cy="957106"/>
            <a:chOff x="0" y="0"/>
            <a:chExt cx="855708" cy="327831"/>
          </a:xfrm>
        </p:grpSpPr>
        <p:sp>
          <p:nvSpPr>
            <p:cNvPr name="Freeform 12" id="12"/>
            <p:cNvSpPr/>
            <p:nvPr/>
          </p:nvSpPr>
          <p:spPr>
            <a:xfrm flipH="false" flipV="false">
              <a:off x="203200" y="-61587"/>
              <a:ext cx="449308" cy="451005"/>
            </a:xfrm>
            <a:custGeom>
              <a:avLst/>
              <a:gdLst/>
              <a:ahLst/>
              <a:cxnLst/>
              <a:rect r="r" b="b" t="t" l="l"/>
              <a:pathLst>
                <a:path h="451005" w="449308">
                  <a:moveTo>
                    <a:pt x="449308" y="61587"/>
                  </a:moveTo>
                  <a:cubicBezTo>
                    <a:pt x="365247" y="0"/>
                    <a:pt x="248222" y="11986"/>
                    <a:pt x="178390" y="89335"/>
                  </a:cubicBezTo>
                  <a:cubicBezTo>
                    <a:pt x="108559" y="166684"/>
                    <a:pt x="108559" y="284321"/>
                    <a:pt x="178390" y="361670"/>
                  </a:cubicBezTo>
                  <a:cubicBezTo>
                    <a:pt x="248222" y="439019"/>
                    <a:pt x="365247" y="451005"/>
                    <a:pt x="449308" y="389418"/>
                  </a:cubicBezTo>
                  <a:lnTo>
                    <a:pt x="0" y="389418"/>
                  </a:lnTo>
                  <a:cubicBezTo>
                    <a:pt x="84061" y="451005"/>
                    <a:pt x="201087" y="439019"/>
                    <a:pt x="270918" y="361670"/>
                  </a:cubicBezTo>
                  <a:cubicBezTo>
                    <a:pt x="340749" y="284321"/>
                    <a:pt x="340749" y="166684"/>
                    <a:pt x="270918" y="89335"/>
                  </a:cubicBezTo>
                  <a:cubicBezTo>
                    <a:pt x="201087" y="11986"/>
                    <a:pt x="84061" y="0"/>
                    <a:pt x="0" y="61587"/>
                  </a:cubicBezTo>
                  <a:close/>
                </a:path>
              </a:pathLst>
            </a:custGeom>
            <a:solidFill>
              <a:srgbClr val="F6836B"/>
            </a:solidFill>
            <a:ln w="19050">
              <a:solidFill>
                <a:srgbClr val="F6836B"/>
              </a:solidFill>
            </a:ln>
          </p:spPr>
        </p:sp>
        <p:sp>
          <p:nvSpPr>
            <p:cNvPr name="TextBox 13" id="13"/>
            <p:cNvSpPr txBox="true"/>
            <p:nvPr/>
          </p:nvSpPr>
          <p:spPr>
            <a:xfrm>
              <a:off x="0" y="-19050"/>
              <a:ext cx="812800" cy="425450"/>
            </a:xfrm>
            <a:prstGeom prst="rect">
              <a:avLst/>
            </a:prstGeom>
          </p:spPr>
          <p:txBody>
            <a:bodyPr anchor="ctr" rtlCol="false" tIns="254000" lIns="254000" bIns="254000" rIns="254000"/>
            <a:lstStyle/>
            <a:p>
              <a:pPr>
                <a:lnSpc>
                  <a:spcPts val="1820"/>
                </a:lnSpc>
              </a:pPr>
              <a:r>
                <a:rPr lang="en-US" sz="1400" spc="70">
                  <a:solidFill>
                    <a:srgbClr val="FFFFFF"/>
                  </a:solidFill>
                  <a:latin typeface="Noto Sans"/>
                </a:rPr>
                <a:t>Name</a:t>
              </a:r>
            </a:p>
            <a:p>
              <a:pPr>
                <a:lnSpc>
                  <a:spcPts val="2079"/>
                </a:lnSpc>
              </a:pPr>
              <a:r>
                <a:rPr lang="en-US" sz="1599" spc="79">
                  <a:solidFill>
                    <a:srgbClr val="FFFFFF"/>
                  </a:solidFill>
                  <a:latin typeface="Handyman Bold"/>
                </a:rPr>
                <a:t>Job Title</a:t>
              </a:r>
            </a:p>
          </p:txBody>
        </p:sp>
      </p:grpSp>
      <p:grpSp>
        <p:nvGrpSpPr>
          <p:cNvPr name="Group 14" id="14"/>
          <p:cNvGrpSpPr>
            <a:grpSpLocks noChangeAspect="true"/>
          </p:cNvGrpSpPr>
          <p:nvPr/>
        </p:nvGrpSpPr>
        <p:grpSpPr>
          <a:xfrm rot="0">
            <a:off x="7228807" y="4169875"/>
            <a:ext cx="958798" cy="922851"/>
            <a:chOff x="30480" y="591820"/>
            <a:chExt cx="12736830" cy="12259310"/>
          </a:xfrm>
        </p:grpSpPr>
        <p:sp>
          <p:nvSpPr>
            <p:cNvPr name="Freeform 15" id="15"/>
            <p:cNvSpPr/>
            <p:nvPr/>
          </p:nvSpPr>
          <p:spPr>
            <a:xfrm flipH="false" flipV="false">
              <a:off x="30480" y="591820"/>
              <a:ext cx="12736830" cy="12259310"/>
            </a:xfrm>
            <a:custGeom>
              <a:avLst/>
              <a:gdLst/>
              <a:ahLst/>
              <a:cxnLst/>
              <a:rect r="r" b="b" t="t" l="l"/>
              <a:pathLst>
                <a:path h="12259310" w="1273683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14"/>
              <a:stretch>
                <a:fillRect l="-201542" r="-43408" t="-9139" b="-140592"/>
              </a:stretch>
            </a:blipFill>
          </p:spPr>
        </p:sp>
      </p:grpSp>
      <p:grpSp>
        <p:nvGrpSpPr>
          <p:cNvPr name="Group 16" id="16"/>
          <p:cNvGrpSpPr/>
          <p:nvPr/>
        </p:nvGrpSpPr>
        <p:grpSpPr>
          <a:xfrm rot="0">
            <a:off x="4980079" y="5856415"/>
            <a:ext cx="2498252" cy="995206"/>
            <a:chOff x="0" y="0"/>
            <a:chExt cx="855708" cy="340881"/>
          </a:xfrm>
        </p:grpSpPr>
        <p:sp>
          <p:nvSpPr>
            <p:cNvPr name="Freeform 17" id="17"/>
            <p:cNvSpPr/>
            <p:nvPr/>
          </p:nvSpPr>
          <p:spPr>
            <a:xfrm flipH="false" flipV="false">
              <a:off x="203200" y="-55148"/>
              <a:ext cx="449308" cy="451176"/>
            </a:xfrm>
            <a:custGeom>
              <a:avLst/>
              <a:gdLst/>
              <a:ahLst/>
              <a:cxnLst/>
              <a:rect r="r" b="b" t="t" l="l"/>
              <a:pathLst>
                <a:path h="451176" w="449308">
                  <a:moveTo>
                    <a:pt x="449308" y="55148"/>
                  </a:moveTo>
                  <a:cubicBezTo>
                    <a:pt x="364350" y="0"/>
                    <a:pt x="251752" y="15841"/>
                    <a:pt x="185307" y="92288"/>
                  </a:cubicBezTo>
                  <a:cubicBezTo>
                    <a:pt x="118861" y="168735"/>
                    <a:pt x="118861" y="282442"/>
                    <a:pt x="185307" y="358889"/>
                  </a:cubicBezTo>
                  <a:cubicBezTo>
                    <a:pt x="251752" y="435336"/>
                    <a:pt x="364350" y="451177"/>
                    <a:pt x="449308" y="396029"/>
                  </a:cubicBezTo>
                  <a:lnTo>
                    <a:pt x="0" y="396029"/>
                  </a:lnTo>
                  <a:cubicBezTo>
                    <a:pt x="84958" y="451177"/>
                    <a:pt x="197557" y="435336"/>
                    <a:pt x="264002" y="358889"/>
                  </a:cubicBezTo>
                  <a:cubicBezTo>
                    <a:pt x="330447" y="282442"/>
                    <a:pt x="330447" y="168735"/>
                    <a:pt x="264002" y="92288"/>
                  </a:cubicBezTo>
                  <a:cubicBezTo>
                    <a:pt x="197557" y="15841"/>
                    <a:pt x="84958" y="0"/>
                    <a:pt x="0" y="55148"/>
                  </a:cubicBezTo>
                  <a:lnTo>
                    <a:pt x="449308" y="55148"/>
                  </a:lnTo>
                  <a:close/>
                </a:path>
              </a:pathLst>
            </a:custGeom>
            <a:solidFill>
              <a:srgbClr val="FFFAF6"/>
            </a:solidFill>
            <a:ln w="38100">
              <a:solidFill>
                <a:srgbClr val="F6836B"/>
              </a:solidFill>
            </a:ln>
          </p:spPr>
        </p:sp>
        <p:sp>
          <p:nvSpPr>
            <p:cNvPr name="TextBox 18" id="18"/>
            <p:cNvSpPr txBox="true"/>
            <p:nvPr/>
          </p:nvSpPr>
          <p:spPr>
            <a:xfrm>
              <a:off x="0" y="-19050"/>
              <a:ext cx="812800" cy="425450"/>
            </a:xfrm>
            <a:prstGeom prst="rect">
              <a:avLst/>
            </a:prstGeom>
          </p:spPr>
          <p:txBody>
            <a:bodyPr anchor="ctr" rtlCol="false" tIns="254000" lIns="254000" bIns="254000" rIns="254000"/>
            <a:lstStyle/>
            <a:p>
              <a:pPr>
                <a:lnSpc>
                  <a:spcPts val="1820"/>
                </a:lnSpc>
              </a:pPr>
              <a:r>
                <a:rPr lang="en-US" sz="1400" spc="70">
                  <a:solidFill>
                    <a:srgbClr val="000000"/>
                  </a:solidFill>
                  <a:latin typeface="Noto Sans"/>
                </a:rPr>
                <a:t>Name</a:t>
              </a:r>
            </a:p>
            <a:p>
              <a:pPr>
                <a:lnSpc>
                  <a:spcPts val="2079"/>
                </a:lnSpc>
              </a:pPr>
              <a:r>
                <a:rPr lang="en-US" sz="1599" spc="79">
                  <a:solidFill>
                    <a:srgbClr val="000000"/>
                  </a:solidFill>
                  <a:latin typeface="Handyman Bold"/>
                </a:rPr>
                <a:t>Job Title</a:t>
              </a:r>
            </a:p>
          </p:txBody>
        </p:sp>
      </p:grpSp>
      <p:grpSp>
        <p:nvGrpSpPr>
          <p:cNvPr name="Group 19" id="19"/>
          <p:cNvGrpSpPr>
            <a:grpSpLocks noChangeAspect="true"/>
          </p:cNvGrpSpPr>
          <p:nvPr/>
        </p:nvGrpSpPr>
        <p:grpSpPr>
          <a:xfrm rot="0">
            <a:off x="3989063" y="5873543"/>
            <a:ext cx="958798" cy="922851"/>
            <a:chOff x="30480" y="591820"/>
            <a:chExt cx="12736830" cy="12259310"/>
          </a:xfrm>
        </p:grpSpPr>
        <p:sp>
          <p:nvSpPr>
            <p:cNvPr name="Freeform 20" id="20"/>
            <p:cNvSpPr/>
            <p:nvPr/>
          </p:nvSpPr>
          <p:spPr>
            <a:xfrm flipH="false" flipV="false">
              <a:off x="30480" y="591820"/>
              <a:ext cx="12736830" cy="12259310"/>
            </a:xfrm>
            <a:custGeom>
              <a:avLst/>
              <a:gdLst/>
              <a:ahLst/>
              <a:cxnLst/>
              <a:rect r="r" b="b" t="t" l="l"/>
              <a:pathLst>
                <a:path h="12259310" w="1273683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15"/>
              <a:stretch>
                <a:fillRect l="-116455" r="-42390" t="-5134" b="-83897"/>
              </a:stretch>
            </a:blipFill>
          </p:spPr>
        </p:sp>
      </p:grpSp>
      <p:grpSp>
        <p:nvGrpSpPr>
          <p:cNvPr name="Group 21" id="21"/>
          <p:cNvGrpSpPr/>
          <p:nvPr/>
        </p:nvGrpSpPr>
        <p:grpSpPr>
          <a:xfrm rot="0">
            <a:off x="2904358" y="7462676"/>
            <a:ext cx="2498252" cy="995206"/>
            <a:chOff x="0" y="0"/>
            <a:chExt cx="855708" cy="340881"/>
          </a:xfrm>
        </p:grpSpPr>
        <p:sp>
          <p:nvSpPr>
            <p:cNvPr name="Freeform 22" id="22"/>
            <p:cNvSpPr/>
            <p:nvPr/>
          </p:nvSpPr>
          <p:spPr>
            <a:xfrm flipH="false" flipV="false">
              <a:off x="203200" y="-55148"/>
              <a:ext cx="449308" cy="451176"/>
            </a:xfrm>
            <a:custGeom>
              <a:avLst/>
              <a:gdLst/>
              <a:ahLst/>
              <a:cxnLst/>
              <a:rect r="r" b="b" t="t" l="l"/>
              <a:pathLst>
                <a:path h="451176" w="449308">
                  <a:moveTo>
                    <a:pt x="449308" y="55148"/>
                  </a:moveTo>
                  <a:cubicBezTo>
                    <a:pt x="364350" y="0"/>
                    <a:pt x="251752" y="15841"/>
                    <a:pt x="185307" y="92288"/>
                  </a:cubicBezTo>
                  <a:cubicBezTo>
                    <a:pt x="118861" y="168735"/>
                    <a:pt x="118861" y="282442"/>
                    <a:pt x="185307" y="358889"/>
                  </a:cubicBezTo>
                  <a:cubicBezTo>
                    <a:pt x="251752" y="435336"/>
                    <a:pt x="364350" y="451177"/>
                    <a:pt x="449308" y="396029"/>
                  </a:cubicBezTo>
                  <a:lnTo>
                    <a:pt x="0" y="396029"/>
                  </a:lnTo>
                  <a:cubicBezTo>
                    <a:pt x="84958" y="451177"/>
                    <a:pt x="197557" y="435336"/>
                    <a:pt x="264002" y="358889"/>
                  </a:cubicBezTo>
                  <a:cubicBezTo>
                    <a:pt x="330447" y="282442"/>
                    <a:pt x="330447" y="168735"/>
                    <a:pt x="264002" y="92288"/>
                  </a:cubicBezTo>
                  <a:cubicBezTo>
                    <a:pt x="197557" y="15841"/>
                    <a:pt x="84958" y="0"/>
                    <a:pt x="0" y="55148"/>
                  </a:cubicBezTo>
                  <a:lnTo>
                    <a:pt x="449308" y="55148"/>
                  </a:lnTo>
                  <a:close/>
                </a:path>
              </a:pathLst>
            </a:custGeom>
            <a:solidFill>
              <a:srgbClr val="FFFAF6"/>
            </a:solidFill>
            <a:ln w="38100">
              <a:solidFill>
                <a:srgbClr val="F6836B"/>
              </a:solidFill>
            </a:ln>
          </p:spPr>
        </p:sp>
        <p:sp>
          <p:nvSpPr>
            <p:cNvPr name="TextBox 23" id="23"/>
            <p:cNvSpPr txBox="true"/>
            <p:nvPr/>
          </p:nvSpPr>
          <p:spPr>
            <a:xfrm>
              <a:off x="0" y="-19050"/>
              <a:ext cx="812800" cy="425450"/>
            </a:xfrm>
            <a:prstGeom prst="rect">
              <a:avLst/>
            </a:prstGeom>
          </p:spPr>
          <p:txBody>
            <a:bodyPr anchor="ctr" rtlCol="false" tIns="254000" lIns="254000" bIns="254000" rIns="254000"/>
            <a:lstStyle/>
            <a:p>
              <a:pPr>
                <a:lnSpc>
                  <a:spcPts val="1820"/>
                </a:lnSpc>
              </a:pPr>
              <a:r>
                <a:rPr lang="en-US" sz="1400" spc="70">
                  <a:solidFill>
                    <a:srgbClr val="000000"/>
                  </a:solidFill>
                  <a:latin typeface="Noto Sans"/>
                </a:rPr>
                <a:t>Name</a:t>
              </a:r>
            </a:p>
            <a:p>
              <a:pPr>
                <a:lnSpc>
                  <a:spcPts val="2079"/>
                </a:lnSpc>
              </a:pPr>
              <a:r>
                <a:rPr lang="en-US" sz="1599" spc="79">
                  <a:solidFill>
                    <a:srgbClr val="000000"/>
                  </a:solidFill>
                  <a:latin typeface="Handyman Bold"/>
                </a:rPr>
                <a:t>Job Title</a:t>
              </a:r>
            </a:p>
          </p:txBody>
        </p:sp>
      </p:grpSp>
      <p:grpSp>
        <p:nvGrpSpPr>
          <p:cNvPr name="Group 24" id="24"/>
          <p:cNvGrpSpPr>
            <a:grpSpLocks noChangeAspect="true"/>
          </p:cNvGrpSpPr>
          <p:nvPr/>
        </p:nvGrpSpPr>
        <p:grpSpPr>
          <a:xfrm rot="0">
            <a:off x="1936035" y="7479804"/>
            <a:ext cx="958798" cy="922851"/>
            <a:chOff x="30480" y="591820"/>
            <a:chExt cx="12736830" cy="12259310"/>
          </a:xfrm>
        </p:grpSpPr>
        <p:sp>
          <p:nvSpPr>
            <p:cNvPr name="Freeform 25" id="25"/>
            <p:cNvSpPr/>
            <p:nvPr/>
          </p:nvSpPr>
          <p:spPr>
            <a:xfrm flipH="false" flipV="false">
              <a:off x="30480" y="591820"/>
              <a:ext cx="12736830" cy="12259310"/>
            </a:xfrm>
            <a:custGeom>
              <a:avLst/>
              <a:gdLst/>
              <a:ahLst/>
              <a:cxnLst/>
              <a:rect r="r" b="b" t="t" l="l"/>
              <a:pathLst>
                <a:path h="12259310" w="1273683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16"/>
              <a:stretch>
                <a:fillRect l="-243" r="243" t="-18919" b="-43972"/>
              </a:stretch>
            </a:blipFill>
          </p:spPr>
        </p:sp>
      </p:grpSp>
      <p:grpSp>
        <p:nvGrpSpPr>
          <p:cNvPr name="Group 26" id="26"/>
          <p:cNvGrpSpPr/>
          <p:nvPr/>
        </p:nvGrpSpPr>
        <p:grpSpPr>
          <a:xfrm rot="0">
            <a:off x="6763758" y="7462676"/>
            <a:ext cx="2498252" cy="995206"/>
            <a:chOff x="0" y="0"/>
            <a:chExt cx="855708" cy="340881"/>
          </a:xfrm>
        </p:grpSpPr>
        <p:sp>
          <p:nvSpPr>
            <p:cNvPr name="Freeform 27" id="27"/>
            <p:cNvSpPr/>
            <p:nvPr/>
          </p:nvSpPr>
          <p:spPr>
            <a:xfrm flipH="false" flipV="false">
              <a:off x="203200" y="-55148"/>
              <a:ext cx="449308" cy="451176"/>
            </a:xfrm>
            <a:custGeom>
              <a:avLst/>
              <a:gdLst/>
              <a:ahLst/>
              <a:cxnLst/>
              <a:rect r="r" b="b" t="t" l="l"/>
              <a:pathLst>
                <a:path h="451176" w="449308">
                  <a:moveTo>
                    <a:pt x="449308" y="55148"/>
                  </a:moveTo>
                  <a:cubicBezTo>
                    <a:pt x="364350" y="0"/>
                    <a:pt x="251752" y="15841"/>
                    <a:pt x="185307" y="92288"/>
                  </a:cubicBezTo>
                  <a:cubicBezTo>
                    <a:pt x="118861" y="168735"/>
                    <a:pt x="118861" y="282442"/>
                    <a:pt x="185307" y="358889"/>
                  </a:cubicBezTo>
                  <a:cubicBezTo>
                    <a:pt x="251752" y="435336"/>
                    <a:pt x="364350" y="451177"/>
                    <a:pt x="449308" y="396029"/>
                  </a:cubicBezTo>
                  <a:lnTo>
                    <a:pt x="0" y="396029"/>
                  </a:lnTo>
                  <a:cubicBezTo>
                    <a:pt x="84958" y="451177"/>
                    <a:pt x="197557" y="435336"/>
                    <a:pt x="264002" y="358889"/>
                  </a:cubicBezTo>
                  <a:cubicBezTo>
                    <a:pt x="330447" y="282442"/>
                    <a:pt x="330447" y="168735"/>
                    <a:pt x="264002" y="92288"/>
                  </a:cubicBezTo>
                  <a:cubicBezTo>
                    <a:pt x="197557" y="15841"/>
                    <a:pt x="84958" y="0"/>
                    <a:pt x="0" y="55148"/>
                  </a:cubicBezTo>
                  <a:lnTo>
                    <a:pt x="449308" y="55148"/>
                  </a:lnTo>
                  <a:close/>
                </a:path>
              </a:pathLst>
            </a:custGeom>
            <a:solidFill>
              <a:srgbClr val="FFFAF6"/>
            </a:solidFill>
            <a:ln w="38100">
              <a:solidFill>
                <a:srgbClr val="F6836B"/>
              </a:solidFill>
            </a:ln>
          </p:spPr>
        </p:sp>
        <p:sp>
          <p:nvSpPr>
            <p:cNvPr name="TextBox 28" id="28"/>
            <p:cNvSpPr txBox="true"/>
            <p:nvPr/>
          </p:nvSpPr>
          <p:spPr>
            <a:xfrm>
              <a:off x="0" y="-19050"/>
              <a:ext cx="812800" cy="425450"/>
            </a:xfrm>
            <a:prstGeom prst="rect">
              <a:avLst/>
            </a:prstGeom>
          </p:spPr>
          <p:txBody>
            <a:bodyPr anchor="ctr" rtlCol="false" tIns="254000" lIns="254000" bIns="254000" rIns="254000"/>
            <a:lstStyle/>
            <a:p>
              <a:pPr>
                <a:lnSpc>
                  <a:spcPts val="1820"/>
                </a:lnSpc>
              </a:pPr>
              <a:r>
                <a:rPr lang="en-US" sz="1400" spc="70">
                  <a:solidFill>
                    <a:srgbClr val="000000"/>
                  </a:solidFill>
                  <a:latin typeface="Noto Sans"/>
                </a:rPr>
                <a:t>Name</a:t>
              </a:r>
            </a:p>
            <a:p>
              <a:pPr>
                <a:lnSpc>
                  <a:spcPts val="2079"/>
                </a:lnSpc>
              </a:pPr>
              <a:r>
                <a:rPr lang="en-US" sz="1599" spc="79">
                  <a:solidFill>
                    <a:srgbClr val="000000"/>
                  </a:solidFill>
                  <a:latin typeface="Handyman Bold"/>
                </a:rPr>
                <a:t>Job Title</a:t>
              </a:r>
            </a:p>
          </p:txBody>
        </p:sp>
      </p:grpSp>
      <p:grpSp>
        <p:nvGrpSpPr>
          <p:cNvPr name="Group 29" id="29"/>
          <p:cNvGrpSpPr>
            <a:grpSpLocks noChangeAspect="true"/>
          </p:cNvGrpSpPr>
          <p:nvPr/>
        </p:nvGrpSpPr>
        <p:grpSpPr>
          <a:xfrm rot="0">
            <a:off x="5778664" y="7479804"/>
            <a:ext cx="958798" cy="922851"/>
            <a:chOff x="30480" y="591820"/>
            <a:chExt cx="12736830" cy="12259310"/>
          </a:xfrm>
        </p:grpSpPr>
        <p:sp>
          <p:nvSpPr>
            <p:cNvPr name="Freeform 30" id="30"/>
            <p:cNvSpPr/>
            <p:nvPr/>
          </p:nvSpPr>
          <p:spPr>
            <a:xfrm flipH="false" flipV="false">
              <a:off x="30480" y="591820"/>
              <a:ext cx="12736830" cy="12259310"/>
            </a:xfrm>
            <a:custGeom>
              <a:avLst/>
              <a:gdLst/>
              <a:ahLst/>
              <a:cxnLst/>
              <a:rect r="r" b="b" t="t" l="l"/>
              <a:pathLst>
                <a:path h="12259310" w="1273683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17"/>
              <a:stretch>
                <a:fillRect l="-78970" r="-71648" t="-5134" b="-76304"/>
              </a:stretch>
            </a:blipFill>
          </p:spPr>
        </p:sp>
      </p:grpSp>
      <p:grpSp>
        <p:nvGrpSpPr>
          <p:cNvPr name="Group 31" id="31"/>
          <p:cNvGrpSpPr/>
          <p:nvPr/>
        </p:nvGrpSpPr>
        <p:grpSpPr>
          <a:xfrm rot="0">
            <a:off x="10623158" y="7462676"/>
            <a:ext cx="2498252" cy="995206"/>
            <a:chOff x="0" y="0"/>
            <a:chExt cx="855708" cy="340881"/>
          </a:xfrm>
        </p:grpSpPr>
        <p:sp>
          <p:nvSpPr>
            <p:cNvPr name="Freeform 32" id="32"/>
            <p:cNvSpPr/>
            <p:nvPr/>
          </p:nvSpPr>
          <p:spPr>
            <a:xfrm flipH="false" flipV="false">
              <a:off x="203200" y="-55148"/>
              <a:ext cx="449308" cy="451176"/>
            </a:xfrm>
            <a:custGeom>
              <a:avLst/>
              <a:gdLst/>
              <a:ahLst/>
              <a:cxnLst/>
              <a:rect r="r" b="b" t="t" l="l"/>
              <a:pathLst>
                <a:path h="451176" w="449308">
                  <a:moveTo>
                    <a:pt x="449308" y="55148"/>
                  </a:moveTo>
                  <a:cubicBezTo>
                    <a:pt x="364350" y="0"/>
                    <a:pt x="251752" y="15841"/>
                    <a:pt x="185307" y="92288"/>
                  </a:cubicBezTo>
                  <a:cubicBezTo>
                    <a:pt x="118861" y="168735"/>
                    <a:pt x="118861" y="282442"/>
                    <a:pt x="185307" y="358889"/>
                  </a:cubicBezTo>
                  <a:cubicBezTo>
                    <a:pt x="251752" y="435336"/>
                    <a:pt x="364350" y="451177"/>
                    <a:pt x="449308" y="396029"/>
                  </a:cubicBezTo>
                  <a:lnTo>
                    <a:pt x="0" y="396029"/>
                  </a:lnTo>
                  <a:cubicBezTo>
                    <a:pt x="84958" y="451177"/>
                    <a:pt x="197557" y="435336"/>
                    <a:pt x="264002" y="358889"/>
                  </a:cubicBezTo>
                  <a:cubicBezTo>
                    <a:pt x="330447" y="282442"/>
                    <a:pt x="330447" y="168735"/>
                    <a:pt x="264002" y="92288"/>
                  </a:cubicBezTo>
                  <a:cubicBezTo>
                    <a:pt x="197557" y="15841"/>
                    <a:pt x="84958" y="0"/>
                    <a:pt x="0" y="55148"/>
                  </a:cubicBezTo>
                  <a:lnTo>
                    <a:pt x="449308" y="55148"/>
                  </a:lnTo>
                  <a:close/>
                </a:path>
              </a:pathLst>
            </a:custGeom>
            <a:solidFill>
              <a:srgbClr val="FFFAF6"/>
            </a:solidFill>
            <a:ln w="38100">
              <a:solidFill>
                <a:srgbClr val="F6836B"/>
              </a:solidFill>
            </a:ln>
          </p:spPr>
        </p:sp>
        <p:sp>
          <p:nvSpPr>
            <p:cNvPr name="TextBox 33" id="33"/>
            <p:cNvSpPr txBox="true"/>
            <p:nvPr/>
          </p:nvSpPr>
          <p:spPr>
            <a:xfrm>
              <a:off x="0" y="-19050"/>
              <a:ext cx="812800" cy="425450"/>
            </a:xfrm>
            <a:prstGeom prst="rect">
              <a:avLst/>
            </a:prstGeom>
          </p:spPr>
          <p:txBody>
            <a:bodyPr anchor="ctr" rtlCol="false" tIns="254000" lIns="254000" bIns="254000" rIns="254000"/>
            <a:lstStyle/>
            <a:p>
              <a:pPr>
                <a:lnSpc>
                  <a:spcPts val="1820"/>
                </a:lnSpc>
              </a:pPr>
              <a:r>
                <a:rPr lang="en-US" sz="1400" spc="70">
                  <a:solidFill>
                    <a:srgbClr val="000000"/>
                  </a:solidFill>
                  <a:latin typeface="Noto Sans"/>
                </a:rPr>
                <a:t>Name</a:t>
              </a:r>
            </a:p>
            <a:p>
              <a:pPr>
                <a:lnSpc>
                  <a:spcPts val="2079"/>
                </a:lnSpc>
              </a:pPr>
              <a:r>
                <a:rPr lang="en-US" sz="1599" spc="79">
                  <a:solidFill>
                    <a:srgbClr val="000000"/>
                  </a:solidFill>
                  <a:latin typeface="Handyman Bold"/>
                </a:rPr>
                <a:t>Job Title</a:t>
              </a:r>
            </a:p>
          </p:txBody>
        </p:sp>
      </p:grpSp>
      <p:grpSp>
        <p:nvGrpSpPr>
          <p:cNvPr name="Group 34" id="34"/>
          <p:cNvGrpSpPr>
            <a:grpSpLocks noChangeAspect="true"/>
          </p:cNvGrpSpPr>
          <p:nvPr/>
        </p:nvGrpSpPr>
        <p:grpSpPr>
          <a:xfrm rot="0">
            <a:off x="9645310" y="7479804"/>
            <a:ext cx="958798" cy="922851"/>
            <a:chOff x="30480" y="591820"/>
            <a:chExt cx="12736830" cy="12259310"/>
          </a:xfrm>
        </p:grpSpPr>
        <p:sp>
          <p:nvSpPr>
            <p:cNvPr name="Freeform 35" id="35"/>
            <p:cNvSpPr/>
            <p:nvPr/>
          </p:nvSpPr>
          <p:spPr>
            <a:xfrm flipH="false" flipV="false">
              <a:off x="30480" y="591820"/>
              <a:ext cx="12736830" cy="12259310"/>
            </a:xfrm>
            <a:custGeom>
              <a:avLst/>
              <a:gdLst/>
              <a:ahLst/>
              <a:cxnLst/>
              <a:rect r="r" b="b" t="t" l="l"/>
              <a:pathLst>
                <a:path h="12259310" w="1273683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18"/>
              <a:stretch>
                <a:fillRect l="-31978" r="-12548" t="-24173" b="-111249"/>
              </a:stretch>
            </a:blipFill>
          </p:spPr>
        </p:sp>
      </p:grpSp>
      <p:grpSp>
        <p:nvGrpSpPr>
          <p:cNvPr name="Group 36" id="36"/>
          <p:cNvGrpSpPr/>
          <p:nvPr/>
        </p:nvGrpSpPr>
        <p:grpSpPr>
          <a:xfrm rot="0">
            <a:off x="14482558" y="7462676"/>
            <a:ext cx="2498252" cy="995206"/>
            <a:chOff x="0" y="0"/>
            <a:chExt cx="855708" cy="340881"/>
          </a:xfrm>
        </p:grpSpPr>
        <p:sp>
          <p:nvSpPr>
            <p:cNvPr name="Freeform 37" id="37"/>
            <p:cNvSpPr/>
            <p:nvPr/>
          </p:nvSpPr>
          <p:spPr>
            <a:xfrm flipH="false" flipV="false">
              <a:off x="203200" y="-55148"/>
              <a:ext cx="449308" cy="451176"/>
            </a:xfrm>
            <a:custGeom>
              <a:avLst/>
              <a:gdLst/>
              <a:ahLst/>
              <a:cxnLst/>
              <a:rect r="r" b="b" t="t" l="l"/>
              <a:pathLst>
                <a:path h="451176" w="449308">
                  <a:moveTo>
                    <a:pt x="449308" y="55148"/>
                  </a:moveTo>
                  <a:cubicBezTo>
                    <a:pt x="364350" y="0"/>
                    <a:pt x="251752" y="15841"/>
                    <a:pt x="185307" y="92288"/>
                  </a:cubicBezTo>
                  <a:cubicBezTo>
                    <a:pt x="118861" y="168735"/>
                    <a:pt x="118861" y="282442"/>
                    <a:pt x="185307" y="358889"/>
                  </a:cubicBezTo>
                  <a:cubicBezTo>
                    <a:pt x="251752" y="435336"/>
                    <a:pt x="364350" y="451177"/>
                    <a:pt x="449308" y="396029"/>
                  </a:cubicBezTo>
                  <a:lnTo>
                    <a:pt x="0" y="396029"/>
                  </a:lnTo>
                  <a:cubicBezTo>
                    <a:pt x="84958" y="451177"/>
                    <a:pt x="197557" y="435336"/>
                    <a:pt x="264002" y="358889"/>
                  </a:cubicBezTo>
                  <a:cubicBezTo>
                    <a:pt x="330447" y="282442"/>
                    <a:pt x="330447" y="168735"/>
                    <a:pt x="264002" y="92288"/>
                  </a:cubicBezTo>
                  <a:cubicBezTo>
                    <a:pt x="197557" y="15841"/>
                    <a:pt x="84958" y="0"/>
                    <a:pt x="0" y="55148"/>
                  </a:cubicBezTo>
                  <a:lnTo>
                    <a:pt x="449308" y="55148"/>
                  </a:lnTo>
                  <a:close/>
                </a:path>
              </a:pathLst>
            </a:custGeom>
            <a:solidFill>
              <a:srgbClr val="FFFAF6"/>
            </a:solidFill>
            <a:ln w="38100">
              <a:solidFill>
                <a:srgbClr val="F6836B"/>
              </a:solidFill>
            </a:ln>
          </p:spPr>
        </p:sp>
        <p:sp>
          <p:nvSpPr>
            <p:cNvPr name="TextBox 38" id="38"/>
            <p:cNvSpPr txBox="true"/>
            <p:nvPr/>
          </p:nvSpPr>
          <p:spPr>
            <a:xfrm>
              <a:off x="0" y="-19050"/>
              <a:ext cx="812800" cy="425450"/>
            </a:xfrm>
            <a:prstGeom prst="rect">
              <a:avLst/>
            </a:prstGeom>
          </p:spPr>
          <p:txBody>
            <a:bodyPr anchor="ctr" rtlCol="false" tIns="254000" lIns="254000" bIns="254000" rIns="254000"/>
            <a:lstStyle/>
            <a:p>
              <a:pPr>
                <a:lnSpc>
                  <a:spcPts val="1820"/>
                </a:lnSpc>
              </a:pPr>
              <a:r>
                <a:rPr lang="en-US" sz="1400" spc="70">
                  <a:solidFill>
                    <a:srgbClr val="000000"/>
                  </a:solidFill>
                  <a:latin typeface="Noto Sans"/>
                </a:rPr>
                <a:t>Name</a:t>
              </a:r>
            </a:p>
            <a:p>
              <a:pPr>
                <a:lnSpc>
                  <a:spcPts val="2079"/>
                </a:lnSpc>
              </a:pPr>
              <a:r>
                <a:rPr lang="en-US" sz="1599" spc="79">
                  <a:solidFill>
                    <a:srgbClr val="000000"/>
                  </a:solidFill>
                  <a:latin typeface="Handyman Bold"/>
                </a:rPr>
                <a:t>Job Title</a:t>
              </a:r>
            </a:p>
          </p:txBody>
        </p:sp>
      </p:grpSp>
      <p:grpSp>
        <p:nvGrpSpPr>
          <p:cNvPr name="Group 39" id="39"/>
          <p:cNvGrpSpPr>
            <a:grpSpLocks noChangeAspect="true"/>
          </p:cNvGrpSpPr>
          <p:nvPr/>
        </p:nvGrpSpPr>
        <p:grpSpPr>
          <a:xfrm rot="0">
            <a:off x="13502410" y="7479804"/>
            <a:ext cx="958798" cy="922851"/>
            <a:chOff x="30480" y="591820"/>
            <a:chExt cx="12736830" cy="12259310"/>
          </a:xfrm>
        </p:grpSpPr>
        <p:sp>
          <p:nvSpPr>
            <p:cNvPr name="Freeform 40" id="40"/>
            <p:cNvSpPr/>
            <p:nvPr/>
          </p:nvSpPr>
          <p:spPr>
            <a:xfrm flipH="false" flipV="false">
              <a:off x="30480" y="591820"/>
              <a:ext cx="12736830" cy="12259310"/>
            </a:xfrm>
            <a:custGeom>
              <a:avLst/>
              <a:gdLst/>
              <a:ahLst/>
              <a:cxnLst/>
              <a:rect r="r" b="b" t="t" l="l"/>
              <a:pathLst>
                <a:path h="12259310" w="1273683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19"/>
              <a:stretch>
                <a:fillRect l="-190191" r="-97524" t="-24433" b="-156258"/>
              </a:stretch>
            </a:blipFill>
          </p:spPr>
        </p:sp>
      </p:grpSp>
      <p:grpSp>
        <p:nvGrpSpPr>
          <p:cNvPr name="Group 41" id="41"/>
          <p:cNvGrpSpPr/>
          <p:nvPr/>
        </p:nvGrpSpPr>
        <p:grpSpPr>
          <a:xfrm rot="0">
            <a:off x="12313279" y="5856415"/>
            <a:ext cx="2498252" cy="995206"/>
            <a:chOff x="0" y="0"/>
            <a:chExt cx="855708" cy="340881"/>
          </a:xfrm>
        </p:grpSpPr>
        <p:sp>
          <p:nvSpPr>
            <p:cNvPr name="Freeform 42" id="42"/>
            <p:cNvSpPr/>
            <p:nvPr/>
          </p:nvSpPr>
          <p:spPr>
            <a:xfrm flipH="false" flipV="false">
              <a:off x="203200" y="-55148"/>
              <a:ext cx="449308" cy="451176"/>
            </a:xfrm>
            <a:custGeom>
              <a:avLst/>
              <a:gdLst/>
              <a:ahLst/>
              <a:cxnLst/>
              <a:rect r="r" b="b" t="t" l="l"/>
              <a:pathLst>
                <a:path h="451176" w="449308">
                  <a:moveTo>
                    <a:pt x="449308" y="55148"/>
                  </a:moveTo>
                  <a:cubicBezTo>
                    <a:pt x="364350" y="0"/>
                    <a:pt x="251752" y="15841"/>
                    <a:pt x="185307" y="92288"/>
                  </a:cubicBezTo>
                  <a:cubicBezTo>
                    <a:pt x="118861" y="168735"/>
                    <a:pt x="118861" y="282442"/>
                    <a:pt x="185307" y="358889"/>
                  </a:cubicBezTo>
                  <a:cubicBezTo>
                    <a:pt x="251752" y="435336"/>
                    <a:pt x="364350" y="451177"/>
                    <a:pt x="449308" y="396029"/>
                  </a:cubicBezTo>
                  <a:lnTo>
                    <a:pt x="0" y="396029"/>
                  </a:lnTo>
                  <a:cubicBezTo>
                    <a:pt x="84958" y="451177"/>
                    <a:pt x="197557" y="435336"/>
                    <a:pt x="264002" y="358889"/>
                  </a:cubicBezTo>
                  <a:cubicBezTo>
                    <a:pt x="330447" y="282442"/>
                    <a:pt x="330447" y="168735"/>
                    <a:pt x="264002" y="92288"/>
                  </a:cubicBezTo>
                  <a:cubicBezTo>
                    <a:pt x="197557" y="15841"/>
                    <a:pt x="84958" y="0"/>
                    <a:pt x="0" y="55148"/>
                  </a:cubicBezTo>
                  <a:lnTo>
                    <a:pt x="449308" y="55148"/>
                  </a:lnTo>
                  <a:close/>
                </a:path>
              </a:pathLst>
            </a:custGeom>
            <a:solidFill>
              <a:srgbClr val="FFFAF6"/>
            </a:solidFill>
            <a:ln w="38100">
              <a:solidFill>
                <a:srgbClr val="F6836B"/>
              </a:solidFill>
            </a:ln>
          </p:spPr>
        </p:sp>
        <p:sp>
          <p:nvSpPr>
            <p:cNvPr name="TextBox 43" id="43"/>
            <p:cNvSpPr txBox="true"/>
            <p:nvPr/>
          </p:nvSpPr>
          <p:spPr>
            <a:xfrm>
              <a:off x="0" y="-19050"/>
              <a:ext cx="812800" cy="425450"/>
            </a:xfrm>
            <a:prstGeom prst="rect">
              <a:avLst/>
            </a:prstGeom>
          </p:spPr>
          <p:txBody>
            <a:bodyPr anchor="ctr" rtlCol="false" tIns="254000" lIns="254000" bIns="254000" rIns="254000"/>
            <a:lstStyle/>
            <a:p>
              <a:pPr>
                <a:lnSpc>
                  <a:spcPts val="1820"/>
                </a:lnSpc>
              </a:pPr>
              <a:r>
                <a:rPr lang="en-US" sz="1400" spc="70">
                  <a:solidFill>
                    <a:srgbClr val="000000"/>
                  </a:solidFill>
                  <a:latin typeface="Noto Sans"/>
                </a:rPr>
                <a:t>Name</a:t>
              </a:r>
            </a:p>
            <a:p>
              <a:pPr>
                <a:lnSpc>
                  <a:spcPts val="2079"/>
                </a:lnSpc>
              </a:pPr>
              <a:r>
                <a:rPr lang="en-US" sz="1599" spc="79">
                  <a:solidFill>
                    <a:srgbClr val="000000"/>
                  </a:solidFill>
                  <a:latin typeface="Handyman Bold"/>
                </a:rPr>
                <a:t>Job Title</a:t>
              </a:r>
            </a:p>
          </p:txBody>
        </p:sp>
      </p:grpSp>
      <p:grpSp>
        <p:nvGrpSpPr>
          <p:cNvPr name="Group 44" id="44"/>
          <p:cNvGrpSpPr>
            <a:grpSpLocks noChangeAspect="true"/>
          </p:cNvGrpSpPr>
          <p:nvPr/>
        </p:nvGrpSpPr>
        <p:grpSpPr>
          <a:xfrm rot="0">
            <a:off x="11325907" y="5873543"/>
            <a:ext cx="958798" cy="922851"/>
            <a:chOff x="30480" y="591820"/>
            <a:chExt cx="12736830" cy="12259310"/>
          </a:xfrm>
        </p:grpSpPr>
        <p:sp>
          <p:nvSpPr>
            <p:cNvPr name="Freeform 45" id="45"/>
            <p:cNvSpPr/>
            <p:nvPr/>
          </p:nvSpPr>
          <p:spPr>
            <a:xfrm flipH="false" flipV="false">
              <a:off x="30480" y="591820"/>
              <a:ext cx="12736830" cy="12259310"/>
            </a:xfrm>
            <a:custGeom>
              <a:avLst/>
              <a:gdLst/>
              <a:ahLst/>
              <a:cxnLst/>
              <a:rect r="r" b="b" t="t" l="l"/>
              <a:pathLst>
                <a:path h="12259310" w="1273683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20"/>
              <a:stretch>
                <a:fillRect l="-84048" r="-144200" t="-12026" b="-125612"/>
              </a:stretch>
            </a:blipFill>
          </p:spPr>
        </p:sp>
      </p:grpSp>
      <p:sp>
        <p:nvSpPr>
          <p:cNvPr name="AutoShape 46" id="46"/>
          <p:cNvSpPr/>
          <p:nvPr/>
        </p:nvSpPr>
        <p:spPr>
          <a:xfrm rot="8041">
            <a:off x="5788200" y="5435931"/>
            <a:ext cx="7333221" cy="0"/>
          </a:xfrm>
          <a:prstGeom prst="line">
            <a:avLst/>
          </a:prstGeom>
          <a:ln cap="flat" w="38100">
            <a:solidFill>
              <a:srgbClr val="F6836B"/>
            </a:solidFill>
            <a:prstDash val="solid"/>
            <a:headEnd type="none" len="sm" w="sm"/>
            <a:tailEnd type="none" len="sm" w="sm"/>
          </a:ln>
        </p:spPr>
      </p:sp>
      <p:sp>
        <p:nvSpPr>
          <p:cNvPr name="AutoShape 47" id="47"/>
          <p:cNvSpPr/>
          <p:nvPr/>
        </p:nvSpPr>
        <p:spPr>
          <a:xfrm rot="16799">
            <a:off x="3693416" y="7081087"/>
            <a:ext cx="3897547" cy="0"/>
          </a:xfrm>
          <a:prstGeom prst="line">
            <a:avLst/>
          </a:prstGeom>
          <a:ln cap="flat" w="38100">
            <a:solidFill>
              <a:srgbClr val="F6836B"/>
            </a:solidFill>
            <a:prstDash val="solid"/>
            <a:headEnd type="none" len="sm" w="sm"/>
            <a:tailEnd type="none" len="sm" w="sm"/>
          </a:ln>
        </p:spPr>
      </p:sp>
      <p:sp>
        <p:nvSpPr>
          <p:cNvPr name="AutoShape 48" id="48"/>
          <p:cNvSpPr/>
          <p:nvPr/>
        </p:nvSpPr>
        <p:spPr>
          <a:xfrm rot="10783031">
            <a:off x="11431266" y="7119185"/>
            <a:ext cx="3859447" cy="0"/>
          </a:xfrm>
          <a:prstGeom prst="line">
            <a:avLst/>
          </a:prstGeom>
          <a:ln cap="flat" w="38100">
            <a:solidFill>
              <a:srgbClr val="F6836B"/>
            </a:solidFill>
            <a:prstDash val="solid"/>
            <a:headEnd type="none" len="sm" w="sm"/>
            <a:tailEnd type="none" len="sm" w="sm"/>
          </a:ln>
        </p:spPr>
      </p:sp>
      <p:sp>
        <p:nvSpPr>
          <p:cNvPr name="AutoShape 49" id="49"/>
          <p:cNvSpPr/>
          <p:nvPr/>
        </p:nvSpPr>
        <p:spPr>
          <a:xfrm rot="5399663">
            <a:off x="5574606" y="5623783"/>
            <a:ext cx="427165" cy="0"/>
          </a:xfrm>
          <a:prstGeom prst="line">
            <a:avLst/>
          </a:prstGeom>
          <a:ln cap="flat" w="38100">
            <a:solidFill>
              <a:srgbClr val="F6836B"/>
            </a:solidFill>
            <a:prstDash val="solid"/>
            <a:headEnd type="none" len="sm" w="sm"/>
            <a:tailEnd type="none" len="sm" w="sm"/>
          </a:ln>
        </p:spPr>
      </p:sp>
      <p:sp>
        <p:nvSpPr>
          <p:cNvPr name="AutoShape 50" id="50"/>
          <p:cNvSpPr/>
          <p:nvPr/>
        </p:nvSpPr>
        <p:spPr>
          <a:xfrm rot="-5400000">
            <a:off x="8836986" y="5249554"/>
            <a:ext cx="317500" cy="0"/>
          </a:xfrm>
          <a:prstGeom prst="line">
            <a:avLst/>
          </a:prstGeom>
          <a:ln cap="flat" w="38100">
            <a:solidFill>
              <a:srgbClr val="F6836B"/>
            </a:solidFill>
            <a:prstDash val="solid"/>
            <a:headEnd type="none" len="sm" w="sm"/>
            <a:tailEnd type="none" len="sm" w="sm"/>
          </a:ln>
        </p:spPr>
      </p:sp>
      <p:sp>
        <p:nvSpPr>
          <p:cNvPr name="AutoShape 51" id="51"/>
          <p:cNvSpPr/>
          <p:nvPr/>
        </p:nvSpPr>
        <p:spPr>
          <a:xfrm rot="5400000">
            <a:off x="3535981" y="7267118"/>
            <a:ext cx="353015" cy="0"/>
          </a:xfrm>
          <a:prstGeom prst="line">
            <a:avLst/>
          </a:prstGeom>
          <a:ln cap="flat" w="38100">
            <a:solidFill>
              <a:srgbClr val="F6836B"/>
            </a:solidFill>
            <a:prstDash val="solid"/>
            <a:headEnd type="none" len="sm" w="sm"/>
            <a:tailEnd type="none" len="sm" w="sm"/>
          </a:ln>
        </p:spPr>
      </p:sp>
      <p:sp>
        <p:nvSpPr>
          <p:cNvPr name="AutoShape 52" id="52"/>
          <p:cNvSpPr/>
          <p:nvPr/>
        </p:nvSpPr>
        <p:spPr>
          <a:xfrm rot="5400000">
            <a:off x="7400144" y="7271881"/>
            <a:ext cx="343490" cy="0"/>
          </a:xfrm>
          <a:prstGeom prst="line">
            <a:avLst/>
          </a:prstGeom>
          <a:ln cap="flat" w="38100">
            <a:solidFill>
              <a:srgbClr val="F6836B"/>
            </a:solidFill>
            <a:prstDash val="solid"/>
            <a:headEnd type="none" len="sm" w="sm"/>
            <a:tailEnd type="none" len="sm" w="sm"/>
          </a:ln>
        </p:spPr>
      </p:sp>
      <p:sp>
        <p:nvSpPr>
          <p:cNvPr name="AutoShape 53" id="53"/>
          <p:cNvSpPr/>
          <p:nvPr/>
        </p:nvSpPr>
        <p:spPr>
          <a:xfrm rot="5400000">
            <a:off x="11273831" y="7286168"/>
            <a:ext cx="314915" cy="0"/>
          </a:xfrm>
          <a:prstGeom prst="line">
            <a:avLst/>
          </a:prstGeom>
          <a:ln cap="flat" w="38100">
            <a:solidFill>
              <a:srgbClr val="F6836B"/>
            </a:solidFill>
            <a:prstDash val="solid"/>
            <a:headEnd type="none" len="sm" w="sm"/>
            <a:tailEnd type="none" len="sm" w="sm"/>
          </a:ln>
        </p:spPr>
      </p:sp>
      <p:sp>
        <p:nvSpPr>
          <p:cNvPr name="AutoShape 54" id="54"/>
          <p:cNvSpPr/>
          <p:nvPr/>
        </p:nvSpPr>
        <p:spPr>
          <a:xfrm rot="5400000">
            <a:off x="15133231" y="7286168"/>
            <a:ext cx="314915" cy="0"/>
          </a:xfrm>
          <a:prstGeom prst="line">
            <a:avLst/>
          </a:prstGeom>
          <a:ln cap="flat" w="38100">
            <a:solidFill>
              <a:srgbClr val="F6836B"/>
            </a:solidFill>
            <a:prstDash val="solid"/>
            <a:headEnd type="none" len="sm" w="sm"/>
            <a:tailEnd type="none" len="sm" w="sm"/>
          </a:ln>
        </p:spPr>
      </p:sp>
      <p:sp>
        <p:nvSpPr>
          <p:cNvPr name="AutoShape 55" id="55"/>
          <p:cNvSpPr/>
          <p:nvPr/>
        </p:nvSpPr>
        <p:spPr>
          <a:xfrm rot="5400552">
            <a:off x="5649643" y="6933016"/>
            <a:ext cx="277089" cy="0"/>
          </a:xfrm>
          <a:prstGeom prst="line">
            <a:avLst/>
          </a:prstGeom>
          <a:ln cap="flat" w="38100">
            <a:solidFill>
              <a:srgbClr val="F6836B"/>
            </a:solidFill>
            <a:prstDash val="solid"/>
            <a:headEnd type="none" len="sm" w="sm"/>
            <a:tailEnd type="none" len="sm" w="sm"/>
          </a:ln>
        </p:spPr>
      </p:sp>
      <p:sp>
        <p:nvSpPr>
          <p:cNvPr name="AutoShape 56" id="56"/>
          <p:cNvSpPr/>
          <p:nvPr/>
        </p:nvSpPr>
        <p:spPr>
          <a:xfrm rot="5399498">
            <a:off x="12968601" y="6947304"/>
            <a:ext cx="305664" cy="0"/>
          </a:xfrm>
          <a:prstGeom prst="line">
            <a:avLst/>
          </a:prstGeom>
          <a:ln cap="flat" w="38100">
            <a:solidFill>
              <a:srgbClr val="F6836B"/>
            </a:solidFill>
            <a:prstDash val="solid"/>
            <a:headEnd type="none" len="sm" w="sm"/>
            <a:tailEnd type="none" len="sm" w="sm"/>
          </a:ln>
        </p:spPr>
      </p:sp>
      <p:sp>
        <p:nvSpPr>
          <p:cNvPr name="AutoShape 57" id="57"/>
          <p:cNvSpPr/>
          <p:nvPr/>
        </p:nvSpPr>
        <p:spPr>
          <a:xfrm rot="5400000">
            <a:off x="12924982" y="5640937"/>
            <a:ext cx="392857" cy="0"/>
          </a:xfrm>
          <a:prstGeom prst="line">
            <a:avLst/>
          </a:prstGeom>
          <a:ln cap="flat" w="38100">
            <a:solidFill>
              <a:srgbClr val="F6836B"/>
            </a:solidFill>
            <a:prstDash val="solid"/>
            <a:headEnd type="none" len="sm" w="sm"/>
            <a:tailEnd type="none" len="sm" w="sm"/>
          </a:ln>
        </p:spPr>
      </p:sp>
      <p:sp>
        <p:nvSpPr>
          <p:cNvPr name="TextBox 58" id="58"/>
          <p:cNvSpPr txBox="true"/>
          <p:nvPr/>
        </p:nvSpPr>
        <p:spPr>
          <a:xfrm rot="0">
            <a:off x="1028700" y="1028700"/>
            <a:ext cx="16230600" cy="1390650"/>
          </a:xfrm>
          <a:prstGeom prst="rect">
            <a:avLst/>
          </a:prstGeom>
        </p:spPr>
        <p:txBody>
          <a:bodyPr anchor="t" rtlCol="false" tIns="0" lIns="0" bIns="0" rIns="0">
            <a:spAutoFit/>
          </a:bodyPr>
          <a:lstStyle/>
          <a:p>
            <a:pPr algn="ctr" marL="0" indent="0" lvl="0">
              <a:lnSpc>
                <a:spcPts val="9600"/>
              </a:lnSpc>
              <a:spcBef>
                <a:spcPct val="0"/>
              </a:spcBef>
            </a:pPr>
            <a:r>
              <a:rPr lang="en-US" sz="8000" u="none">
                <a:solidFill>
                  <a:srgbClr val="FFFAF6"/>
                </a:solidFill>
                <a:latin typeface="Handyman"/>
              </a:rPr>
              <a:t>Add a Chart Page</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7818180" y="-4609856"/>
            <a:ext cx="17022351" cy="17532384"/>
          </a:xfrm>
          <a:prstGeom prst="rect">
            <a:avLst/>
          </a:prstGeom>
        </p:spPr>
      </p:pic>
      <p:pic>
        <p:nvPicPr>
          <p:cNvPr name="Picture 3" id="3"/>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923059">
            <a:off x="-1823859" y="9618786"/>
            <a:ext cx="6607486" cy="6607486"/>
          </a:xfrm>
          <a:prstGeom prst="rect">
            <a:avLst/>
          </a:prstGeom>
        </p:spPr>
      </p:pic>
      <p:pic>
        <p:nvPicPr>
          <p:cNvPr name="Picture 4" id="4"/>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554571">
            <a:off x="4514437" y="-3815425"/>
            <a:ext cx="6607486" cy="6607486"/>
          </a:xfrm>
          <a:prstGeom prst="rect">
            <a:avLst/>
          </a:prstGeom>
        </p:spPr>
      </p:pic>
      <p:pic>
        <p:nvPicPr>
          <p:cNvPr name="Picture 5" id="5"/>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203902">
            <a:off x="7066113" y="8149834"/>
            <a:ext cx="1585960" cy="1585960"/>
          </a:xfrm>
          <a:prstGeom prst="rect">
            <a:avLst/>
          </a:prstGeom>
        </p:spPr>
      </p:pic>
      <p:pic>
        <p:nvPicPr>
          <p:cNvPr name="Picture 6" id="6"/>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563013">
            <a:off x="840117" y="749851"/>
            <a:ext cx="828349" cy="828349"/>
          </a:xfrm>
          <a:prstGeom prst="rect">
            <a:avLst/>
          </a:prstGeom>
        </p:spPr>
      </p:pic>
      <p:graphicFrame>
        <p:nvGraphicFramePr>
          <p:cNvPr name="Table 7" id="7"/>
          <p:cNvGraphicFramePr>
            <a:graphicFrameLocks noGrp="true"/>
          </p:cNvGraphicFramePr>
          <p:nvPr/>
        </p:nvGraphicFramePr>
        <p:xfrm>
          <a:off x="1660027" y="3789912"/>
          <a:ext cx="5554920" cy="4211226"/>
        </p:xfrm>
        <a:graphic>
          <a:graphicData uri="http://schemas.openxmlformats.org/drawingml/2006/table">
            <a:tbl>
              <a:tblPr/>
              <a:tblGrid>
                <a:gridCol w="5554920"/>
              </a:tblGrid>
              <a:tr h="845853">
                <a:tc>
                  <a:txBody>
                    <a:bodyPr anchor="t" rtlCol="false"/>
                    <a:lstStyle/>
                    <a:p>
                      <a:pPr algn="l">
                        <a:lnSpc>
                          <a:spcPts val="2940"/>
                        </a:lnSpc>
                        <a:defRPr/>
                      </a:pPr>
                      <a:r>
                        <a:rPr lang="en-US" sz="2100">
                          <a:solidFill>
                            <a:srgbClr val="000000"/>
                          </a:solidFill>
                          <a:latin typeface="Noto Sans Bold"/>
                        </a:rPr>
                        <a:t>123 Anywhere St., Any City,ST 12345</a:t>
                      </a:r>
                      <a:endParaRPr lang="en-US" sz="1100"/>
                    </a:p>
                  </a:txBody>
                  <a:tcPr marL="180975" marR="180975" marT="180975" marB="180975" anchor="ctr">
                    <a:lnL cmpd="sng" algn="ctr" cap="flat" w="38100">
                      <a:solidFill>
                        <a:srgbClr val="1FDC93"/>
                      </a:solidFill>
                      <a:prstDash val="solid"/>
                      <a:round/>
                      <a:headEnd type="none" w="med" len="med"/>
                      <a:tailEnd type="none" w="med" len="med"/>
                    </a:lnL>
                    <a:lnR cmpd="sng" algn="ctr" cap="flat" w="38100">
                      <a:solidFill>
                        <a:srgbClr val="1FDC93"/>
                      </a:solidFill>
                      <a:prstDash val="solid"/>
                      <a:round/>
                      <a:headEnd type="none" w="med" len="med"/>
                      <a:tailEnd type="none" w="med" len="med"/>
                    </a:lnR>
                    <a:lnT cmpd="sng" algn="ctr" cap="flat" w="38100">
                      <a:solidFill>
                        <a:srgbClr val="1FDC93"/>
                      </a:solidFill>
                      <a:prstDash val="solid"/>
                      <a:round/>
                      <a:headEnd type="none" w="med" len="med"/>
                      <a:tailEnd type="none" w="med" len="med"/>
                    </a:lnT>
                    <a:lnB cmpd="sng" algn="ctr" cap="flat" w="38100">
                      <a:solidFill>
                        <a:srgbClr val="1FDC93"/>
                      </a:solidFill>
                      <a:prstDash val="solid"/>
                      <a:round/>
                      <a:headEnd type="none" w="med" len="med"/>
                      <a:tailEnd type="none" w="med" len="med"/>
                    </a:lnB>
                  </a:tcPr>
                </a:tc>
              </a:tr>
              <a:tr h="841343">
                <a:tc>
                  <a:txBody>
                    <a:bodyPr anchor="t" rtlCol="false"/>
                    <a:lstStyle/>
                    <a:p>
                      <a:pPr algn="l">
                        <a:lnSpc>
                          <a:spcPts val="2940"/>
                        </a:lnSpc>
                        <a:defRPr/>
                      </a:pPr>
                      <a:r>
                        <a:rPr lang="en-US" sz="2100">
                          <a:solidFill>
                            <a:srgbClr val="000000"/>
                          </a:solidFill>
                          <a:latin typeface="Noto Sans"/>
                        </a:rPr>
                        <a:t>123-456-7890</a:t>
                      </a:r>
                      <a:endParaRPr lang="en-US" sz="1100"/>
                    </a:p>
                  </a:txBody>
                  <a:tcPr marL="180975" marR="180975" marT="180975" marB="180975" anchor="ctr">
                    <a:lnL cmpd="sng" algn="ctr" cap="flat" w="38100">
                      <a:solidFill>
                        <a:srgbClr val="1FDC93"/>
                      </a:solidFill>
                      <a:prstDash val="solid"/>
                      <a:round/>
                      <a:headEnd type="none" w="med" len="med"/>
                      <a:tailEnd type="none" w="med" len="med"/>
                    </a:lnL>
                    <a:lnR cmpd="sng" algn="ctr" cap="flat" w="38100">
                      <a:solidFill>
                        <a:srgbClr val="1FDC93"/>
                      </a:solidFill>
                      <a:prstDash val="solid"/>
                      <a:round/>
                      <a:headEnd type="none" w="med" len="med"/>
                      <a:tailEnd type="none" w="med" len="med"/>
                    </a:lnR>
                    <a:lnT cmpd="sng" algn="ctr" cap="flat" w="38100">
                      <a:solidFill>
                        <a:srgbClr val="1FDC93"/>
                      </a:solidFill>
                      <a:prstDash val="solid"/>
                      <a:round/>
                      <a:headEnd type="none" w="med" len="med"/>
                      <a:tailEnd type="none" w="med" len="med"/>
                    </a:lnT>
                    <a:lnB cmpd="sng" algn="ctr" cap="flat" w="38100">
                      <a:solidFill>
                        <a:srgbClr val="1FDC93"/>
                      </a:solidFill>
                      <a:prstDash val="solid"/>
                      <a:round/>
                      <a:headEnd type="none" w="med" len="med"/>
                      <a:tailEnd type="none" w="med" len="med"/>
                    </a:lnB>
                  </a:tcPr>
                </a:tc>
              </a:tr>
              <a:tr h="841343">
                <a:tc>
                  <a:txBody>
                    <a:bodyPr anchor="t" rtlCol="false"/>
                    <a:lstStyle/>
                    <a:p>
                      <a:pPr algn="l">
                        <a:lnSpc>
                          <a:spcPts val="2940"/>
                        </a:lnSpc>
                        <a:defRPr/>
                      </a:pPr>
                      <a:r>
                        <a:rPr lang="en-US" sz="2100">
                          <a:solidFill>
                            <a:srgbClr val="000000"/>
                          </a:solidFill>
                          <a:latin typeface="Noto Sans"/>
                        </a:rPr>
                        <a:t>hello@reallygreatsite.com</a:t>
                      </a:r>
                      <a:endParaRPr lang="en-US" sz="1100"/>
                    </a:p>
                  </a:txBody>
                  <a:tcPr marL="180975" marR="180975" marT="180975" marB="180975" anchor="ctr">
                    <a:lnL cmpd="sng" algn="ctr" cap="flat" w="38100">
                      <a:solidFill>
                        <a:srgbClr val="1FDC93"/>
                      </a:solidFill>
                      <a:prstDash val="solid"/>
                      <a:round/>
                      <a:headEnd type="none" w="med" len="med"/>
                      <a:tailEnd type="none" w="med" len="med"/>
                    </a:lnL>
                    <a:lnR cmpd="sng" algn="ctr" cap="flat" w="38100">
                      <a:solidFill>
                        <a:srgbClr val="1FDC93"/>
                      </a:solidFill>
                      <a:prstDash val="solid"/>
                      <a:round/>
                      <a:headEnd type="none" w="med" len="med"/>
                      <a:tailEnd type="none" w="med" len="med"/>
                    </a:lnR>
                    <a:lnT cmpd="sng" algn="ctr" cap="flat" w="38100">
                      <a:solidFill>
                        <a:srgbClr val="1FDC93"/>
                      </a:solidFill>
                      <a:prstDash val="solid"/>
                      <a:round/>
                      <a:headEnd type="none" w="med" len="med"/>
                      <a:tailEnd type="none" w="med" len="med"/>
                    </a:lnT>
                    <a:lnB cmpd="sng" algn="ctr" cap="flat" w="38100">
                      <a:solidFill>
                        <a:srgbClr val="1FDC93"/>
                      </a:solidFill>
                      <a:prstDash val="solid"/>
                      <a:round/>
                      <a:headEnd type="none" w="med" len="med"/>
                      <a:tailEnd type="none" w="med" len="med"/>
                    </a:lnB>
                  </a:tcPr>
                </a:tc>
              </a:tr>
              <a:tr h="841343">
                <a:tc>
                  <a:txBody>
                    <a:bodyPr anchor="t" rtlCol="false"/>
                    <a:lstStyle/>
                    <a:p>
                      <a:pPr algn="l">
                        <a:lnSpc>
                          <a:spcPts val="2940"/>
                        </a:lnSpc>
                        <a:defRPr/>
                      </a:pPr>
                      <a:r>
                        <a:rPr lang="en-US" sz="2100">
                          <a:solidFill>
                            <a:srgbClr val="000000"/>
                          </a:solidFill>
                          <a:latin typeface="Noto Sans"/>
                        </a:rPr>
                        <a:t>@reallygreatsite</a:t>
                      </a:r>
                      <a:endParaRPr lang="en-US" sz="1100"/>
                    </a:p>
                  </a:txBody>
                  <a:tcPr marL="180975" marR="180975" marT="180975" marB="180975" anchor="ctr">
                    <a:lnL cmpd="sng" algn="ctr" cap="flat" w="38100">
                      <a:solidFill>
                        <a:srgbClr val="1FDC93"/>
                      </a:solidFill>
                      <a:prstDash val="solid"/>
                      <a:round/>
                      <a:headEnd type="none" w="med" len="med"/>
                      <a:tailEnd type="none" w="med" len="med"/>
                    </a:lnL>
                    <a:lnR cmpd="sng" algn="ctr" cap="flat" w="38100">
                      <a:solidFill>
                        <a:srgbClr val="1FDC93"/>
                      </a:solidFill>
                      <a:prstDash val="solid"/>
                      <a:round/>
                      <a:headEnd type="none" w="med" len="med"/>
                      <a:tailEnd type="none" w="med" len="med"/>
                    </a:lnR>
                    <a:lnT cmpd="sng" algn="ctr" cap="flat" w="38100">
                      <a:solidFill>
                        <a:srgbClr val="1FDC93"/>
                      </a:solidFill>
                      <a:prstDash val="solid"/>
                      <a:round/>
                      <a:headEnd type="none" w="med" len="med"/>
                      <a:tailEnd type="none" w="med" len="med"/>
                    </a:lnT>
                    <a:lnB cmpd="sng" algn="ctr" cap="flat" w="38100">
                      <a:solidFill>
                        <a:srgbClr val="1FDC93"/>
                      </a:solidFill>
                      <a:prstDash val="solid"/>
                      <a:round/>
                      <a:headEnd type="none" w="med" len="med"/>
                      <a:tailEnd type="none" w="med" len="med"/>
                    </a:lnB>
                  </a:tcPr>
                </a:tc>
              </a:tr>
              <a:tr h="841343">
                <a:tc>
                  <a:txBody>
                    <a:bodyPr anchor="t" rtlCol="false"/>
                    <a:lstStyle/>
                    <a:p>
                      <a:pPr algn="l">
                        <a:lnSpc>
                          <a:spcPts val="2940"/>
                        </a:lnSpc>
                        <a:defRPr/>
                      </a:pPr>
                      <a:r>
                        <a:rPr lang="en-US" sz="2100">
                          <a:solidFill>
                            <a:srgbClr val="000000"/>
                          </a:solidFill>
                          <a:latin typeface="Noto Sans"/>
                        </a:rPr>
                        <a:t>reallygreatsite.com</a:t>
                      </a:r>
                      <a:endParaRPr lang="en-US" sz="1100"/>
                    </a:p>
                  </a:txBody>
                  <a:tcPr marL="180975" marR="180975" marT="180975" marB="180975" anchor="ctr">
                    <a:lnL cmpd="sng" algn="ctr" cap="flat" w="38100">
                      <a:solidFill>
                        <a:srgbClr val="1FDC93"/>
                      </a:solidFill>
                      <a:prstDash val="solid"/>
                      <a:round/>
                      <a:headEnd type="none" w="med" len="med"/>
                      <a:tailEnd type="none" w="med" len="med"/>
                    </a:lnL>
                    <a:lnR cmpd="sng" algn="ctr" cap="flat" w="38100">
                      <a:solidFill>
                        <a:srgbClr val="1FDC93"/>
                      </a:solidFill>
                      <a:prstDash val="solid"/>
                      <a:round/>
                      <a:headEnd type="none" w="med" len="med"/>
                      <a:tailEnd type="none" w="med" len="med"/>
                    </a:lnR>
                    <a:lnT cmpd="sng" algn="ctr" cap="flat" w="38100">
                      <a:solidFill>
                        <a:srgbClr val="1FDC93"/>
                      </a:solidFill>
                      <a:prstDash val="solid"/>
                      <a:round/>
                      <a:headEnd type="none" w="med" len="med"/>
                      <a:tailEnd type="none" w="med" len="med"/>
                    </a:lnT>
                    <a:lnB cmpd="sng" algn="ctr" cap="flat" w="38100">
                      <a:solidFill>
                        <a:srgbClr val="1FDC93"/>
                      </a:solidFill>
                      <a:prstDash val="solid"/>
                      <a:round/>
                      <a:headEnd type="none" w="med" len="med"/>
                      <a:tailEnd type="none" w="med" len="med"/>
                    </a:lnB>
                  </a:tcPr>
                </a:tc>
              </a:tr>
            </a:tbl>
          </a:graphicData>
        </a:graphic>
      </p:graphicFrame>
      <p:grpSp>
        <p:nvGrpSpPr>
          <p:cNvPr name="Group 8" id="8"/>
          <p:cNvGrpSpPr/>
          <p:nvPr/>
        </p:nvGrpSpPr>
        <p:grpSpPr>
          <a:xfrm rot="0">
            <a:off x="1028700" y="3990672"/>
            <a:ext cx="451184" cy="3842357"/>
            <a:chOff x="0" y="0"/>
            <a:chExt cx="601579" cy="5123142"/>
          </a:xfrm>
        </p:grpSpPr>
        <p:pic>
          <p:nvPicPr>
            <p:cNvPr name="Picture 9" id="9"/>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0" y="0"/>
              <a:ext cx="601579" cy="601579"/>
            </a:xfrm>
            <a:prstGeom prst="rect">
              <a:avLst/>
            </a:prstGeom>
          </p:spPr>
        </p:pic>
        <p:pic>
          <p:nvPicPr>
            <p:cNvPr name="Picture 10" id="10"/>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0" y="1125465"/>
              <a:ext cx="601579" cy="601579"/>
            </a:xfrm>
            <a:prstGeom prst="rect">
              <a:avLst/>
            </a:prstGeom>
          </p:spPr>
        </p:pic>
        <p:pic>
          <p:nvPicPr>
            <p:cNvPr name="Picture 11" id="11"/>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0" y="2250931"/>
              <a:ext cx="601579" cy="601579"/>
            </a:xfrm>
            <a:prstGeom prst="rect">
              <a:avLst/>
            </a:prstGeom>
          </p:spPr>
        </p:pic>
        <p:pic>
          <p:nvPicPr>
            <p:cNvPr name="Picture 12" id="12"/>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0" y="3326006"/>
              <a:ext cx="601579" cy="601579"/>
            </a:xfrm>
            <a:prstGeom prst="rect">
              <a:avLst/>
            </a:prstGeom>
          </p:spPr>
        </p:pic>
        <p:pic>
          <p:nvPicPr>
            <p:cNvPr name="Picture 13" id="13"/>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0" y="4521563"/>
              <a:ext cx="601579" cy="601579"/>
            </a:xfrm>
            <a:prstGeom prst="rect">
              <a:avLst/>
            </a:prstGeom>
          </p:spPr>
        </p:pic>
      </p:grpSp>
      <p:sp>
        <p:nvSpPr>
          <p:cNvPr name="TextBox 14" id="14"/>
          <p:cNvSpPr txBox="true"/>
          <p:nvPr/>
        </p:nvSpPr>
        <p:spPr>
          <a:xfrm rot="0">
            <a:off x="1028700" y="2093414"/>
            <a:ext cx="4852234" cy="1381685"/>
          </a:xfrm>
          <a:prstGeom prst="rect">
            <a:avLst/>
          </a:prstGeom>
        </p:spPr>
        <p:txBody>
          <a:bodyPr anchor="t" rtlCol="false" tIns="0" lIns="0" bIns="0" rIns="0">
            <a:spAutoFit/>
          </a:bodyPr>
          <a:lstStyle/>
          <a:p>
            <a:pPr algn="l" marL="0" indent="0" lvl="0">
              <a:lnSpc>
                <a:spcPts val="9600"/>
              </a:lnSpc>
              <a:spcBef>
                <a:spcPct val="0"/>
              </a:spcBef>
            </a:pPr>
            <a:r>
              <a:rPr lang="en-US" sz="8000" u="none">
                <a:solidFill>
                  <a:srgbClr val="F6836B"/>
                </a:solidFill>
                <a:latin typeface="Handyman"/>
              </a:rPr>
              <a:t>Contact Us</a:t>
            </a:r>
          </a:p>
        </p:txBody>
      </p:sp>
      <p:pic>
        <p:nvPicPr>
          <p:cNvPr name="Picture 15" id="15"/>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554571">
            <a:off x="13955557" y="-1944920"/>
            <a:ext cx="6607486" cy="6607486"/>
          </a:xfrm>
          <a:prstGeom prst="rect">
            <a:avLst/>
          </a:prstGeom>
        </p:spPr>
      </p:pic>
      <p:grpSp>
        <p:nvGrpSpPr>
          <p:cNvPr name="Group 16" id="16"/>
          <p:cNvGrpSpPr>
            <a:grpSpLocks noChangeAspect="true"/>
          </p:cNvGrpSpPr>
          <p:nvPr/>
        </p:nvGrpSpPr>
        <p:grpSpPr>
          <a:xfrm rot="0">
            <a:off x="9837251" y="210632"/>
            <a:ext cx="8853219" cy="12711897"/>
            <a:chOff x="0" y="0"/>
            <a:chExt cx="4137660" cy="5941060"/>
          </a:xfrm>
        </p:grpSpPr>
        <p:sp>
          <p:nvSpPr>
            <p:cNvPr name="Freeform 17" id="17"/>
            <p:cNvSpPr/>
            <p:nvPr/>
          </p:nvSpPr>
          <p:spPr>
            <a:xfrm flipH="false" flipV="false">
              <a:off x="-350520" y="-288290"/>
              <a:ext cx="4956810" cy="6334760"/>
            </a:xfrm>
            <a:custGeom>
              <a:avLst/>
              <a:gdLst/>
              <a:ahLst/>
              <a:cxnLst/>
              <a:rect r="r" b="b" t="t" l="l"/>
              <a:pathLst>
                <a:path h="6334760" w="4956810">
                  <a:moveTo>
                    <a:pt x="762000" y="824230"/>
                  </a:moveTo>
                  <a:cubicBezTo>
                    <a:pt x="1517650" y="146050"/>
                    <a:pt x="2913380" y="0"/>
                    <a:pt x="3416300" y="1047750"/>
                  </a:cubicBezTo>
                  <a:cubicBezTo>
                    <a:pt x="3614420" y="1484630"/>
                    <a:pt x="3507740" y="1979930"/>
                    <a:pt x="3566160" y="2440940"/>
                  </a:cubicBezTo>
                  <a:cubicBezTo>
                    <a:pt x="3647440" y="3079750"/>
                    <a:pt x="4140200" y="3562350"/>
                    <a:pt x="4362450" y="4147820"/>
                  </a:cubicBezTo>
                  <a:cubicBezTo>
                    <a:pt x="4956810" y="5591810"/>
                    <a:pt x="3315970" y="6334760"/>
                    <a:pt x="2122170" y="6216650"/>
                  </a:cubicBezTo>
                  <a:cubicBezTo>
                    <a:pt x="1496060" y="6215380"/>
                    <a:pt x="762000" y="6047740"/>
                    <a:pt x="467360" y="5431790"/>
                  </a:cubicBezTo>
                  <a:cubicBezTo>
                    <a:pt x="166370" y="4765040"/>
                    <a:pt x="539750" y="4028440"/>
                    <a:pt x="553720" y="3336290"/>
                  </a:cubicBezTo>
                  <a:cubicBezTo>
                    <a:pt x="571500" y="2500630"/>
                    <a:pt x="0" y="1489710"/>
                    <a:pt x="762000" y="824230"/>
                  </a:cubicBezTo>
                  <a:close/>
                </a:path>
              </a:pathLst>
            </a:custGeom>
            <a:blipFill>
              <a:blip r:embed="rId20"/>
              <a:stretch>
                <a:fillRect l="0" r="0" t="-2241" b="-2241"/>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6923059">
            <a:off x="8169581" y="6359198"/>
            <a:ext cx="6607486" cy="6607486"/>
          </a:xfrm>
          <a:prstGeom prst="rect">
            <a:avLst/>
          </a:prstGeom>
        </p:spPr>
      </p:pic>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518569">
            <a:off x="13377237" y="3347687"/>
            <a:ext cx="6607486" cy="6607486"/>
          </a:xfrm>
          <a:prstGeom prst="rect">
            <a:avLst/>
          </a:prstGeom>
        </p:spPr>
      </p:pic>
      <p:pic>
        <p:nvPicPr>
          <p:cNvPr name="Picture 4" id="4"/>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2554571">
            <a:off x="3637598" y="-2275043"/>
            <a:ext cx="6607486" cy="6607486"/>
          </a:xfrm>
          <a:prstGeom prst="rect">
            <a:avLst/>
          </a:prstGeom>
        </p:spPr>
      </p:pic>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3910335" y="-7473533"/>
            <a:ext cx="17022351" cy="17532384"/>
          </a:xfrm>
          <a:prstGeom prst="rect">
            <a:avLst/>
          </a:prstGeom>
        </p:spPr>
      </p:pic>
      <p:pic>
        <p:nvPicPr>
          <p:cNvPr name="Picture 6" id="6"/>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2100069">
            <a:off x="-5736429" y="-1661542"/>
            <a:ext cx="6607486" cy="6607486"/>
          </a:xfrm>
          <a:prstGeom prst="rect">
            <a:avLst/>
          </a:prstGeom>
        </p:spPr>
      </p:pic>
      <p:pic>
        <p:nvPicPr>
          <p:cNvPr name="Picture 7" id="7"/>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399646">
            <a:off x="-121790" y="8475120"/>
            <a:ext cx="2300979" cy="2300979"/>
          </a:xfrm>
          <a:prstGeom prst="rect">
            <a:avLst/>
          </a:prstGeom>
        </p:spPr>
      </p:pic>
      <p:pic>
        <p:nvPicPr>
          <p:cNvPr name="Picture 8" id="8"/>
          <p:cNvPicPr>
            <a:picLocks noChangeAspect="true"/>
          </p:cNvPicPr>
          <p:nvPr/>
        </p:nvPicPr>
        <p:blipFill>
          <a:blip r:embed="rId8"/>
          <a:srcRect l="0" t="0" r="0" b="0"/>
          <a:stretch>
            <a:fillRect/>
          </a:stretch>
        </p:blipFill>
        <p:spPr>
          <a:xfrm flipH="false" flipV="false" rot="0">
            <a:off x="1358048" y="6033885"/>
            <a:ext cx="3080960" cy="3107368"/>
          </a:xfrm>
          <a:prstGeom prst="rect">
            <a:avLst/>
          </a:prstGeom>
        </p:spPr>
      </p:pic>
      <p:pic>
        <p:nvPicPr>
          <p:cNvPr name="Picture 9" id="9"/>
          <p:cNvPicPr>
            <a:picLocks noChangeAspect="true"/>
          </p:cNvPicPr>
          <p:nvPr/>
        </p:nvPicPr>
        <p:blipFill>
          <a:blip r:embed="rId9"/>
          <a:srcRect l="0" t="0" r="0" b="0"/>
          <a:stretch>
            <a:fillRect/>
          </a:stretch>
        </p:blipFill>
        <p:spPr>
          <a:xfrm flipH="false" flipV="false" rot="0">
            <a:off x="7263788" y="6033885"/>
            <a:ext cx="2528899" cy="3941784"/>
          </a:xfrm>
          <a:prstGeom prst="rect">
            <a:avLst/>
          </a:prstGeom>
        </p:spPr>
      </p:pic>
      <p:pic>
        <p:nvPicPr>
          <p:cNvPr name="Picture 10" id="10"/>
          <p:cNvPicPr>
            <a:picLocks noChangeAspect="true"/>
          </p:cNvPicPr>
          <p:nvPr/>
        </p:nvPicPr>
        <p:blipFill>
          <a:blip r:embed="rId10"/>
          <a:srcRect l="0" t="0" r="0" b="0"/>
          <a:stretch>
            <a:fillRect/>
          </a:stretch>
        </p:blipFill>
        <p:spPr>
          <a:xfrm flipH="false" flipV="false" rot="0">
            <a:off x="13169529" y="5719560"/>
            <a:ext cx="3002615" cy="1736997"/>
          </a:xfrm>
          <a:prstGeom prst="rect">
            <a:avLst/>
          </a:prstGeom>
        </p:spPr>
      </p:pic>
      <p:grpSp>
        <p:nvGrpSpPr>
          <p:cNvPr name="Group 11" id="11"/>
          <p:cNvGrpSpPr/>
          <p:nvPr/>
        </p:nvGrpSpPr>
        <p:grpSpPr>
          <a:xfrm rot="0">
            <a:off x="1358048" y="2930745"/>
            <a:ext cx="1172057" cy="1207175"/>
            <a:chOff x="0" y="0"/>
            <a:chExt cx="1562743" cy="1609567"/>
          </a:xfrm>
        </p:grpSpPr>
        <p:pic>
          <p:nvPicPr>
            <p:cNvPr name="Picture 12" id="12"/>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0" y="0"/>
              <a:ext cx="1562743" cy="1609567"/>
            </a:xfrm>
            <a:prstGeom prst="rect">
              <a:avLst/>
            </a:prstGeom>
          </p:spPr>
        </p:pic>
        <p:sp>
          <p:nvSpPr>
            <p:cNvPr name="TextBox 13" id="13"/>
            <p:cNvSpPr txBox="true"/>
            <p:nvPr/>
          </p:nvSpPr>
          <p:spPr>
            <a:xfrm rot="0">
              <a:off x="294344" y="130414"/>
              <a:ext cx="974054" cy="1158240"/>
            </a:xfrm>
            <a:prstGeom prst="rect">
              <a:avLst/>
            </a:prstGeom>
          </p:spPr>
          <p:txBody>
            <a:bodyPr anchor="t" rtlCol="false" tIns="0" lIns="0" bIns="0" rIns="0">
              <a:spAutoFit/>
            </a:bodyPr>
            <a:lstStyle/>
            <a:p>
              <a:pPr algn="ctr">
                <a:lnSpc>
                  <a:spcPts val="6719"/>
                </a:lnSpc>
                <a:spcBef>
                  <a:spcPct val="0"/>
                </a:spcBef>
              </a:pPr>
              <a:r>
                <a:rPr lang="en-US" sz="4800">
                  <a:solidFill>
                    <a:srgbClr val="F8FFEA"/>
                  </a:solidFill>
                  <a:latin typeface="Handyman"/>
                </a:rPr>
                <a:t>1.</a:t>
              </a:r>
            </a:p>
          </p:txBody>
        </p:sp>
      </p:grpSp>
      <p:pic>
        <p:nvPicPr>
          <p:cNvPr name="Picture 14" id="14"/>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7263788" y="2930745"/>
            <a:ext cx="1172057" cy="1207175"/>
          </a:xfrm>
          <a:prstGeom prst="rect">
            <a:avLst/>
          </a:prstGeom>
        </p:spPr>
      </p:pic>
      <p:sp>
        <p:nvSpPr>
          <p:cNvPr name="TextBox 15" id="15"/>
          <p:cNvSpPr txBox="true"/>
          <p:nvPr/>
        </p:nvSpPr>
        <p:spPr>
          <a:xfrm rot="0">
            <a:off x="7484547" y="2980930"/>
            <a:ext cx="730541" cy="916305"/>
          </a:xfrm>
          <a:prstGeom prst="rect">
            <a:avLst/>
          </a:prstGeom>
        </p:spPr>
        <p:txBody>
          <a:bodyPr anchor="t" rtlCol="false" tIns="0" lIns="0" bIns="0" rIns="0">
            <a:spAutoFit/>
          </a:bodyPr>
          <a:lstStyle/>
          <a:p>
            <a:pPr algn="ctr">
              <a:lnSpc>
                <a:spcPts val="6719"/>
              </a:lnSpc>
              <a:spcBef>
                <a:spcPct val="0"/>
              </a:spcBef>
            </a:pPr>
            <a:r>
              <a:rPr lang="en-US" sz="4800">
                <a:solidFill>
                  <a:srgbClr val="F8FFEA"/>
                </a:solidFill>
                <a:latin typeface="Handyman"/>
              </a:rPr>
              <a:t>2.</a:t>
            </a:r>
          </a:p>
        </p:txBody>
      </p:sp>
      <p:grpSp>
        <p:nvGrpSpPr>
          <p:cNvPr name="Group 16" id="16"/>
          <p:cNvGrpSpPr/>
          <p:nvPr/>
        </p:nvGrpSpPr>
        <p:grpSpPr>
          <a:xfrm rot="0">
            <a:off x="13169771" y="2930745"/>
            <a:ext cx="1172057" cy="1207175"/>
            <a:chOff x="0" y="0"/>
            <a:chExt cx="1562743" cy="1609567"/>
          </a:xfrm>
        </p:grpSpPr>
        <p:pic>
          <p:nvPicPr>
            <p:cNvPr name="Picture 17" id="17"/>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0" y="0"/>
              <a:ext cx="1562743" cy="1609567"/>
            </a:xfrm>
            <a:prstGeom prst="rect">
              <a:avLst/>
            </a:prstGeom>
          </p:spPr>
        </p:pic>
        <p:sp>
          <p:nvSpPr>
            <p:cNvPr name="TextBox 18" id="18"/>
            <p:cNvSpPr txBox="true"/>
            <p:nvPr/>
          </p:nvSpPr>
          <p:spPr>
            <a:xfrm rot="0">
              <a:off x="294344" y="130414"/>
              <a:ext cx="974054" cy="1158240"/>
            </a:xfrm>
            <a:prstGeom prst="rect">
              <a:avLst/>
            </a:prstGeom>
          </p:spPr>
          <p:txBody>
            <a:bodyPr anchor="t" rtlCol="false" tIns="0" lIns="0" bIns="0" rIns="0">
              <a:spAutoFit/>
            </a:bodyPr>
            <a:lstStyle/>
            <a:p>
              <a:pPr algn="ctr">
                <a:lnSpc>
                  <a:spcPts val="6719"/>
                </a:lnSpc>
                <a:spcBef>
                  <a:spcPct val="0"/>
                </a:spcBef>
              </a:pPr>
              <a:r>
                <a:rPr lang="en-US" sz="4800">
                  <a:solidFill>
                    <a:srgbClr val="F8FFEA"/>
                  </a:solidFill>
                  <a:latin typeface="Handyman"/>
                </a:rPr>
                <a:t>3.</a:t>
              </a:r>
            </a:p>
          </p:txBody>
        </p:sp>
      </p:grpSp>
      <p:pic>
        <p:nvPicPr>
          <p:cNvPr name="Picture 19" id="19"/>
          <p:cNvPicPr>
            <a:picLocks noChangeAspect="true"/>
          </p:cNvPicPr>
          <p:nvPr/>
        </p:nvPicPr>
        <p:blipFill>
          <a:blip r:embed="rId13">
            <a:alphaModFix amt="30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2409526">
            <a:off x="4901862" y="6664143"/>
            <a:ext cx="2056403" cy="2056403"/>
          </a:xfrm>
          <a:prstGeom prst="rect">
            <a:avLst/>
          </a:prstGeom>
        </p:spPr>
      </p:pic>
      <p:pic>
        <p:nvPicPr>
          <p:cNvPr name="Picture 20" id="20"/>
          <p:cNvPicPr>
            <a:picLocks noChangeAspect="true"/>
          </p:cNvPicPr>
          <p:nvPr/>
        </p:nvPicPr>
        <p:blipFill>
          <a:blip r:embed="rId15">
            <a:alphaModFix amt="60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2288510">
            <a:off x="607968" y="419100"/>
            <a:ext cx="2290560" cy="2290560"/>
          </a:xfrm>
          <a:prstGeom prst="rect">
            <a:avLst/>
          </a:prstGeom>
        </p:spPr>
      </p:pic>
      <p:sp>
        <p:nvSpPr>
          <p:cNvPr name="TextBox 21" id="21"/>
          <p:cNvSpPr txBox="true"/>
          <p:nvPr/>
        </p:nvSpPr>
        <p:spPr>
          <a:xfrm rot="0">
            <a:off x="5120663" y="680807"/>
            <a:ext cx="10980381" cy="1543050"/>
          </a:xfrm>
          <a:prstGeom prst="rect">
            <a:avLst/>
          </a:prstGeom>
        </p:spPr>
        <p:txBody>
          <a:bodyPr anchor="t" rtlCol="false" tIns="0" lIns="0" bIns="0" rIns="0">
            <a:spAutoFit/>
          </a:bodyPr>
          <a:lstStyle/>
          <a:p>
            <a:pPr marL="0" indent="0" lvl="0">
              <a:lnSpc>
                <a:spcPts val="5759"/>
              </a:lnSpc>
              <a:spcBef>
                <a:spcPct val="0"/>
              </a:spcBef>
            </a:pPr>
            <a:r>
              <a:rPr lang="en-US" sz="4800" u="none">
                <a:solidFill>
                  <a:srgbClr val="FFFAF6"/>
                </a:solidFill>
                <a:latin typeface="Handyman"/>
              </a:rPr>
              <a:t>Download this presentation as a Powerpoint template in 3 steps</a:t>
            </a:r>
          </a:p>
        </p:txBody>
      </p:sp>
      <p:sp>
        <p:nvSpPr>
          <p:cNvPr name="TextBox 22" id="22"/>
          <p:cNvSpPr txBox="true"/>
          <p:nvPr/>
        </p:nvSpPr>
        <p:spPr>
          <a:xfrm rot="0">
            <a:off x="7263788" y="4450830"/>
            <a:ext cx="3760423" cy="1240155"/>
          </a:xfrm>
          <a:prstGeom prst="rect">
            <a:avLst/>
          </a:prstGeom>
        </p:spPr>
        <p:txBody>
          <a:bodyPr anchor="t" rtlCol="false" tIns="0" lIns="0" bIns="0" rIns="0">
            <a:spAutoFit/>
          </a:bodyPr>
          <a:lstStyle/>
          <a:p>
            <a:pPr algn="l" marL="0" indent="0" lvl="0">
              <a:lnSpc>
                <a:spcPts val="2520"/>
              </a:lnSpc>
              <a:spcBef>
                <a:spcPct val="0"/>
              </a:spcBef>
            </a:pPr>
            <a:r>
              <a:rPr lang="en-US" sz="1800" u="none">
                <a:solidFill>
                  <a:srgbClr val="000000"/>
                </a:solidFill>
                <a:latin typeface="Noto Sans"/>
              </a:rPr>
              <a:t>Click on the "Share" button on the top right corner in Canva and click on "More" at the bottom of the menu.</a:t>
            </a:r>
          </a:p>
        </p:txBody>
      </p:sp>
      <p:sp>
        <p:nvSpPr>
          <p:cNvPr name="TextBox 23" id="23"/>
          <p:cNvSpPr txBox="true"/>
          <p:nvPr/>
        </p:nvSpPr>
        <p:spPr>
          <a:xfrm rot="0">
            <a:off x="1123276" y="4450830"/>
            <a:ext cx="3997387" cy="1240155"/>
          </a:xfrm>
          <a:prstGeom prst="rect">
            <a:avLst/>
          </a:prstGeom>
        </p:spPr>
        <p:txBody>
          <a:bodyPr anchor="t" rtlCol="false" tIns="0" lIns="0" bIns="0" rIns="0">
            <a:spAutoFit/>
          </a:bodyPr>
          <a:lstStyle/>
          <a:p>
            <a:pPr marL="0" indent="0" lvl="0">
              <a:lnSpc>
                <a:spcPts val="2520"/>
              </a:lnSpc>
              <a:spcBef>
                <a:spcPct val="0"/>
              </a:spcBef>
            </a:pPr>
            <a:r>
              <a:rPr lang="en-US" sz="1800" u="none">
                <a:solidFill>
                  <a:srgbClr val="000000"/>
                </a:solidFill>
                <a:latin typeface="Noto Sans"/>
              </a:rPr>
              <a:t>Click on the "Canva" button next to this presentation. Start editing your presentation. You may need to sign in to your Canva account.</a:t>
            </a:r>
          </a:p>
        </p:txBody>
      </p:sp>
      <p:sp>
        <p:nvSpPr>
          <p:cNvPr name="TextBox 24" id="24"/>
          <p:cNvSpPr txBox="true"/>
          <p:nvPr/>
        </p:nvSpPr>
        <p:spPr>
          <a:xfrm rot="0">
            <a:off x="13169529" y="4450830"/>
            <a:ext cx="3760423" cy="925830"/>
          </a:xfrm>
          <a:prstGeom prst="rect">
            <a:avLst/>
          </a:prstGeom>
        </p:spPr>
        <p:txBody>
          <a:bodyPr anchor="t" rtlCol="false" tIns="0" lIns="0" bIns="0" rIns="0">
            <a:spAutoFit/>
          </a:bodyPr>
          <a:lstStyle/>
          <a:p>
            <a:pPr algn="l" marL="0" indent="0" lvl="0">
              <a:lnSpc>
                <a:spcPts val="2520"/>
              </a:lnSpc>
              <a:spcBef>
                <a:spcPct val="0"/>
              </a:spcBef>
            </a:pPr>
            <a:r>
              <a:rPr lang="en-US" sz="1800" u="none">
                <a:solidFill>
                  <a:srgbClr val="000000"/>
                </a:solidFill>
                <a:latin typeface="Noto Sans"/>
              </a:rPr>
              <a:t>Enter "PowerPoint" in the search bar and click on the PowerPoint icon to download.</a:t>
            </a:r>
          </a:p>
        </p:txBody>
      </p:sp>
      <p:pic>
        <p:nvPicPr>
          <p:cNvPr name="Picture 25" id="25"/>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585894">
            <a:off x="16806960" y="-1324452"/>
            <a:ext cx="6607486" cy="6607486"/>
          </a:xfrm>
          <a:prstGeom prst="rect">
            <a:avLst/>
          </a:prstGeom>
        </p:spPr>
      </p:pic>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589716">
            <a:off x="6210475" y="9160186"/>
            <a:ext cx="2011164" cy="2011164"/>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false" rot="0">
            <a:off x="-9002225" y="-4609856"/>
            <a:ext cx="17022351" cy="17532384"/>
          </a:xfrm>
          <a:prstGeom prst="rect">
            <a:avLst/>
          </a:prstGeom>
        </p:spPr>
      </p:pic>
      <p:sp>
        <p:nvSpPr>
          <p:cNvPr name="TextBox 4" id="4"/>
          <p:cNvSpPr txBox="true"/>
          <p:nvPr/>
        </p:nvSpPr>
        <p:spPr>
          <a:xfrm rot="0">
            <a:off x="1028700" y="933450"/>
            <a:ext cx="5537654" cy="1390650"/>
          </a:xfrm>
          <a:prstGeom prst="rect">
            <a:avLst/>
          </a:prstGeom>
        </p:spPr>
        <p:txBody>
          <a:bodyPr anchor="t" rtlCol="false" tIns="0" lIns="0" bIns="0" rIns="0">
            <a:spAutoFit/>
          </a:bodyPr>
          <a:lstStyle/>
          <a:p>
            <a:pPr algn="l" marL="0" indent="0" lvl="0">
              <a:lnSpc>
                <a:spcPts val="9600"/>
              </a:lnSpc>
              <a:spcBef>
                <a:spcPct val="0"/>
              </a:spcBef>
            </a:pPr>
            <a:r>
              <a:rPr lang="en-US" sz="8000" u="none">
                <a:solidFill>
                  <a:srgbClr val="FFFAF6"/>
                </a:solidFill>
                <a:latin typeface="Handyman"/>
              </a:rPr>
              <a:t>Credits</a:t>
            </a:r>
          </a:p>
        </p:txBody>
      </p:sp>
      <p:sp>
        <p:nvSpPr>
          <p:cNvPr name="TextBox 5" id="5"/>
          <p:cNvSpPr txBox="true"/>
          <p:nvPr/>
        </p:nvSpPr>
        <p:spPr>
          <a:xfrm rot="0">
            <a:off x="8789869" y="4283075"/>
            <a:ext cx="7816782" cy="860425"/>
          </a:xfrm>
          <a:prstGeom prst="rect">
            <a:avLst/>
          </a:prstGeom>
        </p:spPr>
        <p:txBody>
          <a:bodyPr anchor="t" rtlCol="false" tIns="0" lIns="0" bIns="0" rIns="0">
            <a:spAutoFit/>
          </a:bodyPr>
          <a:lstStyle/>
          <a:p>
            <a:pPr marL="539749" indent="-269875" lvl="1">
              <a:lnSpc>
                <a:spcPts val="3499"/>
              </a:lnSpc>
              <a:buFont typeface="Arial"/>
              <a:buChar char="•"/>
            </a:pPr>
            <a:r>
              <a:rPr lang="en-US" sz="2499">
                <a:solidFill>
                  <a:srgbClr val="000000"/>
                </a:solidFill>
                <a:latin typeface="Noto Sans"/>
              </a:rPr>
              <a:t>SlidesCarnival for the presentation template</a:t>
            </a:r>
          </a:p>
          <a:p>
            <a:pPr marL="539750" indent="-269875" lvl="1">
              <a:lnSpc>
                <a:spcPts val="3500"/>
              </a:lnSpc>
              <a:buFont typeface="Arial"/>
              <a:buChar char="•"/>
            </a:pPr>
            <a:r>
              <a:rPr lang="en-US" sz="2500">
                <a:solidFill>
                  <a:srgbClr val="000000"/>
                </a:solidFill>
                <a:latin typeface="Noto Sans"/>
              </a:rPr>
              <a:t>Pexels for the photos</a:t>
            </a:r>
          </a:p>
        </p:txBody>
      </p:sp>
      <p:sp>
        <p:nvSpPr>
          <p:cNvPr name="TextBox 6" id="6"/>
          <p:cNvSpPr txBox="true"/>
          <p:nvPr/>
        </p:nvSpPr>
        <p:spPr>
          <a:xfrm rot="0">
            <a:off x="8789869" y="7099723"/>
            <a:ext cx="7348487" cy="1460500"/>
          </a:xfrm>
          <a:prstGeom prst="rect">
            <a:avLst/>
          </a:prstGeom>
        </p:spPr>
        <p:txBody>
          <a:bodyPr anchor="t" rtlCol="false" tIns="0" lIns="0" bIns="0" rIns="0">
            <a:spAutoFit/>
          </a:bodyPr>
          <a:lstStyle/>
          <a:p>
            <a:pPr algn="l" marL="0" indent="0" lvl="0">
              <a:lnSpc>
                <a:spcPts val="10400"/>
              </a:lnSpc>
              <a:spcBef>
                <a:spcPct val="0"/>
              </a:spcBef>
            </a:pPr>
            <a:r>
              <a:rPr lang="en-US" sz="8000">
                <a:solidFill>
                  <a:srgbClr val="F6836B"/>
                </a:solidFill>
                <a:latin typeface="Handyman"/>
              </a:rPr>
              <a:t>Happy designing! </a:t>
            </a:r>
          </a:p>
        </p:txBody>
      </p:sp>
      <p:pic>
        <p:nvPicPr>
          <p:cNvPr name="Picture 7" id="7"/>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3464531">
            <a:off x="-4063349" y="2014407"/>
            <a:ext cx="6607486" cy="6607486"/>
          </a:xfrm>
          <a:prstGeom prst="rect">
            <a:avLst/>
          </a:prstGeom>
        </p:spPr>
      </p:pic>
      <p:pic>
        <p:nvPicPr>
          <p:cNvPr name="Picture 8" id="8"/>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8622226">
            <a:off x="8379047" y="-5496436"/>
            <a:ext cx="6607486" cy="6607486"/>
          </a:xfrm>
          <a:prstGeom prst="rect">
            <a:avLst/>
          </a:prstGeom>
        </p:spPr>
      </p:pic>
      <p:pic>
        <p:nvPicPr>
          <p:cNvPr name="Picture 9" id="9"/>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3583057">
            <a:off x="16669954" y="3640859"/>
            <a:ext cx="6607486" cy="6607486"/>
          </a:xfrm>
          <a:prstGeom prst="rect">
            <a:avLst/>
          </a:prstGeom>
        </p:spPr>
      </p:pic>
      <p:pic>
        <p:nvPicPr>
          <p:cNvPr name="Picture 10" id="10"/>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3232093">
            <a:off x="3117173" y="6517065"/>
            <a:ext cx="2103780" cy="2103780"/>
          </a:xfrm>
          <a:prstGeom prst="rect">
            <a:avLst/>
          </a:prstGeom>
        </p:spPr>
      </p:pic>
      <p:pic>
        <p:nvPicPr>
          <p:cNvPr name="Picture 11" id="11"/>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1179100">
            <a:off x="4589850" y="2626139"/>
            <a:ext cx="2172508" cy="2172508"/>
          </a:xfrm>
          <a:prstGeom prst="rect">
            <a:avLst/>
          </a:prstGeom>
        </p:spPr>
      </p:pic>
      <p:pic>
        <p:nvPicPr>
          <p:cNvPr name="Picture 12" id="12"/>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3583057">
            <a:off x="14984257" y="-4725261"/>
            <a:ext cx="6607486" cy="6607486"/>
          </a:xfrm>
          <a:prstGeom prst="rect">
            <a:avLst/>
          </a:prstGeom>
        </p:spPr>
      </p:pic>
      <p:sp>
        <p:nvSpPr>
          <p:cNvPr name="TextBox 13" id="13"/>
          <p:cNvSpPr txBox="true"/>
          <p:nvPr/>
        </p:nvSpPr>
        <p:spPr>
          <a:xfrm rot="0">
            <a:off x="8789869" y="1791949"/>
            <a:ext cx="7816782" cy="1698625"/>
          </a:xfrm>
          <a:prstGeom prst="rect">
            <a:avLst/>
          </a:prstGeom>
        </p:spPr>
        <p:txBody>
          <a:bodyPr anchor="t" rtlCol="false" tIns="0" lIns="0" bIns="0" rIns="0">
            <a:spAutoFit/>
          </a:bodyPr>
          <a:lstStyle/>
          <a:p>
            <a:pPr algn="l" marL="0" indent="0" lvl="0">
              <a:lnSpc>
                <a:spcPts val="4550"/>
              </a:lnSpc>
              <a:spcBef>
                <a:spcPct val="0"/>
              </a:spcBef>
            </a:pPr>
            <a:r>
              <a:rPr lang="en-US" sz="3500">
                <a:solidFill>
                  <a:srgbClr val="000000"/>
                </a:solidFill>
                <a:latin typeface="Noto Sans"/>
              </a:rPr>
              <a:t>This presentation template is free for everyone to use thanks to the following:</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true" flipV="false" rot="0">
            <a:off x="-9002225" y="-4609856"/>
            <a:ext cx="17022351" cy="17532384"/>
          </a:xfrm>
          <a:prstGeom prst="rect">
            <a:avLst/>
          </a:prstGeom>
        </p:spPr>
      </p:pic>
      <p:sp>
        <p:nvSpPr>
          <p:cNvPr name="TextBox 3" id="3"/>
          <p:cNvSpPr txBox="true"/>
          <p:nvPr/>
        </p:nvSpPr>
        <p:spPr>
          <a:xfrm rot="0">
            <a:off x="8789869" y="1791949"/>
            <a:ext cx="8280821" cy="1127125"/>
          </a:xfrm>
          <a:prstGeom prst="rect">
            <a:avLst/>
          </a:prstGeom>
        </p:spPr>
        <p:txBody>
          <a:bodyPr anchor="t" rtlCol="false" tIns="0" lIns="0" bIns="0" rIns="0">
            <a:spAutoFit/>
          </a:bodyPr>
          <a:lstStyle/>
          <a:p>
            <a:pPr algn="l" marL="0" indent="0" lvl="0">
              <a:lnSpc>
                <a:spcPts val="4550"/>
              </a:lnSpc>
              <a:spcBef>
                <a:spcPct val="0"/>
              </a:spcBef>
            </a:pPr>
            <a:r>
              <a:rPr lang="en-US" sz="3500">
                <a:solidFill>
                  <a:srgbClr val="000000"/>
                </a:solidFill>
                <a:latin typeface="Noto Sans"/>
              </a:rPr>
              <a:t>This presentation template uses the following free fonts:</a:t>
            </a:r>
          </a:p>
        </p:txBody>
      </p:sp>
      <p:sp>
        <p:nvSpPr>
          <p:cNvPr name="TextBox 4" id="4"/>
          <p:cNvSpPr txBox="true"/>
          <p:nvPr/>
        </p:nvSpPr>
        <p:spPr>
          <a:xfrm rot="0">
            <a:off x="8789869" y="3983966"/>
            <a:ext cx="4972956" cy="1298575"/>
          </a:xfrm>
          <a:prstGeom prst="rect">
            <a:avLst/>
          </a:prstGeom>
        </p:spPr>
        <p:txBody>
          <a:bodyPr anchor="t" rtlCol="false" tIns="0" lIns="0" bIns="0" rIns="0">
            <a:spAutoFit/>
          </a:bodyPr>
          <a:lstStyle/>
          <a:p>
            <a:pPr marL="539749" indent="-269875" lvl="1">
              <a:lnSpc>
                <a:spcPts val="3499"/>
              </a:lnSpc>
              <a:buFont typeface="Arial"/>
              <a:buChar char="•"/>
            </a:pPr>
            <a:r>
              <a:rPr lang="en-US" sz="2499">
                <a:solidFill>
                  <a:srgbClr val="000000"/>
                </a:solidFill>
                <a:latin typeface="Noto Sans"/>
              </a:rPr>
              <a:t>Titles: </a:t>
            </a:r>
            <a:r>
              <a:rPr lang="en-US" sz="2499">
                <a:solidFill>
                  <a:srgbClr val="000000"/>
                </a:solidFill>
                <a:latin typeface="Noto Sans Italics"/>
              </a:rPr>
              <a:t>Handyman</a:t>
            </a:r>
          </a:p>
          <a:p>
            <a:pPr marL="539749" indent="-269875" lvl="1">
              <a:lnSpc>
                <a:spcPts val="3499"/>
              </a:lnSpc>
              <a:buFont typeface="Arial"/>
              <a:buChar char="•"/>
            </a:pPr>
            <a:r>
              <a:rPr lang="en-US" sz="2499">
                <a:solidFill>
                  <a:srgbClr val="000000"/>
                </a:solidFill>
                <a:latin typeface="Noto Sans"/>
              </a:rPr>
              <a:t>Headers: </a:t>
            </a:r>
            <a:r>
              <a:rPr lang="en-US" sz="2499">
                <a:solidFill>
                  <a:srgbClr val="000000"/>
                </a:solidFill>
                <a:latin typeface="Noto Sans Italics"/>
              </a:rPr>
              <a:t>Noto Sans</a:t>
            </a:r>
          </a:p>
          <a:p>
            <a:pPr marL="539750" indent="-269875" lvl="1">
              <a:lnSpc>
                <a:spcPts val="3500"/>
              </a:lnSpc>
              <a:buFont typeface="Arial"/>
              <a:buChar char="•"/>
            </a:pPr>
            <a:r>
              <a:rPr lang="en-US" sz="2500">
                <a:solidFill>
                  <a:srgbClr val="000000"/>
                </a:solidFill>
                <a:latin typeface="Noto Sans"/>
              </a:rPr>
              <a:t>Body Copy:</a:t>
            </a:r>
            <a:r>
              <a:rPr lang="en-US" sz="2500">
                <a:solidFill>
                  <a:srgbClr val="000000"/>
                </a:solidFill>
                <a:latin typeface="Noto Sans Italics"/>
              </a:rPr>
              <a:t> Noto Sans</a:t>
            </a:r>
          </a:p>
        </p:txBody>
      </p:sp>
      <p:sp>
        <p:nvSpPr>
          <p:cNvPr name="TextBox 5" id="5"/>
          <p:cNvSpPr txBox="true"/>
          <p:nvPr/>
        </p:nvSpPr>
        <p:spPr>
          <a:xfrm rot="0">
            <a:off x="1028700" y="5124450"/>
            <a:ext cx="3552325" cy="769620"/>
          </a:xfrm>
          <a:prstGeom prst="rect">
            <a:avLst/>
          </a:prstGeom>
        </p:spPr>
        <p:txBody>
          <a:bodyPr anchor="t" rtlCol="false" tIns="0" lIns="0" bIns="0" rIns="0">
            <a:spAutoFit/>
          </a:bodyPr>
          <a:lstStyle/>
          <a:p>
            <a:pPr>
              <a:lnSpc>
                <a:spcPts val="3120"/>
              </a:lnSpc>
            </a:pPr>
            <a:r>
              <a:rPr lang="en-US" sz="2400">
                <a:solidFill>
                  <a:srgbClr val="FFFAF6"/>
                </a:solidFill>
                <a:latin typeface="Noto Sans"/>
              </a:rPr>
              <a:t>You can find these </a:t>
            </a:r>
          </a:p>
          <a:p>
            <a:pPr algn="l" marL="0" indent="0" lvl="0">
              <a:lnSpc>
                <a:spcPts val="3120"/>
              </a:lnSpc>
              <a:spcBef>
                <a:spcPct val="0"/>
              </a:spcBef>
            </a:pPr>
            <a:r>
              <a:rPr lang="en-US" sz="2400">
                <a:solidFill>
                  <a:srgbClr val="FFFAF6"/>
                </a:solidFill>
                <a:latin typeface="Noto Sans"/>
              </a:rPr>
              <a:t>fonts online too.</a:t>
            </a:r>
          </a:p>
        </p:txBody>
      </p:sp>
      <p:pic>
        <p:nvPicPr>
          <p:cNvPr name="Picture 6" id="6"/>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554571">
            <a:off x="2392975" y="-5945324"/>
            <a:ext cx="6607486" cy="6607486"/>
          </a:xfrm>
          <a:prstGeom prst="rect">
            <a:avLst/>
          </a:prstGeom>
        </p:spPr>
      </p:pic>
      <p:pic>
        <p:nvPicPr>
          <p:cNvPr name="Picture 7" id="7"/>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100069">
            <a:off x="-3732951" y="5954557"/>
            <a:ext cx="6607486" cy="6607486"/>
          </a:xfrm>
          <a:prstGeom prst="rect">
            <a:avLst/>
          </a:prstGeom>
        </p:spPr>
      </p:pic>
      <p:sp>
        <p:nvSpPr>
          <p:cNvPr name="TextBox 8" id="8"/>
          <p:cNvSpPr txBox="true"/>
          <p:nvPr/>
        </p:nvSpPr>
        <p:spPr>
          <a:xfrm rot="0">
            <a:off x="1028700" y="866775"/>
            <a:ext cx="6661753" cy="2609850"/>
          </a:xfrm>
          <a:prstGeom prst="rect">
            <a:avLst/>
          </a:prstGeom>
        </p:spPr>
        <p:txBody>
          <a:bodyPr anchor="t" rtlCol="false" tIns="0" lIns="0" bIns="0" rIns="0">
            <a:spAutoFit/>
          </a:bodyPr>
          <a:lstStyle/>
          <a:p>
            <a:pPr algn="l" marL="0" indent="0" lvl="0">
              <a:lnSpc>
                <a:spcPts val="9600"/>
              </a:lnSpc>
              <a:spcBef>
                <a:spcPct val="0"/>
              </a:spcBef>
            </a:pPr>
            <a:r>
              <a:rPr lang="en-US" sz="8000" u="none">
                <a:solidFill>
                  <a:srgbClr val="FFFAF6"/>
                </a:solidFill>
                <a:latin typeface="Handyman"/>
              </a:rPr>
              <a:t>Fonts In this Presentation</a:t>
            </a:r>
          </a:p>
        </p:txBody>
      </p:sp>
      <p:sp>
        <p:nvSpPr>
          <p:cNvPr name="TextBox 9" id="9"/>
          <p:cNvSpPr txBox="true"/>
          <p:nvPr/>
        </p:nvSpPr>
        <p:spPr>
          <a:xfrm rot="0">
            <a:off x="8789869" y="7099723"/>
            <a:ext cx="7348487" cy="1460500"/>
          </a:xfrm>
          <a:prstGeom prst="rect">
            <a:avLst/>
          </a:prstGeom>
        </p:spPr>
        <p:txBody>
          <a:bodyPr anchor="t" rtlCol="false" tIns="0" lIns="0" bIns="0" rIns="0">
            <a:spAutoFit/>
          </a:bodyPr>
          <a:lstStyle/>
          <a:p>
            <a:pPr algn="l" marL="0" indent="0" lvl="0">
              <a:lnSpc>
                <a:spcPts val="10400"/>
              </a:lnSpc>
              <a:spcBef>
                <a:spcPct val="0"/>
              </a:spcBef>
            </a:pPr>
            <a:r>
              <a:rPr lang="en-US" sz="8000">
                <a:solidFill>
                  <a:srgbClr val="F6836B"/>
                </a:solidFill>
                <a:latin typeface="Handyman"/>
              </a:rPr>
              <a:t>Happy designing! </a:t>
            </a:r>
          </a:p>
        </p:txBody>
      </p:sp>
      <p:pic>
        <p:nvPicPr>
          <p:cNvPr name="Picture 10" id="10"/>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8622226">
            <a:off x="8379047" y="-5496436"/>
            <a:ext cx="6607486" cy="6607486"/>
          </a:xfrm>
          <a:prstGeom prst="rect">
            <a:avLst/>
          </a:prstGeom>
        </p:spPr>
      </p:pic>
      <p:pic>
        <p:nvPicPr>
          <p:cNvPr name="Picture 11" id="11"/>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3583057">
            <a:off x="16669954" y="3640859"/>
            <a:ext cx="6607486" cy="6607486"/>
          </a:xfrm>
          <a:prstGeom prst="rect">
            <a:avLst/>
          </a:prstGeom>
        </p:spPr>
      </p:pic>
      <p:pic>
        <p:nvPicPr>
          <p:cNvPr name="Picture 12" id="12"/>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3583057">
            <a:off x="14984257" y="-4725261"/>
            <a:ext cx="6607486" cy="6607486"/>
          </a:xfrm>
          <a:prstGeom prst="rect">
            <a:avLst/>
          </a:prstGeom>
        </p:spPr>
      </p:pic>
      <p:pic>
        <p:nvPicPr>
          <p:cNvPr name="Picture 13" id="13"/>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1589716">
            <a:off x="6210475" y="9160186"/>
            <a:ext cx="2011164" cy="2011164"/>
          </a:xfrm>
          <a:prstGeom prst="rect">
            <a:avLst/>
          </a:prstGeom>
        </p:spPr>
      </p:pic>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true" flipV="false" rot="0">
            <a:off x="-9002225" y="-4609856"/>
            <a:ext cx="17022351" cy="17532384"/>
          </a:xfrm>
          <a:prstGeom prst="rect">
            <a:avLst/>
          </a:prstGeom>
        </p:spPr>
      </p:pic>
      <p:sp>
        <p:nvSpPr>
          <p:cNvPr name="TextBox 3" id="3"/>
          <p:cNvSpPr txBox="true"/>
          <p:nvPr/>
        </p:nvSpPr>
        <p:spPr>
          <a:xfrm rot="0">
            <a:off x="1028700" y="781050"/>
            <a:ext cx="5059131" cy="2609850"/>
          </a:xfrm>
          <a:prstGeom prst="rect">
            <a:avLst/>
          </a:prstGeom>
        </p:spPr>
        <p:txBody>
          <a:bodyPr anchor="t" rtlCol="false" tIns="0" lIns="0" bIns="0" rIns="0">
            <a:spAutoFit/>
          </a:bodyPr>
          <a:lstStyle/>
          <a:p>
            <a:pPr algn="l" marL="0" indent="0" lvl="0">
              <a:lnSpc>
                <a:spcPts val="9600"/>
              </a:lnSpc>
              <a:spcBef>
                <a:spcPct val="0"/>
              </a:spcBef>
            </a:pPr>
            <a:r>
              <a:rPr lang="en-US" sz="8000" u="none">
                <a:solidFill>
                  <a:srgbClr val="FFFAF6"/>
                </a:solidFill>
                <a:latin typeface="Handyman"/>
              </a:rPr>
              <a:t>Resource </a:t>
            </a:r>
          </a:p>
          <a:p>
            <a:pPr algn="l" marL="0" indent="0" lvl="0">
              <a:lnSpc>
                <a:spcPts val="9600"/>
              </a:lnSpc>
              <a:spcBef>
                <a:spcPct val="0"/>
              </a:spcBef>
            </a:pPr>
            <a:r>
              <a:rPr lang="en-US" sz="8000" u="none">
                <a:solidFill>
                  <a:srgbClr val="FFFAF6"/>
                </a:solidFill>
                <a:latin typeface="Handyman"/>
              </a:rPr>
              <a:t>Page</a:t>
            </a:r>
          </a:p>
        </p:txBody>
      </p:sp>
      <p:sp>
        <p:nvSpPr>
          <p:cNvPr name="TextBox 4" id="4"/>
          <p:cNvSpPr txBox="true"/>
          <p:nvPr/>
        </p:nvSpPr>
        <p:spPr>
          <a:xfrm rot="0">
            <a:off x="1028700" y="4904906"/>
            <a:ext cx="5059131" cy="2331720"/>
          </a:xfrm>
          <a:prstGeom prst="rect">
            <a:avLst/>
          </a:prstGeom>
        </p:spPr>
        <p:txBody>
          <a:bodyPr anchor="t" rtlCol="false" tIns="0" lIns="0" bIns="0" rIns="0">
            <a:spAutoFit/>
          </a:bodyPr>
          <a:lstStyle/>
          <a:p>
            <a:pPr>
              <a:lnSpc>
                <a:spcPts val="3120"/>
              </a:lnSpc>
            </a:pPr>
            <a:r>
              <a:rPr lang="en-US" sz="2400">
                <a:solidFill>
                  <a:srgbClr val="FFFAF6"/>
                </a:solidFill>
                <a:latin typeface="Noto Sans"/>
              </a:rPr>
              <a:t>Use these design resources in your Canva Presentation. Happy designing! </a:t>
            </a:r>
          </a:p>
          <a:p>
            <a:pPr>
              <a:lnSpc>
                <a:spcPts val="3120"/>
              </a:lnSpc>
            </a:pPr>
          </a:p>
          <a:p>
            <a:pPr>
              <a:lnSpc>
                <a:spcPts val="3120"/>
              </a:lnSpc>
            </a:pPr>
            <a:r>
              <a:rPr lang="en-US" sz="2400">
                <a:solidFill>
                  <a:srgbClr val="FFFAF6"/>
                </a:solidFill>
                <a:latin typeface="Noto Sans"/>
              </a:rPr>
              <a:t>Don't forget to delete this page before presenting.</a:t>
            </a:r>
            <a:r>
              <a:rPr lang="en-US" sz="2400">
                <a:solidFill>
                  <a:srgbClr val="FFFAF6"/>
                </a:solidFill>
                <a:latin typeface="Noto Sans"/>
              </a:rPr>
              <a:t> </a:t>
            </a:r>
          </a:p>
        </p:txBody>
      </p:sp>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900880" y="873469"/>
            <a:ext cx="1639663" cy="1639663"/>
          </a:xfrm>
          <a:prstGeom prst="rect">
            <a:avLst/>
          </a:prstGeom>
        </p:spPr>
      </p:pic>
      <p:pic>
        <p:nvPicPr>
          <p:cNvPr name="Picture 6" id="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1928784" y="801302"/>
            <a:ext cx="1783996" cy="1783996"/>
          </a:xfrm>
          <a:prstGeom prst="rect">
            <a:avLst/>
          </a:prstGeom>
        </p:spPr>
      </p:pic>
      <p:pic>
        <p:nvPicPr>
          <p:cNvPr name="Picture 7" id="7"/>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8867983" y="3059398"/>
            <a:ext cx="1705458" cy="1705458"/>
          </a:xfrm>
          <a:prstGeom prst="rect">
            <a:avLst/>
          </a:prstGeom>
        </p:spPr>
      </p:pic>
      <p:pic>
        <p:nvPicPr>
          <p:cNvPr name="Picture 8" id="8"/>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4926880" y="825922"/>
            <a:ext cx="1734756" cy="1734756"/>
          </a:xfrm>
          <a:prstGeom prst="rect">
            <a:avLst/>
          </a:prstGeom>
        </p:spPr>
      </p:pic>
      <p:pic>
        <p:nvPicPr>
          <p:cNvPr name="Picture 9" id="9"/>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8858796" y="5403518"/>
            <a:ext cx="1723832" cy="1723832"/>
          </a:xfrm>
          <a:prstGeom prst="rect">
            <a:avLst/>
          </a:prstGeom>
        </p:spPr>
      </p:pic>
      <p:pic>
        <p:nvPicPr>
          <p:cNvPr name="Picture 10" id="10"/>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1983480" y="3074825"/>
            <a:ext cx="1674604" cy="1674604"/>
          </a:xfrm>
          <a:prstGeom prst="rect">
            <a:avLst/>
          </a:prstGeom>
        </p:spPr>
      </p:pic>
      <p:pic>
        <p:nvPicPr>
          <p:cNvPr name="Picture 11" id="11"/>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4926880" y="3044749"/>
            <a:ext cx="1734756" cy="1734756"/>
          </a:xfrm>
          <a:prstGeom prst="rect">
            <a:avLst/>
          </a:prstGeom>
        </p:spPr>
      </p:pic>
      <p:pic>
        <p:nvPicPr>
          <p:cNvPr name="Picture 12" id="12"/>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14881500" y="5352676"/>
            <a:ext cx="1825515" cy="1825515"/>
          </a:xfrm>
          <a:prstGeom prst="rect">
            <a:avLst/>
          </a:prstGeom>
        </p:spPr>
      </p:pic>
      <p:pic>
        <p:nvPicPr>
          <p:cNvPr name="Picture 13" id="13"/>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8848801" y="7738520"/>
            <a:ext cx="1743821" cy="1743821"/>
          </a:xfrm>
          <a:prstGeom prst="rect">
            <a:avLst/>
          </a:prstGeom>
        </p:spPr>
      </p:pic>
      <p:pic>
        <p:nvPicPr>
          <p:cNvPr name="Picture 14" id="14"/>
          <p:cNvPicPr>
            <a:picLocks noChangeAspect="true"/>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0" t="0" r="0" b="0"/>
          <a:stretch>
            <a:fillRect/>
          </a:stretch>
        </p:blipFill>
        <p:spPr>
          <a:xfrm flipH="false" flipV="false" rot="0">
            <a:off x="11849590" y="5294241"/>
            <a:ext cx="1942385" cy="1942385"/>
          </a:xfrm>
          <a:prstGeom prst="rect">
            <a:avLst/>
          </a:prstGeom>
        </p:spPr>
      </p:pic>
      <p:pic>
        <p:nvPicPr>
          <p:cNvPr name="Picture 15" id="15"/>
          <p:cNvPicPr>
            <a:picLocks noChangeAspect="true"/>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l="0" t="0" r="0" b="0"/>
          <a:stretch>
            <a:fillRect/>
          </a:stretch>
        </p:blipFill>
        <p:spPr>
          <a:xfrm flipH="false" flipV="false" rot="0">
            <a:off x="11931703" y="7721351"/>
            <a:ext cx="1778157" cy="1778157"/>
          </a:xfrm>
          <a:prstGeom prst="rect">
            <a:avLst/>
          </a:prstGeom>
        </p:spPr>
      </p:pic>
      <p:pic>
        <p:nvPicPr>
          <p:cNvPr name="Picture 16" id="16"/>
          <p:cNvPicPr>
            <a:picLocks noChangeAspect="true"/>
          </p:cNvPicPr>
          <p:nvPr/>
        </p:nvPicPr>
        <p:blipFill>
          <a:blip r:embed="rId26">
            <a:alphaModFix amt="60000"/>
            <a:extLst>
              <a:ext uri="{28A0092B-C50C-407E-A947-70E740481C1C}">
                <a14:useLocalDpi xmlns:a14="http://schemas.microsoft.com/office/drawing/2010/main" val="0"/>
              </a:ext>
              <a:ext uri="{96DAC541-7B7A-43D3-8B79-37D633B846F1}">
                <asvg:svgBlip xmlns:asvg="http://schemas.microsoft.com/office/drawing/2016/SVG/main" r:embed="rId27"/>
              </a:ext>
            </a:extLst>
          </a:blip>
          <a:srcRect l="0" t="0" r="0" b="0"/>
          <a:stretch>
            <a:fillRect/>
          </a:stretch>
        </p:blipFill>
        <p:spPr>
          <a:xfrm flipH="false" flipV="false" rot="2554571">
            <a:off x="1748950" y="-5933412"/>
            <a:ext cx="6607486" cy="6607486"/>
          </a:xfrm>
          <a:prstGeom prst="rect">
            <a:avLst/>
          </a:prstGeom>
        </p:spPr>
      </p:pic>
      <p:pic>
        <p:nvPicPr>
          <p:cNvPr name="Picture 17" id="17"/>
          <p:cNvPicPr>
            <a:picLocks noChangeAspect="true"/>
          </p:cNvPicPr>
          <p:nvPr/>
        </p:nvPicPr>
        <p:blipFill>
          <a:blip r:embed="rId26">
            <a:alphaModFix amt="60000"/>
            <a:extLst>
              <a:ext uri="{28A0092B-C50C-407E-A947-70E740481C1C}">
                <a14:useLocalDpi xmlns:a14="http://schemas.microsoft.com/office/drawing/2010/main" val="0"/>
              </a:ext>
              <a:ext uri="{96DAC541-7B7A-43D3-8B79-37D633B846F1}">
                <asvg:svgBlip xmlns:asvg="http://schemas.microsoft.com/office/drawing/2016/SVG/main" r:embed="rId27"/>
              </a:ext>
            </a:extLst>
          </a:blip>
          <a:srcRect l="0" t="0" r="0" b="0"/>
          <a:stretch>
            <a:fillRect/>
          </a:stretch>
        </p:blipFill>
        <p:spPr>
          <a:xfrm flipH="false" flipV="false" rot="-2100069">
            <a:off x="-3532926" y="6178597"/>
            <a:ext cx="6607486" cy="6607486"/>
          </a:xfrm>
          <a:prstGeom prst="rect">
            <a:avLst/>
          </a:prstGeom>
        </p:spPr>
      </p:pic>
      <p:pic>
        <p:nvPicPr>
          <p:cNvPr name="Picture 18" id="18"/>
          <p:cNvPicPr>
            <a:picLocks noChangeAspect="true"/>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0" t="0" r="0" b="0"/>
          <a:stretch>
            <a:fillRect/>
          </a:stretch>
        </p:blipFill>
        <p:spPr>
          <a:xfrm flipH="false" flipV="false" rot="0">
            <a:off x="15091192" y="7749691"/>
            <a:ext cx="1732649" cy="1732649"/>
          </a:xfrm>
          <a:prstGeom prst="rect">
            <a:avLst/>
          </a:prstGeom>
        </p:spPr>
      </p:pic>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true" flipV="false" rot="0">
            <a:off x="-9002225" y="-4609856"/>
            <a:ext cx="17022351" cy="17532384"/>
          </a:xfrm>
          <a:prstGeom prst="rect">
            <a:avLst/>
          </a:prstGeom>
        </p:spPr>
      </p:pic>
      <p:pic>
        <p:nvPicPr>
          <p:cNvPr name="Picture 3" id="3"/>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554571">
            <a:off x="1705638" y="-5800062"/>
            <a:ext cx="6607486" cy="6607486"/>
          </a:xfrm>
          <a:prstGeom prst="rect">
            <a:avLst/>
          </a:prstGeom>
        </p:spPr>
      </p:pic>
      <p:pic>
        <p:nvPicPr>
          <p:cNvPr name="Picture 4" id="4"/>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100069">
            <a:off x="-3438252" y="6278407"/>
            <a:ext cx="6607486" cy="6607486"/>
          </a:xfrm>
          <a:prstGeom prst="rect">
            <a:avLst/>
          </a:prstGeom>
        </p:spPr>
      </p:pic>
      <p:sp>
        <p:nvSpPr>
          <p:cNvPr name="TextBox 5" id="5"/>
          <p:cNvSpPr txBox="true"/>
          <p:nvPr/>
        </p:nvSpPr>
        <p:spPr>
          <a:xfrm rot="0">
            <a:off x="1028700" y="781050"/>
            <a:ext cx="5059131" cy="2609850"/>
          </a:xfrm>
          <a:prstGeom prst="rect">
            <a:avLst/>
          </a:prstGeom>
        </p:spPr>
        <p:txBody>
          <a:bodyPr anchor="t" rtlCol="false" tIns="0" lIns="0" bIns="0" rIns="0">
            <a:spAutoFit/>
          </a:bodyPr>
          <a:lstStyle/>
          <a:p>
            <a:pPr algn="l" marL="0" indent="0" lvl="0">
              <a:lnSpc>
                <a:spcPts val="9600"/>
              </a:lnSpc>
              <a:spcBef>
                <a:spcPct val="0"/>
              </a:spcBef>
            </a:pPr>
            <a:r>
              <a:rPr lang="en-US" sz="8000" u="none">
                <a:solidFill>
                  <a:srgbClr val="FFFAF6"/>
                </a:solidFill>
                <a:latin typeface="Handyman"/>
              </a:rPr>
              <a:t>Resource </a:t>
            </a:r>
          </a:p>
          <a:p>
            <a:pPr algn="l" marL="0" indent="0" lvl="0">
              <a:lnSpc>
                <a:spcPts val="9600"/>
              </a:lnSpc>
              <a:spcBef>
                <a:spcPct val="0"/>
              </a:spcBef>
            </a:pPr>
            <a:r>
              <a:rPr lang="en-US" sz="8000" u="none">
                <a:solidFill>
                  <a:srgbClr val="FFFAF6"/>
                </a:solidFill>
                <a:latin typeface="Handyman"/>
              </a:rPr>
              <a:t>Page</a:t>
            </a:r>
          </a:p>
        </p:txBody>
      </p:sp>
      <p:sp>
        <p:nvSpPr>
          <p:cNvPr name="TextBox 6" id="6"/>
          <p:cNvSpPr txBox="true"/>
          <p:nvPr/>
        </p:nvSpPr>
        <p:spPr>
          <a:xfrm rot="0">
            <a:off x="1028700" y="4904906"/>
            <a:ext cx="5059131" cy="2331720"/>
          </a:xfrm>
          <a:prstGeom prst="rect">
            <a:avLst/>
          </a:prstGeom>
        </p:spPr>
        <p:txBody>
          <a:bodyPr anchor="t" rtlCol="false" tIns="0" lIns="0" bIns="0" rIns="0">
            <a:spAutoFit/>
          </a:bodyPr>
          <a:lstStyle/>
          <a:p>
            <a:pPr>
              <a:lnSpc>
                <a:spcPts val="3120"/>
              </a:lnSpc>
            </a:pPr>
            <a:r>
              <a:rPr lang="en-US" sz="2400">
                <a:solidFill>
                  <a:srgbClr val="FFFAF6"/>
                </a:solidFill>
                <a:latin typeface="Noto Sans"/>
              </a:rPr>
              <a:t>Use these design resources in your Canva Presentation. Happy designing! </a:t>
            </a:r>
          </a:p>
          <a:p>
            <a:pPr>
              <a:lnSpc>
                <a:spcPts val="3120"/>
              </a:lnSpc>
            </a:pPr>
          </a:p>
          <a:p>
            <a:pPr>
              <a:lnSpc>
                <a:spcPts val="3120"/>
              </a:lnSpc>
            </a:pPr>
            <a:r>
              <a:rPr lang="en-US" sz="2400">
                <a:solidFill>
                  <a:srgbClr val="FFFAF6"/>
                </a:solidFill>
                <a:latin typeface="Noto Sans"/>
              </a:rPr>
              <a:t>Don't forget to delete this page before presenting.</a:t>
            </a:r>
            <a:r>
              <a:rPr lang="en-US" sz="2400">
                <a:solidFill>
                  <a:srgbClr val="FFFAF6"/>
                </a:solidFill>
                <a:latin typeface="Noto Sans"/>
              </a:rPr>
              <a:t> </a:t>
            </a:r>
          </a:p>
        </p:txBody>
      </p:sp>
      <p:pic>
        <p:nvPicPr>
          <p:cNvPr name="Picture 7" id="7"/>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8261531" y="1649160"/>
            <a:ext cx="847097" cy="728504"/>
          </a:xfrm>
          <a:prstGeom prst="rect">
            <a:avLst/>
          </a:prstGeom>
        </p:spPr>
      </p:pic>
      <p:pic>
        <p:nvPicPr>
          <p:cNvPr name="Picture 8" id="8"/>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0884337" y="1597411"/>
            <a:ext cx="579376" cy="832001"/>
          </a:xfrm>
          <a:prstGeom prst="rect">
            <a:avLst/>
          </a:prstGeom>
        </p:spPr>
      </p:pic>
      <p:pic>
        <p:nvPicPr>
          <p:cNvPr name="Picture 9" id="9"/>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9580482" y="1597411"/>
            <a:ext cx="832001" cy="832001"/>
          </a:xfrm>
          <a:prstGeom prst="rect">
            <a:avLst/>
          </a:prstGeom>
        </p:spPr>
      </p:pic>
      <p:pic>
        <p:nvPicPr>
          <p:cNvPr name="Picture 10" id="10"/>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1935567" y="1700909"/>
            <a:ext cx="1017021" cy="625006"/>
          </a:xfrm>
          <a:prstGeom prst="rect">
            <a:avLst/>
          </a:prstGeom>
        </p:spPr>
      </p:pic>
      <p:pic>
        <p:nvPicPr>
          <p:cNvPr name="Picture 11" id="11"/>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3424442" y="1641732"/>
            <a:ext cx="743360" cy="743360"/>
          </a:xfrm>
          <a:prstGeom prst="rect">
            <a:avLst/>
          </a:prstGeom>
        </p:spPr>
      </p:pic>
      <p:pic>
        <p:nvPicPr>
          <p:cNvPr name="Picture 12" id="12"/>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4639656" y="1641732"/>
            <a:ext cx="822632" cy="743360"/>
          </a:xfrm>
          <a:prstGeom prst="rect">
            <a:avLst/>
          </a:prstGeom>
        </p:spPr>
      </p:pic>
      <p:pic>
        <p:nvPicPr>
          <p:cNvPr name="Picture 13" id="13"/>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15934142" y="1641732"/>
            <a:ext cx="496024" cy="743360"/>
          </a:xfrm>
          <a:prstGeom prst="rect">
            <a:avLst/>
          </a:prstGeom>
        </p:spPr>
      </p:pic>
      <p:pic>
        <p:nvPicPr>
          <p:cNvPr name="Picture 14" id="14"/>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9440488" y="3171656"/>
            <a:ext cx="743360" cy="743360"/>
          </a:xfrm>
          <a:prstGeom prst="rect">
            <a:avLst/>
          </a:prstGeom>
        </p:spPr>
      </p:pic>
      <p:pic>
        <p:nvPicPr>
          <p:cNvPr name="Picture 15" id="15"/>
          <p:cNvPicPr>
            <a:picLocks noChangeAspect="true"/>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0" t="0" r="0" b="0"/>
          <a:stretch>
            <a:fillRect/>
          </a:stretch>
        </p:blipFill>
        <p:spPr>
          <a:xfrm flipH="false" flipV="false" rot="0">
            <a:off x="8280849" y="3171656"/>
            <a:ext cx="743360" cy="743360"/>
          </a:xfrm>
          <a:prstGeom prst="rect">
            <a:avLst/>
          </a:prstGeom>
        </p:spPr>
      </p:pic>
      <p:pic>
        <p:nvPicPr>
          <p:cNvPr name="Picture 16" id="16"/>
          <p:cNvPicPr>
            <a:picLocks noChangeAspect="true"/>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l="0" t="0" r="0" b="0"/>
          <a:stretch>
            <a:fillRect/>
          </a:stretch>
        </p:blipFill>
        <p:spPr>
          <a:xfrm flipH="false" flipV="false" rot="0">
            <a:off x="16902020" y="1597411"/>
            <a:ext cx="602067" cy="832001"/>
          </a:xfrm>
          <a:prstGeom prst="rect">
            <a:avLst/>
          </a:prstGeom>
        </p:spPr>
      </p:pic>
      <p:pic>
        <p:nvPicPr>
          <p:cNvPr name="Picture 17" id="17"/>
          <p:cNvPicPr>
            <a:picLocks noChangeAspect="true"/>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l="0" t="0" r="0" b="0"/>
          <a:stretch>
            <a:fillRect/>
          </a:stretch>
        </p:blipFill>
        <p:spPr>
          <a:xfrm flipH="false" flipV="false" rot="0">
            <a:off x="15375699" y="3127335"/>
            <a:ext cx="827463" cy="832001"/>
          </a:xfrm>
          <a:prstGeom prst="rect">
            <a:avLst/>
          </a:prstGeom>
        </p:spPr>
      </p:pic>
      <p:pic>
        <p:nvPicPr>
          <p:cNvPr name="Picture 18" id="18"/>
          <p:cNvPicPr>
            <a:picLocks noChangeAspect="true"/>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0" t="0" r="0" b="0"/>
          <a:stretch>
            <a:fillRect/>
          </a:stretch>
        </p:blipFill>
        <p:spPr>
          <a:xfrm flipH="false" flipV="false" rot="0">
            <a:off x="12940874" y="3127335"/>
            <a:ext cx="871621" cy="832001"/>
          </a:xfrm>
          <a:prstGeom prst="rect">
            <a:avLst/>
          </a:prstGeom>
        </p:spPr>
      </p:pic>
      <p:pic>
        <p:nvPicPr>
          <p:cNvPr name="Picture 19" id="19"/>
          <p:cNvPicPr>
            <a:picLocks noChangeAspect="true"/>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l="0" t="0" r="0" b="0"/>
          <a:stretch>
            <a:fillRect/>
          </a:stretch>
        </p:blipFill>
        <p:spPr>
          <a:xfrm flipH="false" flipV="false" rot="0">
            <a:off x="11842354" y="3127335"/>
            <a:ext cx="682241" cy="832001"/>
          </a:xfrm>
          <a:prstGeom prst="rect">
            <a:avLst/>
          </a:prstGeom>
        </p:spPr>
      </p:pic>
      <p:pic>
        <p:nvPicPr>
          <p:cNvPr name="Picture 20" id="20"/>
          <p:cNvPicPr>
            <a:picLocks noChangeAspect="true"/>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l="0" t="0" r="0" b="0"/>
          <a:stretch>
            <a:fillRect/>
          </a:stretch>
        </p:blipFill>
        <p:spPr>
          <a:xfrm flipH="false" flipV="false" rot="0">
            <a:off x="10600126" y="3127335"/>
            <a:ext cx="825951" cy="832001"/>
          </a:xfrm>
          <a:prstGeom prst="rect">
            <a:avLst/>
          </a:prstGeom>
        </p:spPr>
      </p:pic>
      <p:pic>
        <p:nvPicPr>
          <p:cNvPr name="Picture 21" id="21"/>
          <p:cNvPicPr>
            <a:picLocks noChangeAspect="true"/>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l="0" t="0" r="0" b="0"/>
          <a:stretch>
            <a:fillRect/>
          </a:stretch>
        </p:blipFill>
        <p:spPr>
          <a:xfrm flipH="false" flipV="false" rot="0">
            <a:off x="14228772" y="3127335"/>
            <a:ext cx="730649" cy="832001"/>
          </a:xfrm>
          <a:prstGeom prst="rect">
            <a:avLst/>
          </a:prstGeom>
        </p:spPr>
      </p:pic>
      <p:pic>
        <p:nvPicPr>
          <p:cNvPr name="Picture 22" id="22"/>
          <p:cNvPicPr>
            <a:picLocks noChangeAspect="true"/>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l="0" t="0" r="0" b="0"/>
          <a:stretch>
            <a:fillRect/>
          </a:stretch>
        </p:blipFill>
        <p:spPr>
          <a:xfrm flipH="false" flipV="false" rot="0">
            <a:off x="16619440" y="3242891"/>
            <a:ext cx="1010671" cy="600890"/>
          </a:xfrm>
          <a:prstGeom prst="rect">
            <a:avLst/>
          </a:prstGeom>
        </p:spPr>
      </p:pic>
      <p:pic>
        <p:nvPicPr>
          <p:cNvPr name="Picture 23" id="23"/>
          <p:cNvPicPr>
            <a:picLocks noChangeAspect="true"/>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rcRect l="0" t="0" r="0" b="0"/>
          <a:stretch>
            <a:fillRect/>
          </a:stretch>
        </p:blipFill>
        <p:spPr>
          <a:xfrm flipH="false" flipV="false" rot="0">
            <a:off x="9788347" y="4697288"/>
            <a:ext cx="832001" cy="832001"/>
          </a:xfrm>
          <a:prstGeom prst="rect">
            <a:avLst/>
          </a:prstGeom>
        </p:spPr>
      </p:pic>
      <p:pic>
        <p:nvPicPr>
          <p:cNvPr name="Picture 24" id="24"/>
          <p:cNvPicPr>
            <a:picLocks noChangeAspect="true"/>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rcRect l="0" t="0" r="0" b="0"/>
          <a:stretch>
            <a:fillRect/>
          </a:stretch>
        </p:blipFill>
        <p:spPr>
          <a:xfrm flipH="false" flipV="false" rot="0">
            <a:off x="8280849" y="4697288"/>
            <a:ext cx="967444" cy="832001"/>
          </a:xfrm>
          <a:prstGeom prst="rect">
            <a:avLst/>
          </a:prstGeom>
        </p:spPr>
      </p:pic>
      <p:pic>
        <p:nvPicPr>
          <p:cNvPr name="Picture 25" id="25"/>
          <p:cNvPicPr>
            <a:picLocks noChangeAspect="true"/>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rcRect l="0" t="0" r="0" b="0"/>
          <a:stretch>
            <a:fillRect/>
          </a:stretch>
        </p:blipFill>
        <p:spPr>
          <a:xfrm flipH="false" flipV="false" rot="0">
            <a:off x="8225548" y="6216043"/>
            <a:ext cx="931977" cy="832001"/>
          </a:xfrm>
          <a:prstGeom prst="rect">
            <a:avLst/>
          </a:prstGeom>
        </p:spPr>
      </p:pic>
      <p:pic>
        <p:nvPicPr>
          <p:cNvPr name="Picture 26" id="26"/>
          <p:cNvPicPr>
            <a:picLocks noChangeAspect="true"/>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rcRect l="0" t="0" r="0" b="0"/>
          <a:stretch>
            <a:fillRect/>
          </a:stretch>
        </p:blipFill>
        <p:spPr>
          <a:xfrm flipH="false" flipV="false" rot="0">
            <a:off x="11160403" y="4697288"/>
            <a:ext cx="832001" cy="832001"/>
          </a:xfrm>
          <a:prstGeom prst="rect">
            <a:avLst/>
          </a:prstGeom>
        </p:spPr>
      </p:pic>
      <p:pic>
        <p:nvPicPr>
          <p:cNvPr name="Picture 27" id="27"/>
          <p:cNvPicPr>
            <a:picLocks noChangeAspect="true"/>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rcRect l="0" t="0" r="0" b="0"/>
          <a:stretch>
            <a:fillRect/>
          </a:stretch>
        </p:blipFill>
        <p:spPr>
          <a:xfrm flipH="false" flipV="false" rot="0">
            <a:off x="12532459" y="4697288"/>
            <a:ext cx="830489" cy="832001"/>
          </a:xfrm>
          <a:prstGeom prst="rect">
            <a:avLst/>
          </a:prstGeom>
        </p:spPr>
      </p:pic>
      <p:pic>
        <p:nvPicPr>
          <p:cNvPr name="Picture 28" id="28"/>
          <p:cNvPicPr>
            <a:picLocks noChangeAspect="true"/>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rcRect l="0" t="0" r="0" b="0"/>
          <a:stretch>
            <a:fillRect/>
          </a:stretch>
        </p:blipFill>
        <p:spPr>
          <a:xfrm flipH="false" flipV="false" rot="0">
            <a:off x="13903002" y="4697288"/>
            <a:ext cx="904349" cy="832001"/>
          </a:xfrm>
          <a:prstGeom prst="rect">
            <a:avLst/>
          </a:prstGeom>
        </p:spPr>
      </p:pic>
      <p:pic>
        <p:nvPicPr>
          <p:cNvPr name="Picture 29" id="29"/>
          <p:cNvPicPr>
            <a:picLocks noChangeAspect="true"/>
          </p:cNvPicPr>
          <p:nvPr/>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rcRect l="0" t="0" r="0" b="0"/>
          <a:stretch>
            <a:fillRect/>
          </a:stretch>
        </p:blipFill>
        <p:spPr>
          <a:xfrm flipH="false" flipV="false" rot="0">
            <a:off x="15347406" y="4700894"/>
            <a:ext cx="665830" cy="824789"/>
          </a:xfrm>
          <a:prstGeom prst="rect">
            <a:avLst/>
          </a:prstGeom>
        </p:spPr>
      </p:pic>
      <p:pic>
        <p:nvPicPr>
          <p:cNvPr name="Picture 30" id="30"/>
          <p:cNvPicPr>
            <a:picLocks noChangeAspect="true"/>
          </p:cNvPicPr>
          <p:nvPr/>
        </p:nvPicPr>
        <p:blipFill>
          <a:blip r:embed="rId52">
            <a:extLst>
              <a:ext uri="{28A0092B-C50C-407E-A947-70E740481C1C}">
                <a14:useLocalDpi xmlns:a14="http://schemas.microsoft.com/office/drawing/2010/main" val="0"/>
              </a:ext>
              <a:ext uri="{96DAC541-7B7A-43D3-8B79-37D633B846F1}">
                <asvg:svgBlip xmlns:asvg="http://schemas.microsoft.com/office/drawing/2016/SVG/main" r:embed="rId53"/>
              </a:ext>
            </a:extLst>
          </a:blip>
          <a:srcRect l="0" t="0" r="0" b="0"/>
          <a:stretch>
            <a:fillRect/>
          </a:stretch>
        </p:blipFill>
        <p:spPr>
          <a:xfrm flipH="false" flipV="false" rot="0">
            <a:off x="16619440" y="4840151"/>
            <a:ext cx="950796" cy="546276"/>
          </a:xfrm>
          <a:prstGeom prst="rect">
            <a:avLst/>
          </a:prstGeom>
        </p:spPr>
      </p:pic>
      <p:pic>
        <p:nvPicPr>
          <p:cNvPr name="Picture 31" id="31"/>
          <p:cNvPicPr>
            <a:picLocks noChangeAspect="true"/>
          </p:cNvPicPr>
          <p:nvPr/>
        </p:nvPicPr>
        <p:blipFill>
          <a:blip r:embed="rId54">
            <a:extLst>
              <a:ext uri="{28A0092B-C50C-407E-A947-70E740481C1C}">
                <a14:useLocalDpi xmlns:a14="http://schemas.microsoft.com/office/drawing/2010/main" val="0"/>
              </a:ext>
              <a:ext uri="{96DAC541-7B7A-43D3-8B79-37D633B846F1}">
                <asvg:svgBlip xmlns:asvg="http://schemas.microsoft.com/office/drawing/2016/SVG/main" r:embed="rId55"/>
              </a:ext>
            </a:extLst>
          </a:blip>
          <a:srcRect l="0" t="0" r="0" b="0"/>
          <a:stretch>
            <a:fillRect/>
          </a:stretch>
        </p:blipFill>
        <p:spPr>
          <a:xfrm flipH="false" flipV="false" rot="0">
            <a:off x="9615903" y="6210124"/>
            <a:ext cx="601346" cy="824789"/>
          </a:xfrm>
          <a:prstGeom prst="rect">
            <a:avLst/>
          </a:prstGeom>
        </p:spPr>
      </p:pic>
      <p:pic>
        <p:nvPicPr>
          <p:cNvPr name="Picture 32" id="32"/>
          <p:cNvPicPr>
            <a:picLocks noChangeAspect="true"/>
          </p:cNvPicPr>
          <p:nvPr/>
        </p:nvPicPr>
        <p:blipFill>
          <a:blip r:embed="rId56">
            <a:extLst>
              <a:ext uri="{28A0092B-C50C-407E-A947-70E740481C1C}">
                <a14:useLocalDpi xmlns:a14="http://schemas.microsoft.com/office/drawing/2010/main" val="0"/>
              </a:ext>
              <a:ext uri="{96DAC541-7B7A-43D3-8B79-37D633B846F1}">
                <asvg:svgBlip xmlns:asvg="http://schemas.microsoft.com/office/drawing/2016/SVG/main" r:embed="rId57"/>
              </a:ext>
            </a:extLst>
          </a:blip>
          <a:srcRect l="0" t="0" r="0" b="0"/>
          <a:stretch>
            <a:fillRect/>
          </a:stretch>
        </p:blipFill>
        <p:spPr>
          <a:xfrm flipH="false" flipV="false" rot="0">
            <a:off x="10675627" y="6219649"/>
            <a:ext cx="773802" cy="824789"/>
          </a:xfrm>
          <a:prstGeom prst="rect">
            <a:avLst/>
          </a:prstGeom>
        </p:spPr>
      </p:pic>
      <p:pic>
        <p:nvPicPr>
          <p:cNvPr name="Picture 33" id="33"/>
          <p:cNvPicPr>
            <a:picLocks noChangeAspect="true"/>
          </p:cNvPicPr>
          <p:nvPr/>
        </p:nvPicPr>
        <p:blipFill>
          <a:blip r:embed="rId58">
            <a:extLst>
              <a:ext uri="{28A0092B-C50C-407E-A947-70E740481C1C}">
                <a14:useLocalDpi xmlns:a14="http://schemas.microsoft.com/office/drawing/2010/main" val="0"/>
              </a:ext>
              <a:ext uri="{96DAC541-7B7A-43D3-8B79-37D633B846F1}">
                <asvg:svgBlip xmlns:asvg="http://schemas.microsoft.com/office/drawing/2016/SVG/main" r:embed="rId59"/>
              </a:ext>
            </a:extLst>
          </a:blip>
          <a:srcRect l="0" t="0" r="0" b="0"/>
          <a:stretch>
            <a:fillRect/>
          </a:stretch>
        </p:blipFill>
        <p:spPr>
          <a:xfrm flipH="false" flipV="false" rot="0">
            <a:off x="11907807" y="6272285"/>
            <a:ext cx="525902" cy="719517"/>
          </a:xfrm>
          <a:prstGeom prst="rect">
            <a:avLst/>
          </a:prstGeom>
        </p:spPr>
      </p:pic>
      <p:pic>
        <p:nvPicPr>
          <p:cNvPr name="Picture 34" id="34"/>
          <p:cNvPicPr>
            <a:picLocks noChangeAspect="true"/>
          </p:cNvPicPr>
          <p:nvPr/>
        </p:nvPicPr>
        <p:blipFill>
          <a:blip r:embed="rId60">
            <a:extLst>
              <a:ext uri="{28A0092B-C50C-407E-A947-70E740481C1C}">
                <a14:useLocalDpi xmlns:a14="http://schemas.microsoft.com/office/drawing/2010/main" val="0"/>
              </a:ext>
              <a:ext uri="{96DAC541-7B7A-43D3-8B79-37D633B846F1}">
                <asvg:svgBlip xmlns:asvg="http://schemas.microsoft.com/office/drawing/2016/SVG/main" r:embed="rId61"/>
              </a:ext>
            </a:extLst>
          </a:blip>
          <a:srcRect l="0" t="0" r="0" b="0"/>
          <a:stretch>
            <a:fillRect/>
          </a:stretch>
        </p:blipFill>
        <p:spPr>
          <a:xfrm flipH="false" flipV="false" rot="0">
            <a:off x="12892087" y="6349073"/>
            <a:ext cx="940385" cy="565941"/>
          </a:xfrm>
          <a:prstGeom prst="rect">
            <a:avLst/>
          </a:prstGeom>
        </p:spPr>
      </p:pic>
      <p:pic>
        <p:nvPicPr>
          <p:cNvPr name="Picture 35" id="35"/>
          <p:cNvPicPr>
            <a:picLocks noChangeAspect="true"/>
          </p:cNvPicPr>
          <p:nvPr/>
        </p:nvPicPr>
        <p:blipFill>
          <a:blip r:embed="rId62">
            <a:extLst>
              <a:ext uri="{28A0092B-C50C-407E-A947-70E740481C1C}">
                <a14:useLocalDpi xmlns:a14="http://schemas.microsoft.com/office/drawing/2010/main" val="0"/>
              </a:ext>
              <a:ext uri="{96DAC541-7B7A-43D3-8B79-37D633B846F1}">
                <asvg:svgBlip xmlns:asvg="http://schemas.microsoft.com/office/drawing/2016/SVG/main" r:embed="rId63"/>
              </a:ext>
            </a:extLst>
          </a:blip>
          <a:srcRect l="0" t="0" r="0" b="0"/>
          <a:stretch>
            <a:fillRect/>
          </a:stretch>
        </p:blipFill>
        <p:spPr>
          <a:xfrm flipH="false" flipV="false" rot="0">
            <a:off x="14290849" y="6272285"/>
            <a:ext cx="911831" cy="719517"/>
          </a:xfrm>
          <a:prstGeom prst="rect">
            <a:avLst/>
          </a:prstGeom>
        </p:spPr>
      </p:pic>
      <p:pic>
        <p:nvPicPr>
          <p:cNvPr name="Picture 36" id="36"/>
          <p:cNvPicPr>
            <a:picLocks noChangeAspect="true"/>
          </p:cNvPicPr>
          <p:nvPr/>
        </p:nvPicPr>
        <p:blipFill>
          <a:blip r:embed="rId64">
            <a:extLst>
              <a:ext uri="{28A0092B-C50C-407E-A947-70E740481C1C}">
                <a14:useLocalDpi xmlns:a14="http://schemas.microsoft.com/office/drawing/2010/main" val="0"/>
              </a:ext>
              <a:ext uri="{96DAC541-7B7A-43D3-8B79-37D633B846F1}">
                <asvg:svgBlip xmlns:asvg="http://schemas.microsoft.com/office/drawing/2016/SVG/main" r:embed="rId65"/>
              </a:ext>
            </a:extLst>
          </a:blip>
          <a:srcRect l="0" t="0" r="0" b="0"/>
          <a:stretch>
            <a:fillRect/>
          </a:stretch>
        </p:blipFill>
        <p:spPr>
          <a:xfrm flipH="false" flipV="false" rot="0">
            <a:off x="15661058" y="6272285"/>
            <a:ext cx="719517" cy="719517"/>
          </a:xfrm>
          <a:prstGeom prst="rect">
            <a:avLst/>
          </a:prstGeom>
        </p:spPr>
      </p:pic>
      <p:pic>
        <p:nvPicPr>
          <p:cNvPr name="Picture 37" id="37"/>
          <p:cNvPicPr>
            <a:picLocks noChangeAspect="true"/>
          </p:cNvPicPr>
          <p:nvPr/>
        </p:nvPicPr>
        <p:blipFill>
          <a:blip r:embed="rId66">
            <a:extLst>
              <a:ext uri="{28A0092B-C50C-407E-A947-70E740481C1C}">
                <a14:useLocalDpi xmlns:a14="http://schemas.microsoft.com/office/drawing/2010/main" val="0"/>
              </a:ext>
              <a:ext uri="{96DAC541-7B7A-43D3-8B79-37D633B846F1}">
                <asvg:svgBlip xmlns:asvg="http://schemas.microsoft.com/office/drawing/2016/SVG/main" r:embed="rId67"/>
              </a:ext>
            </a:extLst>
          </a:blip>
          <a:srcRect l="0" t="0" r="0" b="0"/>
          <a:stretch>
            <a:fillRect/>
          </a:stretch>
        </p:blipFill>
        <p:spPr>
          <a:xfrm flipH="false" flipV="false" rot="0">
            <a:off x="10735528" y="7801963"/>
            <a:ext cx="703404" cy="814467"/>
          </a:xfrm>
          <a:prstGeom prst="rect">
            <a:avLst/>
          </a:prstGeom>
        </p:spPr>
      </p:pic>
      <p:pic>
        <p:nvPicPr>
          <p:cNvPr name="Picture 38" id="38"/>
          <p:cNvPicPr>
            <a:picLocks noChangeAspect="true"/>
          </p:cNvPicPr>
          <p:nvPr/>
        </p:nvPicPr>
        <p:blipFill>
          <a:blip r:embed="rId68">
            <a:extLst>
              <a:ext uri="{28A0092B-C50C-407E-A947-70E740481C1C}">
                <a14:useLocalDpi xmlns:a14="http://schemas.microsoft.com/office/drawing/2010/main" val="0"/>
              </a:ext>
              <a:ext uri="{96DAC541-7B7A-43D3-8B79-37D633B846F1}">
                <asvg:svgBlip xmlns:asvg="http://schemas.microsoft.com/office/drawing/2016/SVG/main" r:embed="rId69"/>
              </a:ext>
            </a:extLst>
          </a:blip>
          <a:srcRect l="0" t="0" r="0" b="0"/>
          <a:stretch>
            <a:fillRect/>
          </a:stretch>
        </p:blipFill>
        <p:spPr>
          <a:xfrm flipH="false" flipV="false" rot="0">
            <a:off x="9437400" y="7728803"/>
            <a:ext cx="744172" cy="960786"/>
          </a:xfrm>
          <a:prstGeom prst="rect">
            <a:avLst/>
          </a:prstGeom>
        </p:spPr>
      </p:pic>
      <p:pic>
        <p:nvPicPr>
          <p:cNvPr name="Picture 39" id="39"/>
          <p:cNvPicPr>
            <a:picLocks noChangeAspect="true"/>
          </p:cNvPicPr>
          <p:nvPr/>
        </p:nvPicPr>
        <p:blipFill>
          <a:blip r:embed="rId70">
            <a:extLst>
              <a:ext uri="{28A0092B-C50C-407E-A947-70E740481C1C}">
                <a14:useLocalDpi xmlns:a14="http://schemas.microsoft.com/office/drawing/2010/main" val="0"/>
              </a:ext>
              <a:ext uri="{96DAC541-7B7A-43D3-8B79-37D633B846F1}">
                <asvg:svgBlip xmlns:asvg="http://schemas.microsoft.com/office/drawing/2016/SVG/main" r:embed="rId71"/>
              </a:ext>
            </a:extLst>
          </a:blip>
          <a:srcRect l="0" t="0" r="0" b="0"/>
          <a:stretch>
            <a:fillRect/>
          </a:stretch>
        </p:blipFill>
        <p:spPr>
          <a:xfrm flipH="false" flipV="false" rot="0">
            <a:off x="16838953" y="6272285"/>
            <a:ext cx="719517" cy="719517"/>
          </a:xfrm>
          <a:prstGeom prst="rect">
            <a:avLst/>
          </a:prstGeom>
        </p:spPr>
      </p:pic>
      <p:pic>
        <p:nvPicPr>
          <p:cNvPr name="Picture 40" id="40"/>
          <p:cNvPicPr>
            <a:picLocks noChangeAspect="true"/>
          </p:cNvPicPr>
          <p:nvPr/>
        </p:nvPicPr>
        <p:blipFill>
          <a:blip r:embed="rId72">
            <a:extLst>
              <a:ext uri="{28A0092B-C50C-407E-A947-70E740481C1C}">
                <a14:useLocalDpi xmlns:a14="http://schemas.microsoft.com/office/drawing/2010/main" val="0"/>
              </a:ext>
              <a:ext uri="{96DAC541-7B7A-43D3-8B79-37D633B846F1}">
                <asvg:svgBlip xmlns:asvg="http://schemas.microsoft.com/office/drawing/2016/SVG/main" r:embed="rId73"/>
              </a:ext>
            </a:extLst>
          </a:blip>
          <a:srcRect l="0" t="0" r="0" b="0"/>
          <a:stretch>
            <a:fillRect/>
          </a:stretch>
        </p:blipFill>
        <p:spPr>
          <a:xfrm flipH="false" flipV="false" rot="0">
            <a:off x="8366367" y="7728803"/>
            <a:ext cx="517077" cy="960786"/>
          </a:xfrm>
          <a:prstGeom prst="rect">
            <a:avLst/>
          </a:prstGeom>
        </p:spPr>
      </p:pic>
      <p:pic>
        <p:nvPicPr>
          <p:cNvPr name="Picture 41" id="41"/>
          <p:cNvPicPr>
            <a:picLocks noChangeAspect="true"/>
          </p:cNvPicPr>
          <p:nvPr/>
        </p:nvPicPr>
        <p:blipFill>
          <a:blip r:embed="rId74">
            <a:extLst>
              <a:ext uri="{28A0092B-C50C-407E-A947-70E740481C1C}">
                <a14:useLocalDpi xmlns:a14="http://schemas.microsoft.com/office/drawing/2010/main" val="0"/>
              </a:ext>
              <a:ext uri="{96DAC541-7B7A-43D3-8B79-37D633B846F1}">
                <asvg:svgBlip xmlns:asvg="http://schemas.microsoft.com/office/drawing/2016/SVG/main" r:embed="rId75"/>
              </a:ext>
            </a:extLst>
          </a:blip>
          <a:srcRect l="0" t="0" r="0" b="0"/>
          <a:stretch>
            <a:fillRect/>
          </a:stretch>
        </p:blipFill>
        <p:spPr>
          <a:xfrm flipH="false" flipV="false" rot="0">
            <a:off x="11992888" y="7801963"/>
            <a:ext cx="410195" cy="814467"/>
          </a:xfrm>
          <a:prstGeom prst="rect">
            <a:avLst/>
          </a:prstGeom>
        </p:spPr>
      </p:pic>
      <p:pic>
        <p:nvPicPr>
          <p:cNvPr name="Picture 42" id="42"/>
          <p:cNvPicPr>
            <a:picLocks noChangeAspect="true"/>
          </p:cNvPicPr>
          <p:nvPr/>
        </p:nvPicPr>
        <p:blipFill>
          <a:blip r:embed="rId76">
            <a:extLst>
              <a:ext uri="{28A0092B-C50C-407E-A947-70E740481C1C}">
                <a14:useLocalDpi xmlns:a14="http://schemas.microsoft.com/office/drawing/2010/main" val="0"/>
              </a:ext>
              <a:ext uri="{96DAC541-7B7A-43D3-8B79-37D633B846F1}">
                <asvg:svgBlip xmlns:asvg="http://schemas.microsoft.com/office/drawing/2016/SVG/main" r:embed="rId77"/>
              </a:ext>
            </a:extLst>
          </a:blip>
          <a:srcRect l="0" t="0" r="0" b="0"/>
          <a:stretch>
            <a:fillRect/>
          </a:stretch>
        </p:blipFill>
        <p:spPr>
          <a:xfrm flipH="false" flipV="false" rot="0">
            <a:off x="12957039" y="7909057"/>
            <a:ext cx="600279" cy="600279"/>
          </a:xfrm>
          <a:prstGeom prst="rect">
            <a:avLst/>
          </a:prstGeom>
        </p:spPr>
      </p:pic>
      <p:pic>
        <p:nvPicPr>
          <p:cNvPr name="Picture 43" id="43"/>
          <p:cNvPicPr>
            <a:picLocks noChangeAspect="true"/>
          </p:cNvPicPr>
          <p:nvPr/>
        </p:nvPicPr>
        <p:blipFill>
          <a:blip r:embed="rId78">
            <a:extLst>
              <a:ext uri="{28A0092B-C50C-407E-A947-70E740481C1C}">
                <a14:useLocalDpi xmlns:a14="http://schemas.microsoft.com/office/drawing/2010/main" val="0"/>
              </a:ext>
              <a:ext uri="{96DAC541-7B7A-43D3-8B79-37D633B846F1}">
                <asvg:svgBlip xmlns:asvg="http://schemas.microsoft.com/office/drawing/2016/SVG/main" r:embed="rId79"/>
              </a:ext>
            </a:extLst>
          </a:blip>
          <a:srcRect l="0" t="0" r="0" b="0"/>
          <a:stretch>
            <a:fillRect/>
          </a:stretch>
        </p:blipFill>
        <p:spPr>
          <a:xfrm flipH="false" flipV="false" rot="0">
            <a:off x="14111273" y="7909057"/>
            <a:ext cx="733674" cy="600279"/>
          </a:xfrm>
          <a:prstGeom prst="rect">
            <a:avLst/>
          </a:prstGeom>
        </p:spPr>
      </p:pic>
      <p:pic>
        <p:nvPicPr>
          <p:cNvPr name="Picture 44" id="44"/>
          <p:cNvPicPr>
            <a:picLocks noChangeAspect="true"/>
          </p:cNvPicPr>
          <p:nvPr/>
        </p:nvPicPr>
        <p:blipFill>
          <a:blip r:embed="rId80">
            <a:extLst>
              <a:ext uri="{28A0092B-C50C-407E-A947-70E740481C1C}">
                <a14:useLocalDpi xmlns:a14="http://schemas.microsoft.com/office/drawing/2010/main" val="0"/>
              </a:ext>
              <a:ext uri="{96DAC541-7B7A-43D3-8B79-37D633B846F1}">
                <asvg:svgBlip xmlns:asvg="http://schemas.microsoft.com/office/drawing/2016/SVG/main" r:embed="rId81"/>
              </a:ext>
            </a:extLst>
          </a:blip>
          <a:srcRect l="0" t="0" r="0" b="0"/>
          <a:stretch>
            <a:fillRect/>
          </a:stretch>
        </p:blipFill>
        <p:spPr>
          <a:xfrm flipH="false" flipV="false" rot="0">
            <a:off x="15398903" y="7909057"/>
            <a:ext cx="857541" cy="600279"/>
          </a:xfrm>
          <a:prstGeom prst="rect">
            <a:avLst/>
          </a:prstGeom>
        </p:spPr>
      </p:pic>
      <p:pic>
        <p:nvPicPr>
          <p:cNvPr name="Picture 45" id="45"/>
          <p:cNvPicPr>
            <a:picLocks noChangeAspect="true"/>
          </p:cNvPicPr>
          <p:nvPr/>
        </p:nvPicPr>
        <p:blipFill>
          <a:blip r:embed="rId82">
            <a:extLst>
              <a:ext uri="{28A0092B-C50C-407E-A947-70E740481C1C}">
                <a14:useLocalDpi xmlns:a14="http://schemas.microsoft.com/office/drawing/2010/main" val="0"/>
              </a:ext>
              <a:ext uri="{96DAC541-7B7A-43D3-8B79-37D633B846F1}">
                <asvg:svgBlip xmlns:asvg="http://schemas.microsoft.com/office/drawing/2016/SVG/main" r:embed="rId83"/>
              </a:ext>
            </a:extLst>
          </a:blip>
          <a:srcRect l="0" t="0" r="0" b="0"/>
          <a:stretch>
            <a:fillRect/>
          </a:stretch>
        </p:blipFill>
        <p:spPr>
          <a:xfrm flipH="false" flipV="false" rot="0">
            <a:off x="16810400" y="7801963"/>
            <a:ext cx="712289" cy="814467"/>
          </a:xfrm>
          <a:prstGeom prst="rect">
            <a:avLst/>
          </a:prstGeom>
        </p:spPr>
      </p:pic>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6923059">
            <a:off x="-5145018" y="7272772"/>
            <a:ext cx="6607486" cy="6607486"/>
          </a:xfrm>
          <a:prstGeom prst="rect">
            <a:avLst/>
          </a:prstGeom>
        </p:spPr>
      </p:pic>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585894">
            <a:off x="12743497" y="-5665583"/>
            <a:ext cx="6607486" cy="6607486"/>
          </a:xfrm>
          <a:prstGeom prst="rect">
            <a:avLst/>
          </a:prstGeom>
        </p:spPr>
      </p:pic>
      <p:pic>
        <p:nvPicPr>
          <p:cNvPr name="Picture 4" id="4"/>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3583057">
            <a:off x="17433819" y="6716770"/>
            <a:ext cx="6607486" cy="6607486"/>
          </a:xfrm>
          <a:prstGeom prst="rect">
            <a:avLst/>
          </a:prstGeom>
        </p:spPr>
      </p:pic>
      <p:pic>
        <p:nvPicPr>
          <p:cNvPr name="Picture 5" id="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2100069">
            <a:off x="-133540" y="-5119944"/>
            <a:ext cx="6607486" cy="6607486"/>
          </a:xfrm>
          <a:prstGeom prst="rect">
            <a:avLst/>
          </a:prstGeom>
        </p:spPr>
      </p:pic>
      <p:pic>
        <p:nvPicPr>
          <p:cNvPr name="Picture 6" id="6"/>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065213">
            <a:off x="16726291" y="3014003"/>
            <a:ext cx="2217023" cy="2217023"/>
          </a:xfrm>
          <a:prstGeom prst="rect">
            <a:avLst/>
          </a:prstGeom>
        </p:spPr>
      </p:pic>
      <p:pic>
        <p:nvPicPr>
          <p:cNvPr name="Picture 7" id="7"/>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058687">
            <a:off x="13775201" y="1698780"/>
            <a:ext cx="2172508" cy="2172508"/>
          </a:xfrm>
          <a:prstGeom prst="rect">
            <a:avLst/>
          </a:prstGeom>
        </p:spPr>
      </p:pic>
      <p:pic>
        <p:nvPicPr>
          <p:cNvPr name="Picture 8" id="8"/>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3232093">
            <a:off x="731955" y="2775154"/>
            <a:ext cx="1658591" cy="1658591"/>
          </a:xfrm>
          <a:prstGeom prst="rect">
            <a:avLst/>
          </a:prstGeom>
        </p:spPr>
      </p:pic>
      <p:pic>
        <p:nvPicPr>
          <p:cNvPr name="Picture 9" id="9"/>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1589716">
            <a:off x="7744829" y="9609450"/>
            <a:ext cx="2011164" cy="2011164"/>
          </a:xfrm>
          <a:prstGeom prst="rect">
            <a:avLst/>
          </a:prstGeom>
        </p:spPr>
      </p:pic>
      <p:pic>
        <p:nvPicPr>
          <p:cNvPr name="Picture 10" id="10"/>
          <p:cNvPicPr>
            <a:picLocks noChangeAspect="true"/>
          </p:cNvPicPr>
          <p:nvPr/>
        </p:nvPicPr>
        <p:blipFill>
          <a:blip r:embed="rId12"/>
          <a:srcRect l="0" t="0" r="0" b="0"/>
          <a:stretch>
            <a:fillRect/>
          </a:stretch>
        </p:blipFill>
        <p:spPr>
          <a:xfrm flipH="false" flipV="false" rot="0">
            <a:off x="6579300" y="1275492"/>
            <a:ext cx="4930092" cy="1170177"/>
          </a:xfrm>
          <a:prstGeom prst="rect">
            <a:avLst/>
          </a:prstGeom>
        </p:spPr>
      </p:pic>
      <p:pic>
        <p:nvPicPr>
          <p:cNvPr name="Picture 11" id="11"/>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1650" t="51899" r="12491" b="880"/>
          <a:stretch>
            <a:fillRect/>
          </a:stretch>
        </p:blipFill>
        <p:spPr>
          <a:xfrm flipH="false" flipV="false" rot="10182911">
            <a:off x="-523933" y="2630978"/>
            <a:ext cx="19136557" cy="9260590"/>
          </a:xfrm>
          <a:prstGeom prst="rect">
            <a:avLst/>
          </a:prstGeom>
        </p:spPr>
      </p:pic>
      <p:grpSp>
        <p:nvGrpSpPr>
          <p:cNvPr name="Group 12" id="12"/>
          <p:cNvGrpSpPr/>
          <p:nvPr/>
        </p:nvGrpSpPr>
        <p:grpSpPr>
          <a:xfrm rot="0">
            <a:off x="2902420" y="7047748"/>
            <a:ext cx="1086370" cy="1118920"/>
            <a:chOff x="0" y="0"/>
            <a:chExt cx="1448493" cy="1491894"/>
          </a:xfrm>
        </p:grpSpPr>
        <p:pic>
          <p:nvPicPr>
            <p:cNvPr name="Picture 13" id="13"/>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0">
              <a:off x="0" y="0"/>
              <a:ext cx="1448493" cy="1491894"/>
            </a:xfrm>
            <a:prstGeom prst="rect">
              <a:avLst/>
            </a:prstGeom>
          </p:spPr>
        </p:pic>
        <p:pic>
          <p:nvPicPr>
            <p:cNvPr name="Picture 14" id="14"/>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false" flipV="false" rot="0">
              <a:off x="237600" y="259300"/>
              <a:ext cx="973293" cy="973293"/>
            </a:xfrm>
            <a:prstGeom prst="rect">
              <a:avLst/>
            </a:prstGeom>
          </p:spPr>
        </p:pic>
      </p:grpSp>
      <p:grpSp>
        <p:nvGrpSpPr>
          <p:cNvPr name="Group 15" id="15"/>
          <p:cNvGrpSpPr/>
          <p:nvPr/>
        </p:nvGrpSpPr>
        <p:grpSpPr>
          <a:xfrm rot="0">
            <a:off x="6392246" y="7047748"/>
            <a:ext cx="1086370" cy="1118920"/>
            <a:chOff x="0" y="0"/>
            <a:chExt cx="1448493" cy="1491894"/>
          </a:xfrm>
        </p:grpSpPr>
        <p:pic>
          <p:nvPicPr>
            <p:cNvPr name="Picture 16" id="16"/>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0">
              <a:off x="0" y="0"/>
              <a:ext cx="1448493" cy="1491894"/>
            </a:xfrm>
            <a:prstGeom prst="rect">
              <a:avLst/>
            </a:prstGeom>
          </p:spPr>
        </p:pic>
        <p:pic>
          <p:nvPicPr>
            <p:cNvPr name="Picture 17" id="17"/>
            <p:cNvPicPr>
              <a:picLocks noChangeAspect="true"/>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0" t="0" r="0" b="0"/>
            <a:stretch>
              <a:fillRect/>
            </a:stretch>
          </p:blipFill>
          <p:spPr>
            <a:xfrm flipH="false" flipV="false" rot="0">
              <a:off x="237600" y="259300"/>
              <a:ext cx="973293" cy="973293"/>
            </a:xfrm>
            <a:prstGeom prst="rect">
              <a:avLst/>
            </a:prstGeom>
          </p:spPr>
        </p:pic>
      </p:grpSp>
      <p:grpSp>
        <p:nvGrpSpPr>
          <p:cNvPr name="Group 18" id="18"/>
          <p:cNvGrpSpPr/>
          <p:nvPr/>
        </p:nvGrpSpPr>
        <p:grpSpPr>
          <a:xfrm rot="0">
            <a:off x="13371899" y="7047748"/>
            <a:ext cx="1086370" cy="1118920"/>
            <a:chOff x="0" y="0"/>
            <a:chExt cx="1448493" cy="1491894"/>
          </a:xfrm>
        </p:grpSpPr>
        <p:pic>
          <p:nvPicPr>
            <p:cNvPr name="Picture 19" id="19"/>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0">
              <a:off x="0" y="0"/>
              <a:ext cx="1448493" cy="1491894"/>
            </a:xfrm>
            <a:prstGeom prst="rect">
              <a:avLst/>
            </a:prstGeom>
          </p:spPr>
        </p:pic>
        <p:pic>
          <p:nvPicPr>
            <p:cNvPr name="Picture 20" id="20"/>
            <p:cNvPicPr>
              <a:picLocks noChangeAspect="true"/>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l="0" t="0" r="0" b="0"/>
            <a:stretch>
              <a:fillRect/>
            </a:stretch>
          </p:blipFill>
          <p:spPr>
            <a:xfrm flipH="false" flipV="false" rot="0">
              <a:off x="237600" y="259300"/>
              <a:ext cx="973293" cy="973293"/>
            </a:xfrm>
            <a:prstGeom prst="rect">
              <a:avLst/>
            </a:prstGeom>
          </p:spPr>
        </p:pic>
      </p:grpSp>
      <p:grpSp>
        <p:nvGrpSpPr>
          <p:cNvPr name="Group 21" id="21"/>
          <p:cNvGrpSpPr/>
          <p:nvPr/>
        </p:nvGrpSpPr>
        <p:grpSpPr>
          <a:xfrm rot="0">
            <a:off x="9882072" y="7047748"/>
            <a:ext cx="1086370" cy="1118920"/>
            <a:chOff x="0" y="0"/>
            <a:chExt cx="1448493" cy="1491894"/>
          </a:xfrm>
        </p:grpSpPr>
        <p:pic>
          <p:nvPicPr>
            <p:cNvPr name="Picture 22" id="22"/>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0">
              <a:off x="0" y="0"/>
              <a:ext cx="1448493" cy="1491894"/>
            </a:xfrm>
            <a:prstGeom prst="rect">
              <a:avLst/>
            </a:prstGeom>
          </p:spPr>
        </p:pic>
        <p:pic>
          <p:nvPicPr>
            <p:cNvPr name="Picture 23" id="23"/>
            <p:cNvPicPr>
              <a:picLocks noChangeAspect="true"/>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0" t="0" r="0" b="0"/>
            <a:stretch>
              <a:fillRect/>
            </a:stretch>
          </p:blipFill>
          <p:spPr>
            <a:xfrm flipH="false" flipV="false" rot="0">
              <a:off x="263000" y="246600"/>
              <a:ext cx="973293" cy="973293"/>
            </a:xfrm>
            <a:prstGeom prst="rect">
              <a:avLst/>
            </a:prstGeom>
          </p:spPr>
        </p:pic>
      </p:grpSp>
      <p:sp>
        <p:nvSpPr>
          <p:cNvPr name="TextBox 24" id="24"/>
          <p:cNvSpPr txBox="true"/>
          <p:nvPr/>
        </p:nvSpPr>
        <p:spPr>
          <a:xfrm rot="0">
            <a:off x="3249557" y="4010994"/>
            <a:ext cx="11074786" cy="2238379"/>
          </a:xfrm>
          <a:prstGeom prst="rect">
            <a:avLst/>
          </a:prstGeom>
        </p:spPr>
        <p:txBody>
          <a:bodyPr anchor="t" rtlCol="false" tIns="0" lIns="0" bIns="0" rIns="0">
            <a:spAutoFit/>
          </a:bodyPr>
          <a:lstStyle/>
          <a:p>
            <a:pPr algn="ctr" marL="0" indent="0" lvl="0">
              <a:lnSpc>
                <a:spcPts val="8175"/>
              </a:lnSpc>
            </a:pPr>
            <a:r>
              <a:rPr lang="en-US" sz="7500" u="none">
                <a:solidFill>
                  <a:srgbClr val="F6836B"/>
                </a:solidFill>
                <a:latin typeface="Handyman"/>
              </a:rPr>
              <a:t>Free templates for all your presentation needs</a:t>
            </a:r>
          </a:p>
        </p:txBody>
      </p:sp>
      <p:sp>
        <p:nvSpPr>
          <p:cNvPr name="TextBox 25" id="25"/>
          <p:cNvSpPr txBox="true"/>
          <p:nvPr/>
        </p:nvSpPr>
        <p:spPr>
          <a:xfrm rot="0">
            <a:off x="2063792" y="8399243"/>
            <a:ext cx="2763626" cy="942975"/>
          </a:xfrm>
          <a:prstGeom prst="rect">
            <a:avLst/>
          </a:prstGeom>
        </p:spPr>
        <p:txBody>
          <a:bodyPr anchor="t" rtlCol="false" tIns="0" lIns="0" bIns="0" rIns="0">
            <a:spAutoFit/>
          </a:bodyPr>
          <a:lstStyle/>
          <a:p>
            <a:pPr algn="ctr">
              <a:lnSpc>
                <a:spcPts val="2520"/>
              </a:lnSpc>
            </a:pPr>
            <a:r>
              <a:rPr lang="en-US" sz="2100">
                <a:solidFill>
                  <a:srgbClr val="000000"/>
                </a:solidFill>
                <a:latin typeface="Noto Sans"/>
              </a:rPr>
              <a:t>For PowerPoint, Google Slides, and Canva</a:t>
            </a:r>
          </a:p>
        </p:txBody>
      </p:sp>
      <p:sp>
        <p:nvSpPr>
          <p:cNvPr name="TextBox 26" id="26"/>
          <p:cNvSpPr txBox="true"/>
          <p:nvPr/>
        </p:nvSpPr>
        <p:spPr>
          <a:xfrm rot="0">
            <a:off x="5499316" y="8399243"/>
            <a:ext cx="2712286" cy="942975"/>
          </a:xfrm>
          <a:prstGeom prst="rect">
            <a:avLst/>
          </a:prstGeom>
        </p:spPr>
        <p:txBody>
          <a:bodyPr anchor="t" rtlCol="false" tIns="0" lIns="0" bIns="0" rIns="0">
            <a:spAutoFit/>
          </a:bodyPr>
          <a:lstStyle/>
          <a:p>
            <a:pPr algn="ctr">
              <a:lnSpc>
                <a:spcPts val="2520"/>
              </a:lnSpc>
            </a:pPr>
            <a:r>
              <a:rPr lang="en-US" sz="2100">
                <a:solidFill>
                  <a:srgbClr val="000000"/>
                </a:solidFill>
                <a:latin typeface="Noto Sans"/>
              </a:rPr>
              <a:t>100% free for personal or commercial use</a:t>
            </a:r>
          </a:p>
        </p:txBody>
      </p:sp>
      <p:sp>
        <p:nvSpPr>
          <p:cNvPr name="TextBox 27" id="27"/>
          <p:cNvSpPr txBox="true"/>
          <p:nvPr/>
        </p:nvSpPr>
        <p:spPr>
          <a:xfrm rot="0">
            <a:off x="8817086" y="8399243"/>
            <a:ext cx="3050229" cy="942975"/>
          </a:xfrm>
          <a:prstGeom prst="rect">
            <a:avLst/>
          </a:prstGeom>
        </p:spPr>
        <p:txBody>
          <a:bodyPr anchor="t" rtlCol="false" tIns="0" lIns="0" bIns="0" rIns="0">
            <a:spAutoFit/>
          </a:bodyPr>
          <a:lstStyle/>
          <a:p>
            <a:pPr algn="ctr">
              <a:lnSpc>
                <a:spcPts val="2520"/>
              </a:lnSpc>
            </a:pPr>
            <a:r>
              <a:rPr lang="en-US" sz="2100">
                <a:solidFill>
                  <a:srgbClr val="000000"/>
                </a:solidFill>
                <a:latin typeface="Noto Sans"/>
              </a:rPr>
              <a:t>Ready to use, professional, and customizable</a:t>
            </a:r>
          </a:p>
        </p:txBody>
      </p:sp>
      <p:sp>
        <p:nvSpPr>
          <p:cNvPr name="TextBox 28" id="28"/>
          <p:cNvSpPr txBox="true"/>
          <p:nvPr/>
        </p:nvSpPr>
        <p:spPr>
          <a:xfrm rot="0">
            <a:off x="12348452" y="8399243"/>
            <a:ext cx="3133262" cy="942975"/>
          </a:xfrm>
          <a:prstGeom prst="rect">
            <a:avLst/>
          </a:prstGeom>
        </p:spPr>
        <p:txBody>
          <a:bodyPr anchor="t" rtlCol="false" tIns="0" lIns="0" bIns="0" rIns="0">
            <a:spAutoFit/>
          </a:bodyPr>
          <a:lstStyle/>
          <a:p>
            <a:pPr algn="ctr">
              <a:lnSpc>
                <a:spcPts val="2520"/>
              </a:lnSpc>
            </a:pPr>
            <a:r>
              <a:rPr lang="en-US" sz="2100">
                <a:solidFill>
                  <a:srgbClr val="000000"/>
                </a:solidFill>
                <a:latin typeface="Noto Sans"/>
              </a:rPr>
              <a:t>Blow your audience away with attractive visuals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6923059">
            <a:off x="8169581" y="6359198"/>
            <a:ext cx="6607486" cy="6607486"/>
          </a:xfrm>
          <a:prstGeom prst="rect">
            <a:avLst/>
          </a:prstGeom>
        </p:spPr>
      </p:pic>
      <p:pic>
        <p:nvPicPr>
          <p:cNvPr name="Picture 3" id="3"/>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518569">
            <a:off x="13377237" y="3347687"/>
            <a:ext cx="6607486" cy="6607486"/>
          </a:xfrm>
          <a:prstGeom prst="rect">
            <a:avLst/>
          </a:prstGeom>
        </p:spPr>
      </p:pic>
      <p:pic>
        <p:nvPicPr>
          <p:cNvPr name="Picture 4" id="4"/>
          <p:cNvPicPr>
            <a:picLocks noChangeAspect="true"/>
          </p:cNvPicPr>
          <p:nvPr/>
        </p:nvPicPr>
        <p:blipFill>
          <a:blip r:embed="rId2">
            <a:alphaModFix amt="47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2554571">
            <a:off x="3635772" y="-2011084"/>
            <a:ext cx="6607486" cy="6607486"/>
          </a:xfrm>
          <a:prstGeom prst="rect">
            <a:avLst/>
          </a:prstGeom>
        </p:spPr>
      </p:pic>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3910335" y="-7473533"/>
            <a:ext cx="17022351" cy="17532384"/>
          </a:xfrm>
          <a:prstGeom prst="rect">
            <a:avLst/>
          </a:prstGeom>
        </p:spPr>
      </p:pic>
      <p:pic>
        <p:nvPicPr>
          <p:cNvPr name="Picture 6" id="6"/>
          <p:cNvPicPr>
            <a:picLocks noChangeAspect="true"/>
          </p:cNvPicPr>
          <p:nvPr/>
        </p:nvPicPr>
        <p:blipFill>
          <a:blip r:embed="rId6">
            <a:alphaModFix amt="3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203902">
            <a:off x="4987254" y="6958411"/>
            <a:ext cx="1536774" cy="1536774"/>
          </a:xfrm>
          <a:prstGeom prst="rect">
            <a:avLst/>
          </a:prstGeom>
        </p:spPr>
      </p:pic>
      <p:pic>
        <p:nvPicPr>
          <p:cNvPr name="Picture 7" id="7"/>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2100069">
            <a:off x="-4100648" y="336189"/>
            <a:ext cx="4762499" cy="4762499"/>
          </a:xfrm>
          <a:prstGeom prst="rect">
            <a:avLst/>
          </a:prstGeom>
        </p:spPr>
      </p:pic>
      <p:pic>
        <p:nvPicPr>
          <p:cNvPr name="Picture 8" id="8"/>
          <p:cNvPicPr>
            <a:picLocks noChangeAspect="true"/>
          </p:cNvPicPr>
          <p:nvPr/>
        </p:nvPicPr>
        <p:blipFill>
          <a:blip r:embed="rId8">
            <a:alphaModFix amt="26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0372161" y="6651430"/>
            <a:ext cx="1330348" cy="1330348"/>
          </a:xfrm>
          <a:prstGeom prst="rect">
            <a:avLst/>
          </a:prstGeom>
        </p:spPr>
      </p:pic>
      <p:pic>
        <p:nvPicPr>
          <p:cNvPr name="Picture 9" id="9"/>
          <p:cNvPicPr>
            <a:picLocks noChangeAspect="true"/>
          </p:cNvPicPr>
          <p:nvPr/>
        </p:nvPicPr>
        <p:blipFill>
          <a:blip r:embed="rId10"/>
          <a:srcRect l="0" t="0" r="0" b="0"/>
          <a:stretch>
            <a:fillRect/>
          </a:stretch>
        </p:blipFill>
        <p:spPr>
          <a:xfrm flipH="false" flipV="false" rot="0">
            <a:off x="1358048" y="6033885"/>
            <a:ext cx="3080960" cy="3107368"/>
          </a:xfrm>
          <a:prstGeom prst="rect">
            <a:avLst/>
          </a:prstGeom>
        </p:spPr>
      </p:pic>
      <p:pic>
        <p:nvPicPr>
          <p:cNvPr name="Picture 10" id="10"/>
          <p:cNvPicPr>
            <a:picLocks noChangeAspect="true"/>
          </p:cNvPicPr>
          <p:nvPr/>
        </p:nvPicPr>
        <p:blipFill>
          <a:blip r:embed="rId11"/>
          <a:srcRect l="0" t="0" r="0" b="0"/>
          <a:stretch>
            <a:fillRect/>
          </a:stretch>
        </p:blipFill>
        <p:spPr>
          <a:xfrm flipH="false" flipV="false" rot="0">
            <a:off x="7263788" y="6033885"/>
            <a:ext cx="2528899" cy="3941784"/>
          </a:xfrm>
          <a:prstGeom prst="rect">
            <a:avLst/>
          </a:prstGeom>
        </p:spPr>
      </p:pic>
      <p:sp>
        <p:nvSpPr>
          <p:cNvPr name="TextBox 11" id="11"/>
          <p:cNvSpPr txBox="true"/>
          <p:nvPr/>
        </p:nvSpPr>
        <p:spPr>
          <a:xfrm rot="0">
            <a:off x="5064412" y="625695"/>
            <a:ext cx="9646394" cy="1543050"/>
          </a:xfrm>
          <a:prstGeom prst="rect">
            <a:avLst/>
          </a:prstGeom>
        </p:spPr>
        <p:txBody>
          <a:bodyPr anchor="t" rtlCol="false" tIns="0" lIns="0" bIns="0" rIns="0">
            <a:spAutoFit/>
          </a:bodyPr>
          <a:lstStyle/>
          <a:p>
            <a:pPr marL="0" indent="0" lvl="0">
              <a:lnSpc>
                <a:spcPts val="5759"/>
              </a:lnSpc>
              <a:spcBef>
                <a:spcPct val="0"/>
              </a:spcBef>
            </a:pPr>
            <a:r>
              <a:rPr lang="en-US" sz="4800">
                <a:solidFill>
                  <a:srgbClr val="FFFAF6"/>
                </a:solidFill>
                <a:latin typeface="Handyman"/>
              </a:rPr>
              <a:t>Use this presentation as a Google Slide template in 3 steps</a:t>
            </a:r>
          </a:p>
        </p:txBody>
      </p:sp>
      <p:sp>
        <p:nvSpPr>
          <p:cNvPr name="TextBox 12" id="12"/>
          <p:cNvSpPr txBox="true"/>
          <p:nvPr/>
        </p:nvSpPr>
        <p:spPr>
          <a:xfrm rot="0">
            <a:off x="7263788" y="4450830"/>
            <a:ext cx="3760423" cy="1240155"/>
          </a:xfrm>
          <a:prstGeom prst="rect">
            <a:avLst/>
          </a:prstGeom>
        </p:spPr>
        <p:txBody>
          <a:bodyPr anchor="t" rtlCol="false" tIns="0" lIns="0" bIns="0" rIns="0">
            <a:spAutoFit/>
          </a:bodyPr>
          <a:lstStyle/>
          <a:p>
            <a:pPr algn="l" marL="0" indent="0" lvl="0">
              <a:lnSpc>
                <a:spcPts val="2520"/>
              </a:lnSpc>
              <a:spcBef>
                <a:spcPct val="0"/>
              </a:spcBef>
            </a:pPr>
            <a:r>
              <a:rPr lang="en-US" sz="1800" u="none">
                <a:solidFill>
                  <a:srgbClr val="000000"/>
                </a:solidFill>
                <a:latin typeface="Noto Sans"/>
              </a:rPr>
              <a:t>Click on the "Share" button on the top right corner in Canva and click on "More" at the bottom of the menu.</a:t>
            </a:r>
          </a:p>
        </p:txBody>
      </p:sp>
      <p:sp>
        <p:nvSpPr>
          <p:cNvPr name="TextBox 13" id="13"/>
          <p:cNvSpPr txBox="true"/>
          <p:nvPr/>
        </p:nvSpPr>
        <p:spPr>
          <a:xfrm rot="0">
            <a:off x="1358048" y="4450830"/>
            <a:ext cx="3997387" cy="1240155"/>
          </a:xfrm>
          <a:prstGeom prst="rect">
            <a:avLst/>
          </a:prstGeom>
        </p:spPr>
        <p:txBody>
          <a:bodyPr anchor="t" rtlCol="false" tIns="0" lIns="0" bIns="0" rIns="0">
            <a:spAutoFit/>
          </a:bodyPr>
          <a:lstStyle/>
          <a:p>
            <a:pPr marL="0" indent="0" lvl="0">
              <a:lnSpc>
                <a:spcPts val="2520"/>
              </a:lnSpc>
              <a:spcBef>
                <a:spcPct val="0"/>
              </a:spcBef>
            </a:pPr>
            <a:r>
              <a:rPr lang="en-US" sz="1800" u="none">
                <a:solidFill>
                  <a:srgbClr val="000000"/>
                </a:solidFill>
                <a:latin typeface="Noto Sans"/>
              </a:rPr>
              <a:t>Click on the "Canva" button next to this presentation. Start editing your presentation. You may need to sign in to your Canva account.</a:t>
            </a:r>
          </a:p>
        </p:txBody>
      </p:sp>
      <p:sp>
        <p:nvSpPr>
          <p:cNvPr name="TextBox 14" id="14"/>
          <p:cNvSpPr txBox="true"/>
          <p:nvPr/>
        </p:nvSpPr>
        <p:spPr>
          <a:xfrm rot="0">
            <a:off x="13169529" y="4450830"/>
            <a:ext cx="3760423" cy="1868805"/>
          </a:xfrm>
          <a:prstGeom prst="rect">
            <a:avLst/>
          </a:prstGeom>
        </p:spPr>
        <p:txBody>
          <a:bodyPr anchor="t" rtlCol="false" tIns="0" lIns="0" bIns="0" rIns="0">
            <a:spAutoFit/>
          </a:bodyPr>
          <a:lstStyle/>
          <a:p>
            <a:pPr algn="l" marL="0" indent="0" lvl="0">
              <a:lnSpc>
                <a:spcPts val="2520"/>
              </a:lnSpc>
              <a:spcBef>
                <a:spcPct val="0"/>
              </a:spcBef>
            </a:pPr>
            <a:r>
              <a:rPr lang="en-US" sz="1800">
                <a:solidFill>
                  <a:srgbClr val="000000"/>
                </a:solidFill>
                <a:latin typeface="Noto Sans"/>
              </a:rPr>
              <a:t>Enter "Google Drive" in the search bar and click on the Google Drive icon to add this design as a Google slide in your G Drive. It will ask you to link your Google account to Canva the first time.</a:t>
            </a:r>
          </a:p>
        </p:txBody>
      </p:sp>
      <p:grpSp>
        <p:nvGrpSpPr>
          <p:cNvPr name="Group 15" id="15"/>
          <p:cNvGrpSpPr/>
          <p:nvPr/>
        </p:nvGrpSpPr>
        <p:grpSpPr>
          <a:xfrm rot="0">
            <a:off x="1358048" y="2930745"/>
            <a:ext cx="1172057" cy="1207175"/>
            <a:chOff x="0" y="0"/>
            <a:chExt cx="1562743" cy="1609567"/>
          </a:xfrm>
        </p:grpSpPr>
        <p:pic>
          <p:nvPicPr>
            <p:cNvPr name="Picture 16" id="16"/>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0" y="0"/>
              <a:ext cx="1562743" cy="1609567"/>
            </a:xfrm>
            <a:prstGeom prst="rect">
              <a:avLst/>
            </a:prstGeom>
          </p:spPr>
        </p:pic>
        <p:sp>
          <p:nvSpPr>
            <p:cNvPr name="TextBox 17" id="17"/>
            <p:cNvSpPr txBox="true"/>
            <p:nvPr/>
          </p:nvSpPr>
          <p:spPr>
            <a:xfrm rot="0">
              <a:off x="294344" y="130414"/>
              <a:ext cx="974054" cy="1158240"/>
            </a:xfrm>
            <a:prstGeom prst="rect">
              <a:avLst/>
            </a:prstGeom>
          </p:spPr>
          <p:txBody>
            <a:bodyPr anchor="t" rtlCol="false" tIns="0" lIns="0" bIns="0" rIns="0">
              <a:spAutoFit/>
            </a:bodyPr>
            <a:lstStyle/>
            <a:p>
              <a:pPr algn="ctr">
                <a:lnSpc>
                  <a:spcPts val="6719"/>
                </a:lnSpc>
                <a:spcBef>
                  <a:spcPct val="0"/>
                </a:spcBef>
              </a:pPr>
              <a:r>
                <a:rPr lang="en-US" sz="4800">
                  <a:solidFill>
                    <a:srgbClr val="F8FFEA"/>
                  </a:solidFill>
                  <a:latin typeface="Handyman"/>
                </a:rPr>
                <a:t>1.</a:t>
              </a:r>
            </a:p>
          </p:txBody>
        </p:sp>
      </p:grpSp>
      <p:grpSp>
        <p:nvGrpSpPr>
          <p:cNvPr name="Group 18" id="18"/>
          <p:cNvGrpSpPr/>
          <p:nvPr/>
        </p:nvGrpSpPr>
        <p:grpSpPr>
          <a:xfrm rot="0">
            <a:off x="7263788" y="2930745"/>
            <a:ext cx="1172057" cy="1207175"/>
            <a:chOff x="0" y="0"/>
            <a:chExt cx="1562743" cy="1609567"/>
          </a:xfrm>
        </p:grpSpPr>
        <p:pic>
          <p:nvPicPr>
            <p:cNvPr name="Picture 19" id="19"/>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0" y="0"/>
              <a:ext cx="1562743" cy="1609567"/>
            </a:xfrm>
            <a:prstGeom prst="rect">
              <a:avLst/>
            </a:prstGeom>
          </p:spPr>
        </p:pic>
        <p:sp>
          <p:nvSpPr>
            <p:cNvPr name="TextBox 20" id="20"/>
            <p:cNvSpPr txBox="true"/>
            <p:nvPr/>
          </p:nvSpPr>
          <p:spPr>
            <a:xfrm rot="0">
              <a:off x="294344" y="130414"/>
              <a:ext cx="974054" cy="1158240"/>
            </a:xfrm>
            <a:prstGeom prst="rect">
              <a:avLst/>
            </a:prstGeom>
          </p:spPr>
          <p:txBody>
            <a:bodyPr anchor="t" rtlCol="false" tIns="0" lIns="0" bIns="0" rIns="0">
              <a:spAutoFit/>
            </a:bodyPr>
            <a:lstStyle/>
            <a:p>
              <a:pPr algn="ctr">
                <a:lnSpc>
                  <a:spcPts val="6719"/>
                </a:lnSpc>
                <a:spcBef>
                  <a:spcPct val="0"/>
                </a:spcBef>
              </a:pPr>
              <a:r>
                <a:rPr lang="en-US" sz="4800">
                  <a:solidFill>
                    <a:srgbClr val="F8FFEA"/>
                  </a:solidFill>
                  <a:latin typeface="Handyman"/>
                </a:rPr>
                <a:t>2.</a:t>
              </a:r>
            </a:p>
          </p:txBody>
        </p:sp>
      </p:grpSp>
      <p:grpSp>
        <p:nvGrpSpPr>
          <p:cNvPr name="Group 21" id="21"/>
          <p:cNvGrpSpPr/>
          <p:nvPr/>
        </p:nvGrpSpPr>
        <p:grpSpPr>
          <a:xfrm rot="0">
            <a:off x="13169771" y="2930745"/>
            <a:ext cx="1172057" cy="1207175"/>
            <a:chOff x="0" y="0"/>
            <a:chExt cx="1562743" cy="1609567"/>
          </a:xfrm>
        </p:grpSpPr>
        <p:pic>
          <p:nvPicPr>
            <p:cNvPr name="Picture 22" id="22"/>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0" y="0"/>
              <a:ext cx="1562743" cy="1609567"/>
            </a:xfrm>
            <a:prstGeom prst="rect">
              <a:avLst/>
            </a:prstGeom>
          </p:spPr>
        </p:pic>
        <p:sp>
          <p:nvSpPr>
            <p:cNvPr name="TextBox 23" id="23"/>
            <p:cNvSpPr txBox="true"/>
            <p:nvPr/>
          </p:nvSpPr>
          <p:spPr>
            <a:xfrm rot="0">
              <a:off x="294344" y="130414"/>
              <a:ext cx="974054" cy="1158240"/>
            </a:xfrm>
            <a:prstGeom prst="rect">
              <a:avLst/>
            </a:prstGeom>
          </p:spPr>
          <p:txBody>
            <a:bodyPr anchor="t" rtlCol="false" tIns="0" lIns="0" bIns="0" rIns="0">
              <a:spAutoFit/>
            </a:bodyPr>
            <a:lstStyle/>
            <a:p>
              <a:pPr algn="ctr">
                <a:lnSpc>
                  <a:spcPts val="6719"/>
                </a:lnSpc>
                <a:spcBef>
                  <a:spcPct val="0"/>
                </a:spcBef>
              </a:pPr>
              <a:r>
                <a:rPr lang="en-US" sz="4800">
                  <a:solidFill>
                    <a:srgbClr val="F8FFEA"/>
                  </a:solidFill>
                  <a:latin typeface="Handyman"/>
                </a:rPr>
                <a:t>3.</a:t>
              </a:r>
            </a:p>
          </p:txBody>
        </p:sp>
      </p:grpSp>
      <p:pic>
        <p:nvPicPr>
          <p:cNvPr name="Picture 24" id="24"/>
          <p:cNvPicPr>
            <a:picLocks noChangeAspect="true"/>
          </p:cNvPicPr>
          <p:nvPr/>
        </p:nvPicPr>
        <p:blipFill>
          <a:blip r:embed="rId14"/>
          <a:srcRect l="0" t="0" r="0" b="0"/>
          <a:stretch>
            <a:fillRect/>
          </a:stretch>
        </p:blipFill>
        <p:spPr>
          <a:xfrm flipH="false" flipV="false" rot="0">
            <a:off x="13177350" y="6662535"/>
            <a:ext cx="3066913" cy="1712692"/>
          </a:xfrm>
          <a:prstGeom prst="rect">
            <a:avLst/>
          </a:prstGeom>
        </p:spPr>
      </p:pic>
      <p:pic>
        <p:nvPicPr>
          <p:cNvPr name="Picture 25" id="25"/>
          <p:cNvPicPr>
            <a:picLocks noChangeAspect="true"/>
          </p:cNvPicPr>
          <p:nvPr/>
        </p:nvPicPr>
        <p:blipFill>
          <a:blip r:embed="rId15">
            <a:alphaModFix amt="30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2563013">
            <a:off x="988258" y="699679"/>
            <a:ext cx="1217580" cy="1217580"/>
          </a:xfrm>
          <a:prstGeom prst="rect">
            <a:avLst/>
          </a:prstGeom>
        </p:spPr>
      </p:pic>
      <p:pic>
        <p:nvPicPr>
          <p:cNvPr name="Picture 26" id="26"/>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585894">
            <a:off x="16174980" y="-1995274"/>
            <a:ext cx="6607486" cy="6607486"/>
          </a:xfrm>
          <a:prstGeom prst="rect">
            <a:avLst/>
          </a:prstGeom>
        </p:spPr>
      </p:pic>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8" t="48109" r="12491" b="880"/>
          <a:stretch>
            <a:fillRect/>
          </a:stretch>
        </p:blipFill>
        <p:spPr>
          <a:xfrm flipH="false" flipV="false" rot="10182911">
            <a:off x="-431161" y="2440444"/>
            <a:ext cx="19150322" cy="10003857"/>
          </a:xfrm>
          <a:prstGeom prst="rect">
            <a:avLst/>
          </a:prstGeom>
        </p:spPr>
      </p:pic>
      <p:pic>
        <p:nvPicPr>
          <p:cNvPr name="Picture 3" id="3"/>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923059">
            <a:off x="-3658576" y="5718211"/>
            <a:ext cx="5488151" cy="5488151"/>
          </a:xfrm>
          <a:prstGeom prst="rect">
            <a:avLst/>
          </a:prstGeom>
        </p:spPr>
      </p:pic>
      <p:pic>
        <p:nvPicPr>
          <p:cNvPr name="Picture 4" id="4"/>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585894">
            <a:off x="12016764" y="-5816392"/>
            <a:ext cx="6607486" cy="6607486"/>
          </a:xfrm>
          <a:prstGeom prst="rect">
            <a:avLst/>
          </a:prstGeom>
        </p:spPr>
      </p:pic>
      <p:pic>
        <p:nvPicPr>
          <p:cNvPr name="Picture 5" id="5"/>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9110420">
            <a:off x="17252554" y="6627141"/>
            <a:ext cx="4993871" cy="4993871"/>
          </a:xfrm>
          <a:prstGeom prst="rect">
            <a:avLst/>
          </a:prstGeom>
        </p:spPr>
      </p:pic>
      <p:grpSp>
        <p:nvGrpSpPr>
          <p:cNvPr name="Group 6" id="6"/>
          <p:cNvGrpSpPr/>
          <p:nvPr/>
        </p:nvGrpSpPr>
        <p:grpSpPr>
          <a:xfrm rot="0">
            <a:off x="3224421" y="3910529"/>
            <a:ext cx="2339219" cy="2339219"/>
            <a:chOff x="0" y="0"/>
            <a:chExt cx="3118958" cy="3118958"/>
          </a:xfrm>
        </p:grpSpPr>
        <p:pic>
          <p:nvPicPr>
            <p:cNvPr name="Picture 7" id="7"/>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700000">
              <a:off x="473037" y="440485"/>
              <a:ext cx="2172884" cy="2237989"/>
            </a:xfrm>
            <a:prstGeom prst="rect">
              <a:avLst/>
            </a:prstGeom>
          </p:spPr>
        </p:pic>
        <p:sp>
          <p:nvSpPr>
            <p:cNvPr name="TextBox 8" id="8"/>
            <p:cNvSpPr txBox="true"/>
            <p:nvPr/>
          </p:nvSpPr>
          <p:spPr>
            <a:xfrm rot="0">
              <a:off x="882302" y="629517"/>
              <a:ext cx="1354354" cy="1605947"/>
            </a:xfrm>
            <a:prstGeom prst="rect">
              <a:avLst/>
            </a:prstGeom>
          </p:spPr>
          <p:txBody>
            <a:bodyPr anchor="t" rtlCol="false" tIns="0" lIns="0" bIns="0" rIns="0">
              <a:spAutoFit/>
            </a:bodyPr>
            <a:lstStyle/>
            <a:p>
              <a:pPr algn="ctr">
                <a:lnSpc>
                  <a:spcPts val="9343"/>
                </a:lnSpc>
                <a:spcBef>
                  <a:spcPct val="0"/>
                </a:spcBef>
              </a:pPr>
              <a:r>
                <a:rPr lang="en-US" sz="6674">
                  <a:solidFill>
                    <a:srgbClr val="FFFAF6"/>
                  </a:solidFill>
                  <a:latin typeface="Handyman"/>
                </a:rPr>
                <a:t>1.</a:t>
              </a:r>
            </a:p>
          </p:txBody>
        </p:sp>
      </p:grpSp>
      <p:grpSp>
        <p:nvGrpSpPr>
          <p:cNvPr name="Group 9" id="9"/>
          <p:cNvGrpSpPr/>
          <p:nvPr/>
        </p:nvGrpSpPr>
        <p:grpSpPr>
          <a:xfrm rot="0">
            <a:off x="7658267" y="3975949"/>
            <a:ext cx="2256563" cy="2273799"/>
            <a:chOff x="0" y="0"/>
            <a:chExt cx="3008751" cy="3031732"/>
          </a:xfrm>
        </p:grpSpPr>
        <p:pic>
          <p:nvPicPr>
            <p:cNvPr name="Picture 10" id="10"/>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1832776">
              <a:off x="417934" y="396872"/>
              <a:ext cx="2172884" cy="2237989"/>
            </a:xfrm>
            <a:prstGeom prst="rect">
              <a:avLst/>
            </a:prstGeom>
          </p:spPr>
        </p:pic>
        <p:sp>
          <p:nvSpPr>
            <p:cNvPr name="TextBox 11" id="11"/>
            <p:cNvSpPr txBox="true"/>
            <p:nvPr/>
          </p:nvSpPr>
          <p:spPr>
            <a:xfrm rot="0">
              <a:off x="827199" y="585904"/>
              <a:ext cx="1354354" cy="1605947"/>
            </a:xfrm>
            <a:prstGeom prst="rect">
              <a:avLst/>
            </a:prstGeom>
          </p:spPr>
          <p:txBody>
            <a:bodyPr anchor="t" rtlCol="false" tIns="0" lIns="0" bIns="0" rIns="0">
              <a:spAutoFit/>
            </a:bodyPr>
            <a:lstStyle/>
            <a:p>
              <a:pPr algn="ctr">
                <a:lnSpc>
                  <a:spcPts val="9343"/>
                </a:lnSpc>
                <a:spcBef>
                  <a:spcPct val="0"/>
                </a:spcBef>
              </a:pPr>
              <a:r>
                <a:rPr lang="en-US" sz="6674">
                  <a:solidFill>
                    <a:srgbClr val="FFFAF6"/>
                  </a:solidFill>
                  <a:latin typeface="Handyman"/>
                </a:rPr>
                <a:t>2.</a:t>
              </a:r>
            </a:p>
          </p:txBody>
        </p:sp>
      </p:grpSp>
      <p:grpSp>
        <p:nvGrpSpPr>
          <p:cNvPr name="Group 12" id="12"/>
          <p:cNvGrpSpPr/>
          <p:nvPr/>
        </p:nvGrpSpPr>
        <p:grpSpPr>
          <a:xfrm rot="0">
            <a:off x="12257408" y="3913427"/>
            <a:ext cx="2331719" cy="2336320"/>
            <a:chOff x="0" y="0"/>
            <a:chExt cx="3108959" cy="3115094"/>
          </a:xfrm>
        </p:grpSpPr>
        <p:pic>
          <p:nvPicPr>
            <p:cNvPr name="Picture 13" id="13"/>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8329237">
              <a:off x="468037" y="438552"/>
              <a:ext cx="2172884" cy="2237989"/>
            </a:xfrm>
            <a:prstGeom prst="rect">
              <a:avLst/>
            </a:prstGeom>
          </p:spPr>
        </p:pic>
        <p:sp>
          <p:nvSpPr>
            <p:cNvPr name="TextBox 14" id="14"/>
            <p:cNvSpPr txBox="true"/>
            <p:nvPr/>
          </p:nvSpPr>
          <p:spPr>
            <a:xfrm rot="0">
              <a:off x="877303" y="627585"/>
              <a:ext cx="1354354" cy="1605947"/>
            </a:xfrm>
            <a:prstGeom prst="rect">
              <a:avLst/>
            </a:prstGeom>
          </p:spPr>
          <p:txBody>
            <a:bodyPr anchor="t" rtlCol="false" tIns="0" lIns="0" bIns="0" rIns="0">
              <a:spAutoFit/>
            </a:bodyPr>
            <a:lstStyle/>
            <a:p>
              <a:pPr algn="ctr">
                <a:lnSpc>
                  <a:spcPts val="9343"/>
                </a:lnSpc>
                <a:spcBef>
                  <a:spcPct val="0"/>
                </a:spcBef>
              </a:pPr>
              <a:r>
                <a:rPr lang="en-US" sz="6674">
                  <a:solidFill>
                    <a:srgbClr val="FFFAF6"/>
                  </a:solidFill>
                  <a:latin typeface="Handyman"/>
                </a:rPr>
                <a:t>3.</a:t>
              </a:r>
            </a:p>
          </p:txBody>
        </p:sp>
      </p:grpSp>
      <p:pic>
        <p:nvPicPr>
          <p:cNvPr name="Picture 15" id="15"/>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100069">
            <a:off x="15681" y="-4311178"/>
            <a:ext cx="5450625" cy="5450625"/>
          </a:xfrm>
          <a:prstGeom prst="rect">
            <a:avLst/>
          </a:prstGeom>
        </p:spPr>
      </p:pic>
      <p:pic>
        <p:nvPicPr>
          <p:cNvPr name="Picture 16" id="16"/>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2065213">
            <a:off x="16113053" y="2270858"/>
            <a:ext cx="1817270" cy="1817270"/>
          </a:xfrm>
          <a:prstGeom prst="rect">
            <a:avLst/>
          </a:prstGeom>
        </p:spPr>
      </p:pic>
      <p:pic>
        <p:nvPicPr>
          <p:cNvPr name="Picture 17" id="17"/>
          <p:cNvPicPr>
            <a:picLocks noChangeAspect="true"/>
          </p:cNvPicPr>
          <p:nvPr/>
        </p:nvPicPr>
        <p:blipFill>
          <a:blip r:embed="rId12">
            <a:alphaModFix amt="6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2058687">
            <a:off x="13540614" y="1366008"/>
            <a:ext cx="1687520" cy="1687520"/>
          </a:xfrm>
          <a:prstGeom prst="rect">
            <a:avLst/>
          </a:prstGeom>
        </p:spPr>
      </p:pic>
      <p:sp>
        <p:nvSpPr>
          <p:cNvPr name="TextBox 18" id="18"/>
          <p:cNvSpPr txBox="true"/>
          <p:nvPr/>
        </p:nvSpPr>
        <p:spPr>
          <a:xfrm rot="0">
            <a:off x="4756444" y="1135284"/>
            <a:ext cx="8253776" cy="1390650"/>
          </a:xfrm>
          <a:prstGeom prst="rect">
            <a:avLst/>
          </a:prstGeom>
        </p:spPr>
        <p:txBody>
          <a:bodyPr anchor="t" rtlCol="false" tIns="0" lIns="0" bIns="0" rIns="0">
            <a:spAutoFit/>
          </a:bodyPr>
          <a:lstStyle/>
          <a:p>
            <a:pPr algn="ctr" marL="0" indent="0" lvl="0">
              <a:lnSpc>
                <a:spcPts val="9600"/>
              </a:lnSpc>
              <a:spcBef>
                <a:spcPct val="0"/>
              </a:spcBef>
            </a:pPr>
            <a:r>
              <a:rPr lang="en-US" sz="8000" u="none">
                <a:solidFill>
                  <a:srgbClr val="FFFAF6"/>
                </a:solidFill>
                <a:latin typeface="Handyman"/>
              </a:rPr>
              <a:t>Table Of Contents</a:t>
            </a:r>
          </a:p>
        </p:txBody>
      </p:sp>
      <p:pic>
        <p:nvPicPr>
          <p:cNvPr name="Picture 19" id="19"/>
          <p:cNvPicPr>
            <a:picLocks noChangeAspect="true"/>
          </p:cNvPicPr>
          <p:nvPr/>
        </p:nvPicPr>
        <p:blipFill>
          <a:blip r:embed="rId14">
            <a:alphaModFix amt="60000"/>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3232093">
            <a:off x="549584" y="2468209"/>
            <a:ext cx="1828226" cy="1828226"/>
          </a:xfrm>
          <a:prstGeom prst="rect">
            <a:avLst/>
          </a:prstGeom>
        </p:spPr>
      </p:pic>
      <p:sp>
        <p:nvSpPr>
          <p:cNvPr name="TextBox 20" id="20"/>
          <p:cNvSpPr txBox="true"/>
          <p:nvPr/>
        </p:nvSpPr>
        <p:spPr>
          <a:xfrm rot="0">
            <a:off x="7133511" y="6097348"/>
            <a:ext cx="3306074" cy="723900"/>
          </a:xfrm>
          <a:prstGeom prst="rect">
            <a:avLst/>
          </a:prstGeom>
        </p:spPr>
        <p:txBody>
          <a:bodyPr anchor="t" rtlCol="false" tIns="0" lIns="0" bIns="0" rIns="0">
            <a:spAutoFit/>
          </a:bodyPr>
          <a:lstStyle/>
          <a:p>
            <a:pPr algn="ctr" marL="0" indent="0" lvl="0">
              <a:lnSpc>
                <a:spcPts val="5040"/>
              </a:lnSpc>
              <a:spcBef>
                <a:spcPct val="0"/>
              </a:spcBef>
            </a:pPr>
            <a:r>
              <a:rPr lang="en-US" sz="4200" u="none">
                <a:solidFill>
                  <a:srgbClr val="F6836B"/>
                </a:solidFill>
                <a:latin typeface="Handyman"/>
              </a:rPr>
              <a:t>Our Projects</a:t>
            </a:r>
          </a:p>
        </p:txBody>
      </p:sp>
      <p:sp>
        <p:nvSpPr>
          <p:cNvPr name="TextBox 21" id="21"/>
          <p:cNvSpPr txBox="true"/>
          <p:nvPr/>
        </p:nvSpPr>
        <p:spPr>
          <a:xfrm rot="0">
            <a:off x="7133511" y="7059468"/>
            <a:ext cx="3306074" cy="727710"/>
          </a:xfrm>
          <a:prstGeom prst="rect">
            <a:avLst/>
          </a:prstGeom>
        </p:spPr>
        <p:txBody>
          <a:bodyPr anchor="t" rtlCol="false" tIns="0" lIns="0" bIns="0" rIns="0">
            <a:spAutoFit/>
          </a:bodyPr>
          <a:lstStyle/>
          <a:p>
            <a:pPr algn="ctr" marL="0" indent="0" lvl="0">
              <a:lnSpc>
                <a:spcPts val="2940"/>
              </a:lnSpc>
              <a:spcBef>
                <a:spcPct val="0"/>
              </a:spcBef>
            </a:pPr>
            <a:r>
              <a:rPr lang="en-US" sz="2100">
                <a:solidFill>
                  <a:srgbClr val="000000"/>
                </a:solidFill>
                <a:latin typeface="Noto Sans"/>
              </a:rPr>
              <a:t>Elaborate on what you want to discuss.</a:t>
            </a:r>
            <a:r>
              <a:rPr lang="en-US" sz="2100">
                <a:solidFill>
                  <a:srgbClr val="000000"/>
                </a:solidFill>
                <a:latin typeface="Noto Sans"/>
              </a:rPr>
              <a:t> </a:t>
            </a:r>
          </a:p>
        </p:txBody>
      </p:sp>
      <p:sp>
        <p:nvSpPr>
          <p:cNvPr name="TextBox 22" id="22"/>
          <p:cNvSpPr txBox="true"/>
          <p:nvPr/>
        </p:nvSpPr>
        <p:spPr>
          <a:xfrm rot="0">
            <a:off x="11526029" y="6097348"/>
            <a:ext cx="3794478" cy="723900"/>
          </a:xfrm>
          <a:prstGeom prst="rect">
            <a:avLst/>
          </a:prstGeom>
        </p:spPr>
        <p:txBody>
          <a:bodyPr anchor="t" rtlCol="false" tIns="0" lIns="0" bIns="0" rIns="0">
            <a:spAutoFit/>
          </a:bodyPr>
          <a:lstStyle/>
          <a:p>
            <a:pPr algn="ctr" marL="0" indent="0" lvl="0">
              <a:lnSpc>
                <a:spcPts val="5040"/>
              </a:lnSpc>
              <a:spcBef>
                <a:spcPct val="0"/>
              </a:spcBef>
            </a:pPr>
            <a:r>
              <a:rPr lang="en-US" sz="4200" u="none">
                <a:solidFill>
                  <a:srgbClr val="F6836B"/>
                </a:solidFill>
                <a:latin typeface="Handyman"/>
              </a:rPr>
              <a:t>Stats &amp; Numbers</a:t>
            </a:r>
          </a:p>
        </p:txBody>
      </p:sp>
      <p:sp>
        <p:nvSpPr>
          <p:cNvPr name="TextBox 23" id="23"/>
          <p:cNvSpPr txBox="true"/>
          <p:nvPr/>
        </p:nvSpPr>
        <p:spPr>
          <a:xfrm rot="0">
            <a:off x="11770231" y="7059468"/>
            <a:ext cx="3306074" cy="727710"/>
          </a:xfrm>
          <a:prstGeom prst="rect">
            <a:avLst/>
          </a:prstGeom>
        </p:spPr>
        <p:txBody>
          <a:bodyPr anchor="t" rtlCol="false" tIns="0" lIns="0" bIns="0" rIns="0">
            <a:spAutoFit/>
          </a:bodyPr>
          <a:lstStyle/>
          <a:p>
            <a:pPr algn="ctr" marL="0" indent="0" lvl="0">
              <a:lnSpc>
                <a:spcPts val="2940"/>
              </a:lnSpc>
              <a:spcBef>
                <a:spcPct val="0"/>
              </a:spcBef>
            </a:pPr>
            <a:r>
              <a:rPr lang="en-US" sz="2100">
                <a:solidFill>
                  <a:srgbClr val="000000"/>
                </a:solidFill>
                <a:latin typeface="Noto Sans"/>
              </a:rPr>
              <a:t>Elaborate on what you want to discuss.</a:t>
            </a:r>
            <a:r>
              <a:rPr lang="en-US" sz="2100">
                <a:solidFill>
                  <a:srgbClr val="000000"/>
                </a:solidFill>
                <a:latin typeface="Noto Sans"/>
              </a:rPr>
              <a:t> </a:t>
            </a:r>
          </a:p>
        </p:txBody>
      </p:sp>
      <p:sp>
        <p:nvSpPr>
          <p:cNvPr name="TextBox 24" id="24"/>
          <p:cNvSpPr txBox="true"/>
          <p:nvPr/>
        </p:nvSpPr>
        <p:spPr>
          <a:xfrm rot="0">
            <a:off x="2740994" y="6097348"/>
            <a:ext cx="3306074" cy="723900"/>
          </a:xfrm>
          <a:prstGeom prst="rect">
            <a:avLst/>
          </a:prstGeom>
        </p:spPr>
        <p:txBody>
          <a:bodyPr anchor="t" rtlCol="false" tIns="0" lIns="0" bIns="0" rIns="0">
            <a:spAutoFit/>
          </a:bodyPr>
          <a:lstStyle/>
          <a:p>
            <a:pPr algn="ctr" marL="0" indent="0" lvl="0">
              <a:lnSpc>
                <a:spcPts val="5040"/>
              </a:lnSpc>
              <a:spcBef>
                <a:spcPct val="0"/>
              </a:spcBef>
            </a:pPr>
            <a:r>
              <a:rPr lang="en-US" sz="4200" u="none">
                <a:solidFill>
                  <a:srgbClr val="F6836B"/>
                </a:solidFill>
                <a:latin typeface="Handyman"/>
              </a:rPr>
              <a:t>About Us</a:t>
            </a:r>
          </a:p>
        </p:txBody>
      </p:sp>
      <p:sp>
        <p:nvSpPr>
          <p:cNvPr name="TextBox 25" id="25"/>
          <p:cNvSpPr txBox="true"/>
          <p:nvPr/>
        </p:nvSpPr>
        <p:spPr>
          <a:xfrm rot="0">
            <a:off x="2740994" y="7059468"/>
            <a:ext cx="3306074" cy="727710"/>
          </a:xfrm>
          <a:prstGeom prst="rect">
            <a:avLst/>
          </a:prstGeom>
        </p:spPr>
        <p:txBody>
          <a:bodyPr anchor="t" rtlCol="false" tIns="0" lIns="0" bIns="0" rIns="0">
            <a:spAutoFit/>
          </a:bodyPr>
          <a:lstStyle/>
          <a:p>
            <a:pPr algn="ctr" marL="0" indent="0" lvl="0">
              <a:lnSpc>
                <a:spcPts val="2940"/>
              </a:lnSpc>
              <a:spcBef>
                <a:spcPct val="0"/>
              </a:spcBef>
            </a:pPr>
            <a:r>
              <a:rPr lang="en-US" sz="2100">
                <a:solidFill>
                  <a:srgbClr val="000000"/>
                </a:solidFill>
                <a:latin typeface="Noto Sans"/>
              </a:rPr>
              <a:t>Elaborate on what you want to discuss.</a:t>
            </a:r>
            <a:r>
              <a:rPr lang="en-US" sz="2100">
                <a:solidFill>
                  <a:srgbClr val="000000"/>
                </a:solidFill>
                <a:latin typeface="Noto Sans"/>
              </a:rPr>
              <a:t> </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830560" y="-7223637"/>
            <a:ext cx="15448156" cy="15911022"/>
          </a:xfrm>
          <a:prstGeom prst="rect">
            <a:avLst/>
          </a:prstGeom>
        </p:spPr>
      </p:pic>
      <p:pic>
        <p:nvPicPr>
          <p:cNvPr name="Picture 3" id="3"/>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9524758">
            <a:off x="12489920" y="-5233683"/>
            <a:ext cx="6607486" cy="6607486"/>
          </a:xfrm>
          <a:prstGeom prst="rect">
            <a:avLst/>
          </a:prstGeom>
        </p:spPr>
      </p:pic>
      <p:pic>
        <p:nvPicPr>
          <p:cNvPr name="Picture 4" id="4"/>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7582322">
            <a:off x="14947070" y="5954557"/>
            <a:ext cx="6607486" cy="6607486"/>
          </a:xfrm>
          <a:prstGeom prst="rect">
            <a:avLst/>
          </a:prstGeom>
        </p:spPr>
      </p:pic>
      <p:pic>
        <p:nvPicPr>
          <p:cNvPr name="Picture 5" id="5"/>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5149133">
            <a:off x="3329588" y="8425750"/>
            <a:ext cx="6607486" cy="6607486"/>
          </a:xfrm>
          <a:prstGeom prst="rect">
            <a:avLst/>
          </a:prstGeom>
        </p:spPr>
      </p:pic>
      <p:pic>
        <p:nvPicPr>
          <p:cNvPr name="Picture 6" id="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554571">
            <a:off x="-1338430" y="-4196644"/>
            <a:ext cx="6607486" cy="6607486"/>
          </a:xfrm>
          <a:prstGeom prst="rect">
            <a:avLst/>
          </a:prstGeom>
        </p:spPr>
      </p:pic>
      <p:pic>
        <p:nvPicPr>
          <p:cNvPr name="Picture 7" id="7"/>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2679018" y="3288154"/>
            <a:ext cx="2162175" cy="2162175"/>
          </a:xfrm>
          <a:prstGeom prst="rect">
            <a:avLst/>
          </a:prstGeom>
        </p:spPr>
      </p:pic>
      <p:grpSp>
        <p:nvGrpSpPr>
          <p:cNvPr name="Group 8" id="8"/>
          <p:cNvGrpSpPr/>
          <p:nvPr/>
        </p:nvGrpSpPr>
        <p:grpSpPr>
          <a:xfrm rot="0">
            <a:off x="1617599" y="3638550"/>
            <a:ext cx="9804119" cy="2339219"/>
            <a:chOff x="0" y="0"/>
            <a:chExt cx="13072159" cy="3118958"/>
          </a:xfrm>
        </p:grpSpPr>
        <p:sp>
          <p:nvSpPr>
            <p:cNvPr name="TextBox 9" id="9"/>
            <p:cNvSpPr txBox="true"/>
            <p:nvPr/>
          </p:nvSpPr>
          <p:spPr>
            <a:xfrm rot="0">
              <a:off x="3527814" y="231573"/>
              <a:ext cx="8735568" cy="1785097"/>
            </a:xfrm>
            <a:prstGeom prst="rect">
              <a:avLst/>
            </a:prstGeom>
          </p:spPr>
          <p:txBody>
            <a:bodyPr anchor="t" rtlCol="false" tIns="0" lIns="0" bIns="0" rIns="0">
              <a:spAutoFit/>
            </a:bodyPr>
            <a:lstStyle/>
            <a:p>
              <a:pPr marL="0" indent="0" lvl="0">
                <a:lnSpc>
                  <a:spcPts val="9600"/>
                </a:lnSpc>
                <a:spcBef>
                  <a:spcPct val="0"/>
                </a:spcBef>
              </a:pPr>
              <a:r>
                <a:rPr lang="en-US" sz="8000" u="none">
                  <a:solidFill>
                    <a:srgbClr val="F6836B"/>
                  </a:solidFill>
                  <a:latin typeface="Handyman"/>
                </a:rPr>
                <a:t>About Us</a:t>
              </a:r>
            </a:p>
          </p:txBody>
        </p:sp>
        <p:sp>
          <p:nvSpPr>
            <p:cNvPr name="TextBox 10" id="10"/>
            <p:cNvSpPr txBox="true"/>
            <p:nvPr/>
          </p:nvSpPr>
          <p:spPr>
            <a:xfrm rot="0">
              <a:off x="3527814" y="2099188"/>
              <a:ext cx="9544346" cy="622723"/>
            </a:xfrm>
            <a:prstGeom prst="rect">
              <a:avLst/>
            </a:prstGeom>
          </p:spPr>
          <p:txBody>
            <a:bodyPr anchor="t" rtlCol="false" tIns="0" lIns="0" bIns="0" rIns="0">
              <a:spAutoFit/>
            </a:bodyPr>
            <a:lstStyle/>
            <a:p>
              <a:pPr marL="0" indent="0" lvl="0">
                <a:lnSpc>
                  <a:spcPts val="3919"/>
                </a:lnSpc>
                <a:spcBef>
                  <a:spcPct val="0"/>
                </a:spcBef>
              </a:pPr>
              <a:r>
                <a:rPr lang="en-US" sz="2799">
                  <a:solidFill>
                    <a:srgbClr val="000000"/>
                  </a:solidFill>
                  <a:latin typeface="Noto Sans"/>
                </a:rPr>
                <a:t>Elaborate on what you want to discuss.</a:t>
              </a:r>
              <a:r>
                <a:rPr lang="en-US" sz="2799">
                  <a:solidFill>
                    <a:srgbClr val="000000"/>
                  </a:solidFill>
                  <a:latin typeface="Noto Sans"/>
                </a:rPr>
                <a:t> </a:t>
              </a:r>
            </a:p>
          </p:txBody>
        </p:sp>
        <p:pic>
          <p:nvPicPr>
            <p:cNvPr name="Picture 11" id="11"/>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2700000">
              <a:off x="473037" y="440485"/>
              <a:ext cx="2172884" cy="2237989"/>
            </a:xfrm>
            <a:prstGeom prst="rect">
              <a:avLst/>
            </a:prstGeom>
          </p:spPr>
        </p:pic>
        <p:sp>
          <p:nvSpPr>
            <p:cNvPr name="TextBox 12" id="12"/>
            <p:cNvSpPr txBox="true"/>
            <p:nvPr/>
          </p:nvSpPr>
          <p:spPr>
            <a:xfrm rot="0">
              <a:off x="882302" y="629517"/>
              <a:ext cx="1354354" cy="1602749"/>
            </a:xfrm>
            <a:prstGeom prst="rect">
              <a:avLst/>
            </a:prstGeom>
          </p:spPr>
          <p:txBody>
            <a:bodyPr anchor="t" rtlCol="false" tIns="0" lIns="0" bIns="0" rIns="0">
              <a:spAutoFit/>
            </a:bodyPr>
            <a:lstStyle/>
            <a:p>
              <a:pPr algn="ctr">
                <a:lnSpc>
                  <a:spcPts val="9343"/>
                </a:lnSpc>
                <a:spcBef>
                  <a:spcPct val="0"/>
                </a:spcBef>
              </a:pPr>
              <a:r>
                <a:rPr lang="en-US" sz="6674">
                  <a:solidFill>
                    <a:srgbClr val="F8FFEA"/>
                  </a:solidFill>
                  <a:latin typeface="Handyman"/>
                </a:rPr>
                <a:t>1.</a:t>
              </a:r>
            </a:p>
          </p:txBody>
        </p:sp>
      </p:grpSp>
      <p:pic>
        <p:nvPicPr>
          <p:cNvPr name="Picture 13" id="13"/>
          <p:cNvPicPr>
            <a:picLocks noChangeAspect="true"/>
          </p:cNvPicPr>
          <p:nvPr/>
        </p:nvPicPr>
        <p:blipFill>
          <a:blip r:embed="rId12">
            <a:alphaModFix amt="6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713108">
            <a:off x="325205" y="7336561"/>
            <a:ext cx="2353059" cy="2353059"/>
          </a:xfrm>
          <a:prstGeom prst="rect">
            <a:avLst/>
          </a:prstGeom>
        </p:spPr>
      </p:pic>
      <p:pic>
        <p:nvPicPr>
          <p:cNvPr name="Picture 14" id="14"/>
          <p:cNvPicPr>
            <a:picLocks noChangeAspect="true"/>
          </p:cNvPicPr>
          <p:nvPr/>
        </p:nvPicPr>
        <p:blipFill>
          <a:blip r:embed="rId14">
            <a:alphaModFix amt="60000"/>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811349">
            <a:off x="7631054" y="1071873"/>
            <a:ext cx="2300979" cy="2300979"/>
          </a:xfrm>
          <a:prstGeom prst="rect">
            <a:avLst/>
          </a:prstGeom>
        </p:spPr>
      </p:pic>
      <p:pic>
        <p:nvPicPr>
          <p:cNvPr name="Picture 15" id="15"/>
          <p:cNvPicPr>
            <a:picLocks noChangeAspect="true"/>
          </p:cNvPicPr>
          <p:nvPr/>
        </p:nvPicPr>
        <p:blipFill>
          <a:blip r:embed="rId16">
            <a:alphaModFix amt="60000"/>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1589716">
            <a:off x="10310540" y="7082491"/>
            <a:ext cx="2222356" cy="2222356"/>
          </a:xfrm>
          <a:prstGeom prst="rect">
            <a:avLst/>
          </a:prstGeom>
        </p:spPr>
      </p:pic>
      <p:pic>
        <p:nvPicPr>
          <p:cNvPr name="Picture 16" id="16"/>
          <p:cNvPicPr>
            <a:picLocks noChangeAspect="true"/>
          </p:cNvPicPr>
          <p:nvPr/>
        </p:nvPicPr>
        <p:blipFill>
          <a:blip r:embed="rId18">
            <a:alphaModFix amt="60000"/>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3607963">
            <a:off x="15194950" y="2132674"/>
            <a:ext cx="2262401" cy="2262401"/>
          </a:xfrm>
          <a:prstGeom prst="rect">
            <a:avLst/>
          </a:prstGeom>
        </p:spPr>
      </p:pic>
      <p:pic>
        <p:nvPicPr>
          <p:cNvPr name="Picture 17" id="17"/>
          <p:cNvPicPr>
            <a:picLocks noChangeAspect="true"/>
          </p:cNvPicPr>
          <p:nvPr/>
        </p:nvPicPr>
        <p:blipFill>
          <a:blip r:embed="rId20">
            <a:alphaModFix amt="6000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1483229">
            <a:off x="13583540" y="5827302"/>
            <a:ext cx="2308816" cy="2308816"/>
          </a:xfrm>
          <a:prstGeom prst="rect">
            <a:avLst/>
          </a:prstGeom>
        </p:spPr>
      </p:pic>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1FDC9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8" t="48109" r="12491" b="880"/>
          <a:stretch>
            <a:fillRect/>
          </a:stretch>
        </p:blipFill>
        <p:spPr>
          <a:xfrm flipH="false" flipV="false" rot="10182911">
            <a:off x="-691829" y="2125030"/>
            <a:ext cx="19150322" cy="10003857"/>
          </a:xfrm>
          <a:prstGeom prst="rect">
            <a:avLst/>
          </a:prstGeom>
        </p:spPr>
      </p:pic>
      <p:pic>
        <p:nvPicPr>
          <p:cNvPr name="Picture 3" id="3"/>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923059">
            <a:off x="-3563248" y="6513047"/>
            <a:ext cx="6607486" cy="6607486"/>
          </a:xfrm>
          <a:prstGeom prst="rect">
            <a:avLst/>
          </a:prstGeom>
        </p:spPr>
      </p:pic>
      <p:pic>
        <p:nvPicPr>
          <p:cNvPr name="Picture 4" id="4"/>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585894">
            <a:off x="12211364" y="-5627701"/>
            <a:ext cx="6607486" cy="6607486"/>
          </a:xfrm>
          <a:prstGeom prst="rect">
            <a:avLst/>
          </a:prstGeom>
        </p:spPr>
      </p:pic>
      <p:pic>
        <p:nvPicPr>
          <p:cNvPr name="Picture 5" id="5"/>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3583057">
            <a:off x="15773232" y="7154920"/>
            <a:ext cx="6607486" cy="6607486"/>
          </a:xfrm>
          <a:prstGeom prst="rect">
            <a:avLst/>
          </a:prstGeom>
        </p:spPr>
      </p:pic>
      <p:pic>
        <p:nvPicPr>
          <p:cNvPr name="Picture 6" id="6"/>
          <p:cNvPicPr>
            <a:picLocks noChangeAspect="true"/>
          </p:cNvPicPr>
          <p:nvPr/>
        </p:nvPicPr>
        <p:blipFill>
          <a:blip r:embed="rId4">
            <a:alphaModFix amt="6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2100069">
            <a:off x="-133540" y="-5119944"/>
            <a:ext cx="6607486" cy="6607486"/>
          </a:xfrm>
          <a:prstGeom prst="rect">
            <a:avLst/>
          </a:prstGeom>
        </p:spPr>
      </p:pic>
      <p:pic>
        <p:nvPicPr>
          <p:cNvPr name="Picture 7" id="7"/>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065213">
            <a:off x="16726291" y="3014003"/>
            <a:ext cx="2217023" cy="2217023"/>
          </a:xfrm>
          <a:prstGeom prst="rect">
            <a:avLst/>
          </a:prstGeom>
        </p:spPr>
      </p:pic>
      <p:pic>
        <p:nvPicPr>
          <p:cNvPr name="Picture 8" id="8"/>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058687">
            <a:off x="13398687" y="1439680"/>
            <a:ext cx="2172508" cy="2172508"/>
          </a:xfrm>
          <a:prstGeom prst="rect">
            <a:avLst/>
          </a:prstGeom>
        </p:spPr>
      </p:pic>
      <p:pic>
        <p:nvPicPr>
          <p:cNvPr name="Picture 9" id="9"/>
          <p:cNvPicPr>
            <a:picLocks noChangeAspect="true"/>
          </p:cNvPicPr>
          <p:nvPr/>
        </p:nvPicPr>
        <p:blipFill>
          <a:blip r:embed="rId10">
            <a:alphaModFix amt="6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3232093">
            <a:off x="417924" y="2656105"/>
            <a:ext cx="2103780" cy="2103780"/>
          </a:xfrm>
          <a:prstGeom prst="rect">
            <a:avLst/>
          </a:prstGeom>
        </p:spPr>
      </p:pic>
      <p:pic>
        <p:nvPicPr>
          <p:cNvPr name="Picture 10" id="10"/>
          <p:cNvPicPr>
            <a:picLocks noChangeAspect="true"/>
          </p:cNvPicPr>
          <p:nvPr/>
        </p:nvPicPr>
        <p:blipFill>
          <a:blip r:embed="rId12">
            <a:alphaModFix amt="60000"/>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1589716">
            <a:off x="6765855" y="9160603"/>
            <a:ext cx="2011164" cy="2011164"/>
          </a:xfrm>
          <a:prstGeom prst="rect">
            <a:avLst/>
          </a:prstGeom>
        </p:spPr>
      </p:pic>
      <p:grpSp>
        <p:nvGrpSpPr>
          <p:cNvPr name="Group 11" id="11"/>
          <p:cNvGrpSpPr>
            <a:grpSpLocks noChangeAspect="true"/>
          </p:cNvGrpSpPr>
          <p:nvPr/>
        </p:nvGrpSpPr>
        <p:grpSpPr>
          <a:xfrm rot="0">
            <a:off x="3869870" y="1121046"/>
            <a:ext cx="10500295" cy="4818716"/>
            <a:chOff x="-161290" y="232410"/>
            <a:chExt cx="12611100" cy="5787390"/>
          </a:xfrm>
        </p:grpSpPr>
        <p:sp>
          <p:nvSpPr>
            <p:cNvPr name="Freeform 12" id="12"/>
            <p:cNvSpPr/>
            <p:nvPr/>
          </p:nvSpPr>
          <p:spPr>
            <a:xfrm flipH="false" flipV="false">
              <a:off x="-161290" y="232410"/>
              <a:ext cx="12611101" cy="5787390"/>
            </a:xfrm>
            <a:custGeom>
              <a:avLst/>
              <a:gdLst/>
              <a:ahLst/>
              <a:cxnLst/>
              <a:rect r="r" b="b" t="t" l="l"/>
              <a:pathLst>
                <a:path h="5787390" w="12611101">
                  <a:moveTo>
                    <a:pt x="12551410" y="2688590"/>
                  </a:moveTo>
                  <a:cubicBezTo>
                    <a:pt x="12498070" y="2100580"/>
                    <a:pt x="12113260" y="1581150"/>
                    <a:pt x="11629390" y="1242060"/>
                  </a:cubicBezTo>
                  <a:cubicBezTo>
                    <a:pt x="11145520" y="902970"/>
                    <a:pt x="10571480" y="721360"/>
                    <a:pt x="9999980" y="575310"/>
                  </a:cubicBezTo>
                  <a:cubicBezTo>
                    <a:pt x="8357870" y="157480"/>
                    <a:pt x="6649720" y="0"/>
                    <a:pt x="4958080" y="110490"/>
                  </a:cubicBezTo>
                  <a:cubicBezTo>
                    <a:pt x="3895090" y="123190"/>
                    <a:pt x="3690620" y="267970"/>
                    <a:pt x="2651760" y="491490"/>
                  </a:cubicBezTo>
                  <a:cubicBezTo>
                    <a:pt x="2020570" y="626110"/>
                    <a:pt x="1366520" y="817880"/>
                    <a:pt x="916940" y="1280160"/>
                  </a:cubicBezTo>
                  <a:cubicBezTo>
                    <a:pt x="0" y="2223770"/>
                    <a:pt x="400050" y="3919220"/>
                    <a:pt x="1418590" y="4751070"/>
                  </a:cubicBezTo>
                  <a:cubicBezTo>
                    <a:pt x="2437130" y="5582920"/>
                    <a:pt x="3836670" y="5750560"/>
                    <a:pt x="5152390" y="5767070"/>
                  </a:cubicBezTo>
                  <a:cubicBezTo>
                    <a:pt x="6744970" y="5787390"/>
                    <a:pt x="8346440" y="5632450"/>
                    <a:pt x="9888220" y="5229860"/>
                  </a:cubicBezTo>
                  <a:cubicBezTo>
                    <a:pt x="10535920" y="5060950"/>
                    <a:pt x="11187430" y="4839970"/>
                    <a:pt x="11710670" y="4423410"/>
                  </a:cubicBezTo>
                  <a:cubicBezTo>
                    <a:pt x="12232640" y="4005580"/>
                    <a:pt x="12611101" y="3355340"/>
                    <a:pt x="12551410" y="2688590"/>
                  </a:cubicBezTo>
                  <a:close/>
                </a:path>
              </a:pathLst>
            </a:custGeom>
            <a:blipFill>
              <a:blip r:embed="rId14"/>
              <a:stretch>
                <a:fillRect l="1327" r="-1327" t="-4082" b="-38254"/>
              </a:stretch>
            </a:blipFill>
          </p:spPr>
        </p:sp>
      </p:grpSp>
      <p:sp>
        <p:nvSpPr>
          <p:cNvPr name="TextBox 13" id="13"/>
          <p:cNvSpPr txBox="true"/>
          <p:nvPr/>
        </p:nvSpPr>
        <p:spPr>
          <a:xfrm rot="0">
            <a:off x="1365337" y="6240985"/>
            <a:ext cx="15557326" cy="1390650"/>
          </a:xfrm>
          <a:prstGeom prst="rect">
            <a:avLst/>
          </a:prstGeom>
        </p:spPr>
        <p:txBody>
          <a:bodyPr anchor="t" rtlCol="false" tIns="0" lIns="0" bIns="0" rIns="0">
            <a:spAutoFit/>
          </a:bodyPr>
          <a:lstStyle/>
          <a:p>
            <a:pPr algn="ctr" marL="0" indent="0" lvl="0">
              <a:lnSpc>
                <a:spcPts val="9600"/>
              </a:lnSpc>
              <a:spcBef>
                <a:spcPct val="0"/>
              </a:spcBef>
            </a:pPr>
            <a:r>
              <a:rPr lang="en-US" sz="8000" u="none">
                <a:solidFill>
                  <a:srgbClr val="F6836B"/>
                </a:solidFill>
                <a:latin typeface="Handyman"/>
              </a:rPr>
              <a:t>Welcome To Presentation</a:t>
            </a:r>
          </a:p>
        </p:txBody>
      </p:sp>
      <p:sp>
        <p:nvSpPr>
          <p:cNvPr name="TextBox 14" id="14"/>
          <p:cNvSpPr txBox="true"/>
          <p:nvPr/>
        </p:nvSpPr>
        <p:spPr>
          <a:xfrm rot="0">
            <a:off x="1365337" y="7736410"/>
            <a:ext cx="15557326" cy="907415"/>
          </a:xfrm>
          <a:prstGeom prst="rect">
            <a:avLst/>
          </a:prstGeom>
        </p:spPr>
        <p:txBody>
          <a:bodyPr anchor="t" rtlCol="false" tIns="0" lIns="0" bIns="0" rIns="0">
            <a:spAutoFit/>
          </a:bodyPr>
          <a:lstStyle/>
          <a:p>
            <a:pPr algn="ctr">
              <a:lnSpc>
                <a:spcPts val="3639"/>
              </a:lnSpc>
            </a:pPr>
            <a:r>
              <a:rPr lang="en-US" sz="2799">
                <a:solidFill>
                  <a:srgbClr val="000000"/>
                </a:solidFill>
                <a:latin typeface="Noto Sans"/>
              </a:rPr>
              <a:t>I'm Rain, and I'll be sharing with you my beautiful ideas.</a:t>
            </a:r>
          </a:p>
          <a:p>
            <a:pPr algn="ctr">
              <a:lnSpc>
                <a:spcPts val="3639"/>
              </a:lnSpc>
            </a:pPr>
            <a:r>
              <a:rPr lang="en-US" sz="2799">
                <a:solidFill>
                  <a:srgbClr val="000000"/>
                </a:solidFill>
                <a:latin typeface="Noto Sans"/>
              </a:rPr>
              <a:t>Follow me at @reallygreatsite to learn more.</a:t>
            </a:r>
            <a:r>
              <a:rPr lang="en-US" sz="2799">
                <a:solidFill>
                  <a:srgbClr val="000000"/>
                </a:solidFill>
                <a:latin typeface="Noto Sans"/>
              </a:rPr>
              <a:t> </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6923059">
            <a:off x="8169581" y="6359198"/>
            <a:ext cx="6607486" cy="6607486"/>
          </a:xfrm>
          <a:prstGeom prst="rect">
            <a:avLst/>
          </a:prstGeom>
        </p:spPr>
      </p:pic>
      <p:pic>
        <p:nvPicPr>
          <p:cNvPr name="Picture 3" id="3"/>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518569">
            <a:off x="13377237" y="3347687"/>
            <a:ext cx="6607486" cy="6607486"/>
          </a:xfrm>
          <a:prstGeom prst="rect">
            <a:avLst/>
          </a:prstGeom>
        </p:spPr>
      </p:pic>
      <p:pic>
        <p:nvPicPr>
          <p:cNvPr name="Picture 4" id="4"/>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2554571">
            <a:off x="4529435" y="-3668864"/>
            <a:ext cx="6607486" cy="6607486"/>
          </a:xfrm>
          <a:prstGeom prst="rect">
            <a:avLst/>
          </a:prstGeom>
        </p:spPr>
      </p:pic>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5491485" y="-7473533"/>
            <a:ext cx="17022351" cy="17532384"/>
          </a:xfrm>
          <a:prstGeom prst="rect">
            <a:avLst/>
          </a:prstGeom>
        </p:spPr>
      </p:pic>
      <p:pic>
        <p:nvPicPr>
          <p:cNvPr name="Picture 6" id="6"/>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2100069">
            <a:off x="-5901764" y="-354753"/>
            <a:ext cx="6607486" cy="6607486"/>
          </a:xfrm>
          <a:prstGeom prst="rect">
            <a:avLst/>
          </a:prstGeom>
        </p:spPr>
      </p:pic>
      <p:pic>
        <p:nvPicPr>
          <p:cNvPr name="Picture 7" id="7"/>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700000">
            <a:off x="625272" y="9042436"/>
            <a:ext cx="2032832" cy="2032832"/>
          </a:xfrm>
          <a:prstGeom prst="rect">
            <a:avLst/>
          </a:prstGeom>
        </p:spPr>
      </p:pic>
      <p:pic>
        <p:nvPicPr>
          <p:cNvPr name="Picture 8" id="8"/>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2065213">
            <a:off x="5255885" y="4997115"/>
            <a:ext cx="1849660" cy="1849660"/>
          </a:xfrm>
          <a:prstGeom prst="rect">
            <a:avLst/>
          </a:prstGeom>
        </p:spPr>
      </p:pic>
      <p:grpSp>
        <p:nvGrpSpPr>
          <p:cNvPr name="Group 9" id="9"/>
          <p:cNvGrpSpPr>
            <a:grpSpLocks noChangeAspect="true"/>
          </p:cNvGrpSpPr>
          <p:nvPr/>
        </p:nvGrpSpPr>
        <p:grpSpPr>
          <a:xfrm rot="0">
            <a:off x="7466388" y="265655"/>
            <a:ext cx="10069618" cy="9692095"/>
            <a:chOff x="30480" y="591820"/>
            <a:chExt cx="12736830" cy="12259310"/>
          </a:xfrm>
        </p:grpSpPr>
        <p:sp>
          <p:nvSpPr>
            <p:cNvPr name="Freeform 10" id="10"/>
            <p:cNvSpPr/>
            <p:nvPr/>
          </p:nvSpPr>
          <p:spPr>
            <a:xfrm flipH="false" flipV="false">
              <a:off x="30480" y="591820"/>
              <a:ext cx="12736830" cy="12259310"/>
            </a:xfrm>
            <a:custGeom>
              <a:avLst/>
              <a:gdLst/>
              <a:ahLst/>
              <a:cxnLst/>
              <a:rect r="r" b="b" t="t" l="l"/>
              <a:pathLst>
                <a:path h="12259310" w="1273683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10"/>
              <a:stretch>
                <a:fillRect l="-34707" r="-3421" t="-5134" b="5134"/>
              </a:stretch>
            </a:blipFill>
          </p:spPr>
        </p:sp>
      </p:grpSp>
      <p:sp>
        <p:nvSpPr>
          <p:cNvPr name="TextBox 11" id="11"/>
          <p:cNvSpPr txBox="true"/>
          <p:nvPr/>
        </p:nvSpPr>
        <p:spPr>
          <a:xfrm rot="0">
            <a:off x="1028700" y="933450"/>
            <a:ext cx="4100835" cy="1390650"/>
          </a:xfrm>
          <a:prstGeom prst="rect">
            <a:avLst/>
          </a:prstGeom>
        </p:spPr>
        <p:txBody>
          <a:bodyPr anchor="t" rtlCol="false" tIns="0" lIns="0" bIns="0" rIns="0">
            <a:spAutoFit/>
          </a:bodyPr>
          <a:lstStyle/>
          <a:p>
            <a:pPr marL="0" indent="0" lvl="0">
              <a:lnSpc>
                <a:spcPts val="9600"/>
              </a:lnSpc>
              <a:spcBef>
                <a:spcPct val="0"/>
              </a:spcBef>
            </a:pPr>
            <a:r>
              <a:rPr lang="en-US" sz="8000" u="none">
                <a:solidFill>
                  <a:srgbClr val="F6836B"/>
                </a:solidFill>
                <a:latin typeface="Handyman"/>
              </a:rPr>
              <a:t>About Us</a:t>
            </a:r>
          </a:p>
        </p:txBody>
      </p:sp>
      <p:sp>
        <p:nvSpPr>
          <p:cNvPr name="TextBox 12" id="12"/>
          <p:cNvSpPr txBox="true"/>
          <p:nvPr/>
        </p:nvSpPr>
        <p:spPr>
          <a:xfrm rot="0">
            <a:off x="1028700" y="6044256"/>
            <a:ext cx="4584125" cy="614082"/>
          </a:xfrm>
          <a:prstGeom prst="rect">
            <a:avLst/>
          </a:prstGeom>
        </p:spPr>
        <p:txBody>
          <a:bodyPr anchor="t" rtlCol="false" tIns="0" lIns="0" bIns="0" rIns="0">
            <a:spAutoFit/>
          </a:bodyPr>
          <a:lstStyle/>
          <a:p>
            <a:pPr algn="l" marL="0" indent="0" lvl="0">
              <a:lnSpc>
                <a:spcPts val="4320"/>
              </a:lnSpc>
              <a:spcBef>
                <a:spcPct val="0"/>
              </a:spcBef>
            </a:pPr>
            <a:r>
              <a:rPr lang="en-US" sz="3600" u="none">
                <a:solidFill>
                  <a:srgbClr val="1FDC93"/>
                </a:solidFill>
                <a:latin typeface="Handyman"/>
              </a:rPr>
              <a:t>What we do? </a:t>
            </a:r>
          </a:p>
        </p:txBody>
      </p:sp>
      <p:grpSp>
        <p:nvGrpSpPr>
          <p:cNvPr name="Group 13" id="13"/>
          <p:cNvGrpSpPr/>
          <p:nvPr/>
        </p:nvGrpSpPr>
        <p:grpSpPr>
          <a:xfrm rot="0">
            <a:off x="1028700" y="3588377"/>
            <a:ext cx="4584125" cy="1670993"/>
            <a:chOff x="0" y="0"/>
            <a:chExt cx="6112166" cy="2227991"/>
          </a:xfrm>
        </p:grpSpPr>
        <p:sp>
          <p:nvSpPr>
            <p:cNvPr name="TextBox 14" id="14"/>
            <p:cNvSpPr txBox="true"/>
            <p:nvPr/>
          </p:nvSpPr>
          <p:spPr>
            <a:xfrm rot="0">
              <a:off x="0" y="-76200"/>
              <a:ext cx="6112166" cy="793376"/>
            </a:xfrm>
            <a:prstGeom prst="rect">
              <a:avLst/>
            </a:prstGeom>
          </p:spPr>
          <p:txBody>
            <a:bodyPr anchor="t" rtlCol="false" tIns="0" lIns="0" bIns="0" rIns="0">
              <a:spAutoFit/>
            </a:bodyPr>
            <a:lstStyle/>
            <a:p>
              <a:pPr algn="l" marL="0" indent="0" lvl="0">
                <a:lnSpc>
                  <a:spcPts val="4320"/>
                </a:lnSpc>
                <a:spcBef>
                  <a:spcPct val="0"/>
                </a:spcBef>
              </a:pPr>
              <a:r>
                <a:rPr lang="en-US" sz="3600" u="none">
                  <a:solidFill>
                    <a:srgbClr val="1FDC93"/>
                  </a:solidFill>
                  <a:latin typeface="Handyman"/>
                </a:rPr>
                <a:t>Who we are?</a:t>
              </a:r>
            </a:p>
          </p:txBody>
        </p:sp>
        <p:sp>
          <p:nvSpPr>
            <p:cNvPr name="TextBox 15" id="15"/>
            <p:cNvSpPr txBox="true"/>
            <p:nvPr/>
          </p:nvSpPr>
          <p:spPr>
            <a:xfrm rot="0">
              <a:off x="0" y="1153571"/>
              <a:ext cx="6112166" cy="1074420"/>
            </a:xfrm>
            <a:prstGeom prst="rect">
              <a:avLst/>
            </a:prstGeom>
          </p:spPr>
          <p:txBody>
            <a:bodyPr anchor="t" rtlCol="false" tIns="0" lIns="0" bIns="0" rIns="0">
              <a:spAutoFit/>
            </a:bodyPr>
            <a:lstStyle/>
            <a:p>
              <a:pPr marL="0" indent="0" lvl="0">
                <a:lnSpc>
                  <a:spcPts val="3359"/>
                </a:lnSpc>
                <a:spcBef>
                  <a:spcPct val="0"/>
                </a:spcBef>
              </a:pPr>
              <a:r>
                <a:rPr lang="en-US" sz="2399" u="none">
                  <a:solidFill>
                    <a:srgbClr val="000000"/>
                  </a:solidFill>
                  <a:latin typeface="Noto Sans"/>
                </a:rPr>
                <a:t>Briefly elaborate on what you want to discuss. </a:t>
              </a:r>
            </a:p>
          </p:txBody>
        </p:sp>
      </p:grpSp>
      <p:sp>
        <p:nvSpPr>
          <p:cNvPr name="TextBox 16" id="16"/>
          <p:cNvSpPr txBox="true"/>
          <p:nvPr/>
        </p:nvSpPr>
        <p:spPr>
          <a:xfrm rot="0">
            <a:off x="1028700" y="6950039"/>
            <a:ext cx="4584125" cy="815340"/>
          </a:xfrm>
          <a:prstGeom prst="rect">
            <a:avLst/>
          </a:prstGeom>
        </p:spPr>
        <p:txBody>
          <a:bodyPr anchor="t" rtlCol="false" tIns="0" lIns="0" bIns="0" rIns="0">
            <a:spAutoFit/>
          </a:bodyPr>
          <a:lstStyle/>
          <a:p>
            <a:pPr marL="0" indent="0" lvl="0">
              <a:lnSpc>
                <a:spcPts val="3359"/>
              </a:lnSpc>
              <a:spcBef>
                <a:spcPct val="0"/>
              </a:spcBef>
            </a:pPr>
            <a:r>
              <a:rPr lang="en-US" sz="2399" u="none">
                <a:solidFill>
                  <a:srgbClr val="000000"/>
                </a:solidFill>
                <a:latin typeface="Noto Sans"/>
              </a:rPr>
              <a:t>Briefly elaborate on what you want to discuss.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6923059">
            <a:off x="8169581" y="6359198"/>
            <a:ext cx="6607486" cy="6607486"/>
          </a:xfrm>
          <a:prstGeom prst="rect">
            <a:avLst/>
          </a:prstGeom>
        </p:spPr>
      </p:pic>
      <p:pic>
        <p:nvPicPr>
          <p:cNvPr name="Picture 3" id="3"/>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2554571">
            <a:off x="3637598" y="-2275043"/>
            <a:ext cx="6607486" cy="6607486"/>
          </a:xfrm>
          <a:prstGeom prst="rect">
            <a:avLst/>
          </a:prstGeom>
        </p:spPr>
      </p:pic>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3910335" y="-7473533"/>
            <a:ext cx="17022351" cy="17532384"/>
          </a:xfrm>
          <a:prstGeom prst="rect">
            <a:avLst/>
          </a:prstGeom>
        </p:spPr>
      </p:pic>
      <p:pic>
        <p:nvPicPr>
          <p:cNvPr name="Picture 5" id="5"/>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518569">
            <a:off x="16594543" y="5050997"/>
            <a:ext cx="6607486" cy="6607486"/>
          </a:xfrm>
          <a:prstGeom prst="rect">
            <a:avLst/>
          </a:prstGeom>
        </p:spPr>
      </p:pic>
      <p:pic>
        <p:nvPicPr>
          <p:cNvPr name="Picture 6" id="6"/>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2100069">
            <a:off x="-5444919" y="1640391"/>
            <a:ext cx="6607486" cy="6607486"/>
          </a:xfrm>
          <a:prstGeom prst="rect">
            <a:avLst/>
          </a:prstGeom>
        </p:spPr>
      </p:pic>
      <p:pic>
        <p:nvPicPr>
          <p:cNvPr name="Picture 7" id="7"/>
          <p:cNvPicPr>
            <a:picLocks noChangeAspect="true"/>
          </p:cNvPicPr>
          <p:nvPr/>
        </p:nvPicPr>
        <p:blipFill>
          <a:blip r:embed="rId6">
            <a:alphaModFix amt="6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700000">
            <a:off x="588718" y="8646526"/>
            <a:ext cx="2032832" cy="2032832"/>
          </a:xfrm>
          <a:prstGeom prst="rect">
            <a:avLst/>
          </a:prstGeom>
        </p:spPr>
      </p:pic>
      <p:pic>
        <p:nvPicPr>
          <p:cNvPr name="Picture 8" id="8"/>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3607963">
            <a:off x="473933" y="779418"/>
            <a:ext cx="2262401" cy="2262401"/>
          </a:xfrm>
          <a:prstGeom prst="rect">
            <a:avLst/>
          </a:prstGeom>
        </p:spPr>
      </p:pic>
      <p:grpSp>
        <p:nvGrpSpPr>
          <p:cNvPr name="Group 9" id="9"/>
          <p:cNvGrpSpPr>
            <a:grpSpLocks noChangeAspect="true"/>
          </p:cNvGrpSpPr>
          <p:nvPr/>
        </p:nvGrpSpPr>
        <p:grpSpPr>
          <a:xfrm rot="0">
            <a:off x="498629" y="784345"/>
            <a:ext cx="7121116" cy="6854136"/>
            <a:chOff x="30480" y="591820"/>
            <a:chExt cx="12736830" cy="12259310"/>
          </a:xfrm>
        </p:grpSpPr>
        <p:sp>
          <p:nvSpPr>
            <p:cNvPr name="Freeform 10" id="10"/>
            <p:cNvSpPr/>
            <p:nvPr/>
          </p:nvSpPr>
          <p:spPr>
            <a:xfrm flipH="false" flipV="false">
              <a:off x="30480" y="591820"/>
              <a:ext cx="12736830" cy="12259310"/>
            </a:xfrm>
            <a:custGeom>
              <a:avLst/>
              <a:gdLst/>
              <a:ahLst/>
              <a:cxnLst/>
              <a:rect r="r" b="b" t="t" l="l"/>
              <a:pathLst>
                <a:path h="12259310" w="1273683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10"/>
              <a:stretch>
                <a:fillRect l="-19221" r="-18734" t="-5134" b="5134"/>
              </a:stretch>
            </a:blipFill>
          </p:spPr>
        </p:sp>
      </p:grpSp>
      <p:grpSp>
        <p:nvGrpSpPr>
          <p:cNvPr name="Group 11" id="11"/>
          <p:cNvGrpSpPr>
            <a:grpSpLocks noChangeAspect="true"/>
          </p:cNvGrpSpPr>
          <p:nvPr/>
        </p:nvGrpSpPr>
        <p:grpSpPr>
          <a:xfrm rot="0">
            <a:off x="826404" y="5696718"/>
            <a:ext cx="2893839" cy="4155119"/>
            <a:chOff x="0" y="0"/>
            <a:chExt cx="4137660" cy="5941060"/>
          </a:xfrm>
        </p:grpSpPr>
        <p:sp>
          <p:nvSpPr>
            <p:cNvPr name="Freeform 12" id="12"/>
            <p:cNvSpPr/>
            <p:nvPr/>
          </p:nvSpPr>
          <p:spPr>
            <a:xfrm flipH="false" flipV="false">
              <a:off x="-350520" y="-288290"/>
              <a:ext cx="4956810" cy="6334760"/>
            </a:xfrm>
            <a:custGeom>
              <a:avLst/>
              <a:gdLst/>
              <a:ahLst/>
              <a:cxnLst/>
              <a:rect r="r" b="b" t="t" l="l"/>
              <a:pathLst>
                <a:path h="6334760" w="4956810">
                  <a:moveTo>
                    <a:pt x="762000" y="824230"/>
                  </a:moveTo>
                  <a:cubicBezTo>
                    <a:pt x="1517650" y="146050"/>
                    <a:pt x="2913380" y="0"/>
                    <a:pt x="3416300" y="1047750"/>
                  </a:cubicBezTo>
                  <a:cubicBezTo>
                    <a:pt x="3614420" y="1484630"/>
                    <a:pt x="3507740" y="1979930"/>
                    <a:pt x="3566160" y="2440940"/>
                  </a:cubicBezTo>
                  <a:cubicBezTo>
                    <a:pt x="3647440" y="3079750"/>
                    <a:pt x="4140200" y="3562350"/>
                    <a:pt x="4362450" y="4147820"/>
                  </a:cubicBezTo>
                  <a:cubicBezTo>
                    <a:pt x="4956810" y="5591810"/>
                    <a:pt x="3315970" y="6334760"/>
                    <a:pt x="2122170" y="6216650"/>
                  </a:cubicBezTo>
                  <a:cubicBezTo>
                    <a:pt x="1496060" y="6215380"/>
                    <a:pt x="762000" y="6047740"/>
                    <a:pt x="467360" y="5431790"/>
                  </a:cubicBezTo>
                  <a:cubicBezTo>
                    <a:pt x="166370" y="4765040"/>
                    <a:pt x="539750" y="4028440"/>
                    <a:pt x="553720" y="3336290"/>
                  </a:cubicBezTo>
                  <a:cubicBezTo>
                    <a:pt x="571500" y="2500630"/>
                    <a:pt x="0" y="1489710"/>
                    <a:pt x="762000" y="824230"/>
                  </a:cubicBezTo>
                  <a:close/>
                </a:path>
              </a:pathLst>
            </a:custGeom>
            <a:blipFill>
              <a:blip r:embed="rId11"/>
              <a:stretch>
                <a:fillRect l="0" r="0" t="-2241" b="-2241"/>
              </a:stretch>
            </a:blipFill>
          </p:spPr>
        </p:sp>
      </p:grpSp>
      <p:grpSp>
        <p:nvGrpSpPr>
          <p:cNvPr name="Group 13" id="13"/>
          <p:cNvGrpSpPr>
            <a:grpSpLocks noChangeAspect="true"/>
          </p:cNvGrpSpPr>
          <p:nvPr/>
        </p:nvGrpSpPr>
        <p:grpSpPr>
          <a:xfrm rot="0">
            <a:off x="3910335" y="7331803"/>
            <a:ext cx="5079703" cy="2331139"/>
            <a:chOff x="-161290" y="232410"/>
            <a:chExt cx="12611100" cy="5787390"/>
          </a:xfrm>
        </p:grpSpPr>
        <p:sp>
          <p:nvSpPr>
            <p:cNvPr name="Freeform 14" id="14"/>
            <p:cNvSpPr/>
            <p:nvPr/>
          </p:nvSpPr>
          <p:spPr>
            <a:xfrm flipH="false" flipV="false">
              <a:off x="-161290" y="232410"/>
              <a:ext cx="12611101" cy="5787390"/>
            </a:xfrm>
            <a:custGeom>
              <a:avLst/>
              <a:gdLst/>
              <a:ahLst/>
              <a:cxnLst/>
              <a:rect r="r" b="b" t="t" l="l"/>
              <a:pathLst>
                <a:path h="5787390" w="12611101">
                  <a:moveTo>
                    <a:pt x="12551410" y="2688590"/>
                  </a:moveTo>
                  <a:cubicBezTo>
                    <a:pt x="12498070" y="2100580"/>
                    <a:pt x="12113260" y="1581150"/>
                    <a:pt x="11629390" y="1242060"/>
                  </a:cubicBezTo>
                  <a:cubicBezTo>
                    <a:pt x="11145520" y="902970"/>
                    <a:pt x="10571480" y="721360"/>
                    <a:pt x="9999980" y="575310"/>
                  </a:cubicBezTo>
                  <a:cubicBezTo>
                    <a:pt x="8357870" y="157480"/>
                    <a:pt x="6649720" y="0"/>
                    <a:pt x="4958080" y="110490"/>
                  </a:cubicBezTo>
                  <a:cubicBezTo>
                    <a:pt x="3895090" y="123190"/>
                    <a:pt x="3690620" y="267970"/>
                    <a:pt x="2651760" y="491490"/>
                  </a:cubicBezTo>
                  <a:cubicBezTo>
                    <a:pt x="2020570" y="626110"/>
                    <a:pt x="1366520" y="817880"/>
                    <a:pt x="916940" y="1280160"/>
                  </a:cubicBezTo>
                  <a:cubicBezTo>
                    <a:pt x="0" y="2223770"/>
                    <a:pt x="400050" y="3919220"/>
                    <a:pt x="1418590" y="4751070"/>
                  </a:cubicBezTo>
                  <a:cubicBezTo>
                    <a:pt x="2437130" y="5582920"/>
                    <a:pt x="3836670" y="5750560"/>
                    <a:pt x="5152390" y="5767070"/>
                  </a:cubicBezTo>
                  <a:cubicBezTo>
                    <a:pt x="6744970" y="5787390"/>
                    <a:pt x="8346440" y="5632450"/>
                    <a:pt x="9888220" y="5229860"/>
                  </a:cubicBezTo>
                  <a:cubicBezTo>
                    <a:pt x="10535920" y="5060950"/>
                    <a:pt x="11187430" y="4839970"/>
                    <a:pt x="11710670" y="4423410"/>
                  </a:cubicBezTo>
                  <a:cubicBezTo>
                    <a:pt x="12232640" y="4005580"/>
                    <a:pt x="12611101" y="3355340"/>
                    <a:pt x="12551410" y="2688590"/>
                  </a:cubicBezTo>
                  <a:close/>
                </a:path>
              </a:pathLst>
            </a:custGeom>
            <a:blipFill>
              <a:blip r:embed="rId12"/>
              <a:stretch>
                <a:fillRect l="-29499" r="-51529" t="-108339" b="-81541"/>
              </a:stretch>
            </a:blipFill>
          </p:spPr>
        </p:sp>
      </p:grpSp>
      <p:sp>
        <p:nvSpPr>
          <p:cNvPr name="TextBox 15" id="15"/>
          <p:cNvSpPr txBox="true"/>
          <p:nvPr/>
        </p:nvSpPr>
        <p:spPr>
          <a:xfrm rot="0">
            <a:off x="8556995" y="857250"/>
            <a:ext cx="7729031" cy="1390650"/>
          </a:xfrm>
          <a:prstGeom prst="rect">
            <a:avLst/>
          </a:prstGeom>
        </p:spPr>
        <p:txBody>
          <a:bodyPr anchor="t" rtlCol="false" tIns="0" lIns="0" bIns="0" rIns="0">
            <a:spAutoFit/>
          </a:bodyPr>
          <a:lstStyle/>
          <a:p>
            <a:pPr algn="r" marL="0" indent="0" lvl="0">
              <a:lnSpc>
                <a:spcPts val="9600"/>
              </a:lnSpc>
              <a:spcBef>
                <a:spcPct val="0"/>
              </a:spcBef>
            </a:pPr>
            <a:r>
              <a:rPr lang="en-US" sz="8000" u="none">
                <a:solidFill>
                  <a:srgbClr val="FFFAF6"/>
                </a:solidFill>
                <a:latin typeface="Handyman"/>
              </a:rPr>
              <a:t>Gallery Image</a:t>
            </a:r>
          </a:p>
        </p:txBody>
      </p:sp>
      <p:sp>
        <p:nvSpPr>
          <p:cNvPr name="TextBox 16" id="16"/>
          <p:cNvSpPr txBox="true"/>
          <p:nvPr/>
        </p:nvSpPr>
        <p:spPr>
          <a:xfrm rot="0">
            <a:off x="10931315" y="2406660"/>
            <a:ext cx="5562600" cy="907415"/>
          </a:xfrm>
          <a:prstGeom prst="rect">
            <a:avLst/>
          </a:prstGeom>
        </p:spPr>
        <p:txBody>
          <a:bodyPr anchor="t" rtlCol="false" tIns="0" lIns="0" bIns="0" rIns="0">
            <a:spAutoFit/>
          </a:bodyPr>
          <a:lstStyle/>
          <a:p>
            <a:pPr algn="ctr">
              <a:lnSpc>
                <a:spcPts val="3639"/>
              </a:lnSpc>
            </a:pPr>
            <a:r>
              <a:rPr lang="en-US" sz="2799">
                <a:solidFill>
                  <a:srgbClr val="000000"/>
                </a:solidFill>
                <a:latin typeface="Noto Sans"/>
              </a:rPr>
              <a:t>What can you say about your projects? Share it here!</a:t>
            </a:r>
          </a:p>
        </p:txBody>
      </p:sp>
      <p:pic>
        <p:nvPicPr>
          <p:cNvPr name="Picture 17" id="17"/>
          <p:cNvPicPr>
            <a:picLocks noChangeAspect="true"/>
          </p:cNvPicPr>
          <p:nvPr/>
        </p:nvPicPr>
        <p:blipFill>
          <a:blip r:embed="rId2">
            <a:alphaModFix amt="6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9524758">
            <a:off x="4701590" y="-4125489"/>
            <a:ext cx="6607486" cy="6607486"/>
          </a:xfrm>
          <a:prstGeom prst="rect">
            <a:avLst/>
          </a:prstGeom>
        </p:spPr>
      </p:pic>
      <p:pic>
        <p:nvPicPr>
          <p:cNvPr name="Picture 18" id="18"/>
          <p:cNvPicPr>
            <a:picLocks noChangeAspect="true"/>
          </p:cNvPicPr>
          <p:nvPr/>
        </p:nvPicPr>
        <p:blipFill>
          <a:blip r:embed="rId13">
            <a:alphaModFix amt="60000"/>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0">
            <a:off x="16286026" y="3314075"/>
            <a:ext cx="1630059" cy="1630059"/>
          </a:xfrm>
          <a:prstGeom prst="rect">
            <a:avLst/>
          </a:prstGeom>
        </p:spPr>
      </p:pic>
      <p:pic>
        <p:nvPicPr>
          <p:cNvPr name="Picture 19" id="19"/>
          <p:cNvPicPr>
            <a:picLocks noChangeAspect="true"/>
          </p:cNvPicPr>
          <p:nvPr/>
        </p:nvPicPr>
        <p:blipFill>
          <a:blip r:embed="rId15">
            <a:alphaModFix amt="60000"/>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1589716">
            <a:off x="10128055" y="6853769"/>
            <a:ext cx="1841018" cy="1841018"/>
          </a:xfrm>
          <a:prstGeom prst="rect">
            <a:avLst/>
          </a:prstGeom>
        </p:spPr>
      </p:pic>
      <p:pic>
        <p:nvPicPr>
          <p:cNvPr name="Picture 20" id="20"/>
          <p:cNvPicPr>
            <a:picLocks noChangeAspect="true"/>
          </p:cNvPicPr>
          <p:nvPr/>
        </p:nvPicPr>
        <p:blipFill>
          <a:blip r:embed="rId8">
            <a:alphaModFix amt="60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1478938">
            <a:off x="8711134" y="3619979"/>
            <a:ext cx="1797262" cy="1797262"/>
          </a:xfrm>
          <a:prstGeom prst="rect">
            <a:avLst/>
          </a:prstGeom>
        </p:spPr>
      </p:pic>
      <p:pic>
        <p:nvPicPr>
          <p:cNvPr name="Picture 21" id="21"/>
          <p:cNvPicPr>
            <a:picLocks noChangeAspect="true"/>
          </p:cNvPicPr>
          <p:nvPr/>
        </p:nvPicPr>
        <p:blipFill>
          <a:blip r:embed="rId17">
            <a:alphaModFix amt="60000"/>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false" flipV="false" rot="-1483229">
            <a:off x="12736227" y="4506077"/>
            <a:ext cx="2308816" cy="230881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DAFhw6XI6vY</dc:identifier>
  <dcterms:modified xsi:type="dcterms:W3CDTF">2011-08-01T06:04:30Z</dcterms:modified>
  <cp:revision>1</cp:revision>
  <dc:title>Copia de Green and Beige, Playful and Colorful Pediatric Clinical Center Presentation</dc:title>
</cp:coreProperties>
</file>