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286" r:id="rId55"/>
    <p:sldId id="287" r:id="rId56"/>
    <p:sldId id="288" r:id="rId57"/>
  </p:sldIdLst>
  <p:sldSz cx="18288000" cy="10287000"/>
  <p:notesSz cx="6858000" cy="9144000"/>
  <p:embeddedFontLst>
    <p:embeddedFont>
      <p:font typeface="Libre Baskerville" charset="1" panose="02000000000000000000"/>
      <p:regular r:id="rId6"/>
    </p:embeddedFont>
    <p:embeddedFont>
      <p:font typeface="Libre Baskerville Bold" charset="1" panose="02000000000000000000"/>
      <p:regular r:id="rId7"/>
    </p:embeddedFont>
    <p:embeddedFont>
      <p:font typeface="Libre Baskerville Italics" charset="1" panose="02000000000000000000"/>
      <p:regular r:id="rId8"/>
    </p:embeddedFont>
    <p:embeddedFont>
      <p:font typeface="Arimo" charset="1" panose="020B0604020202020204"/>
      <p:regular r:id="rId9"/>
    </p:embeddedFont>
    <p:embeddedFont>
      <p:font typeface="Arimo Bold" charset="1" panose="020B0704020202020204"/>
      <p:regular r:id="rId10"/>
    </p:embeddedFont>
    <p:embeddedFont>
      <p:font typeface="Arimo Italics" charset="1" panose="020B0604020202090204"/>
      <p:regular r:id="rId11"/>
    </p:embeddedFont>
    <p:embeddedFont>
      <p:font typeface="Arimo Bold Italics" charset="1" panose="020B0704020202090204"/>
      <p:regular r:id="rId12"/>
    </p:embeddedFont>
    <p:embeddedFont>
      <p:font typeface="Noto Sans" charset="1" panose="020B0502040504020204"/>
      <p:regular r:id="rId13"/>
    </p:embeddedFont>
    <p:embeddedFont>
      <p:font typeface="Noto Sans Bold" charset="1" panose="020B0802040504020204"/>
      <p:regular r:id="rId14"/>
    </p:embeddedFont>
    <p:embeddedFont>
      <p:font typeface="Noto Sans Italics" charset="1" panose="020B0502040504090204"/>
      <p:regular r:id="rId15"/>
    </p:embeddedFont>
    <p:embeddedFont>
      <p:font typeface="Noto Sans Bold Italics" charset="1" panose="020B0802040504090204"/>
      <p:regular r:id="rId16"/>
    </p:embeddedFont>
    <p:embeddedFont>
      <p:font typeface="Noto Serif" charset="1" panose="02020600060500020200"/>
      <p:regular r:id="rId17"/>
    </p:embeddedFont>
    <p:embeddedFont>
      <p:font typeface="Noto Serif Bold" charset="1" panose="02020800060500020200"/>
      <p:regular r:id="rId18"/>
    </p:embeddedFont>
    <p:embeddedFont>
      <p:font typeface="Noto Serif Italics" charset="1" panose="02020600060500090200"/>
      <p:regular r:id="rId19"/>
    </p:embeddedFont>
    <p:embeddedFont>
      <p:font typeface="Noto Serif Bold Italics" charset="1" panose="02020800060500090200"/>
      <p:regular r:id="rId20"/>
    </p:embeddedFont>
    <p:embeddedFont>
      <p:font typeface="Poppins Medium" charset="1" panose="00000600000000000000"/>
      <p:regular r:id="rId21"/>
    </p:embeddedFont>
    <p:embeddedFont>
      <p:font typeface="Poppins Medium Bold" charset="1" panose="00000700000000000000"/>
      <p:regular r:id="rId22"/>
    </p:embeddedFont>
    <p:embeddedFont>
      <p:font typeface="Poppins Medium Italics" charset="1" panose="00000600000000000000"/>
      <p:regular r:id="rId23"/>
    </p:embeddedFont>
    <p:embeddedFont>
      <p:font typeface="Poppins Medium Bold Italics" charset="1" panose="000007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32" Target="slides/slide8.xml" Type="http://schemas.openxmlformats.org/officeDocument/2006/relationships/slide"/><Relationship Id="rId33" Target="slides/slide9.xml" Type="http://schemas.openxmlformats.org/officeDocument/2006/relationships/slide"/><Relationship Id="rId34" Target="slides/slide10.xml" Type="http://schemas.openxmlformats.org/officeDocument/2006/relationships/slide"/><Relationship Id="rId35" Target="slides/slide11.xml" Type="http://schemas.openxmlformats.org/officeDocument/2006/relationships/slide"/><Relationship Id="rId36" Target="slides/slide12.xml" Type="http://schemas.openxmlformats.org/officeDocument/2006/relationships/slide"/><Relationship Id="rId37" Target="slides/slide13.xml" Type="http://schemas.openxmlformats.org/officeDocument/2006/relationships/slide"/><Relationship Id="rId38" Target="slides/slide14.xml" Type="http://schemas.openxmlformats.org/officeDocument/2006/relationships/slide"/><Relationship Id="rId39" Target="slides/slide15.xml" Type="http://schemas.openxmlformats.org/officeDocument/2006/relationships/slide"/><Relationship Id="rId4" Target="theme/theme1.xml" Type="http://schemas.openxmlformats.org/officeDocument/2006/relationships/theme"/><Relationship Id="rId40" Target="slides/slide16.xml" Type="http://schemas.openxmlformats.org/officeDocument/2006/relationships/slide"/><Relationship Id="rId41" Target="slides/slide17.xml" Type="http://schemas.openxmlformats.org/officeDocument/2006/relationships/slide"/><Relationship Id="rId42" Target="slides/slide18.xml" Type="http://schemas.openxmlformats.org/officeDocument/2006/relationships/slide"/><Relationship Id="rId43" Target="slides/slide19.xml" Type="http://schemas.openxmlformats.org/officeDocument/2006/relationships/slide"/><Relationship Id="rId44" Target="slides/slide20.xml" Type="http://schemas.openxmlformats.org/officeDocument/2006/relationships/slide"/><Relationship Id="rId45" Target="slides/slide21.xml" Type="http://schemas.openxmlformats.org/officeDocument/2006/relationships/slide"/><Relationship Id="rId46" Target="slides/slide22.xml" Type="http://schemas.openxmlformats.org/officeDocument/2006/relationships/slide"/><Relationship Id="rId47" Target="slides/slide23.xml" Type="http://schemas.openxmlformats.org/officeDocument/2006/relationships/slide"/><Relationship Id="rId48" Target="slides/slide24.xml" Type="http://schemas.openxmlformats.org/officeDocument/2006/relationships/slide"/><Relationship Id="rId49" Target="slides/slide25.xml" Type="http://schemas.openxmlformats.org/officeDocument/2006/relationships/slide"/><Relationship Id="rId5" Target="tableStyles.xml" Type="http://schemas.openxmlformats.org/officeDocument/2006/relationships/tableStyles"/><Relationship Id="rId50" Target="slides/slide26.xml" Type="http://schemas.openxmlformats.org/officeDocument/2006/relationships/slide"/><Relationship Id="rId51" Target="slides/slide27.xml" Type="http://schemas.openxmlformats.org/officeDocument/2006/relationships/slide"/><Relationship Id="rId52" Target="slides/slide28.xml" Type="http://schemas.openxmlformats.org/officeDocument/2006/relationships/slide"/><Relationship Id="rId53" Target="slides/slide29.xml" Type="http://schemas.openxmlformats.org/officeDocument/2006/relationships/slide"/><Relationship Id="rId54" Target="slides/slide30.xml" Type="http://schemas.openxmlformats.org/officeDocument/2006/relationships/slide"/><Relationship Id="rId55" Target="slides/slide31.xml" Type="http://schemas.openxmlformats.org/officeDocument/2006/relationships/slide"/><Relationship Id="rId56" Target="slides/slide32.xml" Type="http://schemas.openxmlformats.org/officeDocument/2006/relationships/slide"/><Relationship Id="rId57" Target="slides/slide33.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svg" Type="http://schemas.openxmlformats.org/officeDocument/2006/relationships/image"/><Relationship Id="rId12" Target="../media/image28.png" Type="http://schemas.openxmlformats.org/officeDocument/2006/relationships/image"/><Relationship Id="rId13" Target="../media/image29.svg" Type="http://schemas.openxmlformats.org/officeDocument/2006/relationships/image"/><Relationship Id="rId14" Target="../media/image30.png" Type="http://schemas.openxmlformats.org/officeDocument/2006/relationships/image"/><Relationship Id="rId15" Target="../media/image31.svg" Type="http://schemas.openxmlformats.org/officeDocument/2006/relationships/image"/><Relationship Id="rId16" Target="../media/image32.png" Type="http://schemas.openxmlformats.org/officeDocument/2006/relationships/image"/><Relationship Id="rId17" Target="../media/image33.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6.jpeg" Type="http://schemas.openxmlformats.org/officeDocument/2006/relationships/image"/><Relationship Id="rId7" Target="../media/image37.jpeg" Type="http://schemas.openxmlformats.org/officeDocument/2006/relationships/image"/><Relationship Id="rId8" Target="../media/image38.jpeg" Type="http://schemas.openxmlformats.org/officeDocument/2006/relationships/image"/><Relationship Id="rId9" Target="../media/image39.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0.jpeg" Type="http://schemas.openxmlformats.org/officeDocument/2006/relationships/image"/><Relationship Id="rId7" Target="../media/image41.jpeg" Type="http://schemas.openxmlformats.org/officeDocument/2006/relationships/image"/><Relationship Id="rId8" Target="../media/image42.jpe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3.jpe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4.jpe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45.png" Type="http://schemas.openxmlformats.org/officeDocument/2006/relationships/image"/><Relationship Id="rId9" Target="../media/image46.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svg" Type="http://schemas.openxmlformats.org/officeDocument/2006/relationships/image"/><Relationship Id="rId12" Target="../media/image55.png" Type="http://schemas.openxmlformats.org/officeDocument/2006/relationships/image"/><Relationship Id="rId13" Target="../media/image56.svg" Type="http://schemas.openxmlformats.org/officeDocument/2006/relationships/image"/><Relationship Id="rId14" Target="../media/image57.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png" Type="http://schemas.openxmlformats.org/officeDocument/2006/relationships/image"/><Relationship Id="rId8" Target="../media/image11.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8.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9.jpe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60.png" Type="http://schemas.openxmlformats.org/officeDocument/2006/relationships/image"/><Relationship Id="rId9" Target="../media/image61.pn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62.jpe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svg" Type="http://schemas.openxmlformats.org/officeDocument/2006/relationships/image"/><Relationship Id="rId12" Target="../media/image69.png" Type="http://schemas.openxmlformats.org/officeDocument/2006/relationships/image"/><Relationship Id="rId13" Target="../media/image70.svg" Type="http://schemas.openxmlformats.org/officeDocument/2006/relationships/image"/><Relationship Id="rId14" Target="../media/image71.png" Type="http://schemas.openxmlformats.org/officeDocument/2006/relationships/image"/><Relationship Id="rId15" Target="../media/image7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63.png" Type="http://schemas.openxmlformats.org/officeDocument/2006/relationships/image"/><Relationship Id="rId7" Target="../media/image64.sv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9.png" Type="http://schemas.openxmlformats.org/officeDocument/2006/relationships/image"/><Relationship Id="rId11" Target="../media/image50.svg" Type="http://schemas.openxmlformats.org/officeDocument/2006/relationships/image"/><Relationship Id="rId12" Target="../media/image77.png" Type="http://schemas.openxmlformats.org/officeDocument/2006/relationships/image"/><Relationship Id="rId13" Target="../media/image78.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1.png" Type="http://schemas.openxmlformats.org/officeDocument/2006/relationships/image"/><Relationship Id="rId11" Target="../media/image82.svg" Type="http://schemas.openxmlformats.org/officeDocument/2006/relationships/image"/><Relationship Id="rId12" Target="../media/image83.png" Type="http://schemas.openxmlformats.org/officeDocument/2006/relationships/image"/><Relationship Id="rId13" Target="../media/image8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79.png" Type="http://schemas.openxmlformats.org/officeDocument/2006/relationships/image"/><Relationship Id="rId9" Target="../media/image80.sv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9.jpeg" Type="http://schemas.openxmlformats.org/officeDocument/2006/relationships/image"/><Relationship Id="rId11" Target="../media/image90.jpeg" Type="http://schemas.openxmlformats.org/officeDocument/2006/relationships/image"/><Relationship Id="rId12" Target="../media/image36.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85.jpeg" Type="http://schemas.openxmlformats.org/officeDocument/2006/relationships/image"/><Relationship Id="rId7" Target="../media/image86.jpeg" Type="http://schemas.openxmlformats.org/officeDocument/2006/relationships/image"/><Relationship Id="rId8" Target="../media/image87.jpeg" Type="http://schemas.openxmlformats.org/officeDocument/2006/relationships/image"/><Relationship Id="rId9" Target="../media/image88.jpe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5.png" Type="http://schemas.openxmlformats.org/officeDocument/2006/relationships/image"/><Relationship Id="rId11" Target="../media/image96.svg" Type="http://schemas.openxmlformats.org/officeDocument/2006/relationships/image"/><Relationship Id="rId12" Target="../media/image97.png" Type="http://schemas.openxmlformats.org/officeDocument/2006/relationships/image"/><Relationship Id="rId13" Target="../media/image98.svg" Type="http://schemas.openxmlformats.org/officeDocument/2006/relationships/image"/><Relationship Id="rId14" Target="../media/image99.png" Type="http://schemas.openxmlformats.org/officeDocument/2006/relationships/image"/><Relationship Id="rId15" Target="../media/image100.svg" Type="http://schemas.openxmlformats.org/officeDocument/2006/relationships/image"/><Relationship Id="rId16" Target="../media/image101.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1.png" Type="http://schemas.openxmlformats.org/officeDocument/2006/relationships/image"/><Relationship Id="rId7" Target="../media/image92.svg" Type="http://schemas.openxmlformats.org/officeDocument/2006/relationships/image"/><Relationship Id="rId8" Target="../media/image93.png" Type="http://schemas.openxmlformats.org/officeDocument/2006/relationships/image"/><Relationship Id="rId9" Target="../media/image94.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17.png" Type="http://schemas.openxmlformats.org/officeDocument/2006/relationships/image"/><Relationship Id="rId12" Target="../media/image18.pn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02.jpe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03.jpe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8.png" Type="http://schemas.openxmlformats.org/officeDocument/2006/relationships/image"/><Relationship Id="rId100" Target="../media/image186.png" Type="http://schemas.openxmlformats.org/officeDocument/2006/relationships/image"/><Relationship Id="rId101" Target="../media/image187.svg" Type="http://schemas.openxmlformats.org/officeDocument/2006/relationships/image"/><Relationship Id="rId11" Target="../media/image109.svg" Type="http://schemas.openxmlformats.org/officeDocument/2006/relationships/image"/><Relationship Id="rId12" Target="../media/image110.png" Type="http://schemas.openxmlformats.org/officeDocument/2006/relationships/image"/><Relationship Id="rId13" Target="../media/image111.svg" Type="http://schemas.openxmlformats.org/officeDocument/2006/relationships/image"/><Relationship Id="rId14" Target="../media/image112.png" Type="http://schemas.openxmlformats.org/officeDocument/2006/relationships/image"/><Relationship Id="rId15" Target="../media/image113.svg" Type="http://schemas.openxmlformats.org/officeDocument/2006/relationships/image"/><Relationship Id="rId16" Target="../media/image114.png" Type="http://schemas.openxmlformats.org/officeDocument/2006/relationships/image"/><Relationship Id="rId17" Target="../media/image115.svg" Type="http://schemas.openxmlformats.org/officeDocument/2006/relationships/image"/><Relationship Id="rId18" Target="../media/image116.png" Type="http://schemas.openxmlformats.org/officeDocument/2006/relationships/image"/><Relationship Id="rId19" Target="../media/image117.svg" Type="http://schemas.openxmlformats.org/officeDocument/2006/relationships/image"/><Relationship Id="rId2" Target="../media/image1.png" Type="http://schemas.openxmlformats.org/officeDocument/2006/relationships/image"/><Relationship Id="rId20" Target="../media/image118.png" Type="http://schemas.openxmlformats.org/officeDocument/2006/relationships/image"/><Relationship Id="rId21" Target="../media/image119.svg" Type="http://schemas.openxmlformats.org/officeDocument/2006/relationships/image"/><Relationship Id="rId22" Target="../media/image120.png" Type="http://schemas.openxmlformats.org/officeDocument/2006/relationships/image"/><Relationship Id="rId23" Target="../media/image121.svg" Type="http://schemas.openxmlformats.org/officeDocument/2006/relationships/image"/><Relationship Id="rId24" Target="../media/image122.png" Type="http://schemas.openxmlformats.org/officeDocument/2006/relationships/image"/><Relationship Id="rId25" Target="../media/image123.svg" Type="http://schemas.openxmlformats.org/officeDocument/2006/relationships/image"/><Relationship Id="rId26" Target="../media/image124.png" Type="http://schemas.openxmlformats.org/officeDocument/2006/relationships/image"/><Relationship Id="rId27" Target="../media/image125.svg" Type="http://schemas.openxmlformats.org/officeDocument/2006/relationships/image"/><Relationship Id="rId28" Target="../media/image126.png" Type="http://schemas.openxmlformats.org/officeDocument/2006/relationships/image"/><Relationship Id="rId29" Target="../media/image127.svg" Type="http://schemas.openxmlformats.org/officeDocument/2006/relationships/image"/><Relationship Id="rId3" Target="../media/image2.svg" Type="http://schemas.openxmlformats.org/officeDocument/2006/relationships/image"/><Relationship Id="rId30" Target="../media/image128.png" Type="http://schemas.openxmlformats.org/officeDocument/2006/relationships/image"/><Relationship Id="rId31" Target="../media/image129.svg" Type="http://schemas.openxmlformats.org/officeDocument/2006/relationships/image"/><Relationship Id="rId32" Target="../media/image130.png" Type="http://schemas.openxmlformats.org/officeDocument/2006/relationships/image"/><Relationship Id="rId33" Target="../media/image131.svg" Type="http://schemas.openxmlformats.org/officeDocument/2006/relationships/image"/><Relationship Id="rId34" Target="../media/image132.png" Type="http://schemas.openxmlformats.org/officeDocument/2006/relationships/image"/><Relationship Id="rId35" Target="../media/image133.svg" Type="http://schemas.openxmlformats.org/officeDocument/2006/relationships/image"/><Relationship Id="rId36" Target="../media/image134.png" Type="http://schemas.openxmlformats.org/officeDocument/2006/relationships/image"/><Relationship Id="rId37" Target="../media/image135.svg" Type="http://schemas.openxmlformats.org/officeDocument/2006/relationships/image"/><Relationship Id="rId38" Target="../media/image136.png" Type="http://schemas.openxmlformats.org/officeDocument/2006/relationships/image"/><Relationship Id="rId39" Target="../media/image137.svg" Type="http://schemas.openxmlformats.org/officeDocument/2006/relationships/image"/><Relationship Id="rId4" Target="../media/image3.png" Type="http://schemas.openxmlformats.org/officeDocument/2006/relationships/image"/><Relationship Id="rId40" Target="../media/image138.png" Type="http://schemas.openxmlformats.org/officeDocument/2006/relationships/image"/><Relationship Id="rId41" Target="../media/image139.svg" Type="http://schemas.openxmlformats.org/officeDocument/2006/relationships/image"/><Relationship Id="rId42" Target="../media/image140.png" Type="http://schemas.openxmlformats.org/officeDocument/2006/relationships/image"/><Relationship Id="rId43" Target="../media/image141.svg" Type="http://schemas.openxmlformats.org/officeDocument/2006/relationships/image"/><Relationship Id="rId44" Target="../media/image142.png" Type="http://schemas.openxmlformats.org/officeDocument/2006/relationships/image"/><Relationship Id="rId45" Target="../media/image143.svg" Type="http://schemas.openxmlformats.org/officeDocument/2006/relationships/image"/><Relationship Id="rId46" Target="../media/image91.png" Type="http://schemas.openxmlformats.org/officeDocument/2006/relationships/image"/><Relationship Id="rId47" Target="../media/image92.svg" Type="http://schemas.openxmlformats.org/officeDocument/2006/relationships/image"/><Relationship Id="rId48" Target="../media/image93.png" Type="http://schemas.openxmlformats.org/officeDocument/2006/relationships/image"/><Relationship Id="rId49" Target="../media/image94.svg" Type="http://schemas.openxmlformats.org/officeDocument/2006/relationships/image"/><Relationship Id="rId5" Target="../media/image4.svg" Type="http://schemas.openxmlformats.org/officeDocument/2006/relationships/image"/><Relationship Id="rId50" Target="../media/image95.png" Type="http://schemas.openxmlformats.org/officeDocument/2006/relationships/image"/><Relationship Id="rId51" Target="../media/image96.svg" Type="http://schemas.openxmlformats.org/officeDocument/2006/relationships/image"/><Relationship Id="rId52" Target="../media/image144.png" Type="http://schemas.openxmlformats.org/officeDocument/2006/relationships/image"/><Relationship Id="rId53" Target="../media/image145.svg" Type="http://schemas.openxmlformats.org/officeDocument/2006/relationships/image"/><Relationship Id="rId54" Target="../media/image97.png" Type="http://schemas.openxmlformats.org/officeDocument/2006/relationships/image"/><Relationship Id="rId55" Target="../media/image98.svg" Type="http://schemas.openxmlformats.org/officeDocument/2006/relationships/image"/><Relationship Id="rId56" Target="../media/image99.png" Type="http://schemas.openxmlformats.org/officeDocument/2006/relationships/image"/><Relationship Id="rId57" Target="../media/image100.svg" Type="http://schemas.openxmlformats.org/officeDocument/2006/relationships/image"/><Relationship Id="rId58" Target="../media/image146.png" Type="http://schemas.openxmlformats.org/officeDocument/2006/relationships/image"/><Relationship Id="rId59" Target="../media/image147.svg" Type="http://schemas.openxmlformats.org/officeDocument/2006/relationships/image"/><Relationship Id="rId6" Target="../media/image104.png" Type="http://schemas.openxmlformats.org/officeDocument/2006/relationships/image"/><Relationship Id="rId60" Target="../media/image148.png" Type="http://schemas.openxmlformats.org/officeDocument/2006/relationships/image"/><Relationship Id="rId61" Target="../media/image149.svg" Type="http://schemas.openxmlformats.org/officeDocument/2006/relationships/image"/><Relationship Id="rId62" Target="../media/image150.png" Type="http://schemas.openxmlformats.org/officeDocument/2006/relationships/image"/><Relationship Id="rId63" Target="../media/image151.svg" Type="http://schemas.openxmlformats.org/officeDocument/2006/relationships/image"/><Relationship Id="rId64" Target="../media/image152.png" Type="http://schemas.openxmlformats.org/officeDocument/2006/relationships/image"/><Relationship Id="rId65" Target="../media/image153.svg" Type="http://schemas.openxmlformats.org/officeDocument/2006/relationships/image"/><Relationship Id="rId66" Target="../media/image154.png" Type="http://schemas.openxmlformats.org/officeDocument/2006/relationships/image"/><Relationship Id="rId67" Target="../media/image155.svg" Type="http://schemas.openxmlformats.org/officeDocument/2006/relationships/image"/><Relationship Id="rId68" Target="../media/image156.png" Type="http://schemas.openxmlformats.org/officeDocument/2006/relationships/image"/><Relationship Id="rId69" Target="../media/image157.svg" Type="http://schemas.openxmlformats.org/officeDocument/2006/relationships/image"/><Relationship Id="rId7" Target="../media/image105.svg" Type="http://schemas.openxmlformats.org/officeDocument/2006/relationships/image"/><Relationship Id="rId70" Target="../media/image158.png" Type="http://schemas.openxmlformats.org/officeDocument/2006/relationships/image"/><Relationship Id="rId71" Target="../media/image159.svg" Type="http://schemas.openxmlformats.org/officeDocument/2006/relationships/image"/><Relationship Id="rId72" Target="../media/image160.png" Type="http://schemas.openxmlformats.org/officeDocument/2006/relationships/image"/><Relationship Id="rId73" Target="../media/image161.svg" Type="http://schemas.openxmlformats.org/officeDocument/2006/relationships/image"/><Relationship Id="rId74" Target="../media/image162.png" Type="http://schemas.openxmlformats.org/officeDocument/2006/relationships/image"/><Relationship Id="rId75" Target="../media/image163.svg" Type="http://schemas.openxmlformats.org/officeDocument/2006/relationships/image"/><Relationship Id="rId76" Target="../media/image164.png" Type="http://schemas.openxmlformats.org/officeDocument/2006/relationships/image"/><Relationship Id="rId77" Target="../media/image165.svg" Type="http://schemas.openxmlformats.org/officeDocument/2006/relationships/image"/><Relationship Id="rId78" Target="../media/image166.png" Type="http://schemas.openxmlformats.org/officeDocument/2006/relationships/image"/><Relationship Id="rId79" Target="../media/image167.svg" Type="http://schemas.openxmlformats.org/officeDocument/2006/relationships/image"/><Relationship Id="rId8" Target="../media/image106.png" Type="http://schemas.openxmlformats.org/officeDocument/2006/relationships/image"/><Relationship Id="rId80" Target="../media/image12.png" Type="http://schemas.openxmlformats.org/officeDocument/2006/relationships/image"/><Relationship Id="rId81" Target="../media/image13.svg" Type="http://schemas.openxmlformats.org/officeDocument/2006/relationships/image"/><Relationship Id="rId82" Target="../media/image168.png" Type="http://schemas.openxmlformats.org/officeDocument/2006/relationships/image"/><Relationship Id="rId83" Target="../media/image169.svg" Type="http://schemas.openxmlformats.org/officeDocument/2006/relationships/image"/><Relationship Id="rId84" Target="../media/image170.png" Type="http://schemas.openxmlformats.org/officeDocument/2006/relationships/image"/><Relationship Id="rId85" Target="../media/image171.svg" Type="http://schemas.openxmlformats.org/officeDocument/2006/relationships/image"/><Relationship Id="rId86" Target="../media/image172.png" Type="http://schemas.openxmlformats.org/officeDocument/2006/relationships/image"/><Relationship Id="rId87" Target="../media/image173.svg" Type="http://schemas.openxmlformats.org/officeDocument/2006/relationships/image"/><Relationship Id="rId88" Target="../media/image174.png" Type="http://schemas.openxmlformats.org/officeDocument/2006/relationships/image"/><Relationship Id="rId89" Target="../media/image175.svg" Type="http://schemas.openxmlformats.org/officeDocument/2006/relationships/image"/><Relationship Id="rId9" Target="../media/image107.svg" Type="http://schemas.openxmlformats.org/officeDocument/2006/relationships/image"/><Relationship Id="rId90" Target="../media/image176.png" Type="http://schemas.openxmlformats.org/officeDocument/2006/relationships/image"/><Relationship Id="rId91" Target="../media/image177.svg" Type="http://schemas.openxmlformats.org/officeDocument/2006/relationships/image"/><Relationship Id="rId92" Target="../media/image178.png" Type="http://schemas.openxmlformats.org/officeDocument/2006/relationships/image"/><Relationship Id="rId93" Target="../media/image179.svg" Type="http://schemas.openxmlformats.org/officeDocument/2006/relationships/image"/><Relationship Id="rId94" Target="../media/image180.png" Type="http://schemas.openxmlformats.org/officeDocument/2006/relationships/image"/><Relationship Id="rId95" Target="../media/image181.svg" Type="http://schemas.openxmlformats.org/officeDocument/2006/relationships/image"/><Relationship Id="rId96" Target="../media/image182.png" Type="http://schemas.openxmlformats.org/officeDocument/2006/relationships/image"/><Relationship Id="rId97" Target="../media/image183.svg" Type="http://schemas.openxmlformats.org/officeDocument/2006/relationships/image"/><Relationship Id="rId98" Target="../media/image184.png" Type="http://schemas.openxmlformats.org/officeDocument/2006/relationships/image"/><Relationship Id="rId99" Target="../media/image185.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4.png" Type="http://schemas.openxmlformats.org/officeDocument/2006/relationships/image"/><Relationship Id="rId11" Target="../media/image195.svg" Type="http://schemas.openxmlformats.org/officeDocument/2006/relationships/image"/><Relationship Id="rId12" Target="../media/image196.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88.png" Type="http://schemas.openxmlformats.org/officeDocument/2006/relationships/image"/><Relationship Id="rId5" Target="../media/image189.svg" Type="http://schemas.openxmlformats.org/officeDocument/2006/relationships/image"/><Relationship Id="rId6" Target="../media/image190.png" Type="http://schemas.openxmlformats.org/officeDocument/2006/relationships/image"/><Relationship Id="rId7" Target="../media/image191.svg" Type="http://schemas.openxmlformats.org/officeDocument/2006/relationships/image"/><Relationship Id="rId8" Target="../media/image192.png" Type="http://schemas.openxmlformats.org/officeDocument/2006/relationships/image"/><Relationship Id="rId9" Target="../media/image193.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7.png" Type="http://schemas.openxmlformats.org/officeDocument/2006/relationships/image"/><Relationship Id="rId9" Target="../media/image19.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20.jpe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1.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2.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0.jpeg" Type="http://schemas.openxmlformats.org/officeDocument/2006/relationships/image"/><Relationship Id="rId5" Target="../media/image23.jpeg" Type="http://schemas.openxmlformats.org/officeDocument/2006/relationships/image"/><Relationship Id="rId6" Target="../media/image22.jpeg" Type="http://schemas.openxmlformats.org/officeDocument/2006/relationships/image"/><Relationship Id="rId7" Target="../media/image21.jpe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4F9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1668418" y="-4228767"/>
            <a:ext cx="14474622" cy="23310583"/>
            <a:chOff x="0" y="0"/>
            <a:chExt cx="19299496" cy="31080777"/>
          </a:xfrm>
        </p:grpSpPr>
        <p:pic>
          <p:nvPicPr>
            <p:cNvPr name="Picture 4" id="4"/>
            <p:cNvPicPr>
              <a:picLocks noChangeAspect="true"/>
            </p:cNvPicPr>
            <p:nvPr/>
          </p:nvPicPr>
          <p:blipFill>
            <a:blip r:embed="rId4">
              <a:alphaModFix amt="12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9299496" cy="19299496"/>
            </a:xfrm>
            <a:prstGeom prst="rect">
              <a:avLst/>
            </a:prstGeom>
          </p:spPr>
        </p:pic>
        <p:pic>
          <p:nvPicPr>
            <p:cNvPr name="Picture 5" id="5"/>
            <p:cNvPicPr>
              <a:picLocks noChangeAspect="true"/>
            </p:cNvPicPr>
            <p:nvPr/>
          </p:nvPicPr>
          <p:blipFill>
            <a:blip r:embed="rId4">
              <a:alphaModFix amt="12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11781281"/>
              <a:ext cx="19299496" cy="19299496"/>
            </a:xfrm>
            <a:prstGeom prst="rect">
              <a:avLst/>
            </a:prstGeom>
          </p:spPr>
        </p:pic>
      </p:grpSp>
      <p:grpSp>
        <p:nvGrpSpPr>
          <p:cNvPr name="Group 6" id="6"/>
          <p:cNvGrpSpPr/>
          <p:nvPr/>
        </p:nvGrpSpPr>
        <p:grpSpPr>
          <a:xfrm rot="0">
            <a:off x="1214186" y="7193621"/>
            <a:ext cx="3428913" cy="853850"/>
            <a:chOff x="0" y="0"/>
            <a:chExt cx="4571885" cy="1138466"/>
          </a:xfrm>
        </p:grpSpPr>
        <p:grpSp>
          <p:nvGrpSpPr>
            <p:cNvPr name="Group 7" id="7"/>
            <p:cNvGrpSpPr/>
            <p:nvPr/>
          </p:nvGrpSpPr>
          <p:grpSpPr>
            <a:xfrm rot="0">
              <a:off x="0" y="0"/>
              <a:ext cx="4571885" cy="1138466"/>
              <a:chOff x="0" y="0"/>
              <a:chExt cx="1591848" cy="396394"/>
            </a:xfrm>
          </p:grpSpPr>
          <p:sp>
            <p:nvSpPr>
              <p:cNvPr name="Freeform 8" id="8"/>
              <p:cNvSpPr/>
              <p:nvPr/>
            </p:nvSpPr>
            <p:spPr>
              <a:xfrm flipH="false" flipV="false">
                <a:off x="203200" y="-18409"/>
                <a:ext cx="1185448" cy="433211"/>
              </a:xfrm>
              <a:custGeom>
                <a:avLst/>
                <a:gdLst/>
                <a:ahLst/>
                <a:cxnLst/>
                <a:rect r="r" b="b" t="t" l="l"/>
                <a:pathLst>
                  <a:path h="433211" w="1185448">
                    <a:moveTo>
                      <a:pt x="1185448" y="18409"/>
                    </a:moveTo>
                    <a:cubicBezTo>
                      <a:pt x="1104032" y="0"/>
                      <a:pt x="1019640" y="33254"/>
                      <a:pt x="972666" y="102253"/>
                    </a:cubicBezTo>
                    <a:cubicBezTo>
                      <a:pt x="925691" y="171252"/>
                      <a:pt x="925691" y="261960"/>
                      <a:pt x="972666" y="330959"/>
                    </a:cubicBezTo>
                    <a:cubicBezTo>
                      <a:pt x="1019640" y="399958"/>
                      <a:pt x="1104032" y="433211"/>
                      <a:pt x="1185448" y="414803"/>
                    </a:cubicBezTo>
                    <a:lnTo>
                      <a:pt x="0" y="414803"/>
                    </a:lnTo>
                    <a:cubicBezTo>
                      <a:pt x="81416" y="433211"/>
                      <a:pt x="165808" y="399958"/>
                      <a:pt x="212783" y="330959"/>
                    </a:cubicBezTo>
                    <a:cubicBezTo>
                      <a:pt x="259757" y="261960"/>
                      <a:pt x="259757" y="171252"/>
                      <a:pt x="212783" y="102253"/>
                    </a:cubicBezTo>
                    <a:cubicBezTo>
                      <a:pt x="165808" y="33254"/>
                      <a:pt x="81416" y="0"/>
                      <a:pt x="0" y="18409"/>
                    </a:cubicBezTo>
                    <a:close/>
                  </a:path>
                </a:pathLst>
              </a:custGeom>
              <a:solidFill>
                <a:srgbClr val="17CD80"/>
              </a:solidFill>
            </p:spPr>
          </p:sp>
          <p:sp>
            <p:nvSpPr>
              <p:cNvPr name="TextBox 9" id="9"/>
              <p:cNvSpPr txBox="true"/>
              <p:nvPr/>
            </p:nvSpPr>
            <p:spPr>
              <a:xfrm>
                <a:off x="0" y="-38100"/>
                <a:ext cx="812800" cy="444500"/>
              </a:xfrm>
              <a:prstGeom prst="rect">
                <a:avLst/>
              </a:prstGeom>
            </p:spPr>
            <p:txBody>
              <a:bodyPr anchor="ctr" rtlCol="false" tIns="50800" lIns="50800" bIns="50800" rIns="50800"/>
              <a:lstStyle/>
              <a:p>
                <a:pPr algn="ctr">
                  <a:lnSpc>
                    <a:spcPts val="2940"/>
                  </a:lnSpc>
                </a:pPr>
              </a:p>
            </p:txBody>
          </p:sp>
        </p:grpSp>
        <p:sp>
          <p:nvSpPr>
            <p:cNvPr name="TextBox 10" id="10"/>
            <p:cNvSpPr txBox="true"/>
            <p:nvPr/>
          </p:nvSpPr>
          <p:spPr>
            <a:xfrm rot="0">
              <a:off x="608594" y="325217"/>
              <a:ext cx="3398491" cy="488033"/>
            </a:xfrm>
            <a:prstGeom prst="rect">
              <a:avLst/>
            </a:prstGeom>
          </p:spPr>
          <p:txBody>
            <a:bodyPr anchor="t" rtlCol="false" tIns="0" lIns="0" bIns="0" rIns="0">
              <a:spAutoFit/>
            </a:bodyPr>
            <a:lstStyle/>
            <a:p>
              <a:pPr algn="ctr" marL="0" indent="0" lvl="0">
                <a:lnSpc>
                  <a:spcPts val="2621"/>
                </a:lnSpc>
              </a:pPr>
              <a:r>
                <a:rPr lang="en-US" sz="2449">
                  <a:solidFill>
                    <a:srgbClr val="C0FAE2"/>
                  </a:solidFill>
                  <a:latin typeface="Poppins Medium"/>
                </a:rPr>
                <a:t>Presentation</a:t>
              </a:r>
            </a:p>
          </p:txBody>
        </p:sp>
      </p:grpSp>
      <p:pic>
        <p:nvPicPr>
          <p:cNvPr name="Picture 11" id="11"/>
          <p:cNvPicPr>
            <a:picLocks noChangeAspect="true"/>
          </p:cNvPicPr>
          <p:nvPr/>
        </p:nvPicPr>
        <p:blipFill>
          <a:blip r:embed="rId6">
            <a:alphaModFix amt="3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357719" y="-1295400"/>
            <a:ext cx="26850474" cy="26850474"/>
          </a:xfrm>
          <a:prstGeom prst="rect">
            <a:avLst/>
          </a:prstGeom>
        </p:spPr>
      </p:pic>
      <p:pic>
        <p:nvPicPr>
          <p:cNvPr name="Picture 12" id="12"/>
          <p:cNvPicPr>
            <a:picLocks noChangeAspect="true"/>
          </p:cNvPicPr>
          <p:nvPr/>
        </p:nvPicPr>
        <p:blipFill>
          <a:blip r:embed="rId8"/>
          <a:srcRect l="0" t="0" r="0" b="0"/>
          <a:stretch>
            <a:fillRect/>
          </a:stretch>
        </p:blipFill>
        <p:spPr>
          <a:xfrm flipH="true" flipV="false" rot="0">
            <a:off x="6508060" y="1605712"/>
            <a:ext cx="7862279" cy="10483038"/>
          </a:xfrm>
          <a:prstGeom prst="rect">
            <a:avLst/>
          </a:prstGeom>
        </p:spPr>
      </p:pic>
      <p:pic>
        <p:nvPicPr>
          <p:cNvPr name="Picture 13" id="13"/>
          <p:cNvPicPr>
            <a:picLocks noChangeAspect="true"/>
          </p:cNvPicPr>
          <p:nvPr/>
        </p:nvPicPr>
        <p:blipFill>
          <a:blip r:embed="rId8"/>
          <a:srcRect l="0" t="0" r="0" b="0"/>
          <a:stretch>
            <a:fillRect/>
          </a:stretch>
        </p:blipFill>
        <p:spPr>
          <a:xfrm flipH="false" flipV="false" rot="-2005285">
            <a:off x="11885180" y="558514"/>
            <a:ext cx="9634530" cy="12846040"/>
          </a:xfrm>
          <a:prstGeom prst="rect">
            <a:avLst/>
          </a:prstGeom>
        </p:spPr>
      </p:pic>
      <p:pic>
        <p:nvPicPr>
          <p:cNvPr name="Picture 14" id="14"/>
          <p:cNvPicPr>
            <a:picLocks noChangeAspect="true"/>
          </p:cNvPicPr>
          <p:nvPr/>
        </p:nvPicPr>
        <p:blipFill>
          <a:blip r:embed="rId9"/>
          <a:srcRect l="0" t="0" r="0" b="0"/>
          <a:stretch>
            <a:fillRect/>
          </a:stretch>
        </p:blipFill>
        <p:spPr>
          <a:xfrm flipH="false" flipV="false" rot="0">
            <a:off x="7827419" y="-1032704"/>
            <a:ext cx="7574723" cy="11362084"/>
          </a:xfrm>
          <a:prstGeom prst="rect">
            <a:avLst/>
          </a:prstGeom>
        </p:spPr>
      </p:pic>
      <p:sp>
        <p:nvSpPr>
          <p:cNvPr name="TextBox 15" id="15"/>
          <p:cNvSpPr txBox="true"/>
          <p:nvPr/>
        </p:nvSpPr>
        <p:spPr>
          <a:xfrm rot="0">
            <a:off x="1214186" y="2745329"/>
            <a:ext cx="8709413" cy="3448050"/>
          </a:xfrm>
          <a:prstGeom prst="rect">
            <a:avLst/>
          </a:prstGeom>
        </p:spPr>
        <p:txBody>
          <a:bodyPr anchor="t" rtlCol="false" tIns="0" lIns="0" bIns="0" rIns="0">
            <a:spAutoFit/>
          </a:bodyPr>
          <a:lstStyle/>
          <a:p>
            <a:pPr marL="0" indent="0" lvl="0">
              <a:lnSpc>
                <a:spcPts val="8880"/>
              </a:lnSpc>
            </a:pPr>
            <a:r>
              <a:rPr lang="en-US" sz="7400">
                <a:solidFill>
                  <a:srgbClr val="094886"/>
                </a:solidFill>
                <a:latin typeface="Poppins Medium Bold"/>
              </a:rPr>
              <a:t>Aquatic and Physical Therapy Center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4F9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pic>
        <p:nvPicPr>
          <p:cNvPr name="Picture 3" id="3"/>
          <p:cNvPicPr>
            <a:picLocks noChangeAspect="true"/>
          </p:cNvPicPr>
          <p:nvPr/>
        </p:nvPicPr>
        <p:blipFill>
          <a:blip r:embed="rId4">
            <a:alphaModFix amt="3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075023" y="-2062748"/>
            <a:ext cx="26850474" cy="26850474"/>
          </a:xfrm>
          <a:prstGeom prst="rect">
            <a:avLst/>
          </a:prstGeom>
        </p:spPr>
      </p:pic>
      <p:grpSp>
        <p:nvGrpSpPr>
          <p:cNvPr name="Group 4" id="4"/>
          <p:cNvGrpSpPr/>
          <p:nvPr/>
        </p:nvGrpSpPr>
        <p:grpSpPr>
          <a:xfrm rot="0">
            <a:off x="-3464944" y="-123662"/>
            <a:ext cx="23502306" cy="11130714"/>
            <a:chOff x="0" y="0"/>
            <a:chExt cx="31336408" cy="14840953"/>
          </a:xfrm>
        </p:grpSpPr>
        <p:pic>
          <p:nvPicPr>
            <p:cNvPr name="Picture 5" id="5"/>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14840953" cy="14840953"/>
            </a:xfrm>
            <a:prstGeom prst="rect">
              <a:avLst/>
            </a:prstGeom>
          </p:spPr>
        </p:pic>
        <p:pic>
          <p:nvPicPr>
            <p:cNvPr name="Picture 6" id="6"/>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273309" y="0"/>
              <a:ext cx="14840953" cy="14840953"/>
            </a:xfrm>
            <a:prstGeom prst="rect">
              <a:avLst/>
            </a:prstGeom>
          </p:spPr>
        </p:pic>
        <p:pic>
          <p:nvPicPr>
            <p:cNvPr name="Picture 7" id="7"/>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6495455" y="0"/>
              <a:ext cx="14840953" cy="14840953"/>
            </a:xfrm>
            <a:prstGeom prst="rect">
              <a:avLst/>
            </a:prstGeom>
          </p:spPr>
        </p:pic>
      </p:grpSp>
      <p:grpSp>
        <p:nvGrpSpPr>
          <p:cNvPr name="Group 8" id="8"/>
          <p:cNvGrpSpPr/>
          <p:nvPr/>
        </p:nvGrpSpPr>
        <p:grpSpPr>
          <a:xfrm rot="0">
            <a:off x="7131535" y="1677621"/>
            <a:ext cx="993237" cy="993237"/>
            <a:chOff x="0" y="0"/>
            <a:chExt cx="1324315" cy="1324315"/>
          </a:xfrm>
        </p:grpSpPr>
        <p:grpSp>
          <p:nvGrpSpPr>
            <p:cNvPr name="Group 9" id="9"/>
            <p:cNvGrpSpPr/>
            <p:nvPr/>
          </p:nvGrpSpPr>
          <p:grpSpPr>
            <a:xfrm rot="0">
              <a:off x="0" y="0"/>
              <a:ext cx="1324315" cy="1324315"/>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 id="12"/>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50202" y="364159"/>
              <a:ext cx="623911" cy="623911"/>
            </a:xfrm>
            <a:prstGeom prst="rect">
              <a:avLst/>
            </a:prstGeom>
          </p:spPr>
        </p:pic>
      </p:grpSp>
      <p:grpSp>
        <p:nvGrpSpPr>
          <p:cNvPr name="Group 13" id="13"/>
          <p:cNvGrpSpPr/>
          <p:nvPr/>
        </p:nvGrpSpPr>
        <p:grpSpPr>
          <a:xfrm rot="0">
            <a:off x="7131535" y="3628435"/>
            <a:ext cx="993237" cy="993237"/>
            <a:chOff x="0" y="0"/>
            <a:chExt cx="1324315" cy="1324315"/>
          </a:xfrm>
        </p:grpSpPr>
        <p:grpSp>
          <p:nvGrpSpPr>
            <p:cNvPr name="Group 14" id="14"/>
            <p:cNvGrpSpPr/>
            <p:nvPr/>
          </p:nvGrpSpPr>
          <p:grpSpPr>
            <a:xfrm rot="0">
              <a:off x="0" y="0"/>
              <a:ext cx="1324315" cy="1324315"/>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7" id="1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856" y="331856"/>
              <a:ext cx="660604" cy="660604"/>
            </a:xfrm>
            <a:prstGeom prst="rect">
              <a:avLst/>
            </a:prstGeom>
          </p:spPr>
        </p:pic>
      </p:grpSp>
      <p:grpSp>
        <p:nvGrpSpPr>
          <p:cNvPr name="Group 18" id="18"/>
          <p:cNvGrpSpPr/>
          <p:nvPr/>
        </p:nvGrpSpPr>
        <p:grpSpPr>
          <a:xfrm rot="0">
            <a:off x="7131535" y="5560345"/>
            <a:ext cx="993237" cy="993237"/>
            <a:chOff x="0" y="0"/>
            <a:chExt cx="1324315" cy="1324315"/>
          </a:xfrm>
        </p:grpSpPr>
        <p:grpSp>
          <p:nvGrpSpPr>
            <p:cNvPr name="Group 19" id="19"/>
            <p:cNvGrpSpPr/>
            <p:nvPr/>
          </p:nvGrpSpPr>
          <p:grpSpPr>
            <a:xfrm rot="0">
              <a:off x="0" y="0"/>
              <a:ext cx="1324315" cy="1324315"/>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2" id="2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31856" y="342900"/>
              <a:ext cx="660604" cy="660604"/>
            </a:xfrm>
            <a:prstGeom prst="rect">
              <a:avLst/>
            </a:prstGeom>
          </p:spPr>
        </p:pic>
      </p:grpSp>
      <p:grpSp>
        <p:nvGrpSpPr>
          <p:cNvPr name="Group 23" id="23"/>
          <p:cNvGrpSpPr/>
          <p:nvPr/>
        </p:nvGrpSpPr>
        <p:grpSpPr>
          <a:xfrm rot="0">
            <a:off x="7131535" y="7585991"/>
            <a:ext cx="993237" cy="993237"/>
            <a:chOff x="0" y="0"/>
            <a:chExt cx="1324315" cy="1324315"/>
          </a:xfrm>
        </p:grpSpPr>
        <p:grpSp>
          <p:nvGrpSpPr>
            <p:cNvPr name="Group 24" id="24"/>
            <p:cNvGrpSpPr/>
            <p:nvPr/>
          </p:nvGrpSpPr>
          <p:grpSpPr>
            <a:xfrm rot="0">
              <a:off x="0" y="0"/>
              <a:ext cx="1324315" cy="1324315"/>
              <a:chOff x="0" y="0"/>
              <a:chExt cx="812800" cy="812800"/>
            </a:xfrm>
          </p:grpSpPr>
          <p:sp>
            <p:nvSpPr>
              <p:cNvPr name="Freeform 25" id="2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7" id="27"/>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31442" y="331442"/>
              <a:ext cx="661432" cy="661432"/>
            </a:xfrm>
            <a:prstGeom prst="rect">
              <a:avLst/>
            </a:prstGeom>
          </p:spPr>
        </p:pic>
      </p:grpSp>
      <p:pic>
        <p:nvPicPr>
          <p:cNvPr name="Picture 28" id="28"/>
          <p:cNvPicPr>
            <a:picLocks noChangeAspect="true"/>
          </p:cNvPicPr>
          <p:nvPr/>
        </p:nvPicPr>
        <p:blipFill>
          <a:blip r:embed="rId16"/>
          <a:srcRect l="0" t="0" r="0" b="0"/>
          <a:stretch>
            <a:fillRect/>
          </a:stretch>
        </p:blipFill>
        <p:spPr>
          <a:xfrm flipH="false" flipV="false" rot="267116">
            <a:off x="14456860" y="1487789"/>
            <a:ext cx="7857465" cy="11786197"/>
          </a:xfrm>
          <a:prstGeom prst="rect">
            <a:avLst/>
          </a:prstGeom>
        </p:spPr>
      </p:pic>
      <p:pic>
        <p:nvPicPr>
          <p:cNvPr name="Picture 29" id="29"/>
          <p:cNvPicPr>
            <a:picLocks noChangeAspect="true"/>
          </p:cNvPicPr>
          <p:nvPr/>
        </p:nvPicPr>
        <p:blipFill>
          <a:blip r:embed="rId16"/>
          <a:srcRect l="0" t="0" r="0" b="0"/>
          <a:stretch>
            <a:fillRect/>
          </a:stretch>
        </p:blipFill>
        <p:spPr>
          <a:xfrm flipH="true" flipV="false" rot="-1795278">
            <a:off x="10585777" y="4932315"/>
            <a:ext cx="5401963" cy="8102945"/>
          </a:xfrm>
          <a:prstGeom prst="rect">
            <a:avLst/>
          </a:prstGeom>
        </p:spPr>
      </p:pic>
      <p:pic>
        <p:nvPicPr>
          <p:cNvPr name="Picture 30" id="30"/>
          <p:cNvPicPr>
            <a:picLocks noChangeAspect="true"/>
          </p:cNvPicPr>
          <p:nvPr/>
        </p:nvPicPr>
        <p:blipFill>
          <a:blip r:embed="rId17"/>
          <a:srcRect l="0" t="0" r="0" b="0"/>
          <a:stretch>
            <a:fillRect/>
          </a:stretch>
        </p:blipFill>
        <p:spPr>
          <a:xfrm flipH="false" flipV="false" rot="0">
            <a:off x="11049908" y="775785"/>
            <a:ext cx="6379413" cy="9569119"/>
          </a:xfrm>
          <a:prstGeom prst="rect">
            <a:avLst/>
          </a:prstGeom>
        </p:spPr>
      </p:pic>
      <p:sp>
        <p:nvSpPr>
          <p:cNvPr name="TextBox 31" id="31"/>
          <p:cNvSpPr txBox="true"/>
          <p:nvPr/>
        </p:nvSpPr>
        <p:spPr>
          <a:xfrm rot="0">
            <a:off x="1286974" y="3795257"/>
            <a:ext cx="5510281" cy="2324100"/>
          </a:xfrm>
          <a:prstGeom prst="rect">
            <a:avLst/>
          </a:prstGeom>
        </p:spPr>
        <p:txBody>
          <a:bodyPr anchor="t" rtlCol="false" tIns="0" lIns="0" bIns="0" rIns="0">
            <a:spAutoFit/>
          </a:bodyPr>
          <a:lstStyle/>
          <a:p>
            <a:pPr marL="0" indent="0" lvl="0">
              <a:lnSpc>
                <a:spcPts val="8880"/>
              </a:lnSpc>
              <a:spcBef>
                <a:spcPct val="0"/>
              </a:spcBef>
            </a:pPr>
            <a:r>
              <a:rPr lang="en-US" sz="7400" u="none">
                <a:solidFill>
                  <a:srgbClr val="094886"/>
                </a:solidFill>
                <a:latin typeface="Poppins Medium Bold"/>
              </a:rPr>
              <a:t>Write Your Idea</a:t>
            </a:r>
          </a:p>
        </p:txBody>
      </p:sp>
      <p:sp>
        <p:nvSpPr>
          <p:cNvPr name="TextBox 32" id="32"/>
          <p:cNvSpPr txBox="true"/>
          <p:nvPr/>
        </p:nvSpPr>
        <p:spPr>
          <a:xfrm rot="0">
            <a:off x="8631466" y="1695450"/>
            <a:ext cx="3541484" cy="12344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387FC0"/>
                </a:solidFill>
                <a:latin typeface="Noto Serif"/>
              </a:rPr>
              <a:t>Briefly elaborate on what you want to discuss. </a:t>
            </a:r>
          </a:p>
        </p:txBody>
      </p:sp>
      <p:sp>
        <p:nvSpPr>
          <p:cNvPr name="TextBox 33" id="33"/>
          <p:cNvSpPr txBox="true"/>
          <p:nvPr/>
        </p:nvSpPr>
        <p:spPr>
          <a:xfrm rot="0">
            <a:off x="8631466" y="5597078"/>
            <a:ext cx="3541484" cy="12344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387FC0"/>
                </a:solidFill>
                <a:latin typeface="Noto Serif"/>
              </a:rPr>
              <a:t>Briefly elaborate on what you want to discuss. </a:t>
            </a:r>
          </a:p>
        </p:txBody>
      </p:sp>
      <p:sp>
        <p:nvSpPr>
          <p:cNvPr name="TextBox 34" id="34"/>
          <p:cNvSpPr txBox="true"/>
          <p:nvPr/>
        </p:nvSpPr>
        <p:spPr>
          <a:xfrm rot="0">
            <a:off x="8631466" y="3646264"/>
            <a:ext cx="3541484" cy="12344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387FC0"/>
                </a:solidFill>
                <a:latin typeface="Noto Serif"/>
              </a:rPr>
              <a:t>Briefly elaborate on what you want to discuss. </a:t>
            </a:r>
          </a:p>
        </p:txBody>
      </p:sp>
      <p:sp>
        <p:nvSpPr>
          <p:cNvPr name="TextBox 35" id="35"/>
          <p:cNvSpPr txBox="true"/>
          <p:nvPr/>
        </p:nvSpPr>
        <p:spPr>
          <a:xfrm rot="0">
            <a:off x="8631466" y="7547891"/>
            <a:ext cx="3541484" cy="12344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387FC0"/>
                </a:solidFill>
                <a:latin typeface="Noto Serif"/>
              </a:rPr>
              <a:t>Briefly elaborate on what you want to discuss. </a:t>
            </a:r>
          </a:p>
        </p:txBody>
      </p:sp>
      <p:sp>
        <p:nvSpPr>
          <p:cNvPr name="TextBox 36" id="36"/>
          <p:cNvSpPr txBox="true"/>
          <p:nvPr/>
        </p:nvSpPr>
        <p:spPr>
          <a:xfrm rot="0">
            <a:off x="1286974" y="6533163"/>
            <a:ext cx="4230056" cy="1046105"/>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387FC0"/>
                </a:solidFill>
                <a:latin typeface="Noto Serif"/>
              </a:rPr>
              <a:t>What can you say about your </a:t>
            </a:r>
          </a:p>
          <a:p>
            <a:pPr algn="l" marL="0" indent="0" lvl="0">
              <a:lnSpc>
                <a:spcPts val="4400"/>
              </a:lnSpc>
              <a:spcBef>
                <a:spcPct val="0"/>
              </a:spcBef>
            </a:pPr>
            <a:r>
              <a:rPr lang="en-US" sz="2200" u="none">
                <a:solidFill>
                  <a:srgbClr val="387FC0"/>
                </a:solidFill>
                <a:latin typeface="Noto Serif"/>
              </a:rPr>
              <a:t>projects? Share it here!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28700" y="962025"/>
            <a:ext cx="16230600"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Add a Table</a:t>
            </a:r>
          </a:p>
        </p:txBody>
      </p:sp>
      <p:graphicFrame>
        <p:nvGraphicFramePr>
          <p:cNvPr name="Table 8" id="8"/>
          <p:cNvGraphicFramePr>
            <a:graphicFrameLocks noGrp="true"/>
          </p:cNvGraphicFramePr>
          <p:nvPr/>
        </p:nvGraphicFramePr>
        <p:xfrm>
          <a:off x="2235003" y="3102026"/>
          <a:ext cx="13817995" cy="6116792"/>
        </p:xfrm>
        <a:graphic>
          <a:graphicData uri="http://schemas.openxmlformats.org/drawingml/2006/table">
            <a:tbl>
              <a:tblPr/>
              <a:tblGrid>
                <a:gridCol w="4605998"/>
                <a:gridCol w="4605998"/>
                <a:gridCol w="4605998"/>
              </a:tblGrid>
              <a:tr h="3068227">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3600"/>
                        </a:lnSpc>
                      </a:pPr>
                    </a:p>
                    <a:p>
                      <a:pPr algn="ctr">
                        <a:lnSpc>
                          <a:spcPts val="3600"/>
                        </a:lnSpc>
                      </a:pPr>
                      <a:r>
                        <a:rPr lang="en-US" sz="1800">
                          <a:solidFill>
                            <a:srgbClr val="387FC0">
                              <a:alpha val="63922"/>
                            </a:srgbClr>
                          </a:solidFill>
                          <a:latin typeface="Noto Serif"/>
                        </a:rPr>
                        <a:t>Briefly elaborate on what you</a:t>
                      </a:r>
                    </a:p>
                    <a:p>
                      <a:pPr algn="ctr">
                        <a:lnSpc>
                          <a:spcPts val="360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2520"/>
                        </a:lnSpc>
                      </a:pPr>
                    </a:p>
                    <a:p>
                      <a:pPr algn="ctr">
                        <a:lnSpc>
                          <a:spcPts val="3600"/>
                        </a:lnSpc>
                      </a:pPr>
                      <a:r>
                        <a:rPr lang="en-US" sz="1800">
                          <a:solidFill>
                            <a:srgbClr val="387FC0">
                              <a:alpha val="63922"/>
                            </a:srgbClr>
                          </a:solidFill>
                          <a:latin typeface="Noto Serif"/>
                        </a:rPr>
                        <a:t>Briefly elaborate on what you</a:t>
                      </a:r>
                    </a:p>
                    <a:p>
                      <a:pPr algn="ctr">
                        <a:lnSpc>
                          <a:spcPts val="360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2520"/>
                        </a:lnSpc>
                      </a:pPr>
                    </a:p>
                    <a:p>
                      <a:pPr algn="ctr">
                        <a:lnSpc>
                          <a:spcPts val="3600"/>
                        </a:lnSpc>
                      </a:pPr>
                      <a:r>
                        <a:rPr lang="en-US" sz="1800">
                          <a:solidFill>
                            <a:srgbClr val="387FC0">
                              <a:alpha val="63922"/>
                            </a:srgbClr>
                          </a:solidFill>
                          <a:latin typeface="Noto Serif"/>
                        </a:rPr>
                        <a:t>Briefly elaborate on what you</a:t>
                      </a:r>
                    </a:p>
                    <a:p>
                      <a:pPr algn="ctr">
                        <a:lnSpc>
                          <a:spcPts val="252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r>
              <a:tr h="3048565">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2520"/>
                        </a:lnSpc>
                      </a:pPr>
                    </a:p>
                    <a:p>
                      <a:pPr algn="ctr">
                        <a:lnSpc>
                          <a:spcPts val="3600"/>
                        </a:lnSpc>
                      </a:pPr>
                      <a:r>
                        <a:rPr lang="en-US" sz="1800">
                          <a:solidFill>
                            <a:srgbClr val="387FC0">
                              <a:alpha val="63922"/>
                            </a:srgbClr>
                          </a:solidFill>
                          <a:latin typeface="Noto Serif"/>
                        </a:rPr>
                        <a:t>Briefly elaborate on what you</a:t>
                      </a:r>
                    </a:p>
                    <a:p>
                      <a:pPr algn="ctr">
                        <a:lnSpc>
                          <a:spcPts val="252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2520"/>
                        </a:lnSpc>
                      </a:pPr>
                    </a:p>
                    <a:p>
                      <a:pPr algn="ctr">
                        <a:lnSpc>
                          <a:spcPts val="3600"/>
                        </a:lnSpc>
                      </a:pPr>
                      <a:r>
                        <a:rPr lang="en-US" sz="1800">
                          <a:solidFill>
                            <a:srgbClr val="387FC0">
                              <a:alpha val="63922"/>
                            </a:srgbClr>
                          </a:solidFill>
                          <a:latin typeface="Noto Serif"/>
                        </a:rPr>
                        <a:t>Briefly elaborate on what you</a:t>
                      </a:r>
                    </a:p>
                    <a:p>
                      <a:pPr algn="ctr">
                        <a:lnSpc>
                          <a:spcPts val="252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c>
                  <a:txBody>
                    <a:bodyPr anchor="t" rtlCol="false"/>
                    <a:lstStyle/>
                    <a:p>
                      <a:pPr algn="ctr">
                        <a:lnSpc>
                          <a:spcPts val="4199"/>
                        </a:lnSpc>
                        <a:defRPr/>
                      </a:pPr>
                      <a:r>
                        <a:rPr lang="en-US" sz="2999">
                          <a:solidFill>
                            <a:srgbClr val="094886">
                              <a:alpha val="63922"/>
                            </a:srgbClr>
                          </a:solidFill>
                          <a:latin typeface="Poppins Medium Bold"/>
                        </a:rPr>
                        <a:t>Add a main point</a:t>
                      </a:r>
                      <a:endParaRPr lang="en-US" sz="1100"/>
                    </a:p>
                    <a:p>
                      <a:pPr algn="ctr">
                        <a:lnSpc>
                          <a:spcPts val="2520"/>
                        </a:lnSpc>
                      </a:pPr>
                    </a:p>
                    <a:p>
                      <a:pPr algn="ctr">
                        <a:lnSpc>
                          <a:spcPts val="3600"/>
                        </a:lnSpc>
                      </a:pPr>
                      <a:r>
                        <a:rPr lang="en-US" sz="1800">
                          <a:solidFill>
                            <a:srgbClr val="387FC0">
                              <a:alpha val="63922"/>
                            </a:srgbClr>
                          </a:solidFill>
                          <a:latin typeface="Noto Serif"/>
                        </a:rPr>
                        <a:t>Briefly elaborate on what you</a:t>
                      </a:r>
                    </a:p>
                    <a:p>
                      <a:pPr algn="ctr">
                        <a:lnSpc>
                          <a:spcPts val="2520"/>
                        </a:lnSpc>
                      </a:pPr>
                      <a:r>
                        <a:rPr lang="en-US" sz="1800">
                          <a:solidFill>
                            <a:srgbClr val="387FC0">
                              <a:alpha val="63922"/>
                            </a:srgbClr>
                          </a:solidFill>
                          <a:latin typeface="Noto Serif"/>
                        </a:rPr>
                        <a:t>want to discuss. </a:t>
                      </a:r>
                    </a:p>
                  </a:txBody>
                  <a:tcPr marL="190500" marR="190500" marT="190500" marB="190500" anchor="t">
                    <a:lnL cmpd="sng" algn="ctr" cap="flat" w="19050">
                      <a:solidFill>
                        <a:srgbClr val="094886"/>
                      </a:solidFill>
                      <a:prstDash val="solid"/>
                      <a:round/>
                      <a:headEnd type="none" w="med" len="med"/>
                      <a:tailEnd type="none" w="med" len="med"/>
                    </a:lnL>
                    <a:lnR cmpd="sng" algn="ctr" cap="flat" w="19050">
                      <a:solidFill>
                        <a:srgbClr val="094886"/>
                      </a:solidFill>
                      <a:prstDash val="solid"/>
                      <a:round/>
                      <a:headEnd type="none" w="med" len="med"/>
                      <a:tailEnd type="none" w="med" len="med"/>
                    </a:lnR>
                    <a:lnT cmpd="sng" algn="ctr" cap="flat" w="19050">
                      <a:solidFill>
                        <a:srgbClr val="094886"/>
                      </a:solidFill>
                      <a:prstDash val="solid"/>
                      <a:round/>
                      <a:headEnd type="none" w="med" len="med"/>
                      <a:tailEnd type="none" w="med" len="med"/>
                    </a:lnT>
                    <a:lnB cmpd="sng" algn="ctr" cap="flat" w="19050">
                      <a:solidFill>
                        <a:srgbClr val="094886"/>
                      </a:solidFill>
                      <a:prstDash val="solid"/>
                      <a:round/>
                      <a:headEnd type="none" w="med" len="med"/>
                      <a:tailEnd type="none" w="med" len="med"/>
                    </a:lnB>
                    <a:solidFill>
                      <a:srgbClr val="FFFFFF">
                        <a:alpha val="63922"/>
                      </a:srgbClr>
                    </a:solidFill>
                  </a:tcPr>
                </a:tc>
              </a:tr>
            </a:tbl>
          </a:graphicData>
        </a:graphic>
      </p:graphicFrame>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94886"/>
        </a:solidFill>
      </p:bgPr>
    </p:bg>
    <p:spTree>
      <p:nvGrpSpPr>
        <p:cNvPr id="1" name=""/>
        <p:cNvGrpSpPr/>
        <p:nvPr/>
      </p:nvGrpSpPr>
      <p:grpSpPr>
        <a:xfrm>
          <a:off x="0" y="0"/>
          <a:ext cx="0" cy="0"/>
          <a:chOff x="0" y="0"/>
          <a:chExt cx="0" cy="0"/>
        </a:xfrm>
      </p:grpSpPr>
      <p:grpSp>
        <p:nvGrpSpPr>
          <p:cNvPr name="Group 2" id="2"/>
          <p:cNvGrpSpPr/>
          <p:nvPr/>
        </p:nvGrpSpPr>
        <p:grpSpPr>
          <a:xfrm rot="0">
            <a:off x="4917156" y="-4213680"/>
            <a:ext cx="8453688" cy="18973392"/>
            <a:chOff x="0" y="0"/>
            <a:chExt cx="11271584" cy="25297855"/>
          </a:xfrm>
        </p:grpSpPr>
        <p:pic>
          <p:nvPicPr>
            <p:cNvPr name="Picture 3" id="3"/>
            <p:cNvPicPr>
              <a:picLocks noChangeAspect="true"/>
            </p:cNvPicPr>
            <p:nvPr/>
          </p:nvPicPr>
          <p:blipFill>
            <a:blip r:embed="rId2">
              <a:alphaModFix amt="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6989840"/>
              <a:ext cx="11271584" cy="11271584"/>
            </a:xfrm>
            <a:prstGeom prst="rect">
              <a:avLst/>
            </a:prstGeom>
          </p:spPr>
        </p:pic>
        <p:pic>
          <p:nvPicPr>
            <p:cNvPr name="Picture 4" id="4"/>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14026271"/>
              <a:ext cx="11271584" cy="11271584"/>
            </a:xfrm>
            <a:prstGeom prst="rect">
              <a:avLst/>
            </a:prstGeom>
          </p:spPr>
        </p:pic>
        <p:pic>
          <p:nvPicPr>
            <p:cNvPr name="Picture 5" id="5"/>
            <p:cNvPicPr>
              <a:picLocks noChangeAspect="true"/>
            </p:cNvPicPr>
            <p:nvPr/>
          </p:nvPicPr>
          <p:blipFill>
            <a:blip r:embed="rId2">
              <a:alphaModFix amt="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1271584" cy="11271584"/>
            </a:xfrm>
            <a:prstGeom prst="rect">
              <a:avLst/>
            </a:prstGeom>
          </p:spPr>
        </p:pic>
      </p:grpSp>
      <p:sp>
        <p:nvSpPr>
          <p:cNvPr name="TextBox 6" id="6"/>
          <p:cNvSpPr txBox="true"/>
          <p:nvPr/>
        </p:nvSpPr>
        <p:spPr>
          <a:xfrm rot="0">
            <a:off x="5664106" y="8757921"/>
            <a:ext cx="6959789" cy="500379"/>
          </a:xfrm>
          <a:prstGeom prst="rect">
            <a:avLst/>
          </a:prstGeom>
        </p:spPr>
        <p:txBody>
          <a:bodyPr anchor="t" rtlCol="false" tIns="0" lIns="0" bIns="0" rIns="0">
            <a:spAutoFit/>
          </a:bodyPr>
          <a:lstStyle/>
          <a:p>
            <a:pPr algn="ctr" marL="0" indent="0" lvl="0">
              <a:lnSpc>
                <a:spcPts val="4400"/>
              </a:lnSpc>
            </a:pPr>
            <a:r>
              <a:rPr lang="en-US" sz="2200">
                <a:solidFill>
                  <a:srgbClr val="FFFFFF"/>
                </a:solidFill>
                <a:latin typeface="Noto Serif"/>
              </a:rPr>
              <a:t>— Include a credit, citation, or supporting message</a:t>
            </a:r>
          </a:p>
        </p:txBody>
      </p:sp>
      <p:grpSp>
        <p:nvGrpSpPr>
          <p:cNvPr name="Group 7" id="7"/>
          <p:cNvGrpSpPr/>
          <p:nvPr/>
        </p:nvGrpSpPr>
        <p:grpSpPr>
          <a:xfrm rot="0">
            <a:off x="8353630" y="1637538"/>
            <a:ext cx="1580739" cy="1580739"/>
            <a:chOff x="0" y="0"/>
            <a:chExt cx="2107652" cy="2107652"/>
          </a:xfrm>
        </p:grpSpPr>
        <p:grpSp>
          <p:nvGrpSpPr>
            <p:cNvPr name="Group 8" id="8"/>
            <p:cNvGrpSpPr/>
            <p:nvPr/>
          </p:nvGrpSpPr>
          <p:grpSpPr>
            <a:xfrm rot="0">
              <a:off x="0" y="0"/>
              <a:ext cx="2107652" cy="2107652"/>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39"/>
                  </a:lnSpc>
                </a:pPr>
              </a:p>
            </p:txBody>
          </p:sp>
        </p:grpSp>
        <p:pic>
          <p:nvPicPr>
            <p:cNvPr name="Picture 11" id="1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13551" y="529921"/>
              <a:ext cx="1080551" cy="1080551"/>
            </a:xfrm>
            <a:prstGeom prst="rect">
              <a:avLst/>
            </a:prstGeom>
          </p:spPr>
        </p:pic>
      </p:grpSp>
      <p:sp>
        <p:nvSpPr>
          <p:cNvPr name="TextBox 12" id="12"/>
          <p:cNvSpPr txBox="true"/>
          <p:nvPr/>
        </p:nvSpPr>
        <p:spPr>
          <a:xfrm rot="0">
            <a:off x="2428875" y="4036871"/>
            <a:ext cx="13430250" cy="3743325"/>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FFF"/>
                </a:solidFill>
                <a:latin typeface="Poppins Medium Bold"/>
              </a:rPr>
              <a:t>Write an original statement or inspiring quote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2171684" y="1038225"/>
            <a:ext cx="13944632"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Add a Team Members Page</a:t>
            </a:r>
          </a:p>
        </p:txBody>
      </p:sp>
      <p:grpSp>
        <p:nvGrpSpPr>
          <p:cNvPr name="Group 8" id="8"/>
          <p:cNvGrpSpPr>
            <a:grpSpLocks noChangeAspect="true"/>
          </p:cNvGrpSpPr>
          <p:nvPr/>
        </p:nvGrpSpPr>
        <p:grpSpPr>
          <a:xfrm rot="0">
            <a:off x="2905797" y="3748250"/>
            <a:ext cx="2553238" cy="2553227"/>
            <a:chOff x="0" y="0"/>
            <a:chExt cx="6350000" cy="6349975"/>
          </a:xfrm>
        </p:grpSpPr>
        <p:sp>
          <p:nvSpPr>
            <p:cNvPr name="Freeform 9" id="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60843" r="-20916" t="0" b="-22232"/>
              </a:stretch>
            </a:blipFill>
          </p:spPr>
        </p:sp>
      </p:grpSp>
      <p:grpSp>
        <p:nvGrpSpPr>
          <p:cNvPr name="Group 10" id="10"/>
          <p:cNvGrpSpPr>
            <a:grpSpLocks noChangeAspect="true"/>
          </p:cNvGrpSpPr>
          <p:nvPr/>
        </p:nvGrpSpPr>
        <p:grpSpPr>
          <a:xfrm rot="0">
            <a:off x="6213520" y="3748250"/>
            <a:ext cx="2553238" cy="2553227"/>
            <a:chOff x="0" y="0"/>
            <a:chExt cx="6350000" cy="6349975"/>
          </a:xfrm>
        </p:grpSpPr>
        <p:sp>
          <p:nvSpPr>
            <p:cNvPr name="Freeform 11" id="1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39626" r="-25547" t="-7713" b="-69070"/>
              </a:stretch>
            </a:blipFill>
          </p:spPr>
        </p:sp>
      </p:grpSp>
      <p:grpSp>
        <p:nvGrpSpPr>
          <p:cNvPr name="Group 12" id="12"/>
          <p:cNvGrpSpPr>
            <a:grpSpLocks noChangeAspect="true"/>
          </p:cNvGrpSpPr>
          <p:nvPr/>
        </p:nvGrpSpPr>
        <p:grpSpPr>
          <a:xfrm rot="0">
            <a:off x="9521243" y="3748250"/>
            <a:ext cx="2553238" cy="2553227"/>
            <a:chOff x="0" y="0"/>
            <a:chExt cx="6350000" cy="6349975"/>
          </a:xfrm>
        </p:grpSpPr>
        <p:sp>
          <p:nvSpPr>
            <p:cNvPr name="Freeform 13" id="13"/>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54037" r="-106424" t="-4990" b="-68651"/>
              </a:stretch>
            </a:blipFill>
          </p:spPr>
        </p:sp>
      </p:grpSp>
      <p:grpSp>
        <p:nvGrpSpPr>
          <p:cNvPr name="Group 14" id="14"/>
          <p:cNvGrpSpPr>
            <a:grpSpLocks noChangeAspect="true"/>
          </p:cNvGrpSpPr>
          <p:nvPr/>
        </p:nvGrpSpPr>
        <p:grpSpPr>
          <a:xfrm rot="0">
            <a:off x="12828965" y="3748250"/>
            <a:ext cx="2553238" cy="2553227"/>
            <a:chOff x="0" y="0"/>
            <a:chExt cx="6350000" cy="6349975"/>
          </a:xfrm>
        </p:grpSpPr>
        <p:sp>
          <p:nvSpPr>
            <p:cNvPr name="Freeform 15" id="15"/>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11203" r="-1361" t="-13657" b="-55190"/>
              </a:stretch>
            </a:blipFill>
          </p:spPr>
        </p:sp>
      </p:grpSp>
      <p:sp>
        <p:nvSpPr>
          <p:cNvPr name="TextBox 16" id="16"/>
          <p:cNvSpPr txBox="true"/>
          <p:nvPr/>
        </p:nvSpPr>
        <p:spPr>
          <a:xfrm rot="0">
            <a:off x="2967552"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 Name Surname</a:t>
            </a:r>
          </a:p>
        </p:txBody>
      </p:sp>
      <p:sp>
        <p:nvSpPr>
          <p:cNvPr name="TextBox 17" id="17"/>
          <p:cNvSpPr txBox="true"/>
          <p:nvPr/>
        </p:nvSpPr>
        <p:spPr>
          <a:xfrm rot="0">
            <a:off x="2967552"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TextBox 18" id="18"/>
          <p:cNvSpPr txBox="true"/>
          <p:nvPr/>
        </p:nvSpPr>
        <p:spPr>
          <a:xfrm rot="0">
            <a:off x="6275275"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 Name Surname</a:t>
            </a:r>
          </a:p>
        </p:txBody>
      </p:sp>
      <p:sp>
        <p:nvSpPr>
          <p:cNvPr name="TextBox 19" id="19"/>
          <p:cNvSpPr txBox="true"/>
          <p:nvPr/>
        </p:nvSpPr>
        <p:spPr>
          <a:xfrm rot="0">
            <a:off x="6275275"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TextBox 20" id="20"/>
          <p:cNvSpPr txBox="true"/>
          <p:nvPr/>
        </p:nvSpPr>
        <p:spPr>
          <a:xfrm rot="0">
            <a:off x="9582998"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 Name Surname</a:t>
            </a:r>
          </a:p>
        </p:txBody>
      </p:sp>
      <p:sp>
        <p:nvSpPr>
          <p:cNvPr name="TextBox 21" id="21"/>
          <p:cNvSpPr txBox="true"/>
          <p:nvPr/>
        </p:nvSpPr>
        <p:spPr>
          <a:xfrm rot="0">
            <a:off x="9582998"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TextBox 22" id="22"/>
          <p:cNvSpPr txBox="true"/>
          <p:nvPr/>
        </p:nvSpPr>
        <p:spPr>
          <a:xfrm rot="0">
            <a:off x="12890721"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 Name Surname</a:t>
            </a:r>
          </a:p>
        </p:txBody>
      </p:sp>
      <p:sp>
        <p:nvSpPr>
          <p:cNvPr name="TextBox 23" id="23"/>
          <p:cNvSpPr txBox="true"/>
          <p:nvPr/>
        </p:nvSpPr>
        <p:spPr>
          <a:xfrm rot="0">
            <a:off x="12890721"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AutoShape 24" id="24"/>
          <p:cNvSpPr/>
          <p:nvPr/>
        </p:nvSpPr>
        <p:spPr>
          <a:xfrm>
            <a:off x="3268317" y="8264023"/>
            <a:ext cx="1841415" cy="0"/>
          </a:xfrm>
          <a:prstGeom prst="line">
            <a:avLst/>
          </a:prstGeom>
          <a:ln cap="flat" w="114300">
            <a:solidFill>
              <a:srgbClr val="17CD80"/>
            </a:solidFill>
            <a:prstDash val="solid"/>
            <a:headEnd type="none" len="sm" w="sm"/>
            <a:tailEnd type="none" len="sm" w="sm"/>
          </a:ln>
        </p:spPr>
      </p:sp>
      <p:sp>
        <p:nvSpPr>
          <p:cNvPr name="AutoShape 25" id="25"/>
          <p:cNvSpPr/>
          <p:nvPr/>
        </p:nvSpPr>
        <p:spPr>
          <a:xfrm>
            <a:off x="6573837" y="8264023"/>
            <a:ext cx="1841415" cy="0"/>
          </a:xfrm>
          <a:prstGeom prst="line">
            <a:avLst/>
          </a:prstGeom>
          <a:ln cap="flat" w="114300">
            <a:solidFill>
              <a:srgbClr val="17CD80"/>
            </a:solidFill>
            <a:prstDash val="solid"/>
            <a:headEnd type="none" len="sm" w="sm"/>
            <a:tailEnd type="none" len="sm" w="sm"/>
          </a:ln>
        </p:spPr>
      </p:sp>
      <p:sp>
        <p:nvSpPr>
          <p:cNvPr name="AutoShape 26" id="26"/>
          <p:cNvSpPr/>
          <p:nvPr/>
        </p:nvSpPr>
        <p:spPr>
          <a:xfrm>
            <a:off x="9879357" y="8264023"/>
            <a:ext cx="1841415" cy="0"/>
          </a:xfrm>
          <a:prstGeom prst="line">
            <a:avLst/>
          </a:prstGeom>
          <a:ln cap="flat" w="114300">
            <a:solidFill>
              <a:srgbClr val="17CD80"/>
            </a:solidFill>
            <a:prstDash val="solid"/>
            <a:headEnd type="none" len="sm" w="sm"/>
            <a:tailEnd type="none" len="sm" w="sm"/>
          </a:ln>
        </p:spPr>
      </p:sp>
      <p:sp>
        <p:nvSpPr>
          <p:cNvPr name="AutoShape 27" id="27"/>
          <p:cNvSpPr/>
          <p:nvPr/>
        </p:nvSpPr>
        <p:spPr>
          <a:xfrm>
            <a:off x="13184877" y="8264023"/>
            <a:ext cx="1841415" cy="0"/>
          </a:xfrm>
          <a:prstGeom prst="line">
            <a:avLst/>
          </a:prstGeom>
          <a:ln cap="flat" w="114300">
            <a:solidFill>
              <a:srgbClr val="17CD80"/>
            </a:solidFill>
            <a:prstDash val="solid"/>
            <a:headEnd type="none" len="sm" w="sm"/>
            <a:tailEnd type="none" len="sm" w="sm"/>
          </a:ln>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2171684" y="1038225"/>
            <a:ext cx="13944632" cy="1200150"/>
          </a:xfrm>
          <a:prstGeom prst="rect">
            <a:avLst/>
          </a:prstGeom>
        </p:spPr>
        <p:txBody>
          <a:bodyPr anchor="t" rtlCol="false" tIns="0" lIns="0" bIns="0" rIns="0">
            <a:spAutoFit/>
          </a:bodyPr>
          <a:lstStyle/>
          <a:p>
            <a:pPr algn="ctr" marL="0" indent="0" lvl="0">
              <a:lnSpc>
                <a:spcPts val="8880"/>
              </a:lnSpc>
              <a:spcBef>
                <a:spcPct val="0"/>
              </a:spcBef>
            </a:pPr>
            <a:r>
              <a:rPr lang="en-US" sz="7400">
                <a:solidFill>
                  <a:srgbClr val="094886"/>
                </a:solidFill>
                <a:latin typeface="Poppins Medium Bold"/>
              </a:rPr>
              <a:t>Testimonials</a:t>
            </a:r>
          </a:p>
        </p:txBody>
      </p:sp>
      <p:grpSp>
        <p:nvGrpSpPr>
          <p:cNvPr name="Group 8" id="8"/>
          <p:cNvGrpSpPr>
            <a:grpSpLocks noChangeAspect="true"/>
          </p:cNvGrpSpPr>
          <p:nvPr/>
        </p:nvGrpSpPr>
        <p:grpSpPr>
          <a:xfrm rot="0">
            <a:off x="7867381" y="3734338"/>
            <a:ext cx="2567149" cy="2567139"/>
            <a:chOff x="0" y="0"/>
            <a:chExt cx="6350000" cy="6349975"/>
          </a:xfrm>
        </p:grpSpPr>
        <p:sp>
          <p:nvSpPr>
            <p:cNvPr name="Freeform 9" id="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4061" r="-80407" t="-16245" b="-6734"/>
              </a:stretch>
            </a:blipFill>
          </p:spPr>
        </p:sp>
      </p:grpSp>
      <p:grpSp>
        <p:nvGrpSpPr>
          <p:cNvPr name="Group 10" id="10"/>
          <p:cNvGrpSpPr>
            <a:grpSpLocks noChangeAspect="true"/>
          </p:cNvGrpSpPr>
          <p:nvPr/>
        </p:nvGrpSpPr>
        <p:grpSpPr>
          <a:xfrm rot="0">
            <a:off x="4559658" y="3734338"/>
            <a:ext cx="2567149" cy="2567139"/>
            <a:chOff x="0" y="0"/>
            <a:chExt cx="6350000" cy="6349975"/>
          </a:xfrm>
        </p:grpSpPr>
        <p:sp>
          <p:nvSpPr>
            <p:cNvPr name="Freeform 11" id="1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0" r="0" t="0" b="0"/>
              </a:stretch>
            </a:blipFill>
          </p:spPr>
        </p:sp>
      </p:grpSp>
      <p:grpSp>
        <p:nvGrpSpPr>
          <p:cNvPr name="Group 12" id="12"/>
          <p:cNvGrpSpPr>
            <a:grpSpLocks noChangeAspect="true"/>
          </p:cNvGrpSpPr>
          <p:nvPr/>
        </p:nvGrpSpPr>
        <p:grpSpPr>
          <a:xfrm rot="0">
            <a:off x="11161192" y="3748250"/>
            <a:ext cx="2567149" cy="2567139"/>
            <a:chOff x="0" y="0"/>
            <a:chExt cx="6350000" cy="6349975"/>
          </a:xfrm>
        </p:grpSpPr>
        <p:sp>
          <p:nvSpPr>
            <p:cNvPr name="Freeform 13" id="13"/>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0" r="0" t="-19585" b="-30415"/>
              </a:stretch>
            </a:blipFill>
          </p:spPr>
        </p:sp>
      </p:grpSp>
      <p:sp>
        <p:nvSpPr>
          <p:cNvPr name="TextBox 14" id="14"/>
          <p:cNvSpPr txBox="true"/>
          <p:nvPr/>
        </p:nvSpPr>
        <p:spPr>
          <a:xfrm rot="0">
            <a:off x="4621414"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Client's Name</a:t>
            </a:r>
          </a:p>
        </p:txBody>
      </p:sp>
      <p:sp>
        <p:nvSpPr>
          <p:cNvPr name="TextBox 15" id="15"/>
          <p:cNvSpPr txBox="true"/>
          <p:nvPr/>
        </p:nvSpPr>
        <p:spPr>
          <a:xfrm rot="0">
            <a:off x="7929136"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Client's Name</a:t>
            </a:r>
          </a:p>
        </p:txBody>
      </p:sp>
      <p:sp>
        <p:nvSpPr>
          <p:cNvPr name="TextBox 16" id="16"/>
          <p:cNvSpPr txBox="true"/>
          <p:nvPr/>
        </p:nvSpPr>
        <p:spPr>
          <a:xfrm rot="0">
            <a:off x="11236859" y="6857063"/>
            <a:ext cx="2429727" cy="1000125"/>
          </a:xfrm>
          <a:prstGeom prst="rect">
            <a:avLst/>
          </a:prstGeom>
        </p:spPr>
        <p:txBody>
          <a:bodyPr anchor="t" rtlCol="false" tIns="0" lIns="0" bIns="0" rIns="0">
            <a:spAutoFit/>
          </a:bodyPr>
          <a:lstStyle/>
          <a:p>
            <a:pPr algn="ctr">
              <a:lnSpc>
                <a:spcPts val="3840"/>
              </a:lnSpc>
            </a:pPr>
            <a:r>
              <a:rPr lang="en-US" sz="3200">
                <a:solidFill>
                  <a:srgbClr val="094886"/>
                </a:solidFill>
                <a:latin typeface="Poppins Medium Bold"/>
              </a:rPr>
              <a:t>Client's Name</a:t>
            </a:r>
          </a:p>
        </p:txBody>
      </p:sp>
      <p:sp>
        <p:nvSpPr>
          <p:cNvPr name="TextBox 17" id="17"/>
          <p:cNvSpPr txBox="true"/>
          <p:nvPr/>
        </p:nvSpPr>
        <p:spPr>
          <a:xfrm rot="0">
            <a:off x="4621414"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AutoShape 18" id="18"/>
          <p:cNvSpPr/>
          <p:nvPr/>
        </p:nvSpPr>
        <p:spPr>
          <a:xfrm>
            <a:off x="4922178" y="8264023"/>
            <a:ext cx="1841415" cy="0"/>
          </a:xfrm>
          <a:prstGeom prst="line">
            <a:avLst/>
          </a:prstGeom>
          <a:ln cap="flat" w="114300">
            <a:solidFill>
              <a:srgbClr val="17CD80"/>
            </a:solidFill>
            <a:prstDash val="solid"/>
            <a:headEnd type="none" len="sm" w="sm"/>
            <a:tailEnd type="none" len="sm" w="sm"/>
          </a:ln>
        </p:spPr>
      </p:sp>
      <p:sp>
        <p:nvSpPr>
          <p:cNvPr name="TextBox 19" id="19"/>
          <p:cNvSpPr txBox="true"/>
          <p:nvPr/>
        </p:nvSpPr>
        <p:spPr>
          <a:xfrm rot="0">
            <a:off x="8004804"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AutoShape 20" id="20"/>
          <p:cNvSpPr/>
          <p:nvPr/>
        </p:nvSpPr>
        <p:spPr>
          <a:xfrm>
            <a:off x="8305568" y="8264023"/>
            <a:ext cx="1841415" cy="0"/>
          </a:xfrm>
          <a:prstGeom prst="line">
            <a:avLst/>
          </a:prstGeom>
          <a:ln cap="flat" w="114300">
            <a:solidFill>
              <a:srgbClr val="17CD80"/>
            </a:solidFill>
            <a:prstDash val="solid"/>
            <a:headEnd type="none" len="sm" w="sm"/>
            <a:tailEnd type="none" len="sm" w="sm"/>
          </a:ln>
        </p:spPr>
      </p:sp>
      <p:sp>
        <p:nvSpPr>
          <p:cNvPr name="TextBox 21" id="21"/>
          <p:cNvSpPr txBox="true"/>
          <p:nvPr/>
        </p:nvSpPr>
        <p:spPr>
          <a:xfrm rot="0">
            <a:off x="11298614" y="8478728"/>
            <a:ext cx="2429727" cy="407670"/>
          </a:xfrm>
          <a:prstGeom prst="rect">
            <a:avLst/>
          </a:prstGeom>
        </p:spPr>
        <p:txBody>
          <a:bodyPr anchor="t" rtlCol="false" tIns="0" lIns="0" bIns="0" rIns="0">
            <a:spAutoFit/>
          </a:bodyPr>
          <a:lstStyle/>
          <a:p>
            <a:pPr algn="ctr">
              <a:lnSpc>
                <a:spcPts val="3600"/>
              </a:lnSpc>
            </a:pPr>
            <a:r>
              <a:rPr lang="en-US" sz="1800" spc="89">
                <a:solidFill>
                  <a:srgbClr val="387FC0"/>
                </a:solidFill>
                <a:latin typeface="Noto Serif"/>
              </a:rPr>
              <a:t>Title or Position</a:t>
            </a:r>
          </a:p>
        </p:txBody>
      </p:sp>
      <p:sp>
        <p:nvSpPr>
          <p:cNvPr name="AutoShape 22" id="22"/>
          <p:cNvSpPr/>
          <p:nvPr/>
        </p:nvSpPr>
        <p:spPr>
          <a:xfrm>
            <a:off x="11599379" y="8264023"/>
            <a:ext cx="1841415" cy="0"/>
          </a:xfrm>
          <a:prstGeom prst="line">
            <a:avLst/>
          </a:prstGeom>
          <a:ln cap="flat" w="114300">
            <a:solidFill>
              <a:srgbClr val="17CD80"/>
            </a:solidFill>
            <a:prstDash val="solid"/>
            <a:headEnd type="none" len="sm" w="sm"/>
            <a:tailEnd type="none" len="sm" w="sm"/>
          </a:ln>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94886"/>
        </a:solidFill>
      </p:bgPr>
    </p:bg>
    <p:spTree>
      <p:nvGrpSpPr>
        <p:cNvPr id="1" name=""/>
        <p:cNvGrpSpPr/>
        <p:nvPr/>
      </p:nvGrpSpPr>
      <p:grpSpPr>
        <a:xfrm>
          <a:off x="0" y="0"/>
          <a:ext cx="0" cy="0"/>
          <a:chOff x="0" y="0"/>
          <a:chExt cx="0" cy="0"/>
        </a:xfrm>
      </p:grpSpPr>
      <p:grpSp>
        <p:nvGrpSpPr>
          <p:cNvPr name="Group 2" id="2"/>
          <p:cNvGrpSpPr/>
          <p:nvPr/>
        </p:nvGrpSpPr>
        <p:grpSpPr>
          <a:xfrm rot="0">
            <a:off x="1316706" y="-4213680"/>
            <a:ext cx="8453688" cy="18973392"/>
            <a:chOff x="0" y="0"/>
            <a:chExt cx="11271584" cy="25297855"/>
          </a:xfrm>
        </p:grpSpPr>
        <p:pic>
          <p:nvPicPr>
            <p:cNvPr name="Picture 3" id="3"/>
            <p:cNvPicPr>
              <a:picLocks noChangeAspect="true"/>
            </p:cNvPicPr>
            <p:nvPr/>
          </p:nvPicPr>
          <p:blipFill>
            <a:blip r:embed="rId2">
              <a:alphaModFix amt="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6989840"/>
              <a:ext cx="11271584" cy="11271584"/>
            </a:xfrm>
            <a:prstGeom prst="rect">
              <a:avLst/>
            </a:prstGeom>
          </p:spPr>
        </p:pic>
        <p:pic>
          <p:nvPicPr>
            <p:cNvPr name="Picture 4" id="4"/>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14026271"/>
              <a:ext cx="11271584" cy="11271584"/>
            </a:xfrm>
            <a:prstGeom prst="rect">
              <a:avLst/>
            </a:prstGeom>
          </p:spPr>
        </p:pic>
        <p:pic>
          <p:nvPicPr>
            <p:cNvPr name="Picture 5" id="5"/>
            <p:cNvPicPr>
              <a:picLocks noChangeAspect="true"/>
            </p:cNvPicPr>
            <p:nvPr/>
          </p:nvPicPr>
          <p:blipFill>
            <a:blip r:embed="rId2">
              <a:alphaModFix amt="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1271584" cy="11271584"/>
            </a:xfrm>
            <a:prstGeom prst="rect">
              <a:avLst/>
            </a:prstGeom>
          </p:spPr>
        </p:pic>
      </p:grpSp>
      <p:grpSp>
        <p:nvGrpSpPr>
          <p:cNvPr name="Group 6" id="6"/>
          <p:cNvGrpSpPr/>
          <p:nvPr/>
        </p:nvGrpSpPr>
        <p:grpSpPr>
          <a:xfrm rot="0">
            <a:off x="4764770" y="2682448"/>
            <a:ext cx="1557560" cy="1557560"/>
            <a:chOff x="0" y="0"/>
            <a:chExt cx="2076746" cy="2076746"/>
          </a:xfrm>
        </p:grpSpPr>
        <p:grpSp>
          <p:nvGrpSpPr>
            <p:cNvPr name="Group 7" id="7"/>
            <p:cNvGrpSpPr/>
            <p:nvPr/>
          </p:nvGrpSpPr>
          <p:grpSpPr>
            <a:xfrm rot="0">
              <a:off x="0" y="0"/>
              <a:ext cx="2076746" cy="2076746"/>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9" id="9"/>
              <p:cNvSpPr txBox="true"/>
              <p:nvPr/>
            </p:nvSpPr>
            <p:spPr>
              <a:xfrm>
                <a:off x="76200" y="0"/>
                <a:ext cx="660400" cy="736600"/>
              </a:xfrm>
              <a:prstGeom prst="rect">
                <a:avLst/>
              </a:prstGeom>
            </p:spPr>
            <p:txBody>
              <a:bodyPr anchor="ctr" rtlCol="false" tIns="74694" lIns="74694" bIns="74694" rIns="74694"/>
              <a:lstStyle/>
              <a:p>
                <a:pPr algn="ctr">
                  <a:lnSpc>
                    <a:spcPts val="4199"/>
                  </a:lnSpc>
                </a:pPr>
              </a:p>
            </p:txBody>
          </p:sp>
        </p:grpSp>
        <p:sp>
          <p:nvSpPr>
            <p:cNvPr name="TextBox 10" id="10"/>
            <p:cNvSpPr txBox="true"/>
            <p:nvPr/>
          </p:nvSpPr>
          <p:spPr>
            <a:xfrm rot="0">
              <a:off x="728588" y="252757"/>
              <a:ext cx="619569" cy="1399782"/>
            </a:xfrm>
            <a:prstGeom prst="rect">
              <a:avLst/>
            </a:prstGeom>
          </p:spPr>
          <p:txBody>
            <a:bodyPr anchor="t" rtlCol="false" tIns="0" lIns="0" bIns="0" rIns="0">
              <a:spAutoFit/>
            </a:bodyPr>
            <a:lstStyle/>
            <a:p>
              <a:pPr algn="ctr">
                <a:lnSpc>
                  <a:spcPts val="8551"/>
                </a:lnSpc>
                <a:spcBef>
                  <a:spcPct val="0"/>
                </a:spcBef>
              </a:pPr>
              <a:r>
                <a:rPr lang="en-US" sz="6108">
                  <a:solidFill>
                    <a:srgbClr val="C0FAE2"/>
                  </a:solidFill>
                  <a:latin typeface="Poppins Medium Bold"/>
                </a:rPr>
                <a:t>2</a:t>
              </a:r>
            </a:p>
          </p:txBody>
        </p:sp>
      </p:grpSp>
      <p:sp>
        <p:nvSpPr>
          <p:cNvPr name="TextBox 11" id="11"/>
          <p:cNvSpPr txBox="true"/>
          <p:nvPr/>
        </p:nvSpPr>
        <p:spPr>
          <a:xfrm rot="0">
            <a:off x="2267712" y="4916283"/>
            <a:ext cx="6551676" cy="1162050"/>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FFFFFF"/>
                </a:solidFill>
                <a:latin typeface="Poppins Medium Bold"/>
              </a:rPr>
              <a:t>Our Project</a:t>
            </a:r>
          </a:p>
        </p:txBody>
      </p:sp>
      <p:sp>
        <p:nvSpPr>
          <p:cNvPr name="TextBox 12" id="12"/>
          <p:cNvSpPr txBox="true"/>
          <p:nvPr/>
        </p:nvSpPr>
        <p:spPr>
          <a:xfrm rot="0">
            <a:off x="3526520" y="6659358"/>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grpSp>
        <p:nvGrpSpPr>
          <p:cNvPr name="Group 13" id="13"/>
          <p:cNvGrpSpPr/>
          <p:nvPr/>
        </p:nvGrpSpPr>
        <p:grpSpPr>
          <a:xfrm rot="0">
            <a:off x="10425593" y="1692348"/>
            <a:ext cx="6557615" cy="7065279"/>
            <a:chOff x="0" y="0"/>
            <a:chExt cx="660400" cy="711525"/>
          </a:xfrm>
        </p:grpSpPr>
        <p:sp>
          <p:nvSpPr>
            <p:cNvPr name="Freeform 14" id="14"/>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15" id="15"/>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6" id="16"/>
          <p:cNvGrpSpPr>
            <a:grpSpLocks noChangeAspect="true"/>
          </p:cNvGrpSpPr>
          <p:nvPr/>
        </p:nvGrpSpPr>
        <p:grpSpPr>
          <a:xfrm rot="0">
            <a:off x="10425593" y="1940837"/>
            <a:ext cx="6557615" cy="6816789"/>
            <a:chOff x="0" y="0"/>
            <a:chExt cx="6108573" cy="6350000"/>
          </a:xfrm>
        </p:grpSpPr>
        <p:sp>
          <p:nvSpPr>
            <p:cNvPr name="Freeform 17" id="17"/>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4"/>
              <a:stretch>
                <a:fillRect l="-28454" r="-28454" t="0" b="0"/>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4F9FF"/>
        </a:solidFill>
      </p:bgPr>
    </p:bg>
    <p:spTree>
      <p:nvGrpSpPr>
        <p:cNvPr id="1" name=""/>
        <p:cNvGrpSpPr/>
        <p:nvPr/>
      </p:nvGrpSpPr>
      <p:grpSpPr>
        <a:xfrm>
          <a:off x="0" y="0"/>
          <a:ext cx="0" cy="0"/>
          <a:chOff x="0" y="0"/>
          <a:chExt cx="0" cy="0"/>
        </a:xfrm>
      </p:grpSpPr>
      <p:grpSp>
        <p:nvGrpSpPr>
          <p:cNvPr name="Group 2" id="2"/>
          <p:cNvGrpSpPr/>
          <p:nvPr/>
        </p:nvGrpSpPr>
        <p:grpSpPr>
          <a:xfrm rot="0">
            <a:off x="-3464944" y="-123662"/>
            <a:ext cx="23502306" cy="11130714"/>
            <a:chOff x="0" y="0"/>
            <a:chExt cx="31336408" cy="14840953"/>
          </a:xfrm>
        </p:grpSpPr>
        <p:pic>
          <p:nvPicPr>
            <p:cNvPr name="Picture 3" id="3"/>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4840953" cy="14840953"/>
            </a:xfrm>
            <a:prstGeom prst="rect">
              <a:avLst/>
            </a:prstGeom>
          </p:spPr>
        </p:pic>
        <p:pic>
          <p:nvPicPr>
            <p:cNvPr name="Picture 4" id="4"/>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273309" y="0"/>
              <a:ext cx="14840953" cy="14840953"/>
            </a:xfrm>
            <a:prstGeom prst="rect">
              <a:avLst/>
            </a:prstGeom>
          </p:spPr>
        </p:pic>
        <p:pic>
          <p:nvPicPr>
            <p:cNvPr name="Picture 5" id="5"/>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6495455" y="0"/>
              <a:ext cx="14840953" cy="14840953"/>
            </a:xfrm>
            <a:prstGeom prst="rect">
              <a:avLst/>
            </a:prstGeom>
          </p:spPr>
        </p:pic>
      </p:grpSp>
      <p:grpSp>
        <p:nvGrpSpPr>
          <p:cNvPr name="Group 6" id="6"/>
          <p:cNvGrpSpPr/>
          <p:nvPr/>
        </p:nvGrpSpPr>
        <p:grpSpPr>
          <a:xfrm rot="0">
            <a:off x="1028700" y="8534847"/>
            <a:ext cx="1961180" cy="504695"/>
            <a:chOff x="0" y="0"/>
            <a:chExt cx="1629893" cy="419441"/>
          </a:xfrm>
        </p:grpSpPr>
        <p:sp>
          <p:nvSpPr>
            <p:cNvPr name="Freeform 7" id="7"/>
            <p:cNvSpPr/>
            <p:nvPr/>
          </p:nvSpPr>
          <p:spPr>
            <a:xfrm flipH="false" flipV="false">
              <a:off x="203200" y="-336"/>
              <a:ext cx="1223493" cy="420113"/>
            </a:xfrm>
            <a:custGeom>
              <a:avLst/>
              <a:gdLst/>
              <a:ahLst/>
              <a:cxnLst/>
              <a:rect r="r" b="b" t="t" l="l"/>
              <a:pathLst>
                <a:path h="420113" w="1223493">
                  <a:moveTo>
                    <a:pt x="1223493" y="336"/>
                  </a:moveTo>
                  <a:cubicBezTo>
                    <a:pt x="1148343" y="0"/>
                    <a:pt x="1078758" y="39899"/>
                    <a:pt x="1041086" y="104925"/>
                  </a:cubicBezTo>
                  <a:cubicBezTo>
                    <a:pt x="1003414" y="169950"/>
                    <a:pt x="1003414" y="250163"/>
                    <a:pt x="1041086" y="315188"/>
                  </a:cubicBezTo>
                  <a:cubicBezTo>
                    <a:pt x="1078758" y="380214"/>
                    <a:pt x="1148343" y="420113"/>
                    <a:pt x="1223493" y="419777"/>
                  </a:cubicBezTo>
                  <a:lnTo>
                    <a:pt x="0" y="419777"/>
                  </a:lnTo>
                  <a:cubicBezTo>
                    <a:pt x="75149" y="420113"/>
                    <a:pt x="144734" y="380214"/>
                    <a:pt x="182406" y="315188"/>
                  </a:cubicBezTo>
                  <a:cubicBezTo>
                    <a:pt x="220078" y="250163"/>
                    <a:pt x="220078" y="169950"/>
                    <a:pt x="182406" y="104925"/>
                  </a:cubicBezTo>
                  <a:cubicBezTo>
                    <a:pt x="144734" y="39899"/>
                    <a:pt x="75149" y="0"/>
                    <a:pt x="0" y="336"/>
                  </a:cubicBezTo>
                  <a:close/>
                </a:path>
              </a:pathLst>
            </a:custGeom>
            <a:solidFill>
              <a:srgbClr val="17CD80"/>
            </a:solidFill>
          </p:spPr>
        </p:sp>
        <p:sp>
          <p:nvSpPr>
            <p:cNvPr name="TextBox 8" id="8"/>
            <p:cNvSpPr txBox="true"/>
            <p:nvPr/>
          </p:nvSpPr>
          <p:spPr>
            <a:xfrm>
              <a:off x="0" y="-57150"/>
              <a:ext cx="812800" cy="463550"/>
            </a:xfrm>
            <a:prstGeom prst="rect">
              <a:avLst/>
            </a:prstGeom>
          </p:spPr>
          <p:txBody>
            <a:bodyPr anchor="ctr" rtlCol="false" tIns="41264" lIns="41264" bIns="41264" rIns="41264"/>
            <a:lstStyle/>
            <a:p>
              <a:pPr algn="ctr">
                <a:lnSpc>
                  <a:spcPts val="2520"/>
                </a:lnSpc>
              </a:pPr>
              <a:r>
                <a:rPr lang="en-US" sz="1800">
                  <a:solidFill>
                    <a:srgbClr val="C0FAE2"/>
                  </a:solidFill>
                  <a:latin typeface="Poppins Medium Bold"/>
                </a:rPr>
                <a:t>Year: 2022</a:t>
              </a:r>
            </a:p>
          </p:txBody>
        </p:sp>
      </p:grpSp>
      <p:grpSp>
        <p:nvGrpSpPr>
          <p:cNvPr name="Group 9" id="9"/>
          <p:cNvGrpSpPr/>
          <p:nvPr/>
        </p:nvGrpSpPr>
        <p:grpSpPr>
          <a:xfrm rot="0">
            <a:off x="10425593" y="1692348"/>
            <a:ext cx="6557615" cy="7065279"/>
            <a:chOff x="0" y="0"/>
            <a:chExt cx="660400" cy="711525"/>
          </a:xfrm>
        </p:grpSpPr>
        <p:sp>
          <p:nvSpPr>
            <p:cNvPr name="Freeform 10" id="10"/>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11" id="11"/>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2" id="12"/>
          <p:cNvGrpSpPr>
            <a:grpSpLocks noChangeAspect="true"/>
          </p:cNvGrpSpPr>
          <p:nvPr/>
        </p:nvGrpSpPr>
        <p:grpSpPr>
          <a:xfrm rot="0">
            <a:off x="10425593" y="1940837"/>
            <a:ext cx="6557615" cy="6816789"/>
            <a:chOff x="0" y="0"/>
            <a:chExt cx="6108573" cy="6350000"/>
          </a:xfrm>
        </p:grpSpPr>
        <p:sp>
          <p:nvSpPr>
            <p:cNvPr name="Freeform 13" id="13"/>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4"/>
              <a:stretch>
                <a:fillRect l="-27964" r="-27964" t="0" b="0"/>
              </a:stretch>
            </a:blipFill>
          </p:spPr>
        </p:sp>
      </p:grpSp>
      <p:sp>
        <p:nvSpPr>
          <p:cNvPr name="TextBox 14" id="14"/>
          <p:cNvSpPr txBox="true"/>
          <p:nvPr/>
        </p:nvSpPr>
        <p:spPr>
          <a:xfrm rot="0">
            <a:off x="1073211" y="1123950"/>
            <a:ext cx="4462785" cy="2324100"/>
          </a:xfrm>
          <a:prstGeom prst="rect">
            <a:avLst/>
          </a:prstGeom>
        </p:spPr>
        <p:txBody>
          <a:bodyPr anchor="t" rtlCol="false" tIns="0" lIns="0" bIns="0" rIns="0">
            <a:spAutoFit/>
          </a:bodyPr>
          <a:lstStyle/>
          <a:p>
            <a:pPr marL="0" indent="0" lvl="0">
              <a:lnSpc>
                <a:spcPts val="8880"/>
              </a:lnSpc>
              <a:spcBef>
                <a:spcPct val="0"/>
              </a:spcBef>
            </a:pPr>
            <a:r>
              <a:rPr lang="en-US" sz="7400" u="none">
                <a:solidFill>
                  <a:srgbClr val="094886"/>
                </a:solidFill>
                <a:latin typeface="Poppins Medium Bold"/>
              </a:rPr>
              <a:t>Your Project</a:t>
            </a:r>
          </a:p>
        </p:txBody>
      </p:sp>
      <p:sp>
        <p:nvSpPr>
          <p:cNvPr name="TextBox 15" id="15"/>
          <p:cNvSpPr txBox="true"/>
          <p:nvPr/>
        </p:nvSpPr>
        <p:spPr>
          <a:xfrm rot="0">
            <a:off x="3260092" y="8498849"/>
            <a:ext cx="5492628" cy="4076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Role: Write Your Role</a:t>
            </a:r>
          </a:p>
        </p:txBody>
      </p:sp>
      <p:sp>
        <p:nvSpPr>
          <p:cNvPr name="TextBox 16" id="16"/>
          <p:cNvSpPr txBox="true"/>
          <p:nvPr/>
        </p:nvSpPr>
        <p:spPr>
          <a:xfrm rot="0">
            <a:off x="1073211" y="3899860"/>
            <a:ext cx="6654678" cy="32626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387FC0"/>
                </a:solidFill>
                <a:latin typeface="Noto Serif"/>
              </a:rPr>
              <a:t>Presentations are communication tools that can be used as demonstrations, lectures, speeches, reports, and more. It is mostly presented before an audience. It serves a variety of purposes, making presentations powerful tools for convincing and teaching.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pic>
        <p:nvPicPr>
          <p:cNvPr name="Picture 7" id="7"/>
          <p:cNvPicPr>
            <a:picLocks noChangeAspect="true"/>
          </p:cNvPicPr>
          <p:nvPr/>
        </p:nvPicPr>
        <p:blipFill>
          <a:blip r:embed="rId6">
            <a:alphaModFix amt="3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357719" y="-1295400"/>
            <a:ext cx="26850474" cy="26850474"/>
          </a:xfrm>
          <a:prstGeom prst="rect">
            <a:avLst/>
          </a:prstGeom>
        </p:spPr>
      </p:pic>
      <p:pic>
        <p:nvPicPr>
          <p:cNvPr name="Picture 8" id="8"/>
          <p:cNvPicPr>
            <a:picLocks noChangeAspect="true"/>
          </p:cNvPicPr>
          <p:nvPr/>
        </p:nvPicPr>
        <p:blipFill>
          <a:blip r:embed="rId8"/>
          <a:srcRect l="0" t="0" r="0" b="0"/>
          <a:stretch>
            <a:fillRect/>
          </a:stretch>
        </p:blipFill>
        <p:spPr>
          <a:xfrm flipH="false" flipV="false" rot="0">
            <a:off x="7471589" y="428512"/>
            <a:ext cx="7519775" cy="10026367"/>
          </a:xfrm>
          <a:prstGeom prst="rect">
            <a:avLst/>
          </a:prstGeom>
        </p:spPr>
      </p:pic>
      <p:pic>
        <p:nvPicPr>
          <p:cNvPr name="Picture 9" id="9"/>
          <p:cNvPicPr>
            <a:picLocks noChangeAspect="true"/>
          </p:cNvPicPr>
          <p:nvPr/>
        </p:nvPicPr>
        <p:blipFill>
          <a:blip r:embed="rId8"/>
          <a:srcRect l="0" t="0" r="0" b="0"/>
          <a:stretch>
            <a:fillRect/>
          </a:stretch>
        </p:blipFill>
        <p:spPr>
          <a:xfrm flipH="true" flipV="false" rot="594039">
            <a:off x="9056204" y="-1257082"/>
            <a:ext cx="10341101" cy="13788134"/>
          </a:xfrm>
          <a:prstGeom prst="rect">
            <a:avLst/>
          </a:prstGeom>
        </p:spPr>
      </p:pic>
      <p:pic>
        <p:nvPicPr>
          <p:cNvPr name="Picture 10" id="10"/>
          <p:cNvPicPr>
            <a:picLocks noChangeAspect="true"/>
          </p:cNvPicPr>
          <p:nvPr/>
        </p:nvPicPr>
        <p:blipFill>
          <a:blip r:embed="rId9"/>
          <a:srcRect l="0" t="0" r="0" b="0"/>
          <a:stretch>
            <a:fillRect/>
          </a:stretch>
        </p:blipFill>
        <p:spPr>
          <a:xfrm flipH="false" flipV="false" rot="0">
            <a:off x="5593319" y="-1027386"/>
            <a:ext cx="11314386" cy="11314386"/>
          </a:xfrm>
          <a:prstGeom prst="rect">
            <a:avLst/>
          </a:prstGeom>
        </p:spPr>
      </p:pic>
      <p:sp>
        <p:nvSpPr>
          <p:cNvPr name="TextBox 11" id="11"/>
          <p:cNvSpPr txBox="true"/>
          <p:nvPr/>
        </p:nvSpPr>
        <p:spPr>
          <a:xfrm rot="0">
            <a:off x="1286974" y="2385183"/>
            <a:ext cx="6050405" cy="4962525"/>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094886"/>
                </a:solidFill>
                <a:latin typeface="Poppins Medium Bold"/>
              </a:rPr>
              <a:t>A picture</a:t>
            </a:r>
          </a:p>
          <a:p>
            <a:pPr marL="0" indent="0" lvl="0">
              <a:lnSpc>
                <a:spcPts val="9600"/>
              </a:lnSpc>
              <a:spcBef>
                <a:spcPct val="0"/>
              </a:spcBef>
            </a:pPr>
            <a:r>
              <a:rPr lang="en-US" sz="8000" u="none">
                <a:solidFill>
                  <a:srgbClr val="094886"/>
                </a:solidFill>
                <a:latin typeface="Poppins Medium Bold"/>
              </a:rPr>
              <a:t>is worth</a:t>
            </a:r>
          </a:p>
          <a:p>
            <a:pPr marL="0" indent="0" lvl="0">
              <a:lnSpc>
                <a:spcPts val="9600"/>
              </a:lnSpc>
              <a:spcBef>
                <a:spcPct val="0"/>
              </a:spcBef>
            </a:pPr>
            <a:r>
              <a:rPr lang="en-US" sz="8000" u="none">
                <a:solidFill>
                  <a:srgbClr val="094886"/>
                </a:solidFill>
                <a:latin typeface="Poppins Medium Bold"/>
              </a:rPr>
              <a:t>a thousand words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2539507" y="1000125"/>
            <a:ext cx="13208985"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Write your topic or idea</a:t>
            </a:r>
          </a:p>
        </p:txBody>
      </p:sp>
      <p:sp>
        <p:nvSpPr>
          <p:cNvPr name="TextBox 8" id="8"/>
          <p:cNvSpPr txBox="true"/>
          <p:nvPr/>
        </p:nvSpPr>
        <p:spPr>
          <a:xfrm rot="0">
            <a:off x="7438477" y="6561788"/>
            <a:ext cx="3411046"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 here</a:t>
            </a:r>
          </a:p>
        </p:txBody>
      </p:sp>
      <p:sp>
        <p:nvSpPr>
          <p:cNvPr name="TextBox 9" id="9"/>
          <p:cNvSpPr txBox="true"/>
          <p:nvPr/>
        </p:nvSpPr>
        <p:spPr>
          <a:xfrm rot="0">
            <a:off x="7438477" y="7872283"/>
            <a:ext cx="3411046" cy="864869"/>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Briefly elaborate on what you want to discuss. </a:t>
            </a:r>
          </a:p>
        </p:txBody>
      </p:sp>
      <p:grpSp>
        <p:nvGrpSpPr>
          <p:cNvPr name="Group 10" id="10"/>
          <p:cNvGrpSpPr/>
          <p:nvPr/>
        </p:nvGrpSpPr>
        <p:grpSpPr>
          <a:xfrm rot="0">
            <a:off x="8520725" y="4093202"/>
            <a:ext cx="1734953" cy="1734953"/>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12" id="12"/>
            <p:cNvSpPr txBox="true"/>
            <p:nvPr/>
          </p:nvSpPr>
          <p:spPr>
            <a:xfrm>
              <a:off x="76200" y="38100"/>
              <a:ext cx="660400" cy="698500"/>
            </a:xfrm>
            <a:prstGeom prst="rect">
              <a:avLst/>
            </a:prstGeom>
          </p:spPr>
          <p:txBody>
            <a:bodyPr anchor="ctr" rtlCol="false" tIns="88736" lIns="88736" bIns="88736" rIns="88736"/>
            <a:lstStyle/>
            <a:p>
              <a:pPr algn="ctr" marL="0" indent="0" lvl="0">
                <a:lnSpc>
                  <a:spcPts val="2940"/>
                </a:lnSpc>
                <a:spcBef>
                  <a:spcPct val="0"/>
                </a:spcBef>
              </a:pPr>
            </a:p>
          </p:txBody>
        </p:sp>
      </p:grpSp>
      <p:pic>
        <p:nvPicPr>
          <p:cNvPr name="Picture 13" id="13"/>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943464" y="4529417"/>
            <a:ext cx="889475" cy="889475"/>
          </a:xfrm>
          <a:prstGeom prst="rect">
            <a:avLst/>
          </a:prstGeom>
        </p:spPr>
      </p:pic>
      <p:sp>
        <p:nvSpPr>
          <p:cNvPr name="TextBox 14" id="14"/>
          <p:cNvSpPr txBox="true"/>
          <p:nvPr/>
        </p:nvSpPr>
        <p:spPr>
          <a:xfrm rot="0">
            <a:off x="12046914" y="6561788"/>
            <a:ext cx="3411046"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 here</a:t>
            </a:r>
          </a:p>
        </p:txBody>
      </p:sp>
      <p:sp>
        <p:nvSpPr>
          <p:cNvPr name="TextBox 15" id="15"/>
          <p:cNvSpPr txBox="true"/>
          <p:nvPr/>
        </p:nvSpPr>
        <p:spPr>
          <a:xfrm rot="0">
            <a:off x="12046914" y="7872283"/>
            <a:ext cx="3411046" cy="864869"/>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Briefly elaborate on what you want to discuss. </a:t>
            </a:r>
          </a:p>
        </p:txBody>
      </p:sp>
      <p:grpSp>
        <p:nvGrpSpPr>
          <p:cNvPr name="Group 16" id="16"/>
          <p:cNvGrpSpPr/>
          <p:nvPr/>
        </p:nvGrpSpPr>
        <p:grpSpPr>
          <a:xfrm rot="0">
            <a:off x="12884961" y="4093202"/>
            <a:ext cx="1734953" cy="1734953"/>
            <a:chOff x="0" y="0"/>
            <a:chExt cx="812800" cy="812800"/>
          </a:xfrm>
        </p:grpSpPr>
        <p:sp>
          <p:nvSpPr>
            <p:cNvPr name="Freeform 17" id="1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18" id="18"/>
            <p:cNvSpPr txBox="true"/>
            <p:nvPr/>
          </p:nvSpPr>
          <p:spPr>
            <a:xfrm>
              <a:off x="76200" y="38100"/>
              <a:ext cx="660400" cy="698500"/>
            </a:xfrm>
            <a:prstGeom prst="rect">
              <a:avLst/>
            </a:prstGeom>
          </p:spPr>
          <p:txBody>
            <a:bodyPr anchor="ctr" rtlCol="false" tIns="88736" lIns="88736" bIns="88736" rIns="88736"/>
            <a:lstStyle/>
            <a:p>
              <a:pPr algn="ctr" marL="0" indent="0" lvl="0">
                <a:lnSpc>
                  <a:spcPts val="2940"/>
                </a:lnSpc>
                <a:spcBef>
                  <a:spcPct val="0"/>
                </a:spcBef>
              </a:pPr>
            </a:p>
          </p:txBody>
        </p:sp>
      </p:grpSp>
      <p:pic>
        <p:nvPicPr>
          <p:cNvPr name="Picture 19" id="1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319717" y="4542427"/>
            <a:ext cx="865441" cy="865441"/>
          </a:xfrm>
          <a:prstGeom prst="rect">
            <a:avLst/>
          </a:prstGeom>
        </p:spPr>
      </p:pic>
      <p:sp>
        <p:nvSpPr>
          <p:cNvPr name="TextBox 20" id="20"/>
          <p:cNvSpPr txBox="true"/>
          <p:nvPr/>
        </p:nvSpPr>
        <p:spPr>
          <a:xfrm rot="0">
            <a:off x="2830040" y="6561788"/>
            <a:ext cx="3411046"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 here</a:t>
            </a:r>
          </a:p>
        </p:txBody>
      </p:sp>
      <p:sp>
        <p:nvSpPr>
          <p:cNvPr name="TextBox 21" id="21"/>
          <p:cNvSpPr txBox="true"/>
          <p:nvPr/>
        </p:nvSpPr>
        <p:spPr>
          <a:xfrm rot="0">
            <a:off x="2830040" y="7872283"/>
            <a:ext cx="3411046" cy="864869"/>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Briefly elaborate on what you want to discuss. </a:t>
            </a:r>
          </a:p>
        </p:txBody>
      </p:sp>
      <p:grpSp>
        <p:nvGrpSpPr>
          <p:cNvPr name="Group 22" id="22"/>
          <p:cNvGrpSpPr/>
          <p:nvPr/>
        </p:nvGrpSpPr>
        <p:grpSpPr>
          <a:xfrm rot="0">
            <a:off x="3655671" y="4093202"/>
            <a:ext cx="1734953" cy="1734953"/>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4" id="24"/>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25" id="25"/>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4089885" y="4527416"/>
            <a:ext cx="866525" cy="866525"/>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pSp>
        <p:nvGrpSpPr>
          <p:cNvPr name="Group 7" id="7"/>
          <p:cNvGrpSpPr/>
          <p:nvPr/>
        </p:nvGrpSpPr>
        <p:grpSpPr>
          <a:xfrm rot="0">
            <a:off x="1028700" y="3668159"/>
            <a:ext cx="993237" cy="993237"/>
            <a:chOff x="0" y="0"/>
            <a:chExt cx="1324315" cy="1324315"/>
          </a:xfrm>
        </p:grpSpPr>
        <p:grpSp>
          <p:nvGrpSpPr>
            <p:cNvPr name="Group 8" id="8"/>
            <p:cNvGrpSpPr/>
            <p:nvPr/>
          </p:nvGrpSpPr>
          <p:grpSpPr>
            <a:xfrm rot="0">
              <a:off x="0" y="0"/>
              <a:ext cx="1324315" cy="1324315"/>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37313" y="375073"/>
              <a:ext cx="649689" cy="649689"/>
            </a:xfrm>
            <a:prstGeom prst="rect">
              <a:avLst/>
            </a:prstGeom>
          </p:spPr>
        </p:pic>
      </p:grpSp>
      <p:grpSp>
        <p:nvGrpSpPr>
          <p:cNvPr name="Group 12" id="12"/>
          <p:cNvGrpSpPr/>
          <p:nvPr/>
        </p:nvGrpSpPr>
        <p:grpSpPr>
          <a:xfrm rot="0">
            <a:off x="1028700" y="6646803"/>
            <a:ext cx="993237" cy="993237"/>
            <a:chOff x="0" y="0"/>
            <a:chExt cx="1324315" cy="1324315"/>
          </a:xfrm>
        </p:grpSpPr>
        <p:grpSp>
          <p:nvGrpSpPr>
            <p:cNvPr name="Group 13" id="13"/>
            <p:cNvGrpSpPr/>
            <p:nvPr/>
          </p:nvGrpSpPr>
          <p:grpSpPr>
            <a:xfrm rot="0">
              <a:off x="0" y="0"/>
              <a:ext cx="1324315" cy="1324315"/>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marL="0" indent="0" lvl="0">
                  <a:lnSpc>
                    <a:spcPts val="2940"/>
                  </a:lnSpc>
                  <a:spcBef>
                    <a:spcPct val="0"/>
                  </a:spcBef>
                </a:pPr>
              </a:p>
            </p:txBody>
          </p:sp>
        </p:grpSp>
        <p:pic>
          <p:nvPicPr>
            <p:cNvPr name="Picture 16" id="1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856" y="345813"/>
              <a:ext cx="660604" cy="660604"/>
            </a:xfrm>
            <a:prstGeom prst="rect">
              <a:avLst/>
            </a:prstGeom>
          </p:spPr>
        </p:pic>
      </p:grpSp>
      <p:grpSp>
        <p:nvGrpSpPr>
          <p:cNvPr name="Group 17" id="17"/>
          <p:cNvGrpSpPr/>
          <p:nvPr/>
        </p:nvGrpSpPr>
        <p:grpSpPr>
          <a:xfrm rot="0">
            <a:off x="6284699" y="3668159"/>
            <a:ext cx="993237" cy="993237"/>
            <a:chOff x="0" y="0"/>
            <a:chExt cx="1324315" cy="1324315"/>
          </a:xfrm>
        </p:grpSpPr>
        <p:grpSp>
          <p:nvGrpSpPr>
            <p:cNvPr name="Group 18" id="18"/>
            <p:cNvGrpSpPr/>
            <p:nvPr/>
          </p:nvGrpSpPr>
          <p:grpSpPr>
            <a:xfrm rot="0">
              <a:off x="0" y="0"/>
              <a:ext cx="1324315" cy="1324315"/>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0" id="20"/>
              <p:cNvSpPr txBox="true"/>
              <p:nvPr/>
            </p:nvSpPr>
            <p:spPr>
              <a:xfrm>
                <a:off x="76200" y="38100"/>
                <a:ext cx="660400" cy="698500"/>
              </a:xfrm>
              <a:prstGeom prst="rect">
                <a:avLst/>
              </a:prstGeom>
            </p:spPr>
            <p:txBody>
              <a:bodyPr anchor="ctr" rtlCol="false" tIns="50800" lIns="50800" bIns="50800" rIns="50800"/>
              <a:lstStyle/>
              <a:p>
                <a:pPr algn="ctr" marL="0" indent="0" lvl="0">
                  <a:lnSpc>
                    <a:spcPts val="2940"/>
                  </a:lnSpc>
                  <a:spcBef>
                    <a:spcPct val="0"/>
                  </a:spcBef>
                </a:pPr>
              </a:p>
            </p:txBody>
          </p:sp>
        </p:grpSp>
        <p:pic>
          <p:nvPicPr>
            <p:cNvPr name="Picture 21" id="2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50202" y="331856"/>
              <a:ext cx="660604" cy="660604"/>
            </a:xfrm>
            <a:prstGeom prst="rect">
              <a:avLst/>
            </a:prstGeom>
          </p:spPr>
        </p:pic>
      </p:grpSp>
      <p:grpSp>
        <p:nvGrpSpPr>
          <p:cNvPr name="Group 22" id="22"/>
          <p:cNvGrpSpPr/>
          <p:nvPr/>
        </p:nvGrpSpPr>
        <p:grpSpPr>
          <a:xfrm rot="0">
            <a:off x="6284699" y="6646803"/>
            <a:ext cx="993237" cy="993237"/>
            <a:chOff x="0" y="0"/>
            <a:chExt cx="1324315" cy="1324315"/>
          </a:xfrm>
        </p:grpSpPr>
        <p:grpSp>
          <p:nvGrpSpPr>
            <p:cNvPr name="Group 23" id="23"/>
            <p:cNvGrpSpPr/>
            <p:nvPr/>
          </p:nvGrpSpPr>
          <p:grpSpPr>
            <a:xfrm rot="0">
              <a:off x="0" y="0"/>
              <a:ext cx="1324315" cy="1324315"/>
              <a:chOff x="0" y="0"/>
              <a:chExt cx="812800" cy="812800"/>
            </a:xfrm>
          </p:grpSpPr>
          <p:sp>
            <p:nvSpPr>
              <p:cNvPr name="Freeform 24" id="2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marL="0" indent="0" lvl="0">
                  <a:lnSpc>
                    <a:spcPts val="2940"/>
                  </a:lnSpc>
                  <a:spcBef>
                    <a:spcPct val="0"/>
                  </a:spcBef>
                </a:pPr>
              </a:p>
            </p:txBody>
          </p:sp>
        </p:grpSp>
        <p:pic>
          <p:nvPicPr>
            <p:cNvPr name="Picture 26" id="26"/>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31856" y="331856"/>
              <a:ext cx="660604" cy="660604"/>
            </a:xfrm>
            <a:prstGeom prst="rect">
              <a:avLst/>
            </a:prstGeom>
          </p:spPr>
        </p:pic>
      </p:grpSp>
      <p:grpSp>
        <p:nvGrpSpPr>
          <p:cNvPr name="Group 27" id="27"/>
          <p:cNvGrpSpPr>
            <a:grpSpLocks noChangeAspect="true"/>
          </p:cNvGrpSpPr>
          <p:nvPr/>
        </p:nvGrpSpPr>
        <p:grpSpPr>
          <a:xfrm rot="0">
            <a:off x="11501675" y="1894574"/>
            <a:ext cx="10829754" cy="6497852"/>
            <a:chOff x="0" y="0"/>
            <a:chExt cx="6350000" cy="3810000"/>
          </a:xfrm>
        </p:grpSpPr>
        <p:sp>
          <p:nvSpPr>
            <p:cNvPr name="Freeform 28" id="28"/>
            <p:cNvSpPr/>
            <p:nvPr/>
          </p:nvSpPr>
          <p:spPr>
            <a:xfrm flipH="false" flipV="false">
              <a:off x="0" y="0"/>
              <a:ext cx="6350000" cy="3810000"/>
            </a:xfrm>
            <a:custGeom>
              <a:avLst/>
              <a:gdLst/>
              <a:ahLst/>
              <a:cxnLst/>
              <a:rect r="r" b="b" t="t" l="l"/>
              <a:pathLst>
                <a:path h="3810000" w="6350000">
                  <a:moveTo>
                    <a:pt x="0" y="1905000"/>
                  </a:moveTo>
                  <a:lnTo>
                    <a:pt x="0" y="1905000"/>
                  </a:lnTo>
                  <a:cubicBezTo>
                    <a:pt x="0" y="853440"/>
                    <a:pt x="853440" y="0"/>
                    <a:pt x="1905000" y="0"/>
                  </a:cubicBezTo>
                  <a:lnTo>
                    <a:pt x="4445000" y="0"/>
                  </a:lnTo>
                  <a:cubicBezTo>
                    <a:pt x="5496560" y="0"/>
                    <a:pt x="6350000" y="853440"/>
                    <a:pt x="6350000" y="1905000"/>
                  </a:cubicBezTo>
                  <a:lnTo>
                    <a:pt x="6350000" y="1905000"/>
                  </a:lnTo>
                  <a:cubicBezTo>
                    <a:pt x="6350000" y="2956560"/>
                    <a:pt x="5496560" y="3810000"/>
                    <a:pt x="4445000" y="3810000"/>
                  </a:cubicBezTo>
                  <a:lnTo>
                    <a:pt x="1905000" y="3810000"/>
                  </a:lnTo>
                  <a:cubicBezTo>
                    <a:pt x="853440" y="3810000"/>
                    <a:pt x="0" y="2956560"/>
                    <a:pt x="0" y="1905000"/>
                  </a:cubicBezTo>
                  <a:close/>
                </a:path>
              </a:pathLst>
            </a:custGeom>
            <a:blipFill>
              <a:blip r:embed="rId14"/>
              <a:stretch>
                <a:fillRect l="-28293" r="0" t="-5848" b="-36699"/>
              </a:stretch>
            </a:blipFill>
          </p:spPr>
        </p:sp>
      </p:grpSp>
      <p:grpSp>
        <p:nvGrpSpPr>
          <p:cNvPr name="Group 29" id="29"/>
          <p:cNvGrpSpPr/>
          <p:nvPr/>
        </p:nvGrpSpPr>
        <p:grpSpPr>
          <a:xfrm rot="0">
            <a:off x="18053598" y="1904959"/>
            <a:ext cx="225824" cy="6487467"/>
            <a:chOff x="0" y="0"/>
            <a:chExt cx="59476" cy="1708633"/>
          </a:xfrm>
        </p:grpSpPr>
        <p:sp>
          <p:nvSpPr>
            <p:cNvPr name="Freeform 30" id="30"/>
            <p:cNvSpPr/>
            <p:nvPr/>
          </p:nvSpPr>
          <p:spPr>
            <a:xfrm flipH="false" flipV="false">
              <a:off x="0" y="0"/>
              <a:ext cx="59476" cy="1708633"/>
            </a:xfrm>
            <a:custGeom>
              <a:avLst/>
              <a:gdLst/>
              <a:ahLst/>
              <a:cxnLst/>
              <a:rect r="r" b="b" t="t" l="l"/>
              <a:pathLst>
                <a:path h="1708633" w="59476">
                  <a:moveTo>
                    <a:pt x="0" y="0"/>
                  </a:moveTo>
                  <a:lnTo>
                    <a:pt x="59476" y="0"/>
                  </a:lnTo>
                  <a:lnTo>
                    <a:pt x="59476" y="1708633"/>
                  </a:lnTo>
                  <a:lnTo>
                    <a:pt x="0" y="1708633"/>
                  </a:lnTo>
                  <a:close/>
                </a:path>
              </a:pathLst>
            </a:custGeom>
            <a:solidFill>
              <a:srgbClr val="17CD80"/>
            </a:solidFill>
          </p:spPr>
        </p:sp>
        <p:sp>
          <p:nvSpPr>
            <p:cNvPr name="TextBox 31" id="31"/>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TextBox 32" id="32"/>
          <p:cNvSpPr txBox="true"/>
          <p:nvPr/>
        </p:nvSpPr>
        <p:spPr>
          <a:xfrm rot="0">
            <a:off x="1028700" y="1266784"/>
            <a:ext cx="6286500" cy="1200150"/>
          </a:xfrm>
          <a:prstGeom prst="rect">
            <a:avLst/>
          </a:prstGeom>
        </p:spPr>
        <p:txBody>
          <a:bodyPr anchor="t" rtlCol="false" tIns="0" lIns="0" bIns="0" rIns="0">
            <a:spAutoFit/>
          </a:bodyPr>
          <a:lstStyle/>
          <a:p>
            <a:pPr algn="l" marL="0" indent="0" lvl="0">
              <a:lnSpc>
                <a:spcPts val="8880"/>
              </a:lnSpc>
              <a:spcBef>
                <a:spcPct val="0"/>
              </a:spcBef>
            </a:pPr>
            <a:r>
              <a:rPr lang="en-US" sz="7400" u="none">
                <a:solidFill>
                  <a:srgbClr val="094886"/>
                </a:solidFill>
                <a:latin typeface="Poppins Medium Bold"/>
              </a:rPr>
              <a:t>Our Services</a:t>
            </a:r>
          </a:p>
        </p:txBody>
      </p:sp>
      <p:sp>
        <p:nvSpPr>
          <p:cNvPr name="TextBox 33" id="33"/>
          <p:cNvSpPr txBox="true"/>
          <p:nvPr/>
        </p:nvSpPr>
        <p:spPr>
          <a:xfrm rot="0">
            <a:off x="2322299" y="3908921"/>
            <a:ext cx="2781300" cy="514350"/>
          </a:xfrm>
          <a:prstGeom prst="rect">
            <a:avLst/>
          </a:prstGeom>
        </p:spPr>
        <p:txBody>
          <a:bodyPr anchor="t" rtlCol="false" tIns="0" lIns="0" bIns="0" rIns="0">
            <a:spAutoFit/>
          </a:bodyPr>
          <a:lstStyle/>
          <a:p>
            <a:pPr marL="0" indent="0" lvl="0">
              <a:lnSpc>
                <a:spcPts val="3840"/>
              </a:lnSpc>
              <a:spcBef>
                <a:spcPct val="0"/>
              </a:spcBef>
            </a:pPr>
            <a:r>
              <a:rPr lang="en-US" sz="3200" u="none">
                <a:solidFill>
                  <a:srgbClr val="094886"/>
                </a:solidFill>
                <a:latin typeface="Poppins Medium Bold"/>
              </a:rPr>
              <a:t>Service One</a:t>
            </a:r>
          </a:p>
        </p:txBody>
      </p:sp>
      <p:sp>
        <p:nvSpPr>
          <p:cNvPr name="TextBox 34" id="34"/>
          <p:cNvSpPr txBox="true"/>
          <p:nvPr/>
        </p:nvSpPr>
        <p:spPr>
          <a:xfrm rot="0">
            <a:off x="7582736" y="3908921"/>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Service Two</a:t>
            </a:r>
          </a:p>
        </p:txBody>
      </p:sp>
      <p:sp>
        <p:nvSpPr>
          <p:cNvPr name="TextBox 35" id="35"/>
          <p:cNvSpPr txBox="true"/>
          <p:nvPr/>
        </p:nvSpPr>
        <p:spPr>
          <a:xfrm rot="0">
            <a:off x="2322299" y="6887564"/>
            <a:ext cx="34290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Service Three</a:t>
            </a:r>
          </a:p>
        </p:txBody>
      </p:sp>
      <p:sp>
        <p:nvSpPr>
          <p:cNvPr name="TextBox 36" id="36"/>
          <p:cNvSpPr txBox="true"/>
          <p:nvPr/>
        </p:nvSpPr>
        <p:spPr>
          <a:xfrm rot="0">
            <a:off x="7582736" y="6887564"/>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Service Four</a:t>
            </a:r>
          </a:p>
        </p:txBody>
      </p:sp>
      <p:sp>
        <p:nvSpPr>
          <p:cNvPr name="TextBox 37" id="37"/>
          <p:cNvSpPr txBox="true"/>
          <p:nvPr/>
        </p:nvSpPr>
        <p:spPr>
          <a:xfrm rot="0">
            <a:off x="2322299" y="4800859"/>
            <a:ext cx="3429000" cy="864869"/>
          </a:xfrm>
          <a:prstGeom prst="rect">
            <a:avLst/>
          </a:prstGeom>
        </p:spPr>
        <p:txBody>
          <a:bodyPr anchor="t" rtlCol="false" tIns="0" lIns="0" bIns="0" rIns="0">
            <a:spAutoFit/>
          </a:bodyPr>
          <a:lstStyle/>
          <a:p>
            <a:pPr marL="0" indent="0" lvl="0">
              <a:lnSpc>
                <a:spcPts val="3600"/>
              </a:lnSpc>
              <a:spcBef>
                <a:spcPct val="0"/>
              </a:spcBef>
            </a:pPr>
            <a:r>
              <a:rPr lang="en-US" sz="1800" u="none">
                <a:solidFill>
                  <a:srgbClr val="387FC0"/>
                </a:solidFill>
                <a:latin typeface="Noto Serif"/>
              </a:rPr>
              <a:t>Elaborate on what you want to discuss. Put it here</a:t>
            </a:r>
          </a:p>
        </p:txBody>
      </p:sp>
      <p:sp>
        <p:nvSpPr>
          <p:cNvPr name="TextBox 38" id="38"/>
          <p:cNvSpPr txBox="true"/>
          <p:nvPr/>
        </p:nvSpPr>
        <p:spPr>
          <a:xfrm rot="0">
            <a:off x="7582736" y="4800859"/>
            <a:ext cx="3385539" cy="864869"/>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Elaborate on what you want to discuss. Put it here</a:t>
            </a:r>
          </a:p>
        </p:txBody>
      </p:sp>
      <p:sp>
        <p:nvSpPr>
          <p:cNvPr name="TextBox 39" id="39"/>
          <p:cNvSpPr txBox="true"/>
          <p:nvPr/>
        </p:nvSpPr>
        <p:spPr>
          <a:xfrm rot="0">
            <a:off x="2322299" y="7779503"/>
            <a:ext cx="3429000" cy="864869"/>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Elaborate on what you want to discuss.  Put it here</a:t>
            </a:r>
          </a:p>
        </p:txBody>
      </p:sp>
      <p:sp>
        <p:nvSpPr>
          <p:cNvPr name="TextBox 40" id="40"/>
          <p:cNvSpPr txBox="true"/>
          <p:nvPr/>
        </p:nvSpPr>
        <p:spPr>
          <a:xfrm rot="0">
            <a:off x="7582736" y="7779503"/>
            <a:ext cx="3385539" cy="864869"/>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Elaborate on what you want to discuss.  Put it here</a:t>
            </a:r>
          </a:p>
        </p:txBody>
      </p:sp>
      <p:grpSp>
        <p:nvGrpSpPr>
          <p:cNvPr name="Group 41" id="41"/>
          <p:cNvGrpSpPr/>
          <p:nvPr/>
        </p:nvGrpSpPr>
        <p:grpSpPr>
          <a:xfrm rot="0">
            <a:off x="1024262" y="3820559"/>
            <a:ext cx="993237" cy="993237"/>
            <a:chOff x="0" y="0"/>
            <a:chExt cx="1324315" cy="1324315"/>
          </a:xfrm>
        </p:grpSpPr>
        <p:grpSp>
          <p:nvGrpSpPr>
            <p:cNvPr name="Group 42" id="42"/>
            <p:cNvGrpSpPr/>
            <p:nvPr/>
          </p:nvGrpSpPr>
          <p:grpSpPr>
            <a:xfrm rot="0">
              <a:off x="0" y="0"/>
              <a:ext cx="1324315" cy="1324315"/>
              <a:chOff x="0" y="0"/>
              <a:chExt cx="812800" cy="812800"/>
            </a:xfrm>
          </p:grpSpPr>
          <p:sp>
            <p:nvSpPr>
              <p:cNvPr name="Freeform 43" id="4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44" id="4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45" id="4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37313" y="375073"/>
              <a:ext cx="649689" cy="649689"/>
            </a:xfrm>
            <a:prstGeom prst="rect">
              <a:avLst/>
            </a:prstGeom>
          </p:spPr>
        </p:pic>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pic>
        <p:nvPicPr>
          <p:cNvPr name="Picture 7" id="7"/>
          <p:cNvPicPr>
            <a:picLocks noChangeAspect="true"/>
          </p:cNvPicPr>
          <p:nvPr/>
        </p:nvPicPr>
        <p:blipFill>
          <a:blip r:embed="rId6"/>
          <a:srcRect l="0" t="0" r="0" b="0"/>
          <a:stretch>
            <a:fillRect/>
          </a:stretch>
        </p:blipFill>
        <p:spPr>
          <a:xfrm flipH="false" flipV="false" rot="0">
            <a:off x="14170332" y="4021167"/>
            <a:ext cx="872701" cy="872701"/>
          </a:xfrm>
          <a:prstGeom prst="rect">
            <a:avLst/>
          </a:prstGeom>
        </p:spPr>
      </p:pic>
      <p:pic>
        <p:nvPicPr>
          <p:cNvPr name="Picture 8" id="8"/>
          <p:cNvPicPr>
            <a:picLocks noChangeAspect="true"/>
          </p:cNvPicPr>
          <p:nvPr/>
        </p:nvPicPr>
        <p:blipFill>
          <a:blip r:embed="rId7"/>
          <a:srcRect l="0" t="0" r="0" b="0"/>
          <a:stretch>
            <a:fillRect/>
          </a:stretch>
        </p:blipFill>
        <p:spPr>
          <a:xfrm flipH="false" flipV="false" rot="0">
            <a:off x="8679505" y="3993023"/>
            <a:ext cx="928989" cy="928989"/>
          </a:xfrm>
          <a:prstGeom prst="rect">
            <a:avLst/>
          </a:prstGeom>
        </p:spPr>
      </p:pic>
      <p:grpSp>
        <p:nvGrpSpPr>
          <p:cNvPr name="Group 9" id="9"/>
          <p:cNvGrpSpPr/>
          <p:nvPr/>
        </p:nvGrpSpPr>
        <p:grpSpPr>
          <a:xfrm rot="0">
            <a:off x="7072274" y="5879377"/>
            <a:ext cx="3086100" cy="771347"/>
            <a:chOff x="0" y="0"/>
            <a:chExt cx="812800" cy="203153"/>
          </a:xfrm>
        </p:grpSpPr>
        <p:sp>
          <p:nvSpPr>
            <p:cNvPr name="Freeform 10" id="10"/>
            <p:cNvSpPr/>
            <p:nvPr/>
          </p:nvSpPr>
          <p:spPr>
            <a:xfrm flipH="false" flipV="false">
              <a:off x="0" y="0"/>
              <a:ext cx="812800" cy="203153"/>
            </a:xfrm>
            <a:custGeom>
              <a:avLst/>
              <a:gdLst/>
              <a:ahLst/>
              <a:cxnLst/>
              <a:rect r="r" b="b" t="t" l="l"/>
              <a:pathLst>
                <a:path h="203153" w="812800">
                  <a:moveTo>
                    <a:pt x="0" y="0"/>
                  </a:moveTo>
                  <a:lnTo>
                    <a:pt x="812800" y="0"/>
                  </a:lnTo>
                  <a:lnTo>
                    <a:pt x="812800" y="203153"/>
                  </a:lnTo>
                  <a:lnTo>
                    <a:pt x="0" y="203153"/>
                  </a:lnTo>
                  <a:close/>
                </a:path>
              </a:pathLst>
            </a:custGeom>
            <a:solidFill>
              <a:srgbClr val="000000">
                <a:alpha val="0"/>
              </a:srgbClr>
            </a:solidFill>
            <a:ln>
              <a:noFill/>
            </a:ln>
          </p:spPr>
        </p:sp>
        <p:sp>
          <p:nvSpPr>
            <p:cNvPr name="TextBox 11" id="11"/>
            <p:cNvSpPr txBox="true"/>
            <p:nvPr/>
          </p:nvSpPr>
          <p:spPr>
            <a:xfrm>
              <a:off x="0" y="-85725"/>
              <a:ext cx="812800" cy="898525"/>
            </a:xfrm>
            <a:prstGeom prst="rect">
              <a:avLst/>
            </a:prstGeom>
          </p:spPr>
          <p:txBody>
            <a:bodyPr anchor="ctr" rtlCol="false" tIns="50800" lIns="50800" bIns="50800" rIns="50800"/>
            <a:lstStyle/>
            <a:p>
              <a:pPr algn="just" marL="0" indent="0" lvl="0">
                <a:lnSpc>
                  <a:spcPts val="3919"/>
                </a:lnSpc>
                <a:spcBef>
                  <a:spcPct val="0"/>
                </a:spcBef>
              </a:pPr>
              <a:r>
                <a:rPr lang="en-US" sz="2799">
                  <a:solidFill>
                    <a:srgbClr val="094886"/>
                  </a:solidFill>
                  <a:latin typeface="Poppins Medium Bold"/>
                </a:rPr>
                <a:t>P</a:t>
              </a:r>
              <a:r>
                <a:rPr lang="en-US" sz="2799" u="none">
                  <a:solidFill>
                    <a:srgbClr val="094886"/>
                  </a:solidFill>
                  <a:latin typeface="Poppins Medium Bold"/>
                </a:rPr>
                <a:t>owerpoint</a:t>
              </a:r>
            </a:p>
          </p:txBody>
        </p:sp>
      </p:grpSp>
      <p:grpSp>
        <p:nvGrpSpPr>
          <p:cNvPr name="Group 12" id="12"/>
          <p:cNvGrpSpPr/>
          <p:nvPr/>
        </p:nvGrpSpPr>
        <p:grpSpPr>
          <a:xfrm rot="0">
            <a:off x="12792985" y="5879377"/>
            <a:ext cx="3086100" cy="771347"/>
            <a:chOff x="0" y="0"/>
            <a:chExt cx="812800" cy="203153"/>
          </a:xfrm>
        </p:grpSpPr>
        <p:sp>
          <p:nvSpPr>
            <p:cNvPr name="Freeform 13" id="13"/>
            <p:cNvSpPr/>
            <p:nvPr/>
          </p:nvSpPr>
          <p:spPr>
            <a:xfrm flipH="false" flipV="false">
              <a:off x="0" y="0"/>
              <a:ext cx="812800" cy="203153"/>
            </a:xfrm>
            <a:custGeom>
              <a:avLst/>
              <a:gdLst/>
              <a:ahLst/>
              <a:cxnLst/>
              <a:rect r="r" b="b" t="t" l="l"/>
              <a:pathLst>
                <a:path h="203153" w="812800">
                  <a:moveTo>
                    <a:pt x="0" y="0"/>
                  </a:moveTo>
                  <a:lnTo>
                    <a:pt x="812800" y="0"/>
                  </a:lnTo>
                  <a:lnTo>
                    <a:pt x="812800" y="203153"/>
                  </a:lnTo>
                  <a:lnTo>
                    <a:pt x="0" y="203153"/>
                  </a:lnTo>
                  <a:close/>
                </a:path>
              </a:pathLst>
            </a:custGeom>
            <a:solidFill>
              <a:srgbClr val="000000">
                <a:alpha val="0"/>
              </a:srgbClr>
            </a:solidFill>
            <a:ln>
              <a:noFill/>
            </a:ln>
          </p:spPr>
        </p:sp>
        <p:sp>
          <p:nvSpPr>
            <p:cNvPr name="TextBox 14" id="14"/>
            <p:cNvSpPr txBox="true"/>
            <p:nvPr/>
          </p:nvSpPr>
          <p:spPr>
            <a:xfrm>
              <a:off x="0" y="-85725"/>
              <a:ext cx="812800" cy="898525"/>
            </a:xfrm>
            <a:prstGeom prst="rect">
              <a:avLst/>
            </a:prstGeom>
          </p:spPr>
          <p:txBody>
            <a:bodyPr anchor="ctr" rtlCol="false" tIns="50800" lIns="50800" bIns="50800" rIns="50800"/>
            <a:lstStyle/>
            <a:p>
              <a:pPr algn="just" marL="0" indent="0" lvl="0">
                <a:lnSpc>
                  <a:spcPts val="3919"/>
                </a:lnSpc>
                <a:spcBef>
                  <a:spcPct val="0"/>
                </a:spcBef>
              </a:pPr>
              <a:r>
                <a:rPr lang="en-US" sz="2799">
                  <a:solidFill>
                    <a:srgbClr val="094886"/>
                  </a:solidFill>
                  <a:latin typeface="Poppins Medium Bold"/>
                </a:rPr>
                <a:t>G</a:t>
              </a:r>
              <a:r>
                <a:rPr lang="en-US" sz="2799" u="none">
                  <a:solidFill>
                    <a:srgbClr val="094886"/>
                  </a:solidFill>
                  <a:latin typeface="Poppins Medium Bold"/>
                </a:rPr>
                <a:t>oogle slides</a:t>
              </a:r>
            </a:p>
          </p:txBody>
        </p:sp>
      </p:grpSp>
      <p:grpSp>
        <p:nvGrpSpPr>
          <p:cNvPr name="Group 15" id="15"/>
          <p:cNvGrpSpPr/>
          <p:nvPr/>
        </p:nvGrpSpPr>
        <p:grpSpPr>
          <a:xfrm rot="0">
            <a:off x="1938834" y="5879377"/>
            <a:ext cx="3086100" cy="771347"/>
            <a:chOff x="0" y="0"/>
            <a:chExt cx="812800" cy="203153"/>
          </a:xfrm>
        </p:grpSpPr>
        <p:sp>
          <p:nvSpPr>
            <p:cNvPr name="Freeform 16" id="16"/>
            <p:cNvSpPr/>
            <p:nvPr/>
          </p:nvSpPr>
          <p:spPr>
            <a:xfrm flipH="false" flipV="false">
              <a:off x="0" y="0"/>
              <a:ext cx="812800" cy="203153"/>
            </a:xfrm>
            <a:custGeom>
              <a:avLst/>
              <a:gdLst/>
              <a:ahLst/>
              <a:cxnLst/>
              <a:rect r="r" b="b" t="t" l="l"/>
              <a:pathLst>
                <a:path h="203153" w="812800">
                  <a:moveTo>
                    <a:pt x="0" y="0"/>
                  </a:moveTo>
                  <a:lnTo>
                    <a:pt x="812800" y="0"/>
                  </a:lnTo>
                  <a:lnTo>
                    <a:pt x="812800" y="203153"/>
                  </a:lnTo>
                  <a:lnTo>
                    <a:pt x="0" y="203153"/>
                  </a:lnTo>
                  <a:close/>
                </a:path>
              </a:pathLst>
            </a:custGeom>
            <a:solidFill>
              <a:srgbClr val="000000">
                <a:alpha val="0"/>
              </a:srgbClr>
            </a:solidFill>
          </p:spPr>
        </p:sp>
        <p:sp>
          <p:nvSpPr>
            <p:cNvPr name="TextBox 17" id="17"/>
            <p:cNvSpPr txBox="true"/>
            <p:nvPr/>
          </p:nvSpPr>
          <p:spPr>
            <a:xfrm>
              <a:off x="0" y="-85725"/>
              <a:ext cx="812800" cy="898525"/>
            </a:xfrm>
            <a:prstGeom prst="rect">
              <a:avLst/>
            </a:prstGeom>
          </p:spPr>
          <p:txBody>
            <a:bodyPr anchor="ctr" rtlCol="false" tIns="50800" lIns="50800" bIns="50800" rIns="50800"/>
            <a:lstStyle/>
            <a:p>
              <a:pPr algn="just" marL="0" indent="0" lvl="0">
                <a:lnSpc>
                  <a:spcPts val="3919"/>
                </a:lnSpc>
                <a:spcBef>
                  <a:spcPct val="0"/>
                </a:spcBef>
              </a:pPr>
              <a:r>
                <a:rPr lang="en-US" sz="2799">
                  <a:solidFill>
                    <a:srgbClr val="094886"/>
                  </a:solidFill>
                  <a:latin typeface="Poppins Medium Bold"/>
                </a:rPr>
                <a:t>Canva</a:t>
              </a:r>
            </a:p>
          </p:txBody>
        </p:sp>
      </p:grpSp>
      <p:pic>
        <p:nvPicPr>
          <p:cNvPr name="Picture 18" id="18"/>
          <p:cNvPicPr>
            <a:picLocks noChangeAspect="true"/>
          </p:cNvPicPr>
          <p:nvPr/>
        </p:nvPicPr>
        <p:blipFill>
          <a:blip r:embed="rId8"/>
          <a:srcRect l="0" t="0" r="0" b="0"/>
          <a:stretch>
            <a:fillRect/>
          </a:stretch>
        </p:blipFill>
        <p:spPr>
          <a:xfrm flipH="false" flipV="false" rot="0">
            <a:off x="2974386" y="3895278"/>
            <a:ext cx="1058380" cy="1058380"/>
          </a:xfrm>
          <a:prstGeom prst="rect">
            <a:avLst/>
          </a:prstGeom>
        </p:spPr>
      </p:pic>
      <p:sp>
        <p:nvSpPr>
          <p:cNvPr name="TextBox 19" id="19"/>
          <p:cNvSpPr txBox="true"/>
          <p:nvPr/>
        </p:nvSpPr>
        <p:spPr>
          <a:xfrm rot="0">
            <a:off x="1003851" y="1023752"/>
            <a:ext cx="16280299" cy="1293491"/>
          </a:xfrm>
          <a:prstGeom prst="rect">
            <a:avLst/>
          </a:prstGeom>
        </p:spPr>
        <p:txBody>
          <a:bodyPr anchor="t" rtlCol="false" tIns="0" lIns="0" bIns="0" rIns="0">
            <a:spAutoFit/>
          </a:bodyPr>
          <a:lstStyle/>
          <a:p>
            <a:pPr algn="ctr" marL="0" indent="0" lvl="0">
              <a:lnSpc>
                <a:spcPts val="10080"/>
              </a:lnSpc>
            </a:pPr>
            <a:r>
              <a:rPr lang="en-US" sz="7200" u="none">
                <a:solidFill>
                  <a:srgbClr val="094886"/>
                </a:solidFill>
                <a:latin typeface="Poppins Medium Bold"/>
              </a:rPr>
              <a:t>How to Use This Presentation</a:t>
            </a:r>
          </a:p>
        </p:txBody>
      </p:sp>
      <p:sp>
        <p:nvSpPr>
          <p:cNvPr name="TextBox 20" id="20"/>
          <p:cNvSpPr txBox="true"/>
          <p:nvPr/>
        </p:nvSpPr>
        <p:spPr>
          <a:xfrm rot="0">
            <a:off x="1937598" y="6688849"/>
            <a:ext cx="3265306" cy="196151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Click on the "Canva" button under this presentation preview. Start editing your presentation. You need to sign in to your Canva account.</a:t>
            </a:r>
          </a:p>
        </p:txBody>
      </p:sp>
      <p:sp>
        <p:nvSpPr>
          <p:cNvPr name="TextBox 21" id="21"/>
          <p:cNvSpPr txBox="true"/>
          <p:nvPr/>
        </p:nvSpPr>
        <p:spPr>
          <a:xfrm rot="0">
            <a:off x="7072274" y="6688849"/>
            <a:ext cx="4115762" cy="236156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Export this design from Canva as a PowerPoint template. Open the design in Canva. This will provide you with all the fonts used and elements used in this presentation as listed on page 30. Learn more on slide 3.</a:t>
            </a:r>
          </a:p>
        </p:txBody>
      </p:sp>
      <p:sp>
        <p:nvSpPr>
          <p:cNvPr name="TextBox 22" id="22"/>
          <p:cNvSpPr txBox="true"/>
          <p:nvPr/>
        </p:nvSpPr>
        <p:spPr>
          <a:xfrm rot="0">
            <a:off x="12792985" y="6688849"/>
            <a:ext cx="3935347" cy="196151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Export this design from Canva as a GoogleSlide template. This will provide you with all the fonts used and elements used in this presentation as listed on page 30. Learn more on slide 4.</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pSp>
        <p:nvGrpSpPr>
          <p:cNvPr name="Group 7" id="7"/>
          <p:cNvGrpSpPr/>
          <p:nvPr/>
        </p:nvGrpSpPr>
        <p:grpSpPr>
          <a:xfrm rot="0">
            <a:off x="13815930" y="4740902"/>
            <a:ext cx="1734953" cy="1734953"/>
            <a:chOff x="0" y="0"/>
            <a:chExt cx="2313271" cy="2313271"/>
          </a:xfrm>
        </p:grpSpPr>
        <p:grpSp>
          <p:nvGrpSpPr>
            <p:cNvPr name="Group 8" id="8"/>
            <p:cNvGrpSpPr/>
            <p:nvPr/>
          </p:nvGrpSpPr>
          <p:grpSpPr>
            <a:xfrm rot="0">
              <a:off x="0" y="0"/>
              <a:ext cx="2313271" cy="2313271"/>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10" id="10"/>
              <p:cNvSpPr txBox="true"/>
              <p:nvPr/>
            </p:nvSpPr>
            <p:spPr>
              <a:xfrm>
                <a:off x="76200" y="38100"/>
                <a:ext cx="660400" cy="698500"/>
              </a:xfrm>
              <a:prstGeom prst="rect">
                <a:avLst/>
              </a:prstGeom>
            </p:spPr>
            <p:txBody>
              <a:bodyPr anchor="ctr" rtlCol="false" tIns="88736" lIns="88736" bIns="88736" rIns="88736"/>
              <a:lstStyle/>
              <a:p>
                <a:pPr algn="ctr" marL="0" indent="0" lvl="0">
                  <a:lnSpc>
                    <a:spcPts val="2940"/>
                  </a:lnSpc>
                  <a:spcBef>
                    <a:spcPct val="0"/>
                  </a:spcBef>
                </a:pPr>
              </a:p>
            </p:txBody>
          </p:sp>
        </p:grpSp>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563652" y="581619"/>
              <a:ext cx="1185967" cy="1185967"/>
            </a:xfrm>
            <a:prstGeom prst="rect">
              <a:avLst/>
            </a:prstGeom>
          </p:spPr>
        </p:pic>
      </p:grpSp>
      <p:grpSp>
        <p:nvGrpSpPr>
          <p:cNvPr name="Group 12" id="12"/>
          <p:cNvGrpSpPr/>
          <p:nvPr/>
        </p:nvGrpSpPr>
        <p:grpSpPr>
          <a:xfrm rot="0">
            <a:off x="2648627" y="4740902"/>
            <a:ext cx="1734953" cy="1734953"/>
            <a:chOff x="0" y="0"/>
            <a:chExt cx="2313271" cy="2313271"/>
          </a:xfrm>
        </p:grpSpPr>
        <p:grpSp>
          <p:nvGrpSpPr>
            <p:cNvPr name="Group 13" id="13"/>
            <p:cNvGrpSpPr/>
            <p:nvPr/>
          </p:nvGrpSpPr>
          <p:grpSpPr>
            <a:xfrm rot="0">
              <a:off x="0" y="0"/>
              <a:ext cx="2313271" cy="2313271"/>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5" id="15"/>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16" id="1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578952" y="578952"/>
              <a:ext cx="1155367" cy="1155367"/>
            </a:xfrm>
            <a:prstGeom prst="rect">
              <a:avLst/>
            </a:prstGeom>
          </p:spPr>
        </p:pic>
      </p:grpSp>
      <p:sp>
        <p:nvSpPr>
          <p:cNvPr name="TextBox 17" id="17"/>
          <p:cNvSpPr txBox="true"/>
          <p:nvPr/>
        </p:nvSpPr>
        <p:spPr>
          <a:xfrm rot="0">
            <a:off x="1162079" y="7106372"/>
            <a:ext cx="4392222" cy="1788790"/>
          </a:xfrm>
          <a:prstGeom prst="rect">
            <a:avLst/>
          </a:prstGeom>
        </p:spPr>
        <p:txBody>
          <a:bodyPr anchor="t" rtlCol="false" tIns="0" lIns="0" bIns="0" rIns="0">
            <a:spAutoFit/>
          </a:bodyPr>
          <a:lstStyle/>
          <a:p>
            <a:pPr algn="ctr" marL="0" indent="0" lvl="0">
              <a:lnSpc>
                <a:spcPts val="3600"/>
              </a:lnSpc>
            </a:pPr>
            <a:r>
              <a:rPr lang="en-US" sz="1800" u="none">
                <a:solidFill>
                  <a:srgbClr val="387FC0"/>
                </a:solidFill>
                <a:latin typeface="Libre Baskerville"/>
              </a:rPr>
              <a:t>Presentations are communication tools that can be used as demonstrations, lectures, speeches, reports, and more. </a:t>
            </a:r>
          </a:p>
        </p:txBody>
      </p:sp>
      <p:grpSp>
        <p:nvGrpSpPr>
          <p:cNvPr name="Group 18" id="18"/>
          <p:cNvGrpSpPr>
            <a:grpSpLocks noChangeAspect="true"/>
          </p:cNvGrpSpPr>
          <p:nvPr/>
        </p:nvGrpSpPr>
        <p:grpSpPr>
          <a:xfrm rot="0">
            <a:off x="5895061" y="2998329"/>
            <a:ext cx="6497878" cy="6497852"/>
            <a:chOff x="0" y="0"/>
            <a:chExt cx="6350000" cy="6349975"/>
          </a:xfrm>
        </p:grpSpPr>
        <p:sp>
          <p:nvSpPr>
            <p:cNvPr name="Freeform 19" id="1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24999" r="-24999" t="0" b="0"/>
              </a:stretch>
            </a:blipFill>
          </p:spPr>
        </p:sp>
      </p:grpSp>
      <p:sp>
        <p:nvSpPr>
          <p:cNvPr name="TextBox 20" id="20"/>
          <p:cNvSpPr txBox="true"/>
          <p:nvPr/>
        </p:nvSpPr>
        <p:spPr>
          <a:xfrm rot="0">
            <a:off x="12663957" y="7106372"/>
            <a:ext cx="4038898" cy="1331590"/>
          </a:xfrm>
          <a:prstGeom prst="rect">
            <a:avLst/>
          </a:prstGeom>
        </p:spPr>
        <p:txBody>
          <a:bodyPr anchor="t" rtlCol="false" tIns="0" lIns="0" bIns="0" rIns="0">
            <a:spAutoFit/>
          </a:bodyPr>
          <a:lstStyle/>
          <a:p>
            <a:pPr algn="ctr" marL="0" indent="0" lvl="0">
              <a:lnSpc>
                <a:spcPts val="3600"/>
              </a:lnSpc>
            </a:pPr>
            <a:r>
              <a:rPr lang="en-US" sz="1800" u="none">
                <a:solidFill>
                  <a:srgbClr val="387FC0"/>
                </a:solidFill>
                <a:latin typeface="Libre Baskerville"/>
              </a:rPr>
              <a:t>It serves a variety of purposes, making presentations powerful tools for convincing and teaching.</a:t>
            </a:r>
          </a:p>
        </p:txBody>
      </p:sp>
      <p:sp>
        <p:nvSpPr>
          <p:cNvPr name="TextBox 21" id="21"/>
          <p:cNvSpPr txBox="true"/>
          <p:nvPr/>
        </p:nvSpPr>
        <p:spPr>
          <a:xfrm rot="0">
            <a:off x="2539507" y="1000125"/>
            <a:ext cx="13208985"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Write your Big topic or idea</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94886"/>
        </a:solidFill>
      </p:bgPr>
    </p:bg>
    <p:spTree>
      <p:nvGrpSpPr>
        <p:cNvPr id="1" name=""/>
        <p:cNvGrpSpPr/>
        <p:nvPr/>
      </p:nvGrpSpPr>
      <p:grpSpPr>
        <a:xfrm>
          <a:off x="0" y="0"/>
          <a:ext cx="0" cy="0"/>
          <a:chOff x="0" y="0"/>
          <a:chExt cx="0" cy="0"/>
        </a:xfrm>
      </p:grpSpPr>
      <p:grpSp>
        <p:nvGrpSpPr>
          <p:cNvPr name="Group 2" id="2"/>
          <p:cNvGrpSpPr/>
          <p:nvPr/>
        </p:nvGrpSpPr>
        <p:grpSpPr>
          <a:xfrm rot="0">
            <a:off x="1316706" y="-4213680"/>
            <a:ext cx="8453688" cy="18973392"/>
            <a:chOff x="0" y="0"/>
            <a:chExt cx="11271584" cy="25297855"/>
          </a:xfrm>
        </p:grpSpPr>
        <p:pic>
          <p:nvPicPr>
            <p:cNvPr name="Picture 3" id="3"/>
            <p:cNvPicPr>
              <a:picLocks noChangeAspect="true"/>
            </p:cNvPicPr>
            <p:nvPr/>
          </p:nvPicPr>
          <p:blipFill>
            <a:blip r:embed="rId2">
              <a:alphaModFix amt="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6989840"/>
              <a:ext cx="11271584" cy="11271584"/>
            </a:xfrm>
            <a:prstGeom prst="rect">
              <a:avLst/>
            </a:prstGeom>
          </p:spPr>
        </p:pic>
        <p:pic>
          <p:nvPicPr>
            <p:cNvPr name="Picture 4" id="4"/>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14026271"/>
              <a:ext cx="11271584" cy="11271584"/>
            </a:xfrm>
            <a:prstGeom prst="rect">
              <a:avLst/>
            </a:prstGeom>
          </p:spPr>
        </p:pic>
        <p:pic>
          <p:nvPicPr>
            <p:cNvPr name="Picture 5" id="5"/>
            <p:cNvPicPr>
              <a:picLocks noChangeAspect="true"/>
            </p:cNvPicPr>
            <p:nvPr/>
          </p:nvPicPr>
          <p:blipFill>
            <a:blip r:embed="rId2">
              <a:alphaModFix amt="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1271584" cy="11271584"/>
            </a:xfrm>
            <a:prstGeom prst="rect">
              <a:avLst/>
            </a:prstGeom>
          </p:spPr>
        </p:pic>
      </p:grpSp>
      <p:grpSp>
        <p:nvGrpSpPr>
          <p:cNvPr name="Group 6" id="6"/>
          <p:cNvGrpSpPr/>
          <p:nvPr/>
        </p:nvGrpSpPr>
        <p:grpSpPr>
          <a:xfrm rot="0">
            <a:off x="4764770" y="2682448"/>
            <a:ext cx="1557560" cy="1557560"/>
            <a:chOff x="0" y="0"/>
            <a:chExt cx="2076746" cy="2076746"/>
          </a:xfrm>
        </p:grpSpPr>
        <p:grpSp>
          <p:nvGrpSpPr>
            <p:cNvPr name="Group 7" id="7"/>
            <p:cNvGrpSpPr/>
            <p:nvPr/>
          </p:nvGrpSpPr>
          <p:grpSpPr>
            <a:xfrm rot="0">
              <a:off x="0" y="0"/>
              <a:ext cx="2076746" cy="2076746"/>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9" id="9"/>
              <p:cNvSpPr txBox="true"/>
              <p:nvPr/>
            </p:nvSpPr>
            <p:spPr>
              <a:xfrm>
                <a:off x="76200" y="0"/>
                <a:ext cx="660400" cy="736600"/>
              </a:xfrm>
              <a:prstGeom prst="rect">
                <a:avLst/>
              </a:prstGeom>
            </p:spPr>
            <p:txBody>
              <a:bodyPr anchor="ctr" rtlCol="false" tIns="74694" lIns="74694" bIns="74694" rIns="74694"/>
              <a:lstStyle/>
              <a:p>
                <a:pPr algn="ctr">
                  <a:lnSpc>
                    <a:spcPts val="4199"/>
                  </a:lnSpc>
                </a:pPr>
              </a:p>
            </p:txBody>
          </p:sp>
        </p:grpSp>
        <p:sp>
          <p:nvSpPr>
            <p:cNvPr name="TextBox 10" id="10"/>
            <p:cNvSpPr txBox="true"/>
            <p:nvPr/>
          </p:nvSpPr>
          <p:spPr>
            <a:xfrm rot="0">
              <a:off x="728588" y="252757"/>
              <a:ext cx="619569" cy="1399782"/>
            </a:xfrm>
            <a:prstGeom prst="rect">
              <a:avLst/>
            </a:prstGeom>
          </p:spPr>
          <p:txBody>
            <a:bodyPr anchor="t" rtlCol="false" tIns="0" lIns="0" bIns="0" rIns="0">
              <a:spAutoFit/>
            </a:bodyPr>
            <a:lstStyle/>
            <a:p>
              <a:pPr algn="ctr">
                <a:lnSpc>
                  <a:spcPts val="8551"/>
                </a:lnSpc>
                <a:spcBef>
                  <a:spcPct val="0"/>
                </a:spcBef>
              </a:pPr>
              <a:r>
                <a:rPr lang="en-US" sz="6108">
                  <a:solidFill>
                    <a:srgbClr val="C0FAE2"/>
                  </a:solidFill>
                  <a:latin typeface="Poppins Medium Bold"/>
                </a:rPr>
                <a:t>2</a:t>
              </a:r>
            </a:p>
          </p:txBody>
        </p:sp>
      </p:grpSp>
      <p:grpSp>
        <p:nvGrpSpPr>
          <p:cNvPr name="Group 11" id="11"/>
          <p:cNvGrpSpPr/>
          <p:nvPr/>
        </p:nvGrpSpPr>
        <p:grpSpPr>
          <a:xfrm rot="0">
            <a:off x="10425593" y="1692348"/>
            <a:ext cx="6557615" cy="7065279"/>
            <a:chOff x="0" y="0"/>
            <a:chExt cx="660400" cy="711525"/>
          </a:xfrm>
        </p:grpSpPr>
        <p:sp>
          <p:nvSpPr>
            <p:cNvPr name="Freeform 12" id="12"/>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13" id="13"/>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4" id="14"/>
          <p:cNvGrpSpPr>
            <a:grpSpLocks noChangeAspect="true"/>
          </p:cNvGrpSpPr>
          <p:nvPr/>
        </p:nvGrpSpPr>
        <p:grpSpPr>
          <a:xfrm rot="0">
            <a:off x="10425593" y="1940837"/>
            <a:ext cx="6557615" cy="6816789"/>
            <a:chOff x="0" y="0"/>
            <a:chExt cx="6108573" cy="6350000"/>
          </a:xfrm>
        </p:grpSpPr>
        <p:sp>
          <p:nvSpPr>
            <p:cNvPr name="Freeform 15" id="15"/>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4"/>
              <a:stretch>
                <a:fillRect l="-9125" r="-1825" t="-26880" b="-33218"/>
              </a:stretch>
            </a:blipFill>
          </p:spPr>
        </p:sp>
      </p:grpSp>
      <p:sp>
        <p:nvSpPr>
          <p:cNvPr name="TextBox 16" id="16"/>
          <p:cNvSpPr txBox="true"/>
          <p:nvPr/>
        </p:nvSpPr>
        <p:spPr>
          <a:xfrm rot="0">
            <a:off x="3526520" y="7754733"/>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sp>
        <p:nvSpPr>
          <p:cNvPr name="TextBox 17" id="17"/>
          <p:cNvSpPr txBox="true"/>
          <p:nvPr/>
        </p:nvSpPr>
        <p:spPr>
          <a:xfrm rot="0">
            <a:off x="2086176" y="4916283"/>
            <a:ext cx="6914749" cy="225742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FFFFFF"/>
                </a:solidFill>
                <a:latin typeface="Poppins Medium Bold"/>
              </a:rPr>
              <a:t>Stats &amp; Numbers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3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075023" y="-2062748"/>
            <a:ext cx="26850474" cy="26850474"/>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820281">
            <a:off x="-1297298" y="-5616159"/>
            <a:ext cx="22115709" cy="22115709"/>
          </a:xfrm>
          <a:prstGeom prst="rect">
            <a:avLst/>
          </a:prstGeom>
        </p:spPr>
      </p:pic>
      <p:grpSp>
        <p:nvGrpSpPr>
          <p:cNvPr name="Group 4" id="4"/>
          <p:cNvGrpSpPr/>
          <p:nvPr/>
        </p:nvGrpSpPr>
        <p:grpSpPr>
          <a:xfrm rot="0">
            <a:off x="-3464944" y="-123662"/>
            <a:ext cx="23502306" cy="11130714"/>
            <a:chOff x="0" y="0"/>
            <a:chExt cx="31336408" cy="14840953"/>
          </a:xfrm>
        </p:grpSpPr>
        <p:pic>
          <p:nvPicPr>
            <p:cNvPr name="Picture 5" id="5"/>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14840953" cy="14840953"/>
            </a:xfrm>
            <a:prstGeom prst="rect">
              <a:avLst/>
            </a:prstGeom>
          </p:spPr>
        </p:pic>
        <p:pic>
          <p:nvPicPr>
            <p:cNvPr name="Picture 6" id="6"/>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273309" y="0"/>
              <a:ext cx="14840953" cy="14840953"/>
            </a:xfrm>
            <a:prstGeom prst="rect">
              <a:avLst/>
            </a:prstGeom>
          </p:spPr>
        </p:pic>
        <p:pic>
          <p:nvPicPr>
            <p:cNvPr name="Picture 7" id="7"/>
            <p:cNvPicPr>
              <a:picLocks noChangeAspect="true"/>
            </p:cNvPicPr>
            <p:nvPr/>
          </p:nvPicPr>
          <p:blipFill>
            <a:blip r:embed="rId6">
              <a:alphaModFix amt="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6495455" y="0"/>
              <a:ext cx="14840953" cy="14840953"/>
            </a:xfrm>
            <a:prstGeom prst="rect">
              <a:avLst/>
            </a:prstGeom>
          </p:spPr>
        </p:pic>
      </p:grpSp>
      <p:grpSp>
        <p:nvGrpSpPr>
          <p:cNvPr name="Group 8" id="8"/>
          <p:cNvGrpSpPr/>
          <p:nvPr/>
        </p:nvGrpSpPr>
        <p:grpSpPr>
          <a:xfrm rot="0">
            <a:off x="4575550" y="4470734"/>
            <a:ext cx="2378183" cy="2378183"/>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0" id="10"/>
            <p:cNvSpPr txBox="true"/>
            <p:nvPr/>
          </p:nvSpPr>
          <p:spPr>
            <a:xfrm>
              <a:off x="76200" y="-66675"/>
              <a:ext cx="660400" cy="803275"/>
            </a:xfrm>
            <a:prstGeom prst="rect">
              <a:avLst/>
            </a:prstGeom>
          </p:spPr>
          <p:txBody>
            <a:bodyPr anchor="ctr" rtlCol="false" tIns="50800" lIns="50800" bIns="50800" rIns="50800"/>
            <a:lstStyle/>
            <a:p>
              <a:pPr algn="ctr">
                <a:lnSpc>
                  <a:spcPts val="6719"/>
                </a:lnSpc>
              </a:pPr>
              <a:r>
                <a:rPr lang="en-US" sz="4800">
                  <a:solidFill>
                    <a:srgbClr val="C0FAE2"/>
                  </a:solidFill>
                  <a:latin typeface="Poppins Medium Bold"/>
                </a:rPr>
                <a:t>95%</a:t>
              </a:r>
            </a:p>
          </p:txBody>
        </p:sp>
      </p:grpSp>
      <p:pic>
        <p:nvPicPr>
          <p:cNvPr name="Picture 11" id="11"/>
          <p:cNvPicPr>
            <a:picLocks noChangeAspect="true"/>
          </p:cNvPicPr>
          <p:nvPr/>
        </p:nvPicPr>
        <p:blipFill>
          <a:blip r:embed="rId8"/>
          <a:srcRect l="0" t="0" r="0" b="0"/>
          <a:stretch>
            <a:fillRect/>
          </a:stretch>
        </p:blipFill>
        <p:spPr>
          <a:xfrm flipH="true" flipV="false" rot="2700000">
            <a:off x="10285303" y="95545"/>
            <a:ext cx="11147263" cy="10515585"/>
          </a:xfrm>
          <a:prstGeom prst="rect">
            <a:avLst/>
          </a:prstGeom>
        </p:spPr>
      </p:pic>
      <p:grpSp>
        <p:nvGrpSpPr>
          <p:cNvPr name="Group 12" id="12"/>
          <p:cNvGrpSpPr/>
          <p:nvPr/>
        </p:nvGrpSpPr>
        <p:grpSpPr>
          <a:xfrm rot="0">
            <a:off x="7954909" y="4470734"/>
            <a:ext cx="2378183" cy="2378183"/>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p:spPr>
        </p:sp>
        <p:sp>
          <p:nvSpPr>
            <p:cNvPr name="TextBox 14" id="14"/>
            <p:cNvSpPr txBox="true"/>
            <p:nvPr/>
          </p:nvSpPr>
          <p:spPr>
            <a:xfrm>
              <a:off x="76200" y="114300"/>
              <a:ext cx="660400" cy="622300"/>
            </a:xfrm>
            <a:prstGeom prst="rect">
              <a:avLst/>
            </a:prstGeom>
          </p:spPr>
          <p:txBody>
            <a:bodyPr anchor="ctr" rtlCol="false" tIns="0" lIns="0" bIns="0" rIns="0"/>
            <a:lstStyle/>
            <a:p>
              <a:pPr algn="ctr">
                <a:lnSpc>
                  <a:spcPts val="4848"/>
                </a:lnSpc>
              </a:pPr>
              <a:r>
                <a:rPr lang="en-US" sz="4800">
                  <a:solidFill>
                    <a:srgbClr val="EAF7FF"/>
                  </a:solidFill>
                  <a:latin typeface="Poppins Medium Bold"/>
                </a:rPr>
                <a:t>2 out of 5</a:t>
              </a:r>
            </a:p>
          </p:txBody>
        </p:sp>
      </p:grpSp>
      <p:grpSp>
        <p:nvGrpSpPr>
          <p:cNvPr name="Group 15" id="15"/>
          <p:cNvGrpSpPr/>
          <p:nvPr/>
        </p:nvGrpSpPr>
        <p:grpSpPr>
          <a:xfrm rot="0">
            <a:off x="1196191" y="4470734"/>
            <a:ext cx="2378183" cy="2378183"/>
            <a:chOff x="0" y="0"/>
            <a:chExt cx="812800" cy="812800"/>
          </a:xfrm>
        </p:grpSpPr>
        <p:sp>
          <p:nvSpPr>
            <p:cNvPr name="Freeform 16" id="1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7" id="17"/>
            <p:cNvSpPr txBox="true"/>
            <p:nvPr/>
          </p:nvSpPr>
          <p:spPr>
            <a:xfrm>
              <a:off x="76200" y="-66675"/>
              <a:ext cx="660400" cy="803275"/>
            </a:xfrm>
            <a:prstGeom prst="rect">
              <a:avLst/>
            </a:prstGeom>
          </p:spPr>
          <p:txBody>
            <a:bodyPr anchor="ctr" rtlCol="false" tIns="50800" lIns="50800" bIns="50800" rIns="50800"/>
            <a:lstStyle/>
            <a:p>
              <a:pPr algn="ctr">
                <a:lnSpc>
                  <a:spcPts val="6719"/>
                </a:lnSpc>
              </a:pPr>
              <a:r>
                <a:rPr lang="en-US" sz="4800">
                  <a:solidFill>
                    <a:srgbClr val="CBEBFD"/>
                  </a:solidFill>
                  <a:latin typeface="Poppins Medium Bold"/>
                </a:rPr>
                <a:t>12M</a:t>
              </a:r>
            </a:p>
          </p:txBody>
        </p:sp>
      </p:grpSp>
      <p:pic>
        <p:nvPicPr>
          <p:cNvPr name="Picture 18" id="18"/>
          <p:cNvPicPr>
            <a:picLocks noChangeAspect="true"/>
          </p:cNvPicPr>
          <p:nvPr/>
        </p:nvPicPr>
        <p:blipFill>
          <a:blip r:embed="rId9"/>
          <a:srcRect l="0" t="0" r="0" b="0"/>
          <a:stretch>
            <a:fillRect/>
          </a:stretch>
        </p:blipFill>
        <p:spPr>
          <a:xfrm flipH="false" flipV="false" rot="0">
            <a:off x="9179732" y="-438853"/>
            <a:ext cx="9533928" cy="14390835"/>
          </a:xfrm>
          <a:prstGeom prst="rect">
            <a:avLst/>
          </a:prstGeom>
        </p:spPr>
      </p:pic>
      <p:sp>
        <p:nvSpPr>
          <p:cNvPr name="TextBox 19" id="19"/>
          <p:cNvSpPr txBox="true"/>
          <p:nvPr/>
        </p:nvSpPr>
        <p:spPr>
          <a:xfrm rot="0">
            <a:off x="950087"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
        <p:nvSpPr>
          <p:cNvPr name="TextBox 20" id="20"/>
          <p:cNvSpPr txBox="true"/>
          <p:nvPr/>
        </p:nvSpPr>
        <p:spPr>
          <a:xfrm rot="0">
            <a:off x="4329446"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
        <p:nvSpPr>
          <p:cNvPr name="TextBox 21" id="21"/>
          <p:cNvSpPr txBox="true"/>
          <p:nvPr/>
        </p:nvSpPr>
        <p:spPr>
          <a:xfrm rot="0">
            <a:off x="7708805"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
        <p:nvSpPr>
          <p:cNvPr name="TextBox 22" id="22"/>
          <p:cNvSpPr txBox="true"/>
          <p:nvPr/>
        </p:nvSpPr>
        <p:spPr>
          <a:xfrm rot="0">
            <a:off x="1196191" y="1289384"/>
            <a:ext cx="4462785" cy="2324100"/>
          </a:xfrm>
          <a:prstGeom prst="rect">
            <a:avLst/>
          </a:prstGeom>
        </p:spPr>
        <p:txBody>
          <a:bodyPr anchor="t" rtlCol="false" tIns="0" lIns="0" bIns="0" rIns="0">
            <a:spAutoFit/>
          </a:bodyPr>
          <a:lstStyle/>
          <a:p>
            <a:pPr marL="0" indent="0" lvl="0">
              <a:lnSpc>
                <a:spcPts val="8880"/>
              </a:lnSpc>
              <a:spcBef>
                <a:spcPct val="0"/>
              </a:spcBef>
            </a:pPr>
            <a:r>
              <a:rPr lang="en-US" sz="7400">
                <a:solidFill>
                  <a:srgbClr val="094886"/>
                </a:solidFill>
                <a:latin typeface="Poppins Medium Bold"/>
              </a:rPr>
              <a:t>Our Numbers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pSp>
        <p:nvGrpSpPr>
          <p:cNvPr name="Group 7" id="7"/>
          <p:cNvGrpSpPr/>
          <p:nvPr/>
        </p:nvGrpSpPr>
        <p:grpSpPr>
          <a:xfrm rot="0">
            <a:off x="1086279" y="4892842"/>
            <a:ext cx="2755232" cy="2755232"/>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4485555" y="4892842"/>
            <a:ext cx="2755232" cy="2755232"/>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7987115" y="4892842"/>
            <a:ext cx="2755232" cy="2755232"/>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6" id="16"/>
          <p:cNvGrpSpPr/>
          <p:nvPr/>
        </p:nvGrpSpPr>
        <p:grpSpPr>
          <a:xfrm rot="0">
            <a:off x="1327229" y="5133792"/>
            <a:ext cx="2273331" cy="2273331"/>
            <a:chOff x="0" y="0"/>
            <a:chExt cx="3031109" cy="3031109"/>
          </a:xfrm>
        </p:grpSpPr>
        <p:sp>
          <p:nvSpPr>
            <p:cNvPr name="TextBox 17" id="17"/>
            <p:cNvSpPr txBox="true"/>
            <p:nvPr/>
          </p:nvSpPr>
          <p:spPr>
            <a:xfrm rot="0">
              <a:off x="813675" y="998817"/>
              <a:ext cx="1403759" cy="919175"/>
            </a:xfrm>
            <a:prstGeom prst="rect">
              <a:avLst/>
            </a:prstGeom>
          </p:spPr>
          <p:txBody>
            <a:bodyPr anchor="t" rtlCol="false" tIns="0" lIns="0" bIns="0" rIns="0">
              <a:spAutoFit/>
            </a:bodyPr>
            <a:lstStyle/>
            <a:p>
              <a:pPr algn="ctr">
                <a:lnSpc>
                  <a:spcPts val="5555"/>
                </a:lnSpc>
              </a:pPr>
              <a:r>
                <a:rPr lang="en-US" sz="3968">
                  <a:solidFill>
                    <a:srgbClr val="CBEBFD"/>
                  </a:solidFill>
                  <a:latin typeface="Poppins Medium Bold"/>
                </a:rPr>
                <a:t>43%</a:t>
              </a:r>
            </a:p>
          </p:txBody>
        </p:sp>
        <p:grpSp>
          <p:nvGrpSpPr>
            <p:cNvPr name="Group 18" id="18"/>
            <p:cNvGrpSpPr>
              <a:grpSpLocks noChangeAspect="true"/>
            </p:cNvGrpSpPr>
            <p:nvPr/>
          </p:nvGrpSpPr>
          <p:grpSpPr>
            <a:xfrm rot="0">
              <a:off x="0" y="0"/>
              <a:ext cx="3031109" cy="3031109"/>
              <a:chOff x="0" y="0"/>
              <a:chExt cx="2540000" cy="2540000"/>
            </a:xfrm>
          </p:grpSpPr>
          <p:sp>
            <p:nvSpPr>
              <p:cNvPr name="Freeform 19" id="19"/>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CBEBFD"/>
              </a:solidFill>
            </p:spPr>
          </p:sp>
          <p:sp>
            <p:nvSpPr>
              <p:cNvPr name="Freeform 20" id="20"/>
              <p:cNvSpPr/>
              <p:nvPr/>
            </p:nvSpPr>
            <p:spPr>
              <a:xfrm flipH="false" flipV="false">
                <a:off x="1259073" y="5157"/>
                <a:ext cx="1364698" cy="2357763"/>
              </a:xfrm>
              <a:custGeom>
                <a:avLst/>
                <a:gdLst/>
                <a:ahLst/>
                <a:cxnLst/>
                <a:rect r="r" b="b" t="t" l="l"/>
                <a:pathLst>
                  <a:path h="2357763" w="1364698">
                    <a:moveTo>
                      <a:pt x="200697" y="9101"/>
                    </a:moveTo>
                    <a:cubicBezTo>
                      <a:pt x="719037" y="87434"/>
                      <a:pt x="1135985" y="476200"/>
                      <a:pt x="1250341" y="987801"/>
                    </a:cubicBezTo>
                    <a:cubicBezTo>
                      <a:pt x="1364698" y="1499402"/>
                      <a:pt x="1152961" y="2028696"/>
                      <a:pt x="717305" y="2320272"/>
                    </a:cubicBezTo>
                    <a:cubicBezTo>
                      <a:pt x="668287" y="2353397"/>
                      <a:pt x="605292" y="2357763"/>
                      <a:pt x="552173" y="2331716"/>
                    </a:cubicBezTo>
                    <a:cubicBezTo>
                      <a:pt x="499055" y="2305670"/>
                      <a:pt x="463932" y="2253192"/>
                      <a:pt x="460106" y="2194155"/>
                    </a:cubicBezTo>
                    <a:cubicBezTo>
                      <a:pt x="456280" y="2135118"/>
                      <a:pt x="484334" y="2078546"/>
                      <a:pt x="533647" y="2045860"/>
                    </a:cubicBezTo>
                    <a:cubicBezTo>
                      <a:pt x="856032" y="1830094"/>
                      <a:pt x="1012717" y="1438417"/>
                      <a:pt x="928094" y="1059832"/>
                    </a:cubicBezTo>
                    <a:cubicBezTo>
                      <a:pt x="843470" y="681247"/>
                      <a:pt x="534929" y="393560"/>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387FC0"/>
              </a:solidFill>
            </p:spPr>
          </p:sp>
        </p:grpSp>
      </p:grpSp>
      <p:grpSp>
        <p:nvGrpSpPr>
          <p:cNvPr name="Group 21" id="21"/>
          <p:cNvGrpSpPr/>
          <p:nvPr/>
        </p:nvGrpSpPr>
        <p:grpSpPr>
          <a:xfrm rot="0">
            <a:off x="4726505" y="5133792"/>
            <a:ext cx="2273331" cy="2273331"/>
            <a:chOff x="0" y="0"/>
            <a:chExt cx="3031109" cy="3031109"/>
          </a:xfrm>
        </p:grpSpPr>
        <p:sp>
          <p:nvSpPr>
            <p:cNvPr name="TextBox 22" id="22"/>
            <p:cNvSpPr txBox="true"/>
            <p:nvPr/>
          </p:nvSpPr>
          <p:spPr>
            <a:xfrm rot="0">
              <a:off x="804934" y="998817"/>
              <a:ext cx="1421241" cy="919175"/>
            </a:xfrm>
            <a:prstGeom prst="rect">
              <a:avLst/>
            </a:prstGeom>
          </p:spPr>
          <p:txBody>
            <a:bodyPr anchor="t" rtlCol="false" tIns="0" lIns="0" bIns="0" rIns="0">
              <a:spAutoFit/>
            </a:bodyPr>
            <a:lstStyle/>
            <a:p>
              <a:pPr algn="ctr">
                <a:lnSpc>
                  <a:spcPts val="5555"/>
                </a:lnSpc>
              </a:pPr>
              <a:r>
                <a:rPr lang="en-US" sz="3968">
                  <a:solidFill>
                    <a:srgbClr val="C0FAE2"/>
                  </a:solidFill>
                  <a:latin typeface="Poppins Medium Bold"/>
                </a:rPr>
                <a:t>60%</a:t>
              </a:r>
            </a:p>
          </p:txBody>
        </p:sp>
        <p:grpSp>
          <p:nvGrpSpPr>
            <p:cNvPr name="Group 23" id="23"/>
            <p:cNvGrpSpPr>
              <a:grpSpLocks noChangeAspect="true"/>
            </p:cNvGrpSpPr>
            <p:nvPr/>
          </p:nvGrpSpPr>
          <p:grpSpPr>
            <a:xfrm rot="0">
              <a:off x="0" y="0"/>
              <a:ext cx="3031109" cy="3031109"/>
              <a:chOff x="0" y="0"/>
              <a:chExt cx="2540000" cy="2540000"/>
            </a:xfrm>
          </p:grpSpPr>
          <p:sp>
            <p:nvSpPr>
              <p:cNvPr name="Freeform 24" id="24"/>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C0FAE2"/>
              </a:solidFill>
            </p:spPr>
          </p:sp>
          <p:sp>
            <p:nvSpPr>
              <p:cNvPr name="Freeform 25" id="25"/>
              <p:cNvSpPr/>
              <p:nvPr/>
            </p:nvSpPr>
            <p:spPr>
              <a:xfrm flipH="false" flipV="false">
                <a:off x="593074" y="5157"/>
                <a:ext cx="2034406" cy="2624187"/>
              </a:xfrm>
              <a:custGeom>
                <a:avLst/>
                <a:gdLst/>
                <a:ahLst/>
                <a:cxnLst/>
                <a:rect r="r" b="b" t="t" l="l"/>
                <a:pathLst>
                  <a:path h="2624187" w="2034406">
                    <a:moveTo>
                      <a:pt x="866696" y="9101"/>
                    </a:moveTo>
                    <a:cubicBezTo>
                      <a:pt x="1364807" y="84377"/>
                      <a:pt x="1771337" y="446952"/>
                      <a:pt x="1902871" y="933243"/>
                    </a:cubicBezTo>
                    <a:cubicBezTo>
                      <a:pt x="2034406" y="1419535"/>
                      <a:pt x="1866076" y="1937601"/>
                      <a:pt x="1473827" y="2253705"/>
                    </a:cubicBezTo>
                    <a:cubicBezTo>
                      <a:pt x="1081579" y="2569809"/>
                      <a:pt x="539572" y="2624186"/>
                      <a:pt x="92347" y="2392303"/>
                    </a:cubicBezTo>
                    <a:cubicBezTo>
                      <a:pt x="39704" y="2365307"/>
                      <a:pt x="5531" y="2312207"/>
                      <a:pt x="2765" y="2253111"/>
                    </a:cubicBezTo>
                    <a:cubicBezTo>
                      <a:pt x="0" y="2194014"/>
                      <a:pt x="29066" y="2137955"/>
                      <a:pt x="78958" y="2106161"/>
                    </a:cubicBezTo>
                    <a:cubicBezTo>
                      <a:pt x="128849" y="2074367"/>
                      <a:pt x="191939" y="2071697"/>
                      <a:pt x="244337" y="2099164"/>
                    </a:cubicBezTo>
                    <a:cubicBezTo>
                      <a:pt x="575284" y="2270757"/>
                      <a:pt x="976369" y="2230518"/>
                      <a:pt x="1266633" y="1996601"/>
                    </a:cubicBezTo>
                    <a:cubicBezTo>
                      <a:pt x="1556897" y="1762684"/>
                      <a:pt x="1681461" y="1379315"/>
                      <a:pt x="1584125" y="1019459"/>
                    </a:cubicBezTo>
                    <a:cubicBezTo>
                      <a:pt x="1486790" y="659604"/>
                      <a:pt x="1185958" y="391298"/>
                      <a:pt x="817356" y="335594"/>
                    </a:cubicBezTo>
                    <a:cubicBezTo>
                      <a:pt x="758820" y="327016"/>
                      <a:pt x="709349" y="287773"/>
                      <a:pt x="687674" y="232725"/>
                    </a:cubicBezTo>
                    <a:cubicBezTo>
                      <a:pt x="665999" y="177678"/>
                      <a:pt x="675435" y="115241"/>
                      <a:pt x="712408" y="69056"/>
                    </a:cubicBezTo>
                    <a:cubicBezTo>
                      <a:pt x="749381" y="22871"/>
                      <a:pt x="808239" y="0"/>
                      <a:pt x="866696" y="9101"/>
                    </a:cubicBezTo>
                    <a:close/>
                  </a:path>
                </a:pathLst>
              </a:custGeom>
              <a:solidFill>
                <a:srgbClr val="17CD80"/>
              </a:solidFill>
            </p:spPr>
          </p:sp>
        </p:grpSp>
      </p:grpSp>
      <p:grpSp>
        <p:nvGrpSpPr>
          <p:cNvPr name="Group 26" id="26"/>
          <p:cNvGrpSpPr/>
          <p:nvPr/>
        </p:nvGrpSpPr>
        <p:grpSpPr>
          <a:xfrm rot="0">
            <a:off x="8240940" y="5133792"/>
            <a:ext cx="2273331" cy="2273331"/>
            <a:chOff x="0" y="0"/>
            <a:chExt cx="3031109" cy="3031109"/>
          </a:xfrm>
        </p:grpSpPr>
        <p:sp>
          <p:nvSpPr>
            <p:cNvPr name="TextBox 27" id="27"/>
            <p:cNvSpPr txBox="true"/>
            <p:nvPr/>
          </p:nvSpPr>
          <p:spPr>
            <a:xfrm rot="0">
              <a:off x="929856" y="998817"/>
              <a:ext cx="1171397" cy="919175"/>
            </a:xfrm>
            <a:prstGeom prst="rect">
              <a:avLst/>
            </a:prstGeom>
          </p:spPr>
          <p:txBody>
            <a:bodyPr anchor="t" rtlCol="false" tIns="0" lIns="0" bIns="0" rIns="0">
              <a:spAutoFit/>
            </a:bodyPr>
            <a:lstStyle/>
            <a:p>
              <a:pPr algn="ctr">
                <a:lnSpc>
                  <a:spcPts val="5555"/>
                </a:lnSpc>
              </a:pPr>
              <a:r>
                <a:rPr lang="en-US" sz="3968">
                  <a:solidFill>
                    <a:srgbClr val="EAF7FF"/>
                  </a:solidFill>
                  <a:latin typeface="Poppins Medium Bold"/>
                </a:rPr>
                <a:t>17%</a:t>
              </a:r>
            </a:p>
          </p:txBody>
        </p:sp>
        <p:grpSp>
          <p:nvGrpSpPr>
            <p:cNvPr name="Group 28" id="28"/>
            <p:cNvGrpSpPr>
              <a:grpSpLocks noChangeAspect="true"/>
            </p:cNvGrpSpPr>
            <p:nvPr/>
          </p:nvGrpSpPr>
          <p:grpSpPr>
            <a:xfrm rot="0">
              <a:off x="0" y="0"/>
              <a:ext cx="3031109" cy="3031109"/>
              <a:chOff x="0" y="0"/>
              <a:chExt cx="2540000" cy="2540000"/>
            </a:xfrm>
          </p:grpSpPr>
          <p:sp>
            <p:nvSpPr>
              <p:cNvPr name="Freeform 29" id="29"/>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CBEBFD"/>
              </a:solidFill>
            </p:spPr>
          </p:sp>
          <p:sp>
            <p:nvSpPr>
              <p:cNvPr name="Freeform 30" id="30"/>
              <p:cNvSpPr/>
              <p:nvPr/>
            </p:nvSpPr>
            <p:spPr>
              <a:xfrm flipH="false" flipV="false">
                <a:off x="1259073" y="5157"/>
                <a:ext cx="1064370" cy="765724"/>
              </a:xfrm>
              <a:custGeom>
                <a:avLst/>
                <a:gdLst/>
                <a:ahLst/>
                <a:cxnLst/>
                <a:rect r="r" b="b" t="t" l="l"/>
                <a:pathLst>
                  <a:path h="765724" w="1064370">
                    <a:moveTo>
                      <a:pt x="200697" y="9101"/>
                    </a:moveTo>
                    <a:cubicBezTo>
                      <a:pt x="526249" y="58299"/>
                      <a:pt x="819971" y="232006"/>
                      <a:pt x="1019919" y="493588"/>
                    </a:cubicBezTo>
                    <a:cubicBezTo>
                      <a:pt x="1056057" y="540429"/>
                      <a:pt x="1064370" y="603026"/>
                      <a:pt x="1041710" y="657675"/>
                    </a:cubicBezTo>
                    <a:cubicBezTo>
                      <a:pt x="1019050" y="712325"/>
                      <a:pt x="968881" y="750672"/>
                      <a:pt x="910201" y="758198"/>
                    </a:cubicBezTo>
                    <a:cubicBezTo>
                      <a:pt x="851520" y="765724"/>
                      <a:pt x="793299" y="741277"/>
                      <a:pt x="757581" y="694114"/>
                    </a:cubicBezTo>
                    <a:cubicBezTo>
                      <a:pt x="609620" y="500544"/>
                      <a:pt x="392265" y="372001"/>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07ADF4"/>
              </a:solidFill>
            </p:spPr>
          </p:sp>
        </p:grpSp>
      </p:grpSp>
      <p:grpSp>
        <p:nvGrpSpPr>
          <p:cNvPr name="Group 31" id="31"/>
          <p:cNvGrpSpPr>
            <a:grpSpLocks noChangeAspect="true"/>
          </p:cNvGrpSpPr>
          <p:nvPr/>
        </p:nvGrpSpPr>
        <p:grpSpPr>
          <a:xfrm rot="0">
            <a:off x="11501675" y="1894574"/>
            <a:ext cx="10829754" cy="6497852"/>
            <a:chOff x="0" y="0"/>
            <a:chExt cx="6350000" cy="3810000"/>
          </a:xfrm>
        </p:grpSpPr>
        <p:sp>
          <p:nvSpPr>
            <p:cNvPr name="Freeform 32" id="32"/>
            <p:cNvSpPr/>
            <p:nvPr/>
          </p:nvSpPr>
          <p:spPr>
            <a:xfrm flipH="true" flipV="false">
              <a:off x="0" y="0"/>
              <a:ext cx="6350000" cy="3810000"/>
            </a:xfrm>
            <a:custGeom>
              <a:avLst/>
              <a:gdLst/>
              <a:ahLst/>
              <a:cxnLst/>
              <a:rect r="r" b="b" t="t" l="l"/>
              <a:pathLst>
                <a:path h="3810000" w="6350000">
                  <a:moveTo>
                    <a:pt x="6350000" y="1905000"/>
                  </a:moveTo>
                  <a:lnTo>
                    <a:pt x="6350000" y="1905000"/>
                  </a:lnTo>
                  <a:cubicBezTo>
                    <a:pt x="6350000" y="853440"/>
                    <a:pt x="5496560" y="0"/>
                    <a:pt x="4445000" y="0"/>
                  </a:cubicBezTo>
                  <a:lnTo>
                    <a:pt x="1905000" y="0"/>
                  </a:lnTo>
                  <a:cubicBezTo>
                    <a:pt x="853440" y="0"/>
                    <a:pt x="0" y="853440"/>
                    <a:pt x="0" y="1905000"/>
                  </a:cubicBezTo>
                  <a:lnTo>
                    <a:pt x="0" y="1905000"/>
                  </a:lnTo>
                  <a:cubicBezTo>
                    <a:pt x="0" y="2956560"/>
                    <a:pt x="853440" y="3810000"/>
                    <a:pt x="1905000" y="3810000"/>
                  </a:cubicBezTo>
                  <a:lnTo>
                    <a:pt x="4445000" y="3810000"/>
                  </a:lnTo>
                  <a:cubicBezTo>
                    <a:pt x="5496560" y="3810000"/>
                    <a:pt x="6350000" y="2956560"/>
                    <a:pt x="6350000" y="1905000"/>
                  </a:cubicBezTo>
                  <a:close/>
                </a:path>
              </a:pathLst>
            </a:custGeom>
            <a:blipFill>
              <a:blip r:embed="rId6"/>
              <a:stretch>
                <a:fillRect l="0" r="-13395" t="-5555" b="-20439"/>
              </a:stretch>
            </a:blipFill>
          </p:spPr>
        </p:sp>
      </p:grpSp>
      <p:grpSp>
        <p:nvGrpSpPr>
          <p:cNvPr name="Group 33" id="33"/>
          <p:cNvGrpSpPr/>
          <p:nvPr/>
        </p:nvGrpSpPr>
        <p:grpSpPr>
          <a:xfrm rot="0">
            <a:off x="18053598" y="1904959"/>
            <a:ext cx="225824" cy="6487467"/>
            <a:chOff x="0" y="0"/>
            <a:chExt cx="59476" cy="1708633"/>
          </a:xfrm>
        </p:grpSpPr>
        <p:sp>
          <p:nvSpPr>
            <p:cNvPr name="Freeform 34" id="34"/>
            <p:cNvSpPr/>
            <p:nvPr/>
          </p:nvSpPr>
          <p:spPr>
            <a:xfrm flipH="false" flipV="false">
              <a:off x="0" y="0"/>
              <a:ext cx="59476" cy="1708633"/>
            </a:xfrm>
            <a:custGeom>
              <a:avLst/>
              <a:gdLst/>
              <a:ahLst/>
              <a:cxnLst/>
              <a:rect r="r" b="b" t="t" l="l"/>
              <a:pathLst>
                <a:path h="1708633" w="59476">
                  <a:moveTo>
                    <a:pt x="0" y="0"/>
                  </a:moveTo>
                  <a:lnTo>
                    <a:pt x="59476" y="0"/>
                  </a:lnTo>
                  <a:lnTo>
                    <a:pt x="59476" y="1708633"/>
                  </a:lnTo>
                  <a:lnTo>
                    <a:pt x="0" y="1708633"/>
                  </a:lnTo>
                  <a:close/>
                </a:path>
              </a:pathLst>
            </a:custGeom>
            <a:solidFill>
              <a:srgbClr val="17CD80"/>
            </a:solidFill>
          </p:spPr>
        </p:sp>
        <p:sp>
          <p:nvSpPr>
            <p:cNvPr name="TextBox 35" id="35"/>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TextBox 36" id="36"/>
          <p:cNvSpPr txBox="true"/>
          <p:nvPr/>
        </p:nvSpPr>
        <p:spPr>
          <a:xfrm rot="0">
            <a:off x="1073211" y="1123950"/>
            <a:ext cx="7332458" cy="2324100"/>
          </a:xfrm>
          <a:prstGeom prst="rect">
            <a:avLst/>
          </a:prstGeom>
        </p:spPr>
        <p:txBody>
          <a:bodyPr anchor="t" rtlCol="false" tIns="0" lIns="0" bIns="0" rIns="0">
            <a:spAutoFit/>
          </a:bodyPr>
          <a:lstStyle/>
          <a:p>
            <a:pPr marL="0" indent="0" lvl="0">
              <a:lnSpc>
                <a:spcPts val="8880"/>
              </a:lnSpc>
              <a:spcBef>
                <a:spcPct val="0"/>
              </a:spcBef>
            </a:pPr>
            <a:r>
              <a:rPr lang="en-US" sz="7400" u="none">
                <a:solidFill>
                  <a:srgbClr val="094886"/>
                </a:solidFill>
                <a:latin typeface="Poppins Medium Bold"/>
              </a:rPr>
              <a:t>Infographic Slide Report</a:t>
            </a:r>
          </a:p>
        </p:txBody>
      </p:sp>
      <p:sp>
        <p:nvSpPr>
          <p:cNvPr name="TextBox 37" id="37"/>
          <p:cNvSpPr txBox="true"/>
          <p:nvPr/>
        </p:nvSpPr>
        <p:spPr>
          <a:xfrm rot="0">
            <a:off x="1167999" y="3789847"/>
            <a:ext cx="6912193" cy="379095"/>
          </a:xfrm>
          <a:prstGeom prst="rect">
            <a:avLst/>
          </a:prstGeom>
        </p:spPr>
        <p:txBody>
          <a:bodyPr anchor="t" rtlCol="false" tIns="0" lIns="0" bIns="0" rIns="0">
            <a:spAutoFit/>
          </a:bodyPr>
          <a:lstStyle/>
          <a:p>
            <a:pPr>
              <a:lnSpc>
                <a:spcPts val="3120"/>
              </a:lnSpc>
            </a:pPr>
            <a:r>
              <a:rPr lang="en-US" sz="2400">
                <a:solidFill>
                  <a:srgbClr val="387FC0"/>
                </a:solidFill>
                <a:latin typeface="Noto Serif"/>
              </a:rPr>
              <a:t>Elaborate on the featured statistic</a:t>
            </a:r>
          </a:p>
        </p:txBody>
      </p:sp>
      <p:sp>
        <p:nvSpPr>
          <p:cNvPr name="TextBox 38" id="38"/>
          <p:cNvSpPr txBox="true"/>
          <p:nvPr/>
        </p:nvSpPr>
        <p:spPr>
          <a:xfrm rot="0">
            <a:off x="7942410" y="8364521"/>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
        <p:nvSpPr>
          <p:cNvPr name="TextBox 39" id="39"/>
          <p:cNvSpPr txBox="true"/>
          <p:nvPr/>
        </p:nvSpPr>
        <p:spPr>
          <a:xfrm rot="0">
            <a:off x="4485555" y="8364521"/>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
        <p:nvSpPr>
          <p:cNvPr name="TextBox 40" id="40"/>
          <p:cNvSpPr txBox="true"/>
          <p:nvPr/>
        </p:nvSpPr>
        <p:spPr>
          <a:xfrm rot="0">
            <a:off x="1028700" y="8364521"/>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387FC0"/>
                </a:solidFill>
                <a:latin typeface="Noto Serif"/>
              </a:rPr>
              <a:t>Elaborate on the featured statistic.</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28700" y="3450277"/>
            <a:ext cx="6288238" cy="2324100"/>
          </a:xfrm>
          <a:prstGeom prst="rect">
            <a:avLst/>
          </a:prstGeom>
        </p:spPr>
        <p:txBody>
          <a:bodyPr anchor="t" rtlCol="false" tIns="0" lIns="0" bIns="0" rIns="0">
            <a:spAutoFit/>
          </a:bodyPr>
          <a:lstStyle/>
          <a:p>
            <a:pPr marL="0" indent="0" lvl="0">
              <a:lnSpc>
                <a:spcPts val="8880"/>
              </a:lnSpc>
              <a:spcBef>
                <a:spcPct val="0"/>
              </a:spcBef>
            </a:pPr>
            <a:r>
              <a:rPr lang="en-US" sz="7400" u="none">
                <a:solidFill>
                  <a:srgbClr val="094886"/>
                </a:solidFill>
                <a:latin typeface="Poppins Medium Bold"/>
              </a:rPr>
              <a:t>Write Your Topic or Idea</a:t>
            </a:r>
          </a:p>
        </p:txBody>
      </p:sp>
      <p:sp>
        <p:nvSpPr>
          <p:cNvPr name="TextBox 8" id="8"/>
          <p:cNvSpPr txBox="true"/>
          <p:nvPr/>
        </p:nvSpPr>
        <p:spPr>
          <a:xfrm rot="0">
            <a:off x="1028700" y="6334243"/>
            <a:ext cx="7067457" cy="379095"/>
          </a:xfrm>
          <a:prstGeom prst="rect">
            <a:avLst/>
          </a:prstGeom>
        </p:spPr>
        <p:txBody>
          <a:bodyPr anchor="t" rtlCol="false" tIns="0" lIns="0" bIns="0" rIns="0">
            <a:spAutoFit/>
          </a:bodyPr>
          <a:lstStyle/>
          <a:p>
            <a:pPr>
              <a:lnSpc>
                <a:spcPts val="3120"/>
              </a:lnSpc>
            </a:pPr>
            <a:r>
              <a:rPr lang="en-US" sz="2400">
                <a:solidFill>
                  <a:srgbClr val="387FC0"/>
                </a:solidFill>
                <a:latin typeface="Noto Serif"/>
              </a:rPr>
              <a:t>Elaborate on the featured statistic.</a:t>
            </a:r>
          </a:p>
        </p:txBody>
      </p:sp>
      <p:grpSp>
        <p:nvGrpSpPr>
          <p:cNvPr name="Group 9" id="9"/>
          <p:cNvGrpSpPr/>
          <p:nvPr/>
        </p:nvGrpSpPr>
        <p:grpSpPr>
          <a:xfrm rot="0">
            <a:off x="8407004" y="1496937"/>
            <a:ext cx="8174698" cy="7286899"/>
            <a:chOff x="0" y="0"/>
            <a:chExt cx="10899597" cy="9715866"/>
          </a:xfrm>
        </p:grpSpPr>
        <p:sp>
          <p:nvSpPr>
            <p:cNvPr name="TextBox 10" id="10"/>
            <p:cNvSpPr txBox="true"/>
            <p:nvPr/>
          </p:nvSpPr>
          <p:spPr>
            <a:xfrm rot="0">
              <a:off x="660934" y="9329151"/>
              <a:ext cx="897136" cy="386715"/>
            </a:xfrm>
            <a:prstGeom prst="rect">
              <a:avLst/>
            </a:prstGeom>
          </p:spPr>
          <p:txBody>
            <a:bodyPr anchor="t" rtlCol="false" tIns="0" lIns="0" bIns="0" rIns="0">
              <a:spAutoFit/>
            </a:bodyPr>
            <a:lstStyle/>
            <a:p>
              <a:pPr algn="ctr">
                <a:lnSpc>
                  <a:spcPts val="2520"/>
                </a:lnSpc>
              </a:pPr>
              <a:r>
                <a:rPr lang="en-US" sz="1800">
                  <a:solidFill>
                    <a:srgbClr val="387FC0"/>
                  </a:solidFill>
                  <a:latin typeface="Noto Serif Italics"/>
                </a:rPr>
                <a:t>Item 1</a:t>
              </a:r>
            </a:p>
          </p:txBody>
        </p:sp>
        <p:sp>
          <p:nvSpPr>
            <p:cNvPr name="TextBox 11" id="11"/>
            <p:cNvSpPr txBox="true"/>
            <p:nvPr/>
          </p:nvSpPr>
          <p:spPr>
            <a:xfrm rot="0">
              <a:off x="2974205" y="9329151"/>
              <a:ext cx="897136" cy="386715"/>
            </a:xfrm>
            <a:prstGeom prst="rect">
              <a:avLst/>
            </a:prstGeom>
          </p:spPr>
          <p:txBody>
            <a:bodyPr anchor="t" rtlCol="false" tIns="0" lIns="0" bIns="0" rIns="0">
              <a:spAutoFit/>
            </a:bodyPr>
            <a:lstStyle/>
            <a:p>
              <a:pPr algn="ctr">
                <a:lnSpc>
                  <a:spcPts val="2520"/>
                </a:lnSpc>
              </a:pPr>
              <a:r>
                <a:rPr lang="en-US" sz="1800">
                  <a:solidFill>
                    <a:srgbClr val="387FC0"/>
                  </a:solidFill>
                  <a:latin typeface="Noto Serif Italics"/>
                </a:rPr>
                <a:t>Item 2</a:t>
              </a:r>
            </a:p>
          </p:txBody>
        </p:sp>
        <p:sp>
          <p:nvSpPr>
            <p:cNvPr name="TextBox 12" id="12"/>
            <p:cNvSpPr txBox="true"/>
            <p:nvPr/>
          </p:nvSpPr>
          <p:spPr>
            <a:xfrm rot="0">
              <a:off x="5287477" y="9329151"/>
              <a:ext cx="897136" cy="386715"/>
            </a:xfrm>
            <a:prstGeom prst="rect">
              <a:avLst/>
            </a:prstGeom>
          </p:spPr>
          <p:txBody>
            <a:bodyPr anchor="t" rtlCol="false" tIns="0" lIns="0" bIns="0" rIns="0">
              <a:spAutoFit/>
            </a:bodyPr>
            <a:lstStyle/>
            <a:p>
              <a:pPr algn="ctr">
                <a:lnSpc>
                  <a:spcPts val="2520"/>
                </a:lnSpc>
              </a:pPr>
              <a:r>
                <a:rPr lang="en-US" sz="1800">
                  <a:solidFill>
                    <a:srgbClr val="387FC0"/>
                  </a:solidFill>
                  <a:latin typeface="Noto Serif Italics"/>
                </a:rPr>
                <a:t>Item 3</a:t>
              </a:r>
            </a:p>
          </p:txBody>
        </p:sp>
        <p:sp>
          <p:nvSpPr>
            <p:cNvPr name="TextBox 13" id="13"/>
            <p:cNvSpPr txBox="true"/>
            <p:nvPr/>
          </p:nvSpPr>
          <p:spPr>
            <a:xfrm rot="0">
              <a:off x="7600748" y="9329151"/>
              <a:ext cx="897136" cy="386715"/>
            </a:xfrm>
            <a:prstGeom prst="rect">
              <a:avLst/>
            </a:prstGeom>
          </p:spPr>
          <p:txBody>
            <a:bodyPr anchor="t" rtlCol="false" tIns="0" lIns="0" bIns="0" rIns="0">
              <a:spAutoFit/>
            </a:bodyPr>
            <a:lstStyle/>
            <a:p>
              <a:pPr algn="ctr">
                <a:lnSpc>
                  <a:spcPts val="2520"/>
                </a:lnSpc>
              </a:pPr>
              <a:r>
                <a:rPr lang="en-US" sz="1800">
                  <a:solidFill>
                    <a:srgbClr val="387FC0"/>
                  </a:solidFill>
                  <a:latin typeface="Noto Serif Italics"/>
                </a:rPr>
                <a:t>Item 4</a:t>
              </a:r>
            </a:p>
          </p:txBody>
        </p:sp>
        <p:sp>
          <p:nvSpPr>
            <p:cNvPr name="TextBox 14" id="14"/>
            <p:cNvSpPr txBox="true"/>
            <p:nvPr/>
          </p:nvSpPr>
          <p:spPr>
            <a:xfrm rot="0">
              <a:off x="9914020" y="9329151"/>
              <a:ext cx="897136" cy="386715"/>
            </a:xfrm>
            <a:prstGeom prst="rect">
              <a:avLst/>
            </a:prstGeom>
          </p:spPr>
          <p:txBody>
            <a:bodyPr anchor="t" rtlCol="false" tIns="0" lIns="0" bIns="0" rIns="0">
              <a:spAutoFit/>
            </a:bodyPr>
            <a:lstStyle/>
            <a:p>
              <a:pPr algn="ctr">
                <a:lnSpc>
                  <a:spcPts val="2520"/>
                </a:lnSpc>
              </a:pPr>
              <a:r>
                <a:rPr lang="en-US" sz="1800">
                  <a:solidFill>
                    <a:srgbClr val="387FC0"/>
                  </a:solidFill>
                  <a:latin typeface="Noto Serif Italics"/>
                </a:rPr>
                <a:t>Item 5</a:t>
              </a:r>
            </a:p>
          </p:txBody>
        </p:sp>
        <p:grpSp>
          <p:nvGrpSpPr>
            <p:cNvPr name="Group 15" id="15"/>
            <p:cNvGrpSpPr>
              <a:grpSpLocks noChangeAspect="true"/>
            </p:cNvGrpSpPr>
            <p:nvPr/>
          </p:nvGrpSpPr>
          <p:grpSpPr>
            <a:xfrm rot="0">
              <a:off x="572492" y="179070"/>
              <a:ext cx="10327105" cy="9026256"/>
              <a:chOff x="0" y="0"/>
              <a:chExt cx="10327105" cy="9026256"/>
            </a:xfrm>
          </p:grpSpPr>
          <p:sp>
            <p:nvSpPr>
              <p:cNvPr name="Freeform 16" id="16"/>
              <p:cNvSpPr/>
              <p:nvPr/>
            </p:nvSpPr>
            <p:spPr>
              <a:xfrm flipH="false" flipV="false">
                <a:off x="0" y="-6350"/>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387FC0">
                  <a:alpha val="24706"/>
                </a:srgbClr>
              </a:solidFill>
            </p:spPr>
          </p:sp>
          <p:sp>
            <p:nvSpPr>
              <p:cNvPr name="Freeform 17" id="17"/>
              <p:cNvSpPr/>
              <p:nvPr/>
            </p:nvSpPr>
            <p:spPr>
              <a:xfrm flipH="false" flipV="false">
                <a:off x="0" y="3002402"/>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387FC0">
                  <a:alpha val="24706"/>
                </a:srgbClr>
              </a:solidFill>
            </p:spPr>
          </p:sp>
          <p:sp>
            <p:nvSpPr>
              <p:cNvPr name="Freeform 18" id="18"/>
              <p:cNvSpPr/>
              <p:nvPr/>
            </p:nvSpPr>
            <p:spPr>
              <a:xfrm flipH="false" flipV="false">
                <a:off x="0" y="6011154"/>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387FC0">
                  <a:alpha val="24706"/>
                </a:srgbClr>
              </a:solidFill>
            </p:spPr>
          </p:sp>
          <p:sp>
            <p:nvSpPr>
              <p:cNvPr name="Freeform 19" id="19"/>
              <p:cNvSpPr/>
              <p:nvPr/>
            </p:nvSpPr>
            <p:spPr>
              <a:xfrm flipH="false" flipV="false">
                <a:off x="0" y="9019906"/>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387FC0">
                  <a:alpha val="60000"/>
                </a:srgbClr>
              </a:solidFill>
            </p:spPr>
          </p:sp>
        </p:grpSp>
        <p:sp>
          <p:nvSpPr>
            <p:cNvPr name="TextBox 20" id="20"/>
            <p:cNvSpPr txBox="true"/>
            <p:nvPr/>
          </p:nvSpPr>
          <p:spPr>
            <a:xfrm rot="0">
              <a:off x="0" y="-28575"/>
              <a:ext cx="420092" cy="386715"/>
            </a:xfrm>
            <a:prstGeom prst="rect">
              <a:avLst/>
            </a:prstGeom>
          </p:spPr>
          <p:txBody>
            <a:bodyPr anchor="t" rtlCol="false" tIns="0" lIns="0" bIns="0" rIns="0">
              <a:spAutoFit/>
            </a:bodyPr>
            <a:lstStyle/>
            <a:p>
              <a:pPr algn="r">
                <a:lnSpc>
                  <a:spcPts val="2520"/>
                </a:lnSpc>
              </a:pPr>
              <a:r>
                <a:rPr lang="en-US" sz="1800">
                  <a:solidFill>
                    <a:srgbClr val="387FC0"/>
                  </a:solidFill>
                  <a:latin typeface="Noto Serif Italics"/>
                </a:rPr>
                <a:t>60 </a:t>
              </a:r>
            </a:p>
          </p:txBody>
        </p:sp>
        <p:sp>
          <p:nvSpPr>
            <p:cNvPr name="TextBox 21" id="21"/>
            <p:cNvSpPr txBox="true"/>
            <p:nvPr/>
          </p:nvSpPr>
          <p:spPr>
            <a:xfrm rot="0">
              <a:off x="0" y="2980177"/>
              <a:ext cx="420092" cy="386715"/>
            </a:xfrm>
            <a:prstGeom prst="rect">
              <a:avLst/>
            </a:prstGeom>
          </p:spPr>
          <p:txBody>
            <a:bodyPr anchor="t" rtlCol="false" tIns="0" lIns="0" bIns="0" rIns="0">
              <a:spAutoFit/>
            </a:bodyPr>
            <a:lstStyle/>
            <a:p>
              <a:pPr algn="r">
                <a:lnSpc>
                  <a:spcPts val="2520"/>
                </a:lnSpc>
              </a:pPr>
              <a:r>
                <a:rPr lang="en-US" sz="1800">
                  <a:solidFill>
                    <a:srgbClr val="387FC0"/>
                  </a:solidFill>
                  <a:latin typeface="Noto Serif Italics"/>
                </a:rPr>
                <a:t>40 </a:t>
              </a:r>
            </a:p>
          </p:txBody>
        </p:sp>
        <p:sp>
          <p:nvSpPr>
            <p:cNvPr name="TextBox 22" id="22"/>
            <p:cNvSpPr txBox="true"/>
            <p:nvPr/>
          </p:nvSpPr>
          <p:spPr>
            <a:xfrm rot="0">
              <a:off x="0" y="5988929"/>
              <a:ext cx="420092" cy="386715"/>
            </a:xfrm>
            <a:prstGeom prst="rect">
              <a:avLst/>
            </a:prstGeom>
          </p:spPr>
          <p:txBody>
            <a:bodyPr anchor="t" rtlCol="false" tIns="0" lIns="0" bIns="0" rIns="0">
              <a:spAutoFit/>
            </a:bodyPr>
            <a:lstStyle/>
            <a:p>
              <a:pPr algn="r">
                <a:lnSpc>
                  <a:spcPts val="2520"/>
                </a:lnSpc>
              </a:pPr>
              <a:r>
                <a:rPr lang="en-US" sz="1800">
                  <a:solidFill>
                    <a:srgbClr val="387FC0"/>
                  </a:solidFill>
                  <a:latin typeface="Noto Serif Italics"/>
                </a:rPr>
                <a:t>20 </a:t>
              </a:r>
            </a:p>
          </p:txBody>
        </p:sp>
        <p:sp>
          <p:nvSpPr>
            <p:cNvPr name="TextBox 23" id="23"/>
            <p:cNvSpPr txBox="true"/>
            <p:nvPr/>
          </p:nvSpPr>
          <p:spPr>
            <a:xfrm rot="0">
              <a:off x="170458" y="8997681"/>
              <a:ext cx="249634" cy="386715"/>
            </a:xfrm>
            <a:prstGeom prst="rect">
              <a:avLst/>
            </a:prstGeom>
          </p:spPr>
          <p:txBody>
            <a:bodyPr anchor="t" rtlCol="false" tIns="0" lIns="0" bIns="0" rIns="0">
              <a:spAutoFit/>
            </a:bodyPr>
            <a:lstStyle/>
            <a:p>
              <a:pPr algn="r">
                <a:lnSpc>
                  <a:spcPts val="2520"/>
                </a:lnSpc>
              </a:pPr>
              <a:r>
                <a:rPr lang="en-US" sz="1800">
                  <a:solidFill>
                    <a:srgbClr val="387FC0"/>
                  </a:solidFill>
                  <a:latin typeface="Noto Serif Italics"/>
                </a:rPr>
                <a:t>0 </a:t>
              </a:r>
            </a:p>
          </p:txBody>
        </p:sp>
        <p:grpSp>
          <p:nvGrpSpPr>
            <p:cNvPr name="Group 24" id="24"/>
            <p:cNvGrpSpPr>
              <a:grpSpLocks noChangeAspect="true"/>
            </p:cNvGrpSpPr>
            <p:nvPr/>
          </p:nvGrpSpPr>
          <p:grpSpPr>
            <a:xfrm rot="0">
              <a:off x="572455" y="1225783"/>
              <a:ext cx="10327143" cy="7979543"/>
              <a:chOff x="-38" y="1046713"/>
              <a:chExt cx="10327143" cy="7979543"/>
            </a:xfrm>
          </p:grpSpPr>
          <p:sp>
            <p:nvSpPr>
              <p:cNvPr name="Freeform 25" id="25"/>
              <p:cNvSpPr/>
              <p:nvPr/>
            </p:nvSpPr>
            <p:spPr>
              <a:xfrm flipH="false" flipV="false">
                <a:off x="-1697" y="6756981"/>
                <a:ext cx="1077414" cy="2269275"/>
              </a:xfrm>
              <a:custGeom>
                <a:avLst/>
                <a:gdLst/>
                <a:ahLst/>
                <a:cxnLst/>
                <a:rect r="r" b="b" t="t" l="l"/>
                <a:pathLst>
                  <a:path h="2269275" w="1077414">
                    <a:moveTo>
                      <a:pt x="1697" y="2269275"/>
                    </a:moveTo>
                    <a:lnTo>
                      <a:pt x="1697" y="543370"/>
                    </a:lnTo>
                    <a:cubicBezTo>
                      <a:pt x="0" y="399850"/>
                      <a:pt x="55827" y="261622"/>
                      <a:pt x="156720" y="159536"/>
                    </a:cubicBezTo>
                    <a:cubicBezTo>
                      <a:pt x="257614" y="57449"/>
                      <a:pt x="395176" y="0"/>
                      <a:pt x="538706" y="10"/>
                    </a:cubicBezTo>
                    <a:lnTo>
                      <a:pt x="538706" y="10"/>
                    </a:lnTo>
                    <a:cubicBezTo>
                      <a:pt x="682237" y="0"/>
                      <a:pt x="819799" y="57449"/>
                      <a:pt x="920692" y="159536"/>
                    </a:cubicBezTo>
                    <a:cubicBezTo>
                      <a:pt x="1021586" y="261622"/>
                      <a:pt x="1077413" y="399850"/>
                      <a:pt x="1075716" y="543370"/>
                    </a:cubicBezTo>
                    <a:lnTo>
                      <a:pt x="1075716" y="2269275"/>
                    </a:lnTo>
                    <a:close/>
                  </a:path>
                </a:pathLst>
              </a:custGeom>
              <a:solidFill>
                <a:srgbClr val="CEC0FF"/>
              </a:solidFill>
            </p:spPr>
          </p:sp>
          <p:sp>
            <p:nvSpPr>
              <p:cNvPr name="Freeform 26" id="26"/>
              <p:cNvSpPr/>
              <p:nvPr/>
            </p:nvSpPr>
            <p:spPr>
              <a:xfrm flipH="false" flipV="false">
                <a:off x="2313272" y="4958091"/>
                <a:ext cx="1074019" cy="4068165"/>
              </a:xfrm>
              <a:custGeom>
                <a:avLst/>
                <a:gdLst/>
                <a:ahLst/>
                <a:cxnLst/>
                <a:rect r="r" b="b" t="t" l="l"/>
                <a:pathLst>
                  <a:path h="4068165" w="1074019">
                    <a:moveTo>
                      <a:pt x="0" y="4068165"/>
                    </a:moveTo>
                    <a:lnTo>
                      <a:pt x="0" y="537009"/>
                    </a:lnTo>
                    <a:cubicBezTo>
                      <a:pt x="0" y="240427"/>
                      <a:pt x="240427" y="0"/>
                      <a:pt x="537009" y="0"/>
                    </a:cubicBezTo>
                    <a:lnTo>
                      <a:pt x="537009" y="0"/>
                    </a:lnTo>
                    <a:cubicBezTo>
                      <a:pt x="833591" y="0"/>
                      <a:pt x="1074019" y="240427"/>
                      <a:pt x="1074019" y="537009"/>
                    </a:cubicBezTo>
                    <a:lnTo>
                      <a:pt x="1074019" y="4068165"/>
                    </a:lnTo>
                    <a:close/>
                  </a:path>
                </a:pathLst>
              </a:custGeom>
              <a:solidFill>
                <a:srgbClr val="CEC0FF"/>
              </a:solidFill>
            </p:spPr>
          </p:sp>
          <p:sp>
            <p:nvSpPr>
              <p:cNvPr name="Freeform 27" id="27"/>
              <p:cNvSpPr/>
              <p:nvPr/>
            </p:nvSpPr>
            <p:spPr>
              <a:xfrm flipH="false" flipV="false">
                <a:off x="4626543" y="3152840"/>
                <a:ext cx="1074019" cy="5873416"/>
              </a:xfrm>
              <a:custGeom>
                <a:avLst/>
                <a:gdLst/>
                <a:ahLst/>
                <a:cxnLst/>
                <a:rect r="r" b="b" t="t" l="l"/>
                <a:pathLst>
                  <a:path h="5873416" w="1074019">
                    <a:moveTo>
                      <a:pt x="0" y="5873416"/>
                    </a:moveTo>
                    <a:lnTo>
                      <a:pt x="0" y="537009"/>
                    </a:lnTo>
                    <a:cubicBezTo>
                      <a:pt x="0" y="240427"/>
                      <a:pt x="240428" y="0"/>
                      <a:pt x="537010" y="0"/>
                    </a:cubicBezTo>
                    <a:lnTo>
                      <a:pt x="537010" y="0"/>
                    </a:lnTo>
                    <a:cubicBezTo>
                      <a:pt x="833592" y="0"/>
                      <a:pt x="1074019" y="240427"/>
                      <a:pt x="1074019" y="537009"/>
                    </a:cubicBezTo>
                    <a:lnTo>
                      <a:pt x="1074019" y="5873416"/>
                    </a:lnTo>
                    <a:close/>
                  </a:path>
                </a:pathLst>
              </a:custGeom>
              <a:solidFill>
                <a:srgbClr val="CEC0FF"/>
              </a:solidFill>
            </p:spPr>
          </p:sp>
          <p:sp>
            <p:nvSpPr>
              <p:cNvPr name="Freeform 28" id="28"/>
              <p:cNvSpPr/>
              <p:nvPr/>
            </p:nvSpPr>
            <p:spPr>
              <a:xfrm flipH="false" flipV="false">
                <a:off x="6939814" y="1347588"/>
                <a:ext cx="1074019" cy="7678668"/>
              </a:xfrm>
              <a:custGeom>
                <a:avLst/>
                <a:gdLst/>
                <a:ahLst/>
                <a:cxnLst/>
                <a:rect r="r" b="b" t="t" l="l"/>
                <a:pathLst>
                  <a:path h="7678668" w="1074019">
                    <a:moveTo>
                      <a:pt x="0" y="7678668"/>
                    </a:moveTo>
                    <a:lnTo>
                      <a:pt x="0" y="537010"/>
                    </a:lnTo>
                    <a:cubicBezTo>
                      <a:pt x="0" y="394586"/>
                      <a:pt x="56578" y="257995"/>
                      <a:pt x="157287" y="157287"/>
                    </a:cubicBezTo>
                    <a:cubicBezTo>
                      <a:pt x="257996" y="56578"/>
                      <a:pt x="394586" y="0"/>
                      <a:pt x="537010" y="0"/>
                    </a:cubicBezTo>
                    <a:lnTo>
                      <a:pt x="537010" y="0"/>
                    </a:lnTo>
                    <a:cubicBezTo>
                      <a:pt x="833592" y="1"/>
                      <a:pt x="1074019" y="240428"/>
                      <a:pt x="1074019" y="537010"/>
                    </a:cubicBezTo>
                    <a:lnTo>
                      <a:pt x="1074019" y="7678668"/>
                    </a:lnTo>
                    <a:close/>
                  </a:path>
                </a:pathLst>
              </a:custGeom>
              <a:solidFill>
                <a:srgbClr val="CEC0FF"/>
              </a:solidFill>
            </p:spPr>
          </p:sp>
          <p:sp>
            <p:nvSpPr>
              <p:cNvPr name="Freeform 29" id="29"/>
              <p:cNvSpPr/>
              <p:nvPr/>
            </p:nvSpPr>
            <p:spPr>
              <a:xfrm flipH="false" flipV="false">
                <a:off x="9253086" y="1046713"/>
                <a:ext cx="1074019" cy="7979543"/>
              </a:xfrm>
              <a:custGeom>
                <a:avLst/>
                <a:gdLst/>
                <a:ahLst/>
                <a:cxnLst/>
                <a:rect r="r" b="b" t="t" l="l"/>
                <a:pathLst>
                  <a:path h="7979543" w="1074019">
                    <a:moveTo>
                      <a:pt x="0" y="7979543"/>
                    </a:moveTo>
                    <a:lnTo>
                      <a:pt x="0" y="537010"/>
                    </a:lnTo>
                    <a:cubicBezTo>
                      <a:pt x="0" y="240428"/>
                      <a:pt x="240428" y="0"/>
                      <a:pt x="537009" y="0"/>
                    </a:cubicBezTo>
                    <a:lnTo>
                      <a:pt x="537009" y="0"/>
                    </a:lnTo>
                    <a:cubicBezTo>
                      <a:pt x="679433" y="0"/>
                      <a:pt x="816024" y="56578"/>
                      <a:pt x="916733" y="157286"/>
                    </a:cubicBezTo>
                    <a:cubicBezTo>
                      <a:pt x="1017441" y="257995"/>
                      <a:pt x="1074019" y="394586"/>
                      <a:pt x="1074019" y="537010"/>
                    </a:cubicBezTo>
                    <a:lnTo>
                      <a:pt x="1074019" y="7979543"/>
                    </a:lnTo>
                    <a:close/>
                  </a:path>
                </a:pathLst>
              </a:custGeom>
              <a:solidFill>
                <a:srgbClr val="CEC0FF"/>
              </a:solidFill>
            </p:spPr>
          </p:sp>
          <p:sp>
            <p:nvSpPr>
              <p:cNvPr name="Freeform 30" id="30"/>
              <p:cNvSpPr/>
              <p:nvPr/>
            </p:nvSpPr>
            <p:spPr>
              <a:xfrm flipH="false" flipV="false">
                <a:off x="0" y="7513413"/>
                <a:ext cx="1074019" cy="1512843"/>
              </a:xfrm>
              <a:custGeom>
                <a:avLst/>
                <a:gdLst/>
                <a:ahLst/>
                <a:cxnLst/>
                <a:rect r="r" b="b" t="t" l="l"/>
                <a:pathLst>
                  <a:path h="1512843" w="1074019">
                    <a:moveTo>
                      <a:pt x="0" y="0"/>
                    </a:moveTo>
                    <a:lnTo>
                      <a:pt x="1074019" y="0"/>
                    </a:lnTo>
                    <a:lnTo>
                      <a:pt x="1074019" y="1512843"/>
                    </a:lnTo>
                    <a:lnTo>
                      <a:pt x="0" y="1512843"/>
                    </a:lnTo>
                    <a:close/>
                  </a:path>
                </a:pathLst>
              </a:custGeom>
              <a:solidFill>
                <a:srgbClr val="DCEDD8"/>
              </a:solidFill>
            </p:spPr>
          </p:sp>
          <p:sp>
            <p:nvSpPr>
              <p:cNvPr name="Freeform 31" id="31"/>
              <p:cNvSpPr/>
              <p:nvPr/>
            </p:nvSpPr>
            <p:spPr>
              <a:xfrm flipH="false" flipV="false">
                <a:off x="2313272" y="6012800"/>
                <a:ext cx="1074019" cy="3013456"/>
              </a:xfrm>
              <a:custGeom>
                <a:avLst/>
                <a:gdLst/>
                <a:ahLst/>
                <a:cxnLst/>
                <a:rect r="r" b="b" t="t" l="l"/>
                <a:pathLst>
                  <a:path h="3013456" w="1074019">
                    <a:moveTo>
                      <a:pt x="0" y="0"/>
                    </a:moveTo>
                    <a:lnTo>
                      <a:pt x="1074019" y="0"/>
                    </a:lnTo>
                    <a:lnTo>
                      <a:pt x="1074019" y="3013456"/>
                    </a:lnTo>
                    <a:lnTo>
                      <a:pt x="0" y="3013456"/>
                    </a:lnTo>
                    <a:close/>
                  </a:path>
                </a:pathLst>
              </a:custGeom>
              <a:solidFill>
                <a:srgbClr val="DCEDD8"/>
              </a:solidFill>
            </p:spPr>
          </p:sp>
          <p:sp>
            <p:nvSpPr>
              <p:cNvPr name="Freeform 32" id="32"/>
              <p:cNvSpPr/>
              <p:nvPr/>
            </p:nvSpPr>
            <p:spPr>
              <a:xfrm flipH="false" flipV="false">
                <a:off x="4626543" y="4508243"/>
                <a:ext cx="1074019" cy="4518013"/>
              </a:xfrm>
              <a:custGeom>
                <a:avLst/>
                <a:gdLst/>
                <a:ahLst/>
                <a:cxnLst/>
                <a:rect r="r" b="b" t="t" l="l"/>
                <a:pathLst>
                  <a:path h="4518013" w="1074019">
                    <a:moveTo>
                      <a:pt x="0" y="0"/>
                    </a:moveTo>
                    <a:lnTo>
                      <a:pt x="1074019" y="0"/>
                    </a:lnTo>
                    <a:lnTo>
                      <a:pt x="1074019" y="4518013"/>
                    </a:lnTo>
                    <a:lnTo>
                      <a:pt x="0" y="4518013"/>
                    </a:lnTo>
                    <a:close/>
                  </a:path>
                </a:pathLst>
              </a:custGeom>
              <a:solidFill>
                <a:srgbClr val="DCEDD8"/>
              </a:solidFill>
            </p:spPr>
          </p:sp>
          <p:sp>
            <p:nvSpPr>
              <p:cNvPr name="Freeform 33" id="33"/>
              <p:cNvSpPr/>
              <p:nvPr/>
            </p:nvSpPr>
            <p:spPr>
              <a:xfrm flipH="false" flipV="false">
                <a:off x="6939814" y="3003771"/>
                <a:ext cx="1074019" cy="6022485"/>
              </a:xfrm>
              <a:custGeom>
                <a:avLst/>
                <a:gdLst/>
                <a:ahLst/>
                <a:cxnLst/>
                <a:rect r="r" b="b" t="t" l="l"/>
                <a:pathLst>
                  <a:path h="6022485" w="1074019">
                    <a:moveTo>
                      <a:pt x="0" y="0"/>
                    </a:moveTo>
                    <a:lnTo>
                      <a:pt x="1074019" y="0"/>
                    </a:lnTo>
                    <a:lnTo>
                      <a:pt x="1074019" y="6022485"/>
                    </a:lnTo>
                    <a:lnTo>
                      <a:pt x="0" y="6022485"/>
                    </a:lnTo>
                    <a:close/>
                  </a:path>
                </a:pathLst>
              </a:custGeom>
              <a:solidFill>
                <a:srgbClr val="DCEDD8"/>
              </a:solidFill>
            </p:spPr>
          </p:sp>
          <p:sp>
            <p:nvSpPr>
              <p:cNvPr name="Freeform 34" id="34"/>
              <p:cNvSpPr/>
              <p:nvPr/>
            </p:nvSpPr>
            <p:spPr>
              <a:xfrm flipH="false" flipV="false">
                <a:off x="9253086" y="1498385"/>
                <a:ext cx="1074019" cy="7527871"/>
              </a:xfrm>
              <a:custGeom>
                <a:avLst/>
                <a:gdLst/>
                <a:ahLst/>
                <a:cxnLst/>
                <a:rect r="r" b="b" t="t" l="l"/>
                <a:pathLst>
                  <a:path h="7527871" w="1074019">
                    <a:moveTo>
                      <a:pt x="0" y="7527871"/>
                    </a:moveTo>
                    <a:lnTo>
                      <a:pt x="0" y="85338"/>
                    </a:lnTo>
                    <a:cubicBezTo>
                      <a:pt x="0" y="56756"/>
                      <a:pt x="2282" y="28219"/>
                      <a:pt x="6824" y="0"/>
                    </a:cubicBezTo>
                    <a:lnTo>
                      <a:pt x="1067196" y="0"/>
                    </a:lnTo>
                    <a:cubicBezTo>
                      <a:pt x="1071737" y="28219"/>
                      <a:pt x="1074019" y="56756"/>
                      <a:pt x="1074019" y="85338"/>
                    </a:cubicBezTo>
                    <a:lnTo>
                      <a:pt x="1074019" y="7527871"/>
                    </a:lnTo>
                    <a:close/>
                  </a:path>
                </a:pathLst>
              </a:custGeom>
              <a:solidFill>
                <a:srgbClr val="DCEDD8"/>
              </a:solidFill>
            </p:spPr>
          </p:sp>
          <p:sp>
            <p:nvSpPr>
              <p:cNvPr name="Freeform 35" id="35"/>
              <p:cNvSpPr/>
              <p:nvPr/>
            </p:nvSpPr>
            <p:spPr>
              <a:xfrm flipH="false" flipV="false">
                <a:off x="0" y="8269834"/>
                <a:ext cx="1074019" cy="756422"/>
              </a:xfrm>
              <a:custGeom>
                <a:avLst/>
                <a:gdLst/>
                <a:ahLst/>
                <a:cxnLst/>
                <a:rect r="r" b="b" t="t" l="l"/>
                <a:pathLst>
                  <a:path h="756422" w="1074019">
                    <a:moveTo>
                      <a:pt x="0" y="0"/>
                    </a:moveTo>
                    <a:lnTo>
                      <a:pt x="1074019" y="0"/>
                    </a:lnTo>
                    <a:lnTo>
                      <a:pt x="1074019" y="756422"/>
                    </a:lnTo>
                    <a:lnTo>
                      <a:pt x="0" y="756422"/>
                    </a:lnTo>
                    <a:close/>
                  </a:path>
                </a:pathLst>
              </a:custGeom>
              <a:solidFill>
                <a:srgbClr val="CBEBFD"/>
              </a:solidFill>
            </p:spPr>
          </p:sp>
          <p:sp>
            <p:nvSpPr>
              <p:cNvPr name="Freeform 36" id="36"/>
              <p:cNvSpPr/>
              <p:nvPr/>
            </p:nvSpPr>
            <p:spPr>
              <a:xfrm flipH="false" flipV="false">
                <a:off x="2313272" y="6615492"/>
                <a:ext cx="1074019" cy="2410764"/>
              </a:xfrm>
              <a:custGeom>
                <a:avLst/>
                <a:gdLst/>
                <a:ahLst/>
                <a:cxnLst/>
                <a:rect r="r" b="b" t="t" l="l"/>
                <a:pathLst>
                  <a:path h="2410764" w="1074019">
                    <a:moveTo>
                      <a:pt x="0" y="0"/>
                    </a:moveTo>
                    <a:lnTo>
                      <a:pt x="1074019" y="0"/>
                    </a:lnTo>
                    <a:lnTo>
                      <a:pt x="1074019" y="2410764"/>
                    </a:lnTo>
                    <a:lnTo>
                      <a:pt x="0" y="2410764"/>
                    </a:lnTo>
                    <a:close/>
                  </a:path>
                </a:pathLst>
              </a:custGeom>
              <a:solidFill>
                <a:srgbClr val="CBEBFD"/>
              </a:solidFill>
            </p:spPr>
          </p:sp>
          <p:sp>
            <p:nvSpPr>
              <p:cNvPr name="Freeform 37" id="37"/>
              <p:cNvSpPr/>
              <p:nvPr/>
            </p:nvSpPr>
            <p:spPr>
              <a:xfrm flipH="false" flipV="false">
                <a:off x="4626543" y="5261245"/>
                <a:ext cx="1074019" cy="3765011"/>
              </a:xfrm>
              <a:custGeom>
                <a:avLst/>
                <a:gdLst/>
                <a:ahLst/>
                <a:cxnLst/>
                <a:rect r="r" b="b" t="t" l="l"/>
                <a:pathLst>
                  <a:path h="3765011" w="1074019">
                    <a:moveTo>
                      <a:pt x="0" y="0"/>
                    </a:moveTo>
                    <a:lnTo>
                      <a:pt x="1074019" y="0"/>
                    </a:lnTo>
                    <a:lnTo>
                      <a:pt x="1074019" y="3765011"/>
                    </a:lnTo>
                    <a:lnTo>
                      <a:pt x="0" y="3765011"/>
                    </a:lnTo>
                    <a:close/>
                  </a:path>
                </a:pathLst>
              </a:custGeom>
              <a:solidFill>
                <a:srgbClr val="CBEBFD"/>
              </a:solidFill>
            </p:spPr>
          </p:sp>
          <p:sp>
            <p:nvSpPr>
              <p:cNvPr name="Freeform 38" id="38"/>
              <p:cNvSpPr/>
              <p:nvPr/>
            </p:nvSpPr>
            <p:spPr>
              <a:xfrm flipH="false" flipV="false">
                <a:off x="6939814" y="4208268"/>
                <a:ext cx="1074019" cy="4817988"/>
              </a:xfrm>
              <a:custGeom>
                <a:avLst/>
                <a:gdLst/>
                <a:ahLst/>
                <a:cxnLst/>
                <a:rect r="r" b="b" t="t" l="l"/>
                <a:pathLst>
                  <a:path h="4817988" w="1074019">
                    <a:moveTo>
                      <a:pt x="0" y="0"/>
                    </a:moveTo>
                    <a:lnTo>
                      <a:pt x="1074019" y="0"/>
                    </a:lnTo>
                    <a:lnTo>
                      <a:pt x="1074019" y="4817988"/>
                    </a:lnTo>
                    <a:lnTo>
                      <a:pt x="0" y="4817988"/>
                    </a:lnTo>
                    <a:close/>
                  </a:path>
                </a:pathLst>
              </a:custGeom>
              <a:solidFill>
                <a:srgbClr val="CBEBFD"/>
              </a:solidFill>
            </p:spPr>
          </p:sp>
          <p:sp>
            <p:nvSpPr>
              <p:cNvPr name="Freeform 39" id="39"/>
              <p:cNvSpPr/>
              <p:nvPr/>
            </p:nvSpPr>
            <p:spPr>
              <a:xfrm flipH="false" flipV="false">
                <a:off x="9253086" y="2702845"/>
                <a:ext cx="1074019" cy="6323411"/>
              </a:xfrm>
              <a:custGeom>
                <a:avLst/>
                <a:gdLst/>
                <a:ahLst/>
                <a:cxnLst/>
                <a:rect r="r" b="b" t="t" l="l"/>
                <a:pathLst>
                  <a:path h="6323411" w="1074019">
                    <a:moveTo>
                      <a:pt x="0" y="0"/>
                    </a:moveTo>
                    <a:lnTo>
                      <a:pt x="1074019" y="0"/>
                    </a:lnTo>
                    <a:lnTo>
                      <a:pt x="1074019" y="6323411"/>
                    </a:lnTo>
                    <a:lnTo>
                      <a:pt x="0" y="6323411"/>
                    </a:lnTo>
                    <a:close/>
                  </a:path>
                </a:pathLst>
              </a:custGeom>
              <a:solidFill>
                <a:srgbClr val="CBEBFD"/>
              </a:solidFill>
            </p:spPr>
          </p:sp>
          <p:sp>
            <p:nvSpPr>
              <p:cNvPr name="Freeform 40" id="40"/>
              <p:cNvSpPr/>
              <p:nvPr/>
            </p:nvSpPr>
            <p:spPr>
              <a:xfrm flipH="false" flipV="false">
                <a:off x="0" y="9026256"/>
                <a:ext cx="1074019" cy="0"/>
              </a:xfrm>
              <a:custGeom>
                <a:avLst/>
                <a:gdLst/>
                <a:ahLst/>
                <a:cxnLst/>
                <a:rect r="r" b="b" t="t" l="l"/>
                <a:pathLst>
                  <a:path h="0" w="1074019">
                    <a:moveTo>
                      <a:pt x="0" y="0"/>
                    </a:moveTo>
                    <a:lnTo>
                      <a:pt x="1074019" y="0"/>
                    </a:lnTo>
                    <a:lnTo>
                      <a:pt x="1074019" y="0"/>
                    </a:lnTo>
                    <a:lnTo>
                      <a:pt x="0" y="0"/>
                    </a:lnTo>
                    <a:close/>
                  </a:path>
                </a:pathLst>
              </a:custGeom>
              <a:solidFill>
                <a:srgbClr val="C0FAE2"/>
              </a:solidFill>
            </p:spPr>
          </p:sp>
          <p:sp>
            <p:nvSpPr>
              <p:cNvPr name="Freeform 41" id="41"/>
              <p:cNvSpPr/>
              <p:nvPr/>
            </p:nvSpPr>
            <p:spPr>
              <a:xfrm flipH="false" flipV="false">
                <a:off x="2313272" y="7820874"/>
                <a:ext cx="1074019" cy="1205382"/>
              </a:xfrm>
              <a:custGeom>
                <a:avLst/>
                <a:gdLst/>
                <a:ahLst/>
                <a:cxnLst/>
                <a:rect r="r" b="b" t="t" l="l"/>
                <a:pathLst>
                  <a:path h="1205382" w="1074019">
                    <a:moveTo>
                      <a:pt x="0" y="0"/>
                    </a:moveTo>
                    <a:lnTo>
                      <a:pt x="1074019" y="0"/>
                    </a:lnTo>
                    <a:lnTo>
                      <a:pt x="1074019" y="1205382"/>
                    </a:lnTo>
                    <a:lnTo>
                      <a:pt x="0" y="1205382"/>
                    </a:lnTo>
                    <a:close/>
                  </a:path>
                </a:pathLst>
              </a:custGeom>
              <a:solidFill>
                <a:srgbClr val="C0FAE2"/>
              </a:solidFill>
            </p:spPr>
          </p:sp>
          <p:sp>
            <p:nvSpPr>
              <p:cNvPr name="Freeform 42" id="42"/>
              <p:cNvSpPr/>
              <p:nvPr/>
            </p:nvSpPr>
            <p:spPr>
              <a:xfrm flipH="false" flipV="false">
                <a:off x="4626543" y="6767250"/>
                <a:ext cx="1074019" cy="2259006"/>
              </a:xfrm>
              <a:custGeom>
                <a:avLst/>
                <a:gdLst/>
                <a:ahLst/>
                <a:cxnLst/>
                <a:rect r="r" b="b" t="t" l="l"/>
                <a:pathLst>
                  <a:path h="2259006" w="1074019">
                    <a:moveTo>
                      <a:pt x="0" y="0"/>
                    </a:moveTo>
                    <a:lnTo>
                      <a:pt x="1074019" y="0"/>
                    </a:lnTo>
                    <a:lnTo>
                      <a:pt x="1074019" y="2259006"/>
                    </a:lnTo>
                    <a:lnTo>
                      <a:pt x="0" y="2259006"/>
                    </a:lnTo>
                    <a:close/>
                  </a:path>
                </a:pathLst>
              </a:custGeom>
              <a:solidFill>
                <a:srgbClr val="C0FAE2"/>
              </a:solidFill>
            </p:spPr>
          </p:sp>
          <p:sp>
            <p:nvSpPr>
              <p:cNvPr name="Freeform 43" id="43"/>
              <p:cNvSpPr/>
              <p:nvPr/>
            </p:nvSpPr>
            <p:spPr>
              <a:xfrm flipH="false" flipV="false">
                <a:off x="6939814" y="6316138"/>
                <a:ext cx="1074019" cy="2710118"/>
              </a:xfrm>
              <a:custGeom>
                <a:avLst/>
                <a:gdLst/>
                <a:ahLst/>
                <a:cxnLst/>
                <a:rect r="r" b="b" t="t" l="l"/>
                <a:pathLst>
                  <a:path h="2710118" w="1074019">
                    <a:moveTo>
                      <a:pt x="0" y="0"/>
                    </a:moveTo>
                    <a:lnTo>
                      <a:pt x="1074019" y="0"/>
                    </a:lnTo>
                    <a:lnTo>
                      <a:pt x="1074019" y="2710118"/>
                    </a:lnTo>
                    <a:lnTo>
                      <a:pt x="0" y="2710118"/>
                    </a:lnTo>
                    <a:close/>
                  </a:path>
                </a:pathLst>
              </a:custGeom>
              <a:solidFill>
                <a:srgbClr val="C0FAE2"/>
              </a:solidFill>
            </p:spPr>
          </p:sp>
          <p:sp>
            <p:nvSpPr>
              <p:cNvPr name="Freeform 44" id="44"/>
              <p:cNvSpPr/>
              <p:nvPr/>
            </p:nvSpPr>
            <p:spPr>
              <a:xfrm flipH="false" flipV="false">
                <a:off x="9253086" y="5713993"/>
                <a:ext cx="1074019" cy="3312263"/>
              </a:xfrm>
              <a:custGeom>
                <a:avLst/>
                <a:gdLst/>
                <a:ahLst/>
                <a:cxnLst/>
                <a:rect r="r" b="b" t="t" l="l"/>
                <a:pathLst>
                  <a:path h="3312263" w="1074019">
                    <a:moveTo>
                      <a:pt x="0" y="0"/>
                    </a:moveTo>
                    <a:lnTo>
                      <a:pt x="1074019" y="0"/>
                    </a:lnTo>
                    <a:lnTo>
                      <a:pt x="1074019" y="3312263"/>
                    </a:lnTo>
                    <a:lnTo>
                      <a:pt x="0" y="3312263"/>
                    </a:lnTo>
                    <a:close/>
                  </a:path>
                </a:pathLst>
              </a:custGeom>
              <a:solidFill>
                <a:srgbClr val="C0FAE2"/>
              </a:solidFill>
            </p:spPr>
          </p:sp>
        </p:gr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2171684" y="1000125"/>
            <a:ext cx="13944632"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World Map Report</a:t>
            </a:r>
          </a:p>
        </p:txBody>
      </p:sp>
      <p:pic>
        <p:nvPicPr>
          <p:cNvPr name="Picture 8" id="8"/>
          <p:cNvPicPr>
            <a:picLocks noChangeAspect="true"/>
          </p:cNvPicPr>
          <p:nvPr/>
        </p:nvPicPr>
        <p:blipFill>
          <a:blip r:embed="rId6">
            <a:alphaModFix amt="72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868784" y="4025851"/>
            <a:ext cx="9777162" cy="4843035"/>
          </a:xfrm>
          <a:prstGeom prst="rect">
            <a:avLst/>
          </a:prstGeom>
        </p:spPr>
      </p:pic>
      <p:grpSp>
        <p:nvGrpSpPr>
          <p:cNvPr name="Group 9" id="9"/>
          <p:cNvGrpSpPr/>
          <p:nvPr/>
        </p:nvGrpSpPr>
        <p:grpSpPr>
          <a:xfrm rot="0">
            <a:off x="1028700" y="2463123"/>
            <a:ext cx="993237" cy="993237"/>
            <a:chOff x="0" y="0"/>
            <a:chExt cx="1324315" cy="1324315"/>
          </a:xfrm>
        </p:grpSpPr>
        <p:grpSp>
          <p:nvGrpSpPr>
            <p:cNvPr name="Group 10" id="10"/>
            <p:cNvGrpSpPr/>
            <p:nvPr/>
          </p:nvGrpSpPr>
          <p:grpSpPr>
            <a:xfrm rot="0">
              <a:off x="0" y="0"/>
              <a:ext cx="1324315" cy="1324315"/>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08053" y="331856"/>
              <a:ext cx="660604" cy="660604"/>
            </a:xfrm>
            <a:prstGeom prst="rect">
              <a:avLst/>
            </a:prstGeom>
          </p:spPr>
        </p:pic>
      </p:grpSp>
      <p:grpSp>
        <p:nvGrpSpPr>
          <p:cNvPr name="Group 14" id="14"/>
          <p:cNvGrpSpPr/>
          <p:nvPr/>
        </p:nvGrpSpPr>
        <p:grpSpPr>
          <a:xfrm rot="0">
            <a:off x="1028700" y="6446152"/>
            <a:ext cx="993237" cy="993237"/>
            <a:chOff x="0" y="0"/>
            <a:chExt cx="1324315" cy="1324315"/>
          </a:xfrm>
        </p:grpSpPr>
        <p:grpSp>
          <p:nvGrpSpPr>
            <p:cNvPr name="Group 15" id="15"/>
            <p:cNvGrpSpPr/>
            <p:nvPr/>
          </p:nvGrpSpPr>
          <p:grpSpPr>
            <a:xfrm rot="0">
              <a:off x="0" y="0"/>
              <a:ext cx="1324315" cy="1324315"/>
              <a:chOff x="0" y="0"/>
              <a:chExt cx="812800" cy="812800"/>
            </a:xfrm>
          </p:grpSpPr>
          <p:sp>
            <p:nvSpPr>
              <p:cNvPr name="Freeform 16" id="1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8" id="1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028" y="331442"/>
              <a:ext cx="661432" cy="661432"/>
            </a:xfrm>
            <a:prstGeom prst="rect">
              <a:avLst/>
            </a:prstGeom>
          </p:spPr>
        </p:pic>
      </p:grpSp>
      <p:grpSp>
        <p:nvGrpSpPr>
          <p:cNvPr name="Group 19" id="19"/>
          <p:cNvGrpSpPr/>
          <p:nvPr/>
        </p:nvGrpSpPr>
        <p:grpSpPr>
          <a:xfrm rot="0">
            <a:off x="14386480" y="2463123"/>
            <a:ext cx="993237" cy="993237"/>
            <a:chOff x="0" y="0"/>
            <a:chExt cx="1324315" cy="1324315"/>
          </a:xfrm>
        </p:grpSpPr>
        <p:grpSp>
          <p:nvGrpSpPr>
            <p:cNvPr name="Group 20" id="20"/>
            <p:cNvGrpSpPr/>
            <p:nvPr/>
          </p:nvGrpSpPr>
          <p:grpSpPr>
            <a:xfrm rot="0">
              <a:off x="0" y="0"/>
              <a:ext cx="1324315" cy="1324315"/>
              <a:chOff x="0" y="0"/>
              <a:chExt cx="812800" cy="812800"/>
            </a:xfrm>
          </p:grpSpPr>
          <p:sp>
            <p:nvSpPr>
              <p:cNvPr name="Freeform 21" id="2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3" id="23"/>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31856" y="342900"/>
              <a:ext cx="660604" cy="660604"/>
            </a:xfrm>
            <a:prstGeom prst="rect">
              <a:avLst/>
            </a:prstGeom>
          </p:spPr>
        </p:pic>
      </p:grpSp>
      <p:grpSp>
        <p:nvGrpSpPr>
          <p:cNvPr name="Group 24" id="24"/>
          <p:cNvGrpSpPr/>
          <p:nvPr/>
        </p:nvGrpSpPr>
        <p:grpSpPr>
          <a:xfrm rot="0">
            <a:off x="14386480" y="6446152"/>
            <a:ext cx="993237" cy="993237"/>
            <a:chOff x="0" y="0"/>
            <a:chExt cx="1324315" cy="1324315"/>
          </a:xfrm>
        </p:grpSpPr>
        <p:grpSp>
          <p:nvGrpSpPr>
            <p:cNvPr name="Group 25" id="25"/>
            <p:cNvGrpSpPr/>
            <p:nvPr/>
          </p:nvGrpSpPr>
          <p:grpSpPr>
            <a:xfrm rot="0">
              <a:off x="0" y="0"/>
              <a:ext cx="1324315" cy="1324315"/>
              <a:chOff x="0" y="0"/>
              <a:chExt cx="812800" cy="812800"/>
            </a:xfrm>
          </p:grpSpPr>
          <p:sp>
            <p:nvSpPr>
              <p:cNvPr name="Freeform 26" id="2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7" id="2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8" id="2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31442" y="331442"/>
              <a:ext cx="661432" cy="661432"/>
            </a:xfrm>
            <a:prstGeom prst="rect">
              <a:avLst/>
            </a:prstGeom>
          </p:spPr>
        </p:pic>
      </p:grpSp>
      <p:sp>
        <p:nvSpPr>
          <p:cNvPr name="TextBox 29" id="29"/>
          <p:cNvSpPr txBox="true"/>
          <p:nvPr/>
        </p:nvSpPr>
        <p:spPr>
          <a:xfrm rot="0">
            <a:off x="1028700" y="3827834"/>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Step One</a:t>
            </a:r>
          </a:p>
        </p:txBody>
      </p:sp>
      <p:sp>
        <p:nvSpPr>
          <p:cNvPr name="TextBox 30" id="30"/>
          <p:cNvSpPr txBox="true"/>
          <p:nvPr/>
        </p:nvSpPr>
        <p:spPr>
          <a:xfrm rot="0">
            <a:off x="14386480" y="3827834"/>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Step Three</a:t>
            </a:r>
          </a:p>
        </p:txBody>
      </p:sp>
      <p:sp>
        <p:nvSpPr>
          <p:cNvPr name="TextBox 31" id="31"/>
          <p:cNvSpPr txBox="true"/>
          <p:nvPr/>
        </p:nvSpPr>
        <p:spPr>
          <a:xfrm rot="0">
            <a:off x="1028700" y="7811616"/>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Step Two</a:t>
            </a:r>
          </a:p>
        </p:txBody>
      </p:sp>
      <p:sp>
        <p:nvSpPr>
          <p:cNvPr name="TextBox 32" id="32"/>
          <p:cNvSpPr txBox="true"/>
          <p:nvPr/>
        </p:nvSpPr>
        <p:spPr>
          <a:xfrm rot="0">
            <a:off x="14386480" y="7811616"/>
            <a:ext cx="2781300" cy="5143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094886"/>
                </a:solidFill>
                <a:latin typeface="Poppins Medium Bold"/>
              </a:rPr>
              <a:t>Step Four</a:t>
            </a:r>
          </a:p>
        </p:txBody>
      </p:sp>
      <p:sp>
        <p:nvSpPr>
          <p:cNvPr name="TextBox 33" id="33"/>
          <p:cNvSpPr txBox="true"/>
          <p:nvPr/>
        </p:nvSpPr>
        <p:spPr>
          <a:xfrm rot="0">
            <a:off x="1028700" y="4719773"/>
            <a:ext cx="3459673" cy="864868"/>
          </a:xfrm>
          <a:prstGeom prst="rect">
            <a:avLst/>
          </a:prstGeom>
        </p:spPr>
        <p:txBody>
          <a:bodyPr anchor="t" rtlCol="false" tIns="0" lIns="0" bIns="0" rIns="0">
            <a:spAutoFit/>
          </a:bodyPr>
          <a:lstStyle/>
          <a:p>
            <a:pPr>
              <a:lnSpc>
                <a:spcPts val="3600"/>
              </a:lnSpc>
            </a:pPr>
            <a:r>
              <a:rPr lang="en-US" sz="1800">
                <a:solidFill>
                  <a:srgbClr val="387FC0"/>
                </a:solidFill>
                <a:latin typeface="Noto Serif"/>
              </a:rPr>
              <a:t>Presentations are</a:t>
            </a:r>
          </a:p>
          <a:p>
            <a:pPr algn="l" marL="0" indent="0" lvl="0">
              <a:lnSpc>
                <a:spcPts val="3600"/>
              </a:lnSpc>
              <a:spcBef>
                <a:spcPct val="0"/>
              </a:spcBef>
            </a:pPr>
            <a:r>
              <a:rPr lang="en-US" sz="1800">
                <a:solidFill>
                  <a:srgbClr val="387FC0"/>
                </a:solidFill>
                <a:latin typeface="Noto Serif"/>
              </a:rPr>
              <a:t>communication tools</a:t>
            </a:r>
          </a:p>
        </p:txBody>
      </p:sp>
      <p:sp>
        <p:nvSpPr>
          <p:cNvPr name="TextBox 34" id="34"/>
          <p:cNvSpPr txBox="true"/>
          <p:nvPr/>
        </p:nvSpPr>
        <p:spPr>
          <a:xfrm rot="0">
            <a:off x="14386480" y="4719773"/>
            <a:ext cx="3459673" cy="8648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Presentations are</a:t>
            </a:r>
          </a:p>
          <a:p>
            <a:pPr algn="l" marL="0" indent="0" lvl="0">
              <a:lnSpc>
                <a:spcPts val="3600"/>
              </a:lnSpc>
              <a:spcBef>
                <a:spcPct val="0"/>
              </a:spcBef>
            </a:pPr>
            <a:r>
              <a:rPr lang="en-US" sz="1800" u="none">
                <a:solidFill>
                  <a:srgbClr val="387FC0"/>
                </a:solidFill>
                <a:latin typeface="Noto Serif"/>
              </a:rPr>
              <a:t>communication tools</a:t>
            </a:r>
          </a:p>
        </p:txBody>
      </p:sp>
      <p:sp>
        <p:nvSpPr>
          <p:cNvPr name="TextBox 35" id="35"/>
          <p:cNvSpPr txBox="true"/>
          <p:nvPr/>
        </p:nvSpPr>
        <p:spPr>
          <a:xfrm rot="0">
            <a:off x="1028700" y="8703554"/>
            <a:ext cx="3459673" cy="8648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Presentations are</a:t>
            </a:r>
          </a:p>
          <a:p>
            <a:pPr algn="l" marL="0" indent="0" lvl="0">
              <a:lnSpc>
                <a:spcPts val="3600"/>
              </a:lnSpc>
              <a:spcBef>
                <a:spcPct val="0"/>
              </a:spcBef>
            </a:pPr>
            <a:r>
              <a:rPr lang="en-US" sz="1800" u="none">
                <a:solidFill>
                  <a:srgbClr val="387FC0"/>
                </a:solidFill>
                <a:latin typeface="Noto Serif"/>
              </a:rPr>
              <a:t>communication tools</a:t>
            </a:r>
          </a:p>
        </p:txBody>
      </p:sp>
      <p:sp>
        <p:nvSpPr>
          <p:cNvPr name="TextBox 36" id="36"/>
          <p:cNvSpPr txBox="true"/>
          <p:nvPr/>
        </p:nvSpPr>
        <p:spPr>
          <a:xfrm rot="0">
            <a:off x="14386480" y="8703554"/>
            <a:ext cx="3459673" cy="8648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387FC0"/>
                </a:solidFill>
                <a:latin typeface="Noto Serif"/>
              </a:rPr>
              <a:t>Presentations are</a:t>
            </a:r>
          </a:p>
          <a:p>
            <a:pPr algn="l" marL="0" indent="0" lvl="0">
              <a:lnSpc>
                <a:spcPts val="3600"/>
              </a:lnSpc>
              <a:spcBef>
                <a:spcPct val="0"/>
              </a:spcBef>
            </a:pPr>
            <a:r>
              <a:rPr lang="en-US" sz="1800" u="none">
                <a:solidFill>
                  <a:srgbClr val="387FC0"/>
                </a:solidFill>
                <a:latin typeface="Noto Serif"/>
              </a:rPr>
              <a:t>communication tools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28700" y="1133693"/>
            <a:ext cx="16230600"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Add a Timeline Page</a:t>
            </a:r>
          </a:p>
        </p:txBody>
      </p:sp>
      <p:sp>
        <p:nvSpPr>
          <p:cNvPr name="AutoShape 8" id="8"/>
          <p:cNvSpPr/>
          <p:nvPr/>
        </p:nvSpPr>
        <p:spPr>
          <a:xfrm rot="0">
            <a:off x="4179782" y="4895462"/>
            <a:ext cx="1863808" cy="0"/>
          </a:xfrm>
          <a:prstGeom prst="line">
            <a:avLst/>
          </a:prstGeom>
          <a:ln cap="rnd" w="66675">
            <a:solidFill>
              <a:srgbClr val="17CD80"/>
            </a:solidFill>
            <a:prstDash val="solid"/>
            <a:headEnd type="oval" len="lg" w="lg"/>
            <a:tailEnd type="triangle" len="med" w="lg"/>
          </a:ln>
        </p:spPr>
      </p:sp>
      <p:sp>
        <p:nvSpPr>
          <p:cNvPr name="AutoShape 9" id="9"/>
          <p:cNvSpPr/>
          <p:nvPr/>
        </p:nvSpPr>
        <p:spPr>
          <a:xfrm rot="0">
            <a:off x="8212096" y="4895462"/>
            <a:ext cx="1863808" cy="0"/>
          </a:xfrm>
          <a:prstGeom prst="line">
            <a:avLst/>
          </a:prstGeom>
          <a:ln cap="rnd" w="66675">
            <a:solidFill>
              <a:srgbClr val="17CD80"/>
            </a:solidFill>
            <a:prstDash val="solid"/>
            <a:headEnd type="oval" len="lg" w="lg"/>
            <a:tailEnd type="triangle" len="med" w="lg"/>
          </a:ln>
        </p:spPr>
      </p:sp>
      <p:sp>
        <p:nvSpPr>
          <p:cNvPr name="AutoShape 10" id="10"/>
          <p:cNvSpPr/>
          <p:nvPr/>
        </p:nvSpPr>
        <p:spPr>
          <a:xfrm rot="0">
            <a:off x="12227635" y="4895462"/>
            <a:ext cx="1863808" cy="0"/>
          </a:xfrm>
          <a:prstGeom prst="line">
            <a:avLst/>
          </a:prstGeom>
          <a:ln cap="rnd" w="66675">
            <a:solidFill>
              <a:srgbClr val="17CD80"/>
            </a:solidFill>
            <a:prstDash val="solid"/>
            <a:headEnd type="oval" len="lg" w="lg"/>
            <a:tailEnd type="triangle" len="med" w="lg"/>
          </a:ln>
        </p:spPr>
      </p:sp>
      <p:grpSp>
        <p:nvGrpSpPr>
          <p:cNvPr name="Group 11" id="11"/>
          <p:cNvGrpSpPr/>
          <p:nvPr/>
        </p:nvGrpSpPr>
        <p:grpSpPr>
          <a:xfrm rot="0">
            <a:off x="2239332" y="4061323"/>
            <a:ext cx="1734953" cy="1734953"/>
            <a:chOff x="0" y="0"/>
            <a:chExt cx="812800" cy="812800"/>
          </a:xfrm>
        </p:grpSpPr>
        <p:sp>
          <p:nvSpPr>
            <p:cNvPr name="Freeform 12" id="1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3" id="13"/>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14" id="1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98494" y="4520485"/>
            <a:ext cx="816631" cy="816631"/>
          </a:xfrm>
          <a:prstGeom prst="rect">
            <a:avLst/>
          </a:prstGeom>
        </p:spPr>
      </p:pic>
      <p:sp>
        <p:nvSpPr>
          <p:cNvPr name="TextBox 15" id="15"/>
          <p:cNvSpPr txBox="true"/>
          <p:nvPr/>
        </p:nvSpPr>
        <p:spPr>
          <a:xfrm rot="0">
            <a:off x="1808244" y="6493500"/>
            <a:ext cx="2597131"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a:t>
            </a:r>
          </a:p>
        </p:txBody>
      </p:sp>
      <p:sp>
        <p:nvSpPr>
          <p:cNvPr name="TextBox 16" id="16"/>
          <p:cNvSpPr txBox="true"/>
          <p:nvPr/>
        </p:nvSpPr>
        <p:spPr>
          <a:xfrm rot="0">
            <a:off x="1808244"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Elaborate on what you want to discuss. </a:t>
            </a:r>
          </a:p>
        </p:txBody>
      </p:sp>
      <p:grpSp>
        <p:nvGrpSpPr>
          <p:cNvPr name="Group 17" id="17"/>
          <p:cNvGrpSpPr/>
          <p:nvPr/>
        </p:nvGrpSpPr>
        <p:grpSpPr>
          <a:xfrm rot="0">
            <a:off x="6264126" y="4061323"/>
            <a:ext cx="1734953" cy="1734953"/>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9" id="19"/>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20" id="2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6723288" y="4520485"/>
            <a:ext cx="816631" cy="816631"/>
          </a:xfrm>
          <a:prstGeom prst="rect">
            <a:avLst/>
          </a:prstGeom>
        </p:spPr>
      </p:pic>
      <p:sp>
        <p:nvSpPr>
          <p:cNvPr name="TextBox 21" id="21"/>
          <p:cNvSpPr txBox="true"/>
          <p:nvPr/>
        </p:nvSpPr>
        <p:spPr>
          <a:xfrm rot="0">
            <a:off x="5833038" y="6493500"/>
            <a:ext cx="2597131"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a:t>
            </a:r>
          </a:p>
        </p:txBody>
      </p:sp>
      <p:sp>
        <p:nvSpPr>
          <p:cNvPr name="TextBox 22" id="22"/>
          <p:cNvSpPr txBox="true"/>
          <p:nvPr/>
        </p:nvSpPr>
        <p:spPr>
          <a:xfrm rot="0">
            <a:off x="5833038"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Elaborate on what you want to discuss. </a:t>
            </a:r>
          </a:p>
        </p:txBody>
      </p:sp>
      <p:grpSp>
        <p:nvGrpSpPr>
          <p:cNvPr name="Group 23" id="23"/>
          <p:cNvGrpSpPr/>
          <p:nvPr/>
        </p:nvGrpSpPr>
        <p:grpSpPr>
          <a:xfrm rot="0">
            <a:off x="10288920" y="4061323"/>
            <a:ext cx="1734953" cy="1734953"/>
            <a:chOff x="0" y="0"/>
            <a:chExt cx="812800" cy="812800"/>
          </a:xfrm>
        </p:grpSpPr>
        <p:sp>
          <p:nvSpPr>
            <p:cNvPr name="Freeform 24" id="2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5" id="25"/>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26" id="2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0748082" y="4520485"/>
            <a:ext cx="816631" cy="816631"/>
          </a:xfrm>
          <a:prstGeom prst="rect">
            <a:avLst/>
          </a:prstGeom>
        </p:spPr>
      </p:pic>
      <p:sp>
        <p:nvSpPr>
          <p:cNvPr name="TextBox 27" id="27"/>
          <p:cNvSpPr txBox="true"/>
          <p:nvPr/>
        </p:nvSpPr>
        <p:spPr>
          <a:xfrm rot="0">
            <a:off x="9857832" y="6493500"/>
            <a:ext cx="2597131"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a:t>
            </a:r>
          </a:p>
        </p:txBody>
      </p:sp>
      <p:sp>
        <p:nvSpPr>
          <p:cNvPr name="TextBox 28" id="28"/>
          <p:cNvSpPr txBox="true"/>
          <p:nvPr/>
        </p:nvSpPr>
        <p:spPr>
          <a:xfrm rot="0">
            <a:off x="9857832"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Elaborate on what you want to discuss. </a:t>
            </a:r>
          </a:p>
        </p:txBody>
      </p:sp>
      <p:grpSp>
        <p:nvGrpSpPr>
          <p:cNvPr name="Group 29" id="29"/>
          <p:cNvGrpSpPr/>
          <p:nvPr/>
        </p:nvGrpSpPr>
        <p:grpSpPr>
          <a:xfrm rot="0">
            <a:off x="14313714" y="4061323"/>
            <a:ext cx="1734953" cy="1734953"/>
            <a:chOff x="0" y="0"/>
            <a:chExt cx="812800" cy="812800"/>
          </a:xfrm>
        </p:grpSpPr>
        <p:sp>
          <p:nvSpPr>
            <p:cNvPr name="Freeform 30" id="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p:spPr>
        </p:sp>
        <p:sp>
          <p:nvSpPr>
            <p:cNvPr name="TextBox 31" id="31"/>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32" id="3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4772876" y="4520485"/>
            <a:ext cx="816631" cy="816631"/>
          </a:xfrm>
          <a:prstGeom prst="rect">
            <a:avLst/>
          </a:prstGeom>
        </p:spPr>
      </p:pic>
      <p:sp>
        <p:nvSpPr>
          <p:cNvPr name="TextBox 33" id="33"/>
          <p:cNvSpPr txBox="true"/>
          <p:nvPr/>
        </p:nvSpPr>
        <p:spPr>
          <a:xfrm rot="0">
            <a:off x="13882626" y="6493500"/>
            <a:ext cx="2597131" cy="100012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Add a main point</a:t>
            </a:r>
          </a:p>
        </p:txBody>
      </p:sp>
      <p:sp>
        <p:nvSpPr>
          <p:cNvPr name="TextBox 34" id="34"/>
          <p:cNvSpPr txBox="true"/>
          <p:nvPr/>
        </p:nvSpPr>
        <p:spPr>
          <a:xfrm rot="0">
            <a:off x="13882626"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387FC0"/>
                </a:solidFill>
                <a:latin typeface="Noto Serif"/>
              </a:rPr>
              <a:t>Elaborate on what you want to discuss. </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aphicFrame>
        <p:nvGraphicFramePr>
          <p:cNvPr name="Table 7" id="7"/>
          <p:cNvGraphicFramePr>
            <a:graphicFrameLocks noGrp="true"/>
          </p:cNvGraphicFramePr>
          <p:nvPr/>
        </p:nvGraphicFramePr>
        <p:xfrm>
          <a:off x="4202029" y="2528160"/>
          <a:ext cx="9895030" cy="3632813"/>
        </p:xfrm>
        <a:graphic>
          <a:graphicData uri="http://schemas.openxmlformats.org/drawingml/2006/table">
            <a:tbl>
              <a:tblPr/>
              <a:tblGrid>
                <a:gridCol w="4947515"/>
                <a:gridCol w="4947515"/>
              </a:tblGrid>
              <a:tr h="1146814">
                <a:tc rowSpan="2">
                  <a:txBody>
                    <a:bodyPr anchor="t" rtlCol="false"/>
                    <a:lstStyle/>
                    <a:p>
                      <a:pPr algn="just">
                        <a:lnSpc>
                          <a:spcPts val="6963"/>
                        </a:lnSpc>
                        <a:defRPr/>
                      </a:pPr>
                      <a:r>
                        <a:rPr lang="en-US" sz="4973">
                          <a:solidFill>
                            <a:srgbClr val="C0FAE2"/>
                          </a:solidFill>
                          <a:latin typeface="Poppins Medium Bold"/>
                        </a:rPr>
                        <a:t>S</a:t>
                      </a:r>
                      <a:endParaRPr lang="en-US" sz="1100"/>
                    </a:p>
                    <a:p>
                      <a:pPr algn="just">
                        <a:lnSpc>
                          <a:spcPts val="2984"/>
                        </a:lnSpc>
                      </a:pPr>
                      <a:r>
                        <a:rPr lang="en-US" sz="2131">
                          <a:solidFill>
                            <a:srgbClr val="C0FAE2"/>
                          </a:solidFill>
                          <a:latin typeface="Poppins Medium Bold"/>
                        </a:rPr>
                        <a:t>Strengths</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17CD80"/>
                    </a:solidFill>
                  </a:tcPr>
                </a:tc>
                <a:tc rowSpan="2">
                  <a:txBody>
                    <a:bodyPr anchor="t" rtlCol="false"/>
                    <a:lstStyle/>
                    <a:p>
                      <a:pPr algn="just">
                        <a:lnSpc>
                          <a:spcPts val="6963"/>
                        </a:lnSpc>
                        <a:defRPr/>
                      </a:pPr>
                      <a:r>
                        <a:rPr lang="en-US" sz="4973">
                          <a:solidFill>
                            <a:srgbClr val="C0D1D4"/>
                          </a:solidFill>
                          <a:latin typeface="Poppins Medium"/>
                        </a:rPr>
                        <a:t>W</a:t>
                      </a:r>
                      <a:endParaRPr lang="en-US" sz="1100"/>
                    </a:p>
                    <a:p>
                      <a:pPr algn="just">
                        <a:lnSpc>
                          <a:spcPts val="2984"/>
                        </a:lnSpc>
                      </a:pPr>
                      <a:r>
                        <a:rPr lang="en-US" sz="2131">
                          <a:solidFill>
                            <a:srgbClr val="C0D1D4"/>
                          </a:solidFill>
                          <a:latin typeface="Poppins Medium"/>
                        </a:rPr>
                        <a:t>Weaknesses</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84A29F"/>
                    </a:solidFill>
                  </a:tcPr>
                </a:tc>
              </a:tr>
              <a:tr h="701036">
                <a:tc vMerge="true">
                  <a:txBody>
                    <a:bodyPr anchor="t" rtlCol="false"/>
                    <a:lstStyle/>
                    <a:p>
                      <a:pPr algn="just">
                        <a:lnSpc>
                          <a:spcPts val="6963"/>
                        </a:lnSpc>
                        <a:defRPr/>
                      </a:pPr>
                      <a:r>
                        <a:rPr lang="en-US" sz="4973">
                          <a:solidFill>
                            <a:srgbClr val="C0FAE2"/>
                          </a:solidFill>
                          <a:latin typeface="Poppins Medium Bold"/>
                        </a:rPr>
                        <a:t>S</a:t>
                      </a:r>
                      <a:endParaRPr lang="en-US" sz="1100"/>
                    </a:p>
                    <a:p>
                      <a:pPr algn="just">
                        <a:lnSpc>
                          <a:spcPts val="2984"/>
                        </a:lnSpc>
                      </a:pPr>
                      <a:r>
                        <a:rPr lang="en-US" sz="2131">
                          <a:solidFill>
                            <a:srgbClr val="C0FAE2"/>
                          </a:solidFill>
                          <a:latin typeface="Poppins Medium Bold"/>
                        </a:rPr>
                        <a:t>Strengths</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17CD80"/>
                    </a:solidFill>
                  </a:tcPr>
                </a:tc>
                <a:tc vMerge="true">
                  <a:txBody>
                    <a:bodyPr anchor="t" rtlCol="false"/>
                    <a:lstStyle/>
                    <a:p>
                      <a:pPr algn="just">
                        <a:lnSpc>
                          <a:spcPts val="6963"/>
                        </a:lnSpc>
                        <a:defRPr/>
                      </a:pPr>
                      <a:r>
                        <a:rPr lang="en-US" sz="4973">
                          <a:solidFill>
                            <a:srgbClr val="C0D1D4"/>
                          </a:solidFill>
                          <a:latin typeface="Poppins Medium"/>
                        </a:rPr>
                        <a:t>W</a:t>
                      </a:r>
                      <a:endParaRPr lang="en-US" sz="1100"/>
                    </a:p>
                    <a:p>
                      <a:pPr algn="just">
                        <a:lnSpc>
                          <a:spcPts val="2984"/>
                        </a:lnSpc>
                      </a:pPr>
                      <a:r>
                        <a:rPr lang="en-US" sz="2131">
                          <a:solidFill>
                            <a:srgbClr val="C0D1D4"/>
                          </a:solidFill>
                          <a:latin typeface="Poppins Medium"/>
                        </a:rPr>
                        <a:t>Weaknesses</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84A29F"/>
                    </a:solidFill>
                  </a:tcPr>
                </a:tc>
              </a:tr>
              <a:tr h="1784963">
                <a:tc>
                  <a:txBody>
                    <a:bodyPr anchor="t" rtlCol="false"/>
                    <a:lstStyle/>
                    <a:p>
                      <a:pPr algn="just" marL="306799" indent="-153400" lvl="1">
                        <a:lnSpc>
                          <a:spcPts val="2842"/>
                        </a:lnSpc>
                        <a:buFont typeface="Arial"/>
                        <a:buChar char="•"/>
                        <a:defRPr/>
                      </a:pPr>
                      <a:r>
                        <a:rPr lang="en-US" sz="1421">
                          <a:solidFill>
                            <a:srgbClr val="387FC0"/>
                          </a:solidFill>
                          <a:latin typeface="Noto Serif"/>
                        </a:rPr>
                        <a:t>What are you doing well? </a:t>
                      </a:r>
                      <a:endParaRPr lang="en-US" sz="1100"/>
                    </a:p>
                    <a:p>
                      <a:pPr algn="just" marL="306799" indent="-153400" lvl="1">
                        <a:lnSpc>
                          <a:spcPts val="2842"/>
                        </a:lnSpc>
                        <a:buFont typeface="Arial"/>
                        <a:buChar char="•"/>
                      </a:pPr>
                      <a:r>
                        <a:rPr lang="en-US" sz="1421">
                          <a:solidFill>
                            <a:srgbClr val="387FC0"/>
                          </a:solidFill>
                          <a:latin typeface="Noto Serif"/>
                        </a:rPr>
                        <a:t>What sets you apart? </a:t>
                      </a:r>
                    </a:p>
                    <a:p>
                      <a:pPr algn="just">
                        <a:lnSpc>
                          <a:spcPts val="2842"/>
                        </a:lnSpc>
                      </a:pPr>
                      <a:r>
                        <a:rPr lang="en-US" sz="1421">
                          <a:solidFill>
                            <a:srgbClr val="387FC0"/>
                          </a:solidFill>
                          <a:latin typeface="Noto Serif"/>
                        </a:rPr>
                        <a:t>       </a:t>
                      </a:r>
                      <a:r>
                        <a:rPr lang="en-US" sz="1421">
                          <a:solidFill>
                            <a:srgbClr val="387FC0"/>
                          </a:solidFill>
                          <a:latin typeface="Noto Serif"/>
                        </a:rPr>
                        <a:t>What are your good qualities?</a:t>
                      </a:r>
                    </a:p>
                  </a:txBody>
                  <a:tcPr marL="169191" marR="169191" marT="169191" marB="169191"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FFF"/>
                    </a:solidFill>
                  </a:tcPr>
                </a:tc>
                <a:tc>
                  <a:txBody>
                    <a:bodyPr anchor="t" rtlCol="false"/>
                    <a:lstStyle/>
                    <a:p>
                      <a:pPr algn="l" marL="306799" indent="-153400" lvl="1">
                        <a:lnSpc>
                          <a:spcPts val="2842"/>
                        </a:lnSpc>
                        <a:buFont typeface="Arial"/>
                        <a:buChar char="•"/>
                        <a:defRPr/>
                      </a:pPr>
                      <a:r>
                        <a:rPr lang="en-US" sz="1421">
                          <a:solidFill>
                            <a:srgbClr val="387FC0"/>
                          </a:solidFill>
                          <a:latin typeface="Noto Serif"/>
                        </a:rPr>
                        <a:t>Where do you need to improve? </a:t>
                      </a:r>
                      <a:endParaRPr lang="en-US" sz="1100"/>
                    </a:p>
                    <a:p>
                      <a:pPr marL="306799" indent="-153400" lvl="1">
                        <a:lnSpc>
                          <a:spcPts val="2842"/>
                        </a:lnSpc>
                        <a:buFont typeface="Arial"/>
                        <a:buChar char="•"/>
                      </a:pPr>
                      <a:r>
                        <a:rPr lang="en-US" sz="1421">
                          <a:solidFill>
                            <a:srgbClr val="387FC0"/>
                          </a:solidFill>
                          <a:latin typeface="Noto Serif"/>
                        </a:rPr>
                        <a:t>Are resources adequate? </a:t>
                      </a:r>
                    </a:p>
                    <a:p>
                      <a:pPr>
                        <a:lnSpc>
                          <a:spcPts val="2842"/>
                        </a:lnSpc>
                      </a:pPr>
                      <a:r>
                        <a:rPr lang="en-US" sz="1421">
                          <a:solidFill>
                            <a:srgbClr val="387FC0"/>
                          </a:solidFill>
                          <a:latin typeface="Noto Serif"/>
                        </a:rPr>
                        <a:t>      </a:t>
                      </a:r>
                      <a:r>
                        <a:rPr lang="en-US" sz="1421">
                          <a:solidFill>
                            <a:srgbClr val="387FC0"/>
                          </a:solidFill>
                          <a:latin typeface="Noto Serif"/>
                        </a:rPr>
                        <a:t>What do others do better than you?</a:t>
                      </a:r>
                    </a:p>
                  </a:txBody>
                  <a:tcPr marL="169191" marR="169191" marT="169191" marB="169191"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FFF"/>
                    </a:solidFill>
                  </a:tcPr>
                </a:tc>
              </a:tr>
            </a:tbl>
          </a:graphicData>
        </a:graphic>
      </p:graphicFrame>
      <p:graphicFrame>
        <p:nvGraphicFramePr>
          <p:cNvPr name="Table 8" id="8"/>
          <p:cNvGraphicFramePr>
            <a:graphicFrameLocks noGrp="true"/>
          </p:cNvGraphicFramePr>
          <p:nvPr/>
        </p:nvGraphicFramePr>
        <p:xfrm>
          <a:off x="4202029" y="5992306"/>
          <a:ext cx="9895030" cy="3641273"/>
        </p:xfrm>
        <a:graphic>
          <a:graphicData uri="http://schemas.openxmlformats.org/drawingml/2006/table">
            <a:tbl>
              <a:tblPr/>
              <a:tblGrid>
                <a:gridCol w="4947515"/>
                <a:gridCol w="4947515"/>
              </a:tblGrid>
              <a:tr h="1847850">
                <a:tc>
                  <a:txBody>
                    <a:bodyPr anchor="t" rtlCol="false"/>
                    <a:lstStyle/>
                    <a:p>
                      <a:pPr algn="just">
                        <a:lnSpc>
                          <a:spcPts val="6963"/>
                        </a:lnSpc>
                        <a:defRPr/>
                      </a:pPr>
                      <a:r>
                        <a:rPr lang="en-US" sz="4973">
                          <a:solidFill>
                            <a:srgbClr val="CEC0FF"/>
                          </a:solidFill>
                          <a:latin typeface="Poppins Medium Bold"/>
                        </a:rPr>
                        <a:t>O</a:t>
                      </a:r>
                      <a:endParaRPr lang="en-US" sz="1100"/>
                    </a:p>
                    <a:p>
                      <a:pPr algn="just">
                        <a:lnSpc>
                          <a:spcPts val="2984"/>
                        </a:lnSpc>
                      </a:pPr>
                      <a:r>
                        <a:rPr lang="en-US" sz="2131">
                          <a:solidFill>
                            <a:srgbClr val="CEC0FF"/>
                          </a:solidFill>
                          <a:latin typeface="Poppins Medium Bold"/>
                        </a:rPr>
                        <a:t>Opportunities </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986CFF"/>
                    </a:solidFill>
                  </a:tcPr>
                </a:tc>
                <a:tc>
                  <a:txBody>
                    <a:bodyPr anchor="t" rtlCol="false"/>
                    <a:lstStyle/>
                    <a:p>
                      <a:pPr algn="l">
                        <a:lnSpc>
                          <a:spcPts val="6963"/>
                        </a:lnSpc>
                        <a:defRPr/>
                      </a:pPr>
                      <a:r>
                        <a:rPr lang="en-US" sz="4973">
                          <a:solidFill>
                            <a:srgbClr val="E8D2BC"/>
                          </a:solidFill>
                          <a:latin typeface="Poppins Medium Bold"/>
                        </a:rPr>
                        <a:t>T</a:t>
                      </a:r>
                      <a:endParaRPr lang="en-US" sz="1100"/>
                    </a:p>
                    <a:p>
                      <a:pPr>
                        <a:lnSpc>
                          <a:spcPts val="2984"/>
                        </a:lnSpc>
                      </a:pPr>
                      <a:r>
                        <a:rPr lang="en-US" sz="2131">
                          <a:solidFill>
                            <a:srgbClr val="E8D2BC"/>
                          </a:solidFill>
                          <a:latin typeface="Poppins Medium Bold"/>
                        </a:rPr>
                        <a:t>Threats</a:t>
                      </a:r>
                    </a:p>
                  </a:txBody>
                  <a:tcPr marL="169191" marR="169191" marT="169191" marB="169191"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EC5443"/>
                    </a:solidFill>
                  </a:tcPr>
                </a:tc>
              </a:tr>
              <a:tr h="1793423">
                <a:tc>
                  <a:txBody>
                    <a:bodyPr anchor="t" rtlCol="false"/>
                    <a:lstStyle/>
                    <a:p>
                      <a:pPr algn="l" marL="306799" indent="-153400" lvl="1">
                        <a:lnSpc>
                          <a:spcPts val="2842"/>
                        </a:lnSpc>
                        <a:buFont typeface="Arial"/>
                        <a:buChar char="•"/>
                        <a:defRPr/>
                      </a:pPr>
                      <a:r>
                        <a:rPr lang="en-US" sz="1421">
                          <a:solidFill>
                            <a:srgbClr val="387FC0"/>
                          </a:solidFill>
                          <a:latin typeface="Noto Serif"/>
                        </a:rPr>
                        <a:t>What are your goals? </a:t>
                      </a:r>
                      <a:endParaRPr lang="en-US" sz="1100"/>
                    </a:p>
                    <a:p>
                      <a:pPr marL="306799" indent="-153400" lvl="1">
                        <a:lnSpc>
                          <a:spcPts val="2842"/>
                        </a:lnSpc>
                        <a:buFont typeface="Arial"/>
                        <a:buChar char="•"/>
                      </a:pPr>
                      <a:r>
                        <a:rPr lang="en-US" sz="1421">
                          <a:solidFill>
                            <a:srgbClr val="387FC0"/>
                          </a:solidFill>
                          <a:latin typeface="Noto Serif"/>
                        </a:rPr>
                        <a:t>Are demands shifting? How can it be improved?</a:t>
                      </a:r>
                    </a:p>
                  </a:txBody>
                  <a:tcPr marL="169191" marR="169191" marT="169191" marB="169191"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FFF"/>
                    </a:solidFill>
                  </a:tcPr>
                </a:tc>
                <a:tc>
                  <a:txBody>
                    <a:bodyPr anchor="t" rtlCol="false"/>
                    <a:lstStyle/>
                    <a:p>
                      <a:pPr algn="l" marL="306799" indent="-153400" lvl="1">
                        <a:lnSpc>
                          <a:spcPts val="2842"/>
                        </a:lnSpc>
                        <a:buFont typeface="Arial"/>
                        <a:buChar char="•"/>
                        <a:defRPr/>
                      </a:pPr>
                      <a:r>
                        <a:rPr lang="en-US" sz="1421">
                          <a:solidFill>
                            <a:srgbClr val="387FC0"/>
                          </a:solidFill>
                          <a:latin typeface="Noto Serif"/>
                        </a:rPr>
                        <a:t>What are the blockers you're facing? </a:t>
                      </a:r>
                      <a:endParaRPr lang="en-US" sz="1100"/>
                    </a:p>
                    <a:p>
                      <a:pPr marL="306799" indent="-153400" lvl="1">
                        <a:lnSpc>
                          <a:spcPts val="2842"/>
                        </a:lnSpc>
                        <a:buFont typeface="Arial"/>
                        <a:buChar char="•"/>
                      </a:pPr>
                      <a:r>
                        <a:rPr lang="en-US" sz="1421">
                          <a:solidFill>
                            <a:srgbClr val="387FC0"/>
                          </a:solidFill>
                          <a:latin typeface="Noto Serif"/>
                        </a:rPr>
                        <a:t>What are factors outside of your control?</a:t>
                      </a:r>
                    </a:p>
                  </a:txBody>
                  <a:tcPr marL="169191" marR="169191" marT="169191" marB="169191"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FFF"/>
                    </a:solidFill>
                  </a:tcPr>
                </a:tc>
              </a:tr>
            </a:tbl>
          </a:graphicData>
        </a:graphic>
      </p:graphicFrame>
      <p:pic>
        <p:nvPicPr>
          <p:cNvPr name="Picture 9" id="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914612" y="2972260"/>
            <a:ext cx="870907" cy="870907"/>
          </a:xfrm>
          <a:prstGeom prst="rect">
            <a:avLst/>
          </a:prstGeom>
        </p:spPr>
      </p:pic>
      <p:pic>
        <p:nvPicPr>
          <p:cNvPr name="Picture 10" id="1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922234" y="2912922"/>
            <a:ext cx="870907" cy="870907"/>
          </a:xfrm>
          <a:prstGeom prst="rect">
            <a:avLst/>
          </a:prstGeom>
        </p:spPr>
      </p:pic>
      <p:pic>
        <p:nvPicPr>
          <p:cNvPr name="Picture 11" id="1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2922234" y="6433167"/>
            <a:ext cx="870907" cy="870907"/>
          </a:xfrm>
          <a:prstGeom prst="rect">
            <a:avLst/>
          </a:prstGeom>
        </p:spPr>
      </p:pic>
      <p:pic>
        <p:nvPicPr>
          <p:cNvPr name="Picture 12" id="1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7914612" y="6433167"/>
            <a:ext cx="870907" cy="870907"/>
          </a:xfrm>
          <a:prstGeom prst="rect">
            <a:avLst/>
          </a:prstGeom>
        </p:spPr>
      </p:pic>
      <p:sp>
        <p:nvSpPr>
          <p:cNvPr name="TextBox 13" id="13"/>
          <p:cNvSpPr txBox="true"/>
          <p:nvPr/>
        </p:nvSpPr>
        <p:spPr>
          <a:xfrm rot="0">
            <a:off x="4759993" y="801909"/>
            <a:ext cx="8768013" cy="1200150"/>
          </a:xfrm>
          <a:prstGeom prst="rect">
            <a:avLst/>
          </a:prstGeom>
        </p:spPr>
        <p:txBody>
          <a:bodyPr anchor="t" rtlCol="false" tIns="0" lIns="0" bIns="0" rIns="0">
            <a:spAutoFit/>
          </a:bodyPr>
          <a:lstStyle/>
          <a:p>
            <a:pPr algn="ctr" marL="0" indent="0" lvl="0">
              <a:lnSpc>
                <a:spcPts val="8880"/>
              </a:lnSpc>
              <a:spcBef>
                <a:spcPct val="0"/>
              </a:spcBef>
            </a:pPr>
            <a:r>
              <a:rPr lang="en-US" sz="7400">
                <a:solidFill>
                  <a:srgbClr val="094886"/>
                </a:solidFill>
                <a:latin typeface="Poppins Medium Bold"/>
              </a:rPr>
              <a:t>SWOT</a:t>
            </a:r>
            <a:r>
              <a:rPr lang="en-US" sz="7400" u="none">
                <a:solidFill>
                  <a:srgbClr val="094886"/>
                </a:solidFill>
                <a:latin typeface="Poppins Medium Bold"/>
              </a:rPr>
              <a:t> analysis</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69130"/>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28700" y="971398"/>
            <a:ext cx="16230600"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Add a Chart Page</a:t>
            </a:r>
          </a:p>
        </p:txBody>
      </p:sp>
      <p:grpSp>
        <p:nvGrpSpPr>
          <p:cNvPr name="Group 8" id="8"/>
          <p:cNvGrpSpPr/>
          <p:nvPr/>
        </p:nvGrpSpPr>
        <p:grpSpPr>
          <a:xfrm rot="0">
            <a:off x="5642189" y="5473542"/>
            <a:ext cx="7333290" cy="332349"/>
            <a:chOff x="0" y="0"/>
            <a:chExt cx="9777720" cy="443132"/>
          </a:xfrm>
        </p:grpSpPr>
        <p:sp>
          <p:nvSpPr>
            <p:cNvPr name="AutoShape 9" id="9"/>
            <p:cNvSpPr/>
            <p:nvPr/>
          </p:nvSpPr>
          <p:spPr>
            <a:xfrm rot="8041">
              <a:off x="46" y="380896"/>
              <a:ext cx="9777628" cy="0"/>
            </a:xfrm>
            <a:prstGeom prst="line">
              <a:avLst/>
            </a:prstGeom>
            <a:ln cap="flat" w="50800">
              <a:solidFill>
                <a:srgbClr val="17CD80"/>
              </a:solidFill>
              <a:prstDash val="solid"/>
              <a:headEnd type="none" len="sm" w="sm"/>
              <a:tailEnd type="none" len="sm" w="sm"/>
            </a:ln>
          </p:spPr>
        </p:sp>
        <p:sp>
          <p:nvSpPr>
            <p:cNvPr name="AutoShape 10" id="10"/>
            <p:cNvSpPr/>
            <p:nvPr/>
          </p:nvSpPr>
          <p:spPr>
            <a:xfrm rot="5400552">
              <a:off x="4268936" y="159330"/>
              <a:ext cx="369452" cy="0"/>
            </a:xfrm>
            <a:prstGeom prst="line">
              <a:avLst/>
            </a:prstGeom>
            <a:ln cap="flat" w="50800">
              <a:solidFill>
                <a:srgbClr val="17CD80"/>
              </a:solidFill>
              <a:prstDash val="solid"/>
              <a:headEnd type="none" len="sm" w="sm"/>
              <a:tailEnd type="none" len="sm" w="sm"/>
            </a:ln>
          </p:spPr>
        </p:sp>
      </p:grpSp>
      <p:grpSp>
        <p:nvGrpSpPr>
          <p:cNvPr name="Group 11" id="11"/>
          <p:cNvGrpSpPr/>
          <p:nvPr/>
        </p:nvGrpSpPr>
        <p:grpSpPr>
          <a:xfrm rot="0">
            <a:off x="11795209" y="6308694"/>
            <a:ext cx="3878638" cy="639632"/>
            <a:chOff x="0" y="0"/>
            <a:chExt cx="5171517" cy="852842"/>
          </a:xfrm>
        </p:grpSpPr>
        <p:sp>
          <p:nvSpPr>
            <p:cNvPr name="AutoShape 12" id="12"/>
            <p:cNvSpPr/>
            <p:nvPr/>
          </p:nvSpPr>
          <p:spPr>
            <a:xfrm rot="10783031">
              <a:off x="94" y="407555"/>
              <a:ext cx="5145929" cy="0"/>
            </a:xfrm>
            <a:prstGeom prst="line">
              <a:avLst/>
            </a:prstGeom>
            <a:ln cap="flat" w="50800">
              <a:solidFill>
                <a:srgbClr val="17CD80"/>
              </a:solidFill>
              <a:prstDash val="solid"/>
              <a:headEnd type="none" len="sm" w="sm"/>
              <a:tailEnd type="none" len="sm" w="sm"/>
            </a:ln>
          </p:spPr>
        </p:sp>
        <p:sp>
          <p:nvSpPr>
            <p:cNvPr name="AutoShape 13" id="13"/>
            <p:cNvSpPr/>
            <p:nvPr/>
          </p:nvSpPr>
          <p:spPr>
            <a:xfrm rot="5400000">
              <a:off x="-184544" y="617499"/>
              <a:ext cx="419887" cy="0"/>
            </a:xfrm>
            <a:prstGeom prst="line">
              <a:avLst/>
            </a:prstGeom>
            <a:ln cap="flat" w="50800">
              <a:solidFill>
                <a:srgbClr val="094886"/>
              </a:solidFill>
              <a:prstDash val="solid"/>
              <a:headEnd type="none" len="sm" w="sm"/>
              <a:tailEnd type="none" len="sm" w="sm"/>
            </a:ln>
          </p:spPr>
        </p:sp>
        <p:sp>
          <p:nvSpPr>
            <p:cNvPr name="AutoShape 14" id="14"/>
            <p:cNvSpPr/>
            <p:nvPr/>
          </p:nvSpPr>
          <p:spPr>
            <a:xfrm rot="5400000">
              <a:off x="4936174" y="579399"/>
              <a:ext cx="419887" cy="0"/>
            </a:xfrm>
            <a:prstGeom prst="line">
              <a:avLst/>
            </a:prstGeom>
            <a:ln cap="flat" w="50800">
              <a:solidFill>
                <a:srgbClr val="094886"/>
              </a:solidFill>
              <a:prstDash val="solid"/>
              <a:headEnd type="none" len="sm" w="sm"/>
              <a:tailEnd type="none" len="sm" w="sm"/>
            </a:ln>
          </p:spPr>
        </p:sp>
        <p:sp>
          <p:nvSpPr>
            <p:cNvPr name="AutoShape 15" id="15"/>
            <p:cNvSpPr/>
            <p:nvPr/>
          </p:nvSpPr>
          <p:spPr>
            <a:xfrm rot="5399498">
              <a:off x="2369283" y="178379"/>
              <a:ext cx="407552" cy="0"/>
            </a:xfrm>
            <a:prstGeom prst="line">
              <a:avLst/>
            </a:prstGeom>
            <a:ln cap="flat" w="50800">
              <a:solidFill>
                <a:srgbClr val="094886"/>
              </a:solidFill>
              <a:prstDash val="solid"/>
              <a:headEnd type="none" len="sm" w="sm"/>
              <a:tailEnd type="none" len="sm" w="sm"/>
            </a:ln>
          </p:spPr>
        </p:sp>
      </p:grpSp>
      <p:grpSp>
        <p:nvGrpSpPr>
          <p:cNvPr name="Group 16" id="16"/>
          <p:cNvGrpSpPr/>
          <p:nvPr/>
        </p:nvGrpSpPr>
        <p:grpSpPr>
          <a:xfrm rot="0">
            <a:off x="2943821" y="6308694"/>
            <a:ext cx="3878638" cy="639632"/>
            <a:chOff x="0" y="0"/>
            <a:chExt cx="5171517" cy="852842"/>
          </a:xfrm>
        </p:grpSpPr>
        <p:sp>
          <p:nvSpPr>
            <p:cNvPr name="AutoShape 17" id="17"/>
            <p:cNvSpPr/>
            <p:nvPr/>
          </p:nvSpPr>
          <p:spPr>
            <a:xfrm rot="10783031">
              <a:off x="94" y="407555"/>
              <a:ext cx="5145929" cy="0"/>
            </a:xfrm>
            <a:prstGeom prst="line">
              <a:avLst/>
            </a:prstGeom>
            <a:ln cap="flat" w="50800">
              <a:solidFill>
                <a:srgbClr val="17CD80"/>
              </a:solidFill>
              <a:prstDash val="solid"/>
              <a:headEnd type="none" len="sm" w="sm"/>
              <a:tailEnd type="none" len="sm" w="sm"/>
            </a:ln>
          </p:spPr>
        </p:sp>
        <p:sp>
          <p:nvSpPr>
            <p:cNvPr name="AutoShape 18" id="18"/>
            <p:cNvSpPr/>
            <p:nvPr/>
          </p:nvSpPr>
          <p:spPr>
            <a:xfrm rot="5400000">
              <a:off x="-184544" y="617499"/>
              <a:ext cx="419887" cy="0"/>
            </a:xfrm>
            <a:prstGeom prst="line">
              <a:avLst/>
            </a:prstGeom>
            <a:ln cap="flat" w="50800">
              <a:solidFill>
                <a:srgbClr val="17CD80"/>
              </a:solidFill>
              <a:prstDash val="solid"/>
              <a:headEnd type="none" len="sm" w="sm"/>
              <a:tailEnd type="none" len="sm" w="sm"/>
            </a:ln>
          </p:spPr>
        </p:sp>
        <p:sp>
          <p:nvSpPr>
            <p:cNvPr name="AutoShape 19" id="19"/>
            <p:cNvSpPr/>
            <p:nvPr/>
          </p:nvSpPr>
          <p:spPr>
            <a:xfrm rot="5400000">
              <a:off x="4936174" y="579399"/>
              <a:ext cx="419887" cy="0"/>
            </a:xfrm>
            <a:prstGeom prst="line">
              <a:avLst/>
            </a:prstGeom>
            <a:ln cap="flat" w="50800">
              <a:solidFill>
                <a:srgbClr val="17CD80"/>
              </a:solidFill>
              <a:prstDash val="solid"/>
              <a:headEnd type="none" len="sm" w="sm"/>
              <a:tailEnd type="none" len="sm" w="sm"/>
            </a:ln>
          </p:spPr>
        </p:sp>
        <p:sp>
          <p:nvSpPr>
            <p:cNvPr name="AutoShape 20" id="20"/>
            <p:cNvSpPr/>
            <p:nvPr/>
          </p:nvSpPr>
          <p:spPr>
            <a:xfrm rot="5399498">
              <a:off x="2369283" y="178379"/>
              <a:ext cx="407552" cy="0"/>
            </a:xfrm>
            <a:prstGeom prst="line">
              <a:avLst/>
            </a:prstGeom>
            <a:ln cap="flat" w="50800">
              <a:solidFill>
                <a:srgbClr val="17CD80"/>
              </a:solidFill>
              <a:prstDash val="solid"/>
              <a:headEnd type="none" len="sm" w="sm"/>
              <a:tailEnd type="none" len="sm" w="sm"/>
            </a:ln>
          </p:spPr>
        </p:sp>
      </p:grpSp>
      <p:grpSp>
        <p:nvGrpSpPr>
          <p:cNvPr name="Group 21" id="21"/>
          <p:cNvGrpSpPr/>
          <p:nvPr/>
        </p:nvGrpSpPr>
        <p:grpSpPr>
          <a:xfrm rot="0">
            <a:off x="4124090" y="3653259"/>
            <a:ext cx="1518099" cy="2647044"/>
            <a:chOff x="0" y="0"/>
            <a:chExt cx="2024132" cy="3529392"/>
          </a:xfrm>
        </p:grpSpPr>
        <p:grpSp>
          <p:nvGrpSpPr>
            <p:cNvPr name="Group 22" id="22"/>
            <p:cNvGrpSpPr/>
            <p:nvPr/>
          </p:nvGrpSpPr>
          <p:grpSpPr>
            <a:xfrm rot="0">
              <a:off x="0" y="0"/>
              <a:ext cx="2024132" cy="3529392"/>
              <a:chOff x="0" y="0"/>
              <a:chExt cx="560586" cy="977470"/>
            </a:xfrm>
          </p:grpSpPr>
          <p:sp>
            <p:nvSpPr>
              <p:cNvPr name="Freeform 23" id="23"/>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24" id="24"/>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25" id="25"/>
            <p:cNvGrpSpPr>
              <a:grpSpLocks noChangeAspect="true"/>
            </p:cNvGrpSpPr>
            <p:nvPr/>
          </p:nvGrpSpPr>
          <p:grpSpPr>
            <a:xfrm rot="0">
              <a:off x="371910" y="456614"/>
              <a:ext cx="1280312" cy="1280307"/>
              <a:chOff x="0" y="0"/>
              <a:chExt cx="6350000" cy="6349975"/>
            </a:xfrm>
          </p:grpSpPr>
          <p:sp>
            <p:nvSpPr>
              <p:cNvPr name="Freeform 26" id="2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0" r="0" t="-25000" b="-25000"/>
                </a:stretch>
              </a:blipFill>
            </p:spPr>
          </p:sp>
        </p:grpSp>
        <p:sp>
          <p:nvSpPr>
            <p:cNvPr name="TextBox 27" id="27"/>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28" id="28"/>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29" id="29"/>
          <p:cNvGrpSpPr/>
          <p:nvPr/>
        </p:nvGrpSpPr>
        <p:grpSpPr>
          <a:xfrm rot="0">
            <a:off x="12975479" y="3653259"/>
            <a:ext cx="1518099" cy="2647044"/>
            <a:chOff x="0" y="0"/>
            <a:chExt cx="2024132" cy="3529392"/>
          </a:xfrm>
        </p:grpSpPr>
        <p:grpSp>
          <p:nvGrpSpPr>
            <p:cNvPr name="Group 30" id="30"/>
            <p:cNvGrpSpPr/>
            <p:nvPr/>
          </p:nvGrpSpPr>
          <p:grpSpPr>
            <a:xfrm rot="0">
              <a:off x="0" y="0"/>
              <a:ext cx="2024132" cy="3529392"/>
              <a:chOff x="0" y="0"/>
              <a:chExt cx="560586" cy="977470"/>
            </a:xfrm>
          </p:grpSpPr>
          <p:sp>
            <p:nvSpPr>
              <p:cNvPr name="Freeform 31" id="31"/>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32" id="3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33" id="33"/>
            <p:cNvGrpSpPr>
              <a:grpSpLocks noChangeAspect="true"/>
            </p:cNvGrpSpPr>
            <p:nvPr/>
          </p:nvGrpSpPr>
          <p:grpSpPr>
            <a:xfrm rot="0">
              <a:off x="371910" y="456614"/>
              <a:ext cx="1280312" cy="1280307"/>
              <a:chOff x="0" y="0"/>
              <a:chExt cx="6350000" cy="6349975"/>
            </a:xfrm>
          </p:grpSpPr>
          <p:sp>
            <p:nvSpPr>
              <p:cNvPr name="Freeform 34" id="3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25840" r="-95480" t="-17228" b="-96986"/>
                </a:stretch>
              </a:blipFill>
            </p:spPr>
          </p:sp>
        </p:grpSp>
        <p:sp>
          <p:nvSpPr>
            <p:cNvPr name="TextBox 35" id="35"/>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36" id="36"/>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37" id="37"/>
          <p:cNvGrpSpPr/>
          <p:nvPr/>
        </p:nvGrpSpPr>
        <p:grpSpPr>
          <a:xfrm rot="0">
            <a:off x="11036160" y="6841627"/>
            <a:ext cx="1518099" cy="2647044"/>
            <a:chOff x="0" y="0"/>
            <a:chExt cx="2024132" cy="3529392"/>
          </a:xfrm>
        </p:grpSpPr>
        <p:grpSp>
          <p:nvGrpSpPr>
            <p:cNvPr name="Group 38" id="38"/>
            <p:cNvGrpSpPr/>
            <p:nvPr/>
          </p:nvGrpSpPr>
          <p:grpSpPr>
            <a:xfrm rot="0">
              <a:off x="0" y="0"/>
              <a:ext cx="2024132" cy="3529392"/>
              <a:chOff x="0" y="0"/>
              <a:chExt cx="560586" cy="977470"/>
            </a:xfrm>
          </p:grpSpPr>
          <p:sp>
            <p:nvSpPr>
              <p:cNvPr name="Freeform 39" id="39"/>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40" id="40"/>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41" id="41"/>
            <p:cNvGrpSpPr>
              <a:grpSpLocks noChangeAspect="true"/>
            </p:cNvGrpSpPr>
            <p:nvPr/>
          </p:nvGrpSpPr>
          <p:grpSpPr>
            <a:xfrm rot="0">
              <a:off x="371910" y="456614"/>
              <a:ext cx="1280312" cy="1280307"/>
              <a:chOff x="0" y="0"/>
              <a:chExt cx="6350000" cy="6349975"/>
            </a:xfrm>
          </p:grpSpPr>
          <p:sp>
            <p:nvSpPr>
              <p:cNvPr name="Freeform 42" id="4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178369" r="-56324" t="-10963" b="-112166"/>
                </a:stretch>
              </a:blipFill>
            </p:spPr>
          </p:sp>
        </p:grpSp>
        <p:sp>
          <p:nvSpPr>
            <p:cNvPr name="TextBox 43" id="43"/>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44" id="44"/>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45" id="45"/>
          <p:cNvGrpSpPr/>
          <p:nvPr/>
        </p:nvGrpSpPr>
        <p:grpSpPr>
          <a:xfrm rot="0">
            <a:off x="2184771" y="6841627"/>
            <a:ext cx="1518099" cy="2647044"/>
            <a:chOff x="0" y="0"/>
            <a:chExt cx="2024132" cy="3529392"/>
          </a:xfrm>
        </p:grpSpPr>
        <p:grpSp>
          <p:nvGrpSpPr>
            <p:cNvPr name="Group 46" id="46"/>
            <p:cNvGrpSpPr/>
            <p:nvPr/>
          </p:nvGrpSpPr>
          <p:grpSpPr>
            <a:xfrm rot="0">
              <a:off x="0" y="0"/>
              <a:ext cx="2024132" cy="3529392"/>
              <a:chOff x="0" y="0"/>
              <a:chExt cx="560586" cy="977470"/>
            </a:xfrm>
          </p:grpSpPr>
          <p:sp>
            <p:nvSpPr>
              <p:cNvPr name="Freeform 47" id="47"/>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48" id="48"/>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49" id="49"/>
            <p:cNvGrpSpPr>
              <a:grpSpLocks noChangeAspect="true"/>
            </p:cNvGrpSpPr>
            <p:nvPr/>
          </p:nvGrpSpPr>
          <p:grpSpPr>
            <a:xfrm rot="0">
              <a:off x="371910" y="456614"/>
              <a:ext cx="1280312" cy="1280307"/>
              <a:chOff x="0" y="0"/>
              <a:chExt cx="6350000" cy="6349975"/>
            </a:xfrm>
          </p:grpSpPr>
          <p:sp>
            <p:nvSpPr>
              <p:cNvPr name="Freeform 50" id="50"/>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53191" r="-114997" t="0" b="-78793"/>
                </a:stretch>
              </a:blipFill>
            </p:spPr>
          </p:sp>
        </p:grpSp>
        <p:sp>
          <p:nvSpPr>
            <p:cNvPr name="TextBox 51" id="51"/>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52" id="52"/>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53" id="53"/>
          <p:cNvGrpSpPr/>
          <p:nvPr/>
        </p:nvGrpSpPr>
        <p:grpSpPr>
          <a:xfrm rot="0">
            <a:off x="14914798" y="6841627"/>
            <a:ext cx="1518099" cy="2647044"/>
            <a:chOff x="0" y="0"/>
            <a:chExt cx="2024132" cy="3529392"/>
          </a:xfrm>
        </p:grpSpPr>
        <p:grpSp>
          <p:nvGrpSpPr>
            <p:cNvPr name="Group 54" id="54"/>
            <p:cNvGrpSpPr/>
            <p:nvPr/>
          </p:nvGrpSpPr>
          <p:grpSpPr>
            <a:xfrm rot="0">
              <a:off x="0" y="0"/>
              <a:ext cx="2024132" cy="3529392"/>
              <a:chOff x="0" y="0"/>
              <a:chExt cx="560586" cy="977470"/>
            </a:xfrm>
          </p:grpSpPr>
          <p:sp>
            <p:nvSpPr>
              <p:cNvPr name="Freeform 55" id="55"/>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56" id="5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57" id="57"/>
            <p:cNvGrpSpPr>
              <a:grpSpLocks noChangeAspect="true"/>
            </p:cNvGrpSpPr>
            <p:nvPr/>
          </p:nvGrpSpPr>
          <p:grpSpPr>
            <a:xfrm rot="0">
              <a:off x="371910" y="456614"/>
              <a:ext cx="1280312" cy="1280307"/>
              <a:chOff x="0" y="0"/>
              <a:chExt cx="6350000" cy="6349975"/>
            </a:xfrm>
          </p:grpSpPr>
          <p:sp>
            <p:nvSpPr>
              <p:cNvPr name="Freeform 58" id="58"/>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89759" r="-73693" t="-3132" b="-72174"/>
                </a:stretch>
              </a:blipFill>
            </p:spPr>
          </p:sp>
        </p:grpSp>
        <p:sp>
          <p:nvSpPr>
            <p:cNvPr name="TextBox 59" id="59"/>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60" id="60"/>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61" id="61"/>
          <p:cNvGrpSpPr/>
          <p:nvPr/>
        </p:nvGrpSpPr>
        <p:grpSpPr>
          <a:xfrm rot="0">
            <a:off x="6063409" y="6841627"/>
            <a:ext cx="1518099" cy="2647044"/>
            <a:chOff x="0" y="0"/>
            <a:chExt cx="2024132" cy="3529392"/>
          </a:xfrm>
        </p:grpSpPr>
        <p:grpSp>
          <p:nvGrpSpPr>
            <p:cNvPr name="Group 62" id="62"/>
            <p:cNvGrpSpPr/>
            <p:nvPr/>
          </p:nvGrpSpPr>
          <p:grpSpPr>
            <a:xfrm rot="0">
              <a:off x="0" y="0"/>
              <a:ext cx="2024132" cy="3529392"/>
              <a:chOff x="0" y="0"/>
              <a:chExt cx="560586" cy="977470"/>
            </a:xfrm>
          </p:grpSpPr>
          <p:sp>
            <p:nvSpPr>
              <p:cNvPr name="Freeform 63" id="63"/>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64" id="64"/>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65" id="65"/>
            <p:cNvGrpSpPr>
              <a:grpSpLocks noChangeAspect="true"/>
            </p:cNvGrpSpPr>
            <p:nvPr/>
          </p:nvGrpSpPr>
          <p:grpSpPr>
            <a:xfrm rot="0">
              <a:off x="371910" y="456614"/>
              <a:ext cx="1280312" cy="1280307"/>
              <a:chOff x="0" y="0"/>
              <a:chExt cx="6350000" cy="6349975"/>
            </a:xfrm>
          </p:grpSpPr>
          <p:sp>
            <p:nvSpPr>
              <p:cNvPr name="Freeform 66" id="6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1"/>
                <a:stretch>
                  <a:fillRect l="-123578" r="-137972" t="-54818" b="-86518"/>
                </a:stretch>
              </a:blipFill>
            </p:spPr>
          </p:sp>
        </p:grpSp>
        <p:sp>
          <p:nvSpPr>
            <p:cNvPr name="TextBox 67" id="67"/>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68" id="68"/>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grpSp>
        <p:nvGrpSpPr>
          <p:cNvPr name="Group 69" id="69"/>
          <p:cNvGrpSpPr/>
          <p:nvPr/>
        </p:nvGrpSpPr>
        <p:grpSpPr>
          <a:xfrm rot="0">
            <a:off x="8242458" y="2818107"/>
            <a:ext cx="1518099" cy="2647044"/>
            <a:chOff x="0" y="0"/>
            <a:chExt cx="2024132" cy="3529392"/>
          </a:xfrm>
        </p:grpSpPr>
        <p:grpSp>
          <p:nvGrpSpPr>
            <p:cNvPr name="Group 70" id="70"/>
            <p:cNvGrpSpPr/>
            <p:nvPr/>
          </p:nvGrpSpPr>
          <p:grpSpPr>
            <a:xfrm rot="0">
              <a:off x="0" y="0"/>
              <a:ext cx="2024132" cy="3529392"/>
              <a:chOff x="0" y="0"/>
              <a:chExt cx="560586" cy="977470"/>
            </a:xfrm>
          </p:grpSpPr>
          <p:sp>
            <p:nvSpPr>
              <p:cNvPr name="Freeform 71" id="71"/>
              <p:cNvSpPr/>
              <p:nvPr/>
            </p:nvSpPr>
            <p:spPr>
              <a:xfrm flipH="false" flipV="false">
                <a:off x="0" y="0"/>
                <a:ext cx="560586" cy="977470"/>
              </a:xfrm>
              <a:custGeom>
                <a:avLst/>
                <a:gdLst/>
                <a:ahLst/>
                <a:cxnLst/>
                <a:rect r="r" b="b" t="t" l="l"/>
                <a:pathLst>
                  <a:path h="977470" w="560586">
                    <a:moveTo>
                      <a:pt x="185503" y="0"/>
                    </a:moveTo>
                    <a:lnTo>
                      <a:pt x="375084" y="0"/>
                    </a:lnTo>
                    <a:cubicBezTo>
                      <a:pt x="477534" y="0"/>
                      <a:pt x="560586" y="83052"/>
                      <a:pt x="560586" y="185503"/>
                    </a:cubicBezTo>
                    <a:lnTo>
                      <a:pt x="560586" y="791968"/>
                    </a:lnTo>
                    <a:cubicBezTo>
                      <a:pt x="560586" y="841166"/>
                      <a:pt x="541042" y="888349"/>
                      <a:pt x="506254" y="923138"/>
                    </a:cubicBezTo>
                    <a:cubicBezTo>
                      <a:pt x="471465" y="957926"/>
                      <a:pt x="424282" y="977470"/>
                      <a:pt x="375084" y="977470"/>
                    </a:cubicBezTo>
                    <a:lnTo>
                      <a:pt x="185503" y="977470"/>
                    </a:lnTo>
                    <a:cubicBezTo>
                      <a:pt x="83052" y="977470"/>
                      <a:pt x="0" y="894418"/>
                      <a:pt x="0" y="791968"/>
                    </a:cubicBezTo>
                    <a:lnTo>
                      <a:pt x="0" y="185503"/>
                    </a:lnTo>
                    <a:cubicBezTo>
                      <a:pt x="0" y="83052"/>
                      <a:pt x="83052" y="0"/>
                      <a:pt x="185503" y="0"/>
                    </a:cubicBezTo>
                    <a:close/>
                  </a:path>
                </a:pathLst>
              </a:custGeom>
              <a:solidFill>
                <a:srgbClr val="FFFFFF"/>
              </a:solidFill>
              <a:ln w="38100">
                <a:solidFill>
                  <a:srgbClr val="17CD80"/>
                </a:solidFill>
              </a:ln>
            </p:spPr>
          </p:sp>
          <p:sp>
            <p:nvSpPr>
              <p:cNvPr name="TextBox 72" id="7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73" id="73"/>
            <p:cNvGrpSpPr>
              <a:grpSpLocks noChangeAspect="true"/>
            </p:cNvGrpSpPr>
            <p:nvPr/>
          </p:nvGrpSpPr>
          <p:grpSpPr>
            <a:xfrm rot="0">
              <a:off x="371910" y="456614"/>
              <a:ext cx="1280312" cy="1280307"/>
              <a:chOff x="0" y="0"/>
              <a:chExt cx="6350000" cy="6349975"/>
            </a:xfrm>
          </p:grpSpPr>
          <p:sp>
            <p:nvSpPr>
              <p:cNvPr name="Freeform 74" id="7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97921" r="-35012" t="0" b="-56646"/>
                </a:stretch>
              </a:blipFill>
            </p:spPr>
          </p:sp>
        </p:grpSp>
        <p:sp>
          <p:nvSpPr>
            <p:cNvPr name="TextBox 75" id="75"/>
            <p:cNvSpPr txBox="true"/>
            <p:nvPr/>
          </p:nvSpPr>
          <p:spPr>
            <a:xfrm rot="0">
              <a:off x="273664" y="2025845"/>
              <a:ext cx="1476803" cy="552450"/>
            </a:xfrm>
            <a:prstGeom prst="rect">
              <a:avLst/>
            </a:prstGeom>
          </p:spPr>
          <p:txBody>
            <a:bodyPr anchor="t" rtlCol="false" tIns="0" lIns="0" bIns="0" rIns="0">
              <a:spAutoFit/>
            </a:bodyPr>
            <a:lstStyle/>
            <a:p>
              <a:pPr algn="ctr" marL="0" indent="0" lvl="0">
                <a:lnSpc>
                  <a:spcPts val="1641"/>
                </a:lnSpc>
                <a:spcBef>
                  <a:spcPct val="0"/>
                </a:spcBef>
              </a:pPr>
              <a:r>
                <a:rPr lang="en-US" sz="1367" u="none">
                  <a:solidFill>
                    <a:srgbClr val="094886"/>
                  </a:solidFill>
                  <a:latin typeface="Poppins Medium Bold"/>
                </a:rPr>
                <a:t> Name Surname</a:t>
              </a:r>
            </a:p>
          </p:txBody>
        </p:sp>
        <p:sp>
          <p:nvSpPr>
            <p:cNvPr name="TextBox 76" id="76"/>
            <p:cNvSpPr txBox="true"/>
            <p:nvPr/>
          </p:nvSpPr>
          <p:spPr>
            <a:xfrm rot="0">
              <a:off x="273664" y="2816052"/>
              <a:ext cx="1476803" cy="233408"/>
            </a:xfrm>
            <a:prstGeom prst="rect">
              <a:avLst/>
            </a:prstGeom>
          </p:spPr>
          <p:txBody>
            <a:bodyPr anchor="t" rtlCol="false" tIns="0" lIns="0" bIns="0" rIns="0">
              <a:spAutoFit/>
            </a:bodyPr>
            <a:lstStyle/>
            <a:p>
              <a:pPr algn="ctr">
                <a:lnSpc>
                  <a:spcPts val="1641"/>
                </a:lnSpc>
              </a:pPr>
              <a:r>
                <a:rPr lang="en-US" sz="820" spc="41">
                  <a:solidFill>
                    <a:srgbClr val="000000"/>
                  </a:solidFill>
                  <a:latin typeface="Noto Serif"/>
                </a:rPr>
                <a:t>Title or Position</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69130"/>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aphicFrame>
        <p:nvGraphicFramePr>
          <p:cNvPr name="Table 7" id="7"/>
          <p:cNvGraphicFramePr>
            <a:graphicFrameLocks noGrp="true"/>
          </p:cNvGraphicFramePr>
          <p:nvPr/>
        </p:nvGraphicFramePr>
        <p:xfrm>
          <a:off x="3082225" y="3228629"/>
          <a:ext cx="6278820" cy="6029671"/>
        </p:xfrm>
        <a:graphic>
          <a:graphicData uri="http://schemas.openxmlformats.org/drawingml/2006/table">
            <a:tbl>
              <a:tblPr/>
              <a:tblGrid>
                <a:gridCol w="6278820"/>
              </a:tblGrid>
              <a:tr h="1205934">
                <a:tc>
                  <a:txBody>
                    <a:bodyPr anchor="t" rtlCol="false"/>
                    <a:lstStyle/>
                    <a:p>
                      <a:pPr algn="just" marL="0" indent="0" lvl="0">
                        <a:lnSpc>
                          <a:spcPts val="4799"/>
                        </a:lnSpc>
                        <a:spcBef>
                          <a:spcPct val="0"/>
                        </a:spcBef>
                        <a:defRPr/>
                      </a:pPr>
                      <a:r>
                        <a:rPr lang="en-US" sz="2399" u="none">
                          <a:solidFill>
                            <a:srgbClr val="387FC0"/>
                          </a:solidFill>
                          <a:latin typeface="Poppins Medium"/>
                        </a:rPr>
                        <a:t>123 Anywhere St., Any City,ST 12345</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799"/>
                        </a:lnSpc>
                        <a:spcBef>
                          <a:spcPct val="0"/>
                        </a:spcBef>
                        <a:defRPr/>
                      </a:pPr>
                      <a:r>
                        <a:rPr lang="en-US" sz="2399" u="none">
                          <a:solidFill>
                            <a:srgbClr val="387FC0"/>
                          </a:solidFill>
                          <a:latin typeface="Poppins Medium"/>
                        </a:rPr>
                        <a:t>123-456-7890</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799"/>
                        </a:lnSpc>
                        <a:spcBef>
                          <a:spcPct val="0"/>
                        </a:spcBef>
                        <a:defRPr/>
                      </a:pPr>
                      <a:r>
                        <a:rPr lang="en-US" sz="2399" u="none">
                          <a:solidFill>
                            <a:srgbClr val="387FC0"/>
                          </a:solidFill>
                          <a:latin typeface="Poppins Medium"/>
                        </a:rPr>
                        <a:t>hello@reallygreatsite.com</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799"/>
                        </a:lnSpc>
                        <a:spcBef>
                          <a:spcPct val="0"/>
                        </a:spcBef>
                        <a:defRPr/>
                      </a:pPr>
                      <a:r>
                        <a:rPr lang="en-US" sz="2399" u="none">
                          <a:solidFill>
                            <a:srgbClr val="387FC0"/>
                          </a:solidFill>
                          <a:latin typeface="Poppins Medium"/>
                        </a:rPr>
                        <a:t>@reallygreatsite</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799"/>
                        </a:lnSpc>
                        <a:spcBef>
                          <a:spcPct val="0"/>
                        </a:spcBef>
                        <a:defRPr/>
                      </a:pPr>
                      <a:r>
                        <a:rPr lang="en-US" sz="2399" u="none">
                          <a:solidFill>
                            <a:srgbClr val="387FC0"/>
                          </a:solidFill>
                          <a:latin typeface="Poppins Medium"/>
                        </a:rPr>
                        <a:t>reallygreatsite.com</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bl>
          </a:graphicData>
        </a:graphic>
      </p:graphicFrame>
      <p:grpSp>
        <p:nvGrpSpPr>
          <p:cNvPr name="Group 8" id="8"/>
          <p:cNvGrpSpPr/>
          <p:nvPr/>
        </p:nvGrpSpPr>
        <p:grpSpPr>
          <a:xfrm rot="0">
            <a:off x="1744043" y="4485254"/>
            <a:ext cx="993237" cy="993237"/>
            <a:chOff x="0" y="0"/>
            <a:chExt cx="1324315" cy="1324315"/>
          </a:xfrm>
        </p:grpSpPr>
        <p:grpSp>
          <p:nvGrpSpPr>
            <p:cNvPr name="Group 9" id="9"/>
            <p:cNvGrpSpPr/>
            <p:nvPr/>
          </p:nvGrpSpPr>
          <p:grpSpPr>
            <a:xfrm rot="0">
              <a:off x="0" y="0"/>
              <a:ext cx="1324315" cy="1324315"/>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a:ln>
                <a:noFill/>
              </a:ln>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marL="0" indent="0" lvl="0">
                  <a:lnSpc>
                    <a:spcPts val="2939"/>
                  </a:lnSpc>
                  <a:spcBef>
                    <a:spcPct val="0"/>
                  </a:spcBef>
                </a:pPr>
              </a:p>
            </p:txBody>
          </p:sp>
        </p:grpSp>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22683" y="317500"/>
              <a:ext cx="661432" cy="661432"/>
            </a:xfrm>
            <a:prstGeom prst="rect">
              <a:avLst/>
            </a:prstGeom>
          </p:spPr>
        </p:pic>
      </p:grpSp>
      <p:grpSp>
        <p:nvGrpSpPr>
          <p:cNvPr name="Group 13" id="13"/>
          <p:cNvGrpSpPr/>
          <p:nvPr/>
        </p:nvGrpSpPr>
        <p:grpSpPr>
          <a:xfrm rot="0">
            <a:off x="1744043" y="5745190"/>
            <a:ext cx="993237" cy="993237"/>
            <a:chOff x="0" y="0"/>
            <a:chExt cx="1324315" cy="1324315"/>
          </a:xfrm>
        </p:grpSpPr>
        <p:grpSp>
          <p:nvGrpSpPr>
            <p:cNvPr name="Group 14" id="14"/>
            <p:cNvGrpSpPr/>
            <p:nvPr/>
          </p:nvGrpSpPr>
          <p:grpSpPr>
            <a:xfrm rot="0">
              <a:off x="0" y="0"/>
              <a:ext cx="1324315" cy="1324315"/>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a:ln>
                <a:noFill/>
              </a:ln>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marL="0" indent="0" lvl="0">
                  <a:lnSpc>
                    <a:spcPts val="2939"/>
                  </a:lnSpc>
                  <a:spcBef>
                    <a:spcPct val="0"/>
                  </a:spcBef>
                </a:pPr>
              </a:p>
            </p:txBody>
          </p:sp>
        </p:grpSp>
        <p:pic>
          <p:nvPicPr>
            <p:cNvPr name="Picture 17" id="1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442" y="331442"/>
              <a:ext cx="661432" cy="661432"/>
            </a:xfrm>
            <a:prstGeom prst="rect">
              <a:avLst/>
            </a:prstGeom>
          </p:spPr>
        </p:pic>
      </p:grpSp>
      <p:grpSp>
        <p:nvGrpSpPr>
          <p:cNvPr name="Group 18" id="18"/>
          <p:cNvGrpSpPr/>
          <p:nvPr/>
        </p:nvGrpSpPr>
        <p:grpSpPr>
          <a:xfrm rot="0">
            <a:off x="1744043" y="8265063"/>
            <a:ext cx="993237" cy="993237"/>
            <a:chOff x="0" y="0"/>
            <a:chExt cx="1324315" cy="1324315"/>
          </a:xfrm>
        </p:grpSpPr>
        <p:grpSp>
          <p:nvGrpSpPr>
            <p:cNvPr name="Group 19" id="19"/>
            <p:cNvGrpSpPr/>
            <p:nvPr/>
          </p:nvGrpSpPr>
          <p:grpSpPr>
            <a:xfrm rot="0">
              <a:off x="0" y="0"/>
              <a:ext cx="1324315" cy="1324315"/>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a:ln>
                <a:noFill/>
              </a:ln>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marL="0" indent="0" lvl="0">
                  <a:lnSpc>
                    <a:spcPts val="2939"/>
                  </a:lnSpc>
                  <a:spcBef>
                    <a:spcPct val="0"/>
                  </a:spcBef>
                </a:pPr>
              </a:p>
            </p:txBody>
          </p:sp>
        </p:grpSp>
        <p:pic>
          <p:nvPicPr>
            <p:cNvPr name="Picture 22" id="2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17276" y="331442"/>
              <a:ext cx="661432" cy="661432"/>
            </a:xfrm>
            <a:prstGeom prst="rect">
              <a:avLst/>
            </a:prstGeom>
          </p:spPr>
        </p:pic>
      </p:grpSp>
      <p:grpSp>
        <p:nvGrpSpPr>
          <p:cNvPr name="Group 23" id="23"/>
          <p:cNvGrpSpPr/>
          <p:nvPr/>
        </p:nvGrpSpPr>
        <p:grpSpPr>
          <a:xfrm rot="0">
            <a:off x="1744043" y="7005127"/>
            <a:ext cx="993237" cy="993237"/>
            <a:chOff x="0" y="0"/>
            <a:chExt cx="1324315" cy="1324315"/>
          </a:xfrm>
        </p:grpSpPr>
        <p:grpSp>
          <p:nvGrpSpPr>
            <p:cNvPr name="Group 24" id="24"/>
            <p:cNvGrpSpPr/>
            <p:nvPr/>
          </p:nvGrpSpPr>
          <p:grpSpPr>
            <a:xfrm rot="0">
              <a:off x="0" y="0"/>
              <a:ext cx="1324315" cy="1324315"/>
              <a:chOff x="0" y="0"/>
              <a:chExt cx="812800" cy="812800"/>
            </a:xfrm>
          </p:grpSpPr>
          <p:sp>
            <p:nvSpPr>
              <p:cNvPr name="Freeform 25" id="2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a:ln>
                <a:noFill/>
              </a:ln>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marL="0" indent="0" lvl="0">
                  <a:lnSpc>
                    <a:spcPts val="2939"/>
                  </a:lnSpc>
                  <a:spcBef>
                    <a:spcPct val="0"/>
                  </a:spcBef>
                </a:pPr>
              </a:p>
            </p:txBody>
          </p:sp>
        </p:grpSp>
        <p:pic>
          <p:nvPicPr>
            <p:cNvPr name="Picture 27" id="2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17276" y="342900"/>
              <a:ext cx="661432" cy="661432"/>
            </a:xfrm>
            <a:prstGeom prst="rect">
              <a:avLst/>
            </a:prstGeom>
          </p:spPr>
        </p:pic>
      </p:grpSp>
      <p:grpSp>
        <p:nvGrpSpPr>
          <p:cNvPr name="Group 28" id="28"/>
          <p:cNvGrpSpPr/>
          <p:nvPr/>
        </p:nvGrpSpPr>
        <p:grpSpPr>
          <a:xfrm rot="0">
            <a:off x="1744043" y="3228629"/>
            <a:ext cx="993237" cy="993237"/>
            <a:chOff x="0" y="0"/>
            <a:chExt cx="1324315" cy="1324315"/>
          </a:xfrm>
        </p:grpSpPr>
        <p:grpSp>
          <p:nvGrpSpPr>
            <p:cNvPr name="Group 29" id="29"/>
            <p:cNvGrpSpPr/>
            <p:nvPr/>
          </p:nvGrpSpPr>
          <p:grpSpPr>
            <a:xfrm rot="0">
              <a:off x="0" y="0"/>
              <a:ext cx="1324315" cy="1324315"/>
              <a:chOff x="0" y="0"/>
              <a:chExt cx="812800" cy="812800"/>
            </a:xfrm>
          </p:grpSpPr>
          <p:sp>
            <p:nvSpPr>
              <p:cNvPr name="Freeform 30" id="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7ADF4"/>
              </a:solidFill>
              <a:ln>
                <a:noFill/>
              </a:ln>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marL="0" indent="0" lvl="0">
                  <a:lnSpc>
                    <a:spcPts val="2939"/>
                  </a:lnSpc>
                  <a:spcBef>
                    <a:spcPct val="0"/>
                  </a:spcBef>
                </a:pPr>
              </a:p>
            </p:txBody>
          </p:sp>
        </p:grpSp>
        <p:pic>
          <p:nvPicPr>
            <p:cNvPr name="Picture 32" id="3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12682" y="342900"/>
              <a:ext cx="661432" cy="661432"/>
            </a:xfrm>
            <a:prstGeom prst="rect">
              <a:avLst/>
            </a:prstGeom>
          </p:spPr>
        </p:pic>
      </p:grpSp>
      <p:grpSp>
        <p:nvGrpSpPr>
          <p:cNvPr name="Group 33" id="33"/>
          <p:cNvGrpSpPr/>
          <p:nvPr/>
        </p:nvGrpSpPr>
        <p:grpSpPr>
          <a:xfrm rot="0">
            <a:off x="9862955" y="2306528"/>
            <a:ext cx="6877326" cy="6877326"/>
            <a:chOff x="0" y="0"/>
            <a:chExt cx="812800" cy="812800"/>
          </a:xfrm>
        </p:grpSpPr>
        <p:sp>
          <p:nvSpPr>
            <p:cNvPr name="Freeform 34" id="3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35" id="3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36" id="36"/>
          <p:cNvGrpSpPr>
            <a:grpSpLocks noChangeAspect="true"/>
          </p:cNvGrpSpPr>
          <p:nvPr/>
        </p:nvGrpSpPr>
        <p:grpSpPr>
          <a:xfrm rot="0">
            <a:off x="10052679" y="2496264"/>
            <a:ext cx="6497878" cy="6497852"/>
            <a:chOff x="0" y="0"/>
            <a:chExt cx="6350000" cy="6349975"/>
          </a:xfrm>
        </p:grpSpPr>
        <p:sp>
          <p:nvSpPr>
            <p:cNvPr name="Freeform 37" id="37"/>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6"/>
              <a:stretch>
                <a:fillRect l="0" r="0" t="-25000" b="-25000"/>
              </a:stretch>
            </a:blipFill>
          </p:spPr>
        </p:sp>
      </p:grpSp>
      <p:sp>
        <p:nvSpPr>
          <p:cNvPr name="TextBox 38" id="38"/>
          <p:cNvSpPr txBox="true"/>
          <p:nvPr/>
        </p:nvSpPr>
        <p:spPr>
          <a:xfrm rot="0">
            <a:off x="1196191" y="1289384"/>
            <a:ext cx="7022371" cy="1200150"/>
          </a:xfrm>
          <a:prstGeom prst="rect">
            <a:avLst/>
          </a:prstGeom>
        </p:spPr>
        <p:txBody>
          <a:bodyPr anchor="t" rtlCol="false" tIns="0" lIns="0" bIns="0" rIns="0">
            <a:spAutoFit/>
          </a:bodyPr>
          <a:lstStyle/>
          <a:p>
            <a:pPr algn="l" marL="0" indent="0" lvl="0">
              <a:lnSpc>
                <a:spcPts val="8880"/>
              </a:lnSpc>
              <a:spcBef>
                <a:spcPct val="0"/>
              </a:spcBef>
            </a:pPr>
            <a:r>
              <a:rPr lang="en-US" sz="7400" u="none">
                <a:solidFill>
                  <a:srgbClr val="094886"/>
                </a:solidFill>
                <a:latin typeface="Poppins Medium Bold"/>
              </a:rPr>
              <a:t>Contact Us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1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077210" y="421105"/>
            <a:ext cx="38263851" cy="38263851"/>
          </a:xfrm>
          <a:prstGeom prst="rect">
            <a:avLst/>
          </a:prstGeom>
        </p:spPr>
      </p:pic>
      <p:pic>
        <p:nvPicPr>
          <p:cNvPr name="Picture 3" id="3"/>
          <p:cNvPicPr>
            <a:picLocks noChangeAspect="true"/>
          </p:cNvPicPr>
          <p:nvPr/>
        </p:nvPicPr>
        <p:blipFill>
          <a:blip r:embed="rId2">
            <a:alphaModFix amt="18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230227" y="2653994"/>
            <a:ext cx="27691101" cy="27691101"/>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820281">
            <a:off x="-1297298" y="-5616159"/>
            <a:ext cx="22115709" cy="22115709"/>
          </a:xfrm>
          <a:prstGeom prst="rect">
            <a:avLst/>
          </a:prstGeom>
        </p:spPr>
      </p:pic>
      <p:grpSp>
        <p:nvGrpSpPr>
          <p:cNvPr name="Group 5" id="5"/>
          <p:cNvGrpSpPr/>
          <p:nvPr/>
        </p:nvGrpSpPr>
        <p:grpSpPr>
          <a:xfrm rot="0">
            <a:off x="-4144533" y="166954"/>
            <a:ext cx="23502306" cy="11130714"/>
            <a:chOff x="0" y="0"/>
            <a:chExt cx="31336408" cy="14840953"/>
          </a:xfrm>
        </p:grpSpPr>
        <p:pic>
          <p:nvPicPr>
            <p:cNvPr name="Picture 6" id="6"/>
            <p:cNvPicPr>
              <a:picLocks noChangeAspect="true"/>
            </p:cNvPicPr>
            <p:nvPr/>
          </p:nvPicPr>
          <p:blipFill>
            <a:blip r:embed="rId6">
              <a:alphaModFix amt="4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14840953" cy="14840953"/>
            </a:xfrm>
            <a:prstGeom prst="rect">
              <a:avLst/>
            </a:prstGeom>
          </p:spPr>
        </p:pic>
        <p:pic>
          <p:nvPicPr>
            <p:cNvPr name="Picture 7" id="7"/>
            <p:cNvPicPr>
              <a:picLocks noChangeAspect="true"/>
            </p:cNvPicPr>
            <p:nvPr/>
          </p:nvPicPr>
          <p:blipFill>
            <a:blip r:embed="rId8">
              <a:alphaModFix amt="4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273309" y="0"/>
              <a:ext cx="14840953" cy="14840953"/>
            </a:xfrm>
            <a:prstGeom prst="rect">
              <a:avLst/>
            </a:prstGeom>
          </p:spPr>
        </p:pic>
        <p:pic>
          <p:nvPicPr>
            <p:cNvPr name="Picture 8" id="8"/>
            <p:cNvPicPr>
              <a:picLocks noChangeAspect="true"/>
            </p:cNvPicPr>
            <p:nvPr/>
          </p:nvPicPr>
          <p:blipFill>
            <a:blip r:embed="rId8">
              <a:alphaModFix amt="4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495455" y="0"/>
              <a:ext cx="14840953" cy="14840953"/>
            </a:xfrm>
            <a:prstGeom prst="rect">
              <a:avLst/>
            </a:prstGeom>
          </p:spPr>
        </p:pic>
      </p:grpSp>
      <p:sp>
        <p:nvSpPr>
          <p:cNvPr name="TextBox 9" id="9"/>
          <p:cNvSpPr txBox="true"/>
          <p:nvPr/>
        </p:nvSpPr>
        <p:spPr>
          <a:xfrm rot="0">
            <a:off x="1217415" y="515205"/>
            <a:ext cx="16041885" cy="1716405"/>
          </a:xfrm>
          <a:prstGeom prst="rect">
            <a:avLst/>
          </a:prstGeom>
        </p:spPr>
        <p:txBody>
          <a:bodyPr anchor="t" rtlCol="false" tIns="0" lIns="0" bIns="0" rIns="0">
            <a:spAutoFit/>
          </a:bodyPr>
          <a:lstStyle/>
          <a:p>
            <a:pPr algn="ctr" marL="0" indent="0" lvl="0">
              <a:lnSpc>
                <a:spcPts val="6719"/>
              </a:lnSpc>
            </a:pPr>
            <a:r>
              <a:rPr lang="en-US" sz="4800" u="none">
                <a:solidFill>
                  <a:srgbClr val="094886"/>
                </a:solidFill>
                <a:latin typeface="Poppins Medium Bold"/>
              </a:rPr>
              <a:t>Download this presentation as a Powerpoint template in 3 steps</a:t>
            </a:r>
          </a:p>
        </p:txBody>
      </p:sp>
      <p:pic>
        <p:nvPicPr>
          <p:cNvPr name="Picture 10" id="10"/>
          <p:cNvPicPr>
            <a:picLocks noChangeAspect="true"/>
          </p:cNvPicPr>
          <p:nvPr/>
        </p:nvPicPr>
        <p:blipFill>
          <a:blip r:embed="rId10"/>
          <a:srcRect l="0" t="0" r="0" b="0"/>
          <a:stretch>
            <a:fillRect/>
          </a:stretch>
        </p:blipFill>
        <p:spPr>
          <a:xfrm flipH="false" flipV="false" rot="0">
            <a:off x="1123276" y="6033885"/>
            <a:ext cx="3080960" cy="3107368"/>
          </a:xfrm>
          <a:prstGeom prst="rect">
            <a:avLst/>
          </a:prstGeom>
        </p:spPr>
      </p:pic>
      <p:pic>
        <p:nvPicPr>
          <p:cNvPr name="Picture 11" id="11"/>
          <p:cNvPicPr>
            <a:picLocks noChangeAspect="true"/>
          </p:cNvPicPr>
          <p:nvPr/>
        </p:nvPicPr>
        <p:blipFill>
          <a:blip r:embed="rId11"/>
          <a:srcRect l="0" t="0" r="0" b="0"/>
          <a:stretch>
            <a:fillRect/>
          </a:stretch>
        </p:blipFill>
        <p:spPr>
          <a:xfrm flipH="false" flipV="false" rot="0">
            <a:off x="7263788" y="6033885"/>
            <a:ext cx="2528899" cy="3941784"/>
          </a:xfrm>
          <a:prstGeom prst="rect">
            <a:avLst/>
          </a:prstGeom>
        </p:spPr>
      </p:pic>
      <p:pic>
        <p:nvPicPr>
          <p:cNvPr name="Picture 12" id="12"/>
          <p:cNvPicPr>
            <a:picLocks noChangeAspect="true"/>
          </p:cNvPicPr>
          <p:nvPr/>
        </p:nvPicPr>
        <p:blipFill>
          <a:blip r:embed="rId12"/>
          <a:srcRect l="0" t="0" r="0" b="0"/>
          <a:stretch>
            <a:fillRect/>
          </a:stretch>
        </p:blipFill>
        <p:spPr>
          <a:xfrm flipH="false" flipV="false" rot="0">
            <a:off x="12500587" y="6033885"/>
            <a:ext cx="3002615" cy="1736997"/>
          </a:xfrm>
          <a:prstGeom prst="rect">
            <a:avLst/>
          </a:prstGeom>
        </p:spPr>
      </p:pic>
      <p:sp>
        <p:nvSpPr>
          <p:cNvPr name="TextBox 13" id="13"/>
          <p:cNvSpPr txBox="true"/>
          <p:nvPr/>
        </p:nvSpPr>
        <p:spPr>
          <a:xfrm rot="0">
            <a:off x="7263788"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Click on the "Share" button on the top right corner in Canva and click on "More" at the bottom of the menu.</a:t>
            </a:r>
          </a:p>
        </p:txBody>
      </p:sp>
      <p:sp>
        <p:nvSpPr>
          <p:cNvPr name="TextBox 14" id="14"/>
          <p:cNvSpPr txBox="true"/>
          <p:nvPr/>
        </p:nvSpPr>
        <p:spPr>
          <a:xfrm rot="0">
            <a:off x="1123276" y="4355580"/>
            <a:ext cx="4664137" cy="1161414"/>
          </a:xfrm>
          <a:prstGeom prst="rect">
            <a:avLst/>
          </a:prstGeom>
        </p:spPr>
        <p:txBody>
          <a:bodyPr anchor="t" rtlCol="false" tIns="0" lIns="0" bIns="0" rIns="0">
            <a:spAutoFit/>
          </a:bodyPr>
          <a:lstStyle/>
          <a:p>
            <a:pPr marL="0" indent="0" lvl="0">
              <a:lnSpc>
                <a:spcPts val="3200"/>
              </a:lnSpc>
            </a:pPr>
            <a:r>
              <a:rPr lang="en-US" sz="1600" u="none">
                <a:solidFill>
                  <a:srgbClr val="387FC0"/>
                </a:solidFill>
                <a:latin typeface="Noto Serif"/>
              </a:rPr>
              <a:t>Click on the "Canva" button next to this presentation. Start editing your presentation. You may need to sign in to your Canva account.</a:t>
            </a:r>
          </a:p>
        </p:txBody>
      </p:sp>
      <p:sp>
        <p:nvSpPr>
          <p:cNvPr name="TextBox 15" id="15"/>
          <p:cNvSpPr txBox="true"/>
          <p:nvPr/>
        </p:nvSpPr>
        <p:spPr>
          <a:xfrm rot="0">
            <a:off x="12500587"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Enter "PowerPoint" in the search bar and click on the PowerPoint icon to download.</a:t>
            </a:r>
          </a:p>
        </p:txBody>
      </p:sp>
      <p:grpSp>
        <p:nvGrpSpPr>
          <p:cNvPr name="Group 16" id="16"/>
          <p:cNvGrpSpPr/>
          <p:nvPr/>
        </p:nvGrpSpPr>
        <p:grpSpPr>
          <a:xfrm rot="0">
            <a:off x="1123276" y="3064354"/>
            <a:ext cx="1059311" cy="1059311"/>
            <a:chOff x="0" y="0"/>
            <a:chExt cx="1412415" cy="1412415"/>
          </a:xfrm>
        </p:grpSpPr>
        <p:grpSp>
          <p:nvGrpSpPr>
            <p:cNvPr name="Group 17" id="17"/>
            <p:cNvGrpSpPr/>
            <p:nvPr/>
          </p:nvGrpSpPr>
          <p:grpSpPr>
            <a:xfrm rot="0">
              <a:off x="0" y="0"/>
              <a:ext cx="1412415" cy="1412415"/>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9" id="19"/>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20" id="20"/>
            <p:cNvSpPr txBox="true"/>
            <p:nvPr/>
          </p:nvSpPr>
          <p:spPr>
            <a:xfrm rot="0">
              <a:off x="503355" y="189740"/>
              <a:ext cx="405705" cy="918635"/>
            </a:xfrm>
            <a:prstGeom prst="rect">
              <a:avLst/>
            </a:prstGeom>
          </p:spPr>
          <p:txBody>
            <a:bodyPr anchor="t" rtlCol="false" tIns="0" lIns="0" bIns="0" rIns="0">
              <a:spAutoFit/>
            </a:bodyPr>
            <a:lstStyle/>
            <a:p>
              <a:pPr algn="ctr">
                <a:lnSpc>
                  <a:spcPts val="5599"/>
                </a:lnSpc>
                <a:spcBef>
                  <a:spcPct val="0"/>
                </a:spcBef>
              </a:pPr>
              <a:r>
                <a:rPr lang="en-US" sz="3999">
                  <a:solidFill>
                    <a:srgbClr val="C0FAE2"/>
                  </a:solidFill>
                  <a:latin typeface="Poppins Medium Bold"/>
                </a:rPr>
                <a:t>1</a:t>
              </a:r>
            </a:p>
          </p:txBody>
        </p:sp>
      </p:grpSp>
      <p:grpSp>
        <p:nvGrpSpPr>
          <p:cNvPr name="Group 21" id="21"/>
          <p:cNvGrpSpPr/>
          <p:nvPr/>
        </p:nvGrpSpPr>
        <p:grpSpPr>
          <a:xfrm rot="0">
            <a:off x="12500587" y="3064354"/>
            <a:ext cx="1059311" cy="1059311"/>
            <a:chOff x="0" y="0"/>
            <a:chExt cx="1412415" cy="1412415"/>
          </a:xfrm>
        </p:grpSpPr>
        <p:grpSp>
          <p:nvGrpSpPr>
            <p:cNvPr name="Group 22" id="22"/>
            <p:cNvGrpSpPr/>
            <p:nvPr/>
          </p:nvGrpSpPr>
          <p:grpSpPr>
            <a:xfrm rot="0">
              <a:off x="0" y="0"/>
              <a:ext cx="1412415" cy="1412415"/>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4" id="24"/>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25" id="25"/>
            <p:cNvSpPr txBox="true"/>
            <p:nvPr/>
          </p:nvSpPr>
          <p:spPr>
            <a:xfrm rot="0">
              <a:off x="503355" y="189740"/>
              <a:ext cx="405705" cy="918635"/>
            </a:xfrm>
            <a:prstGeom prst="rect">
              <a:avLst/>
            </a:prstGeom>
          </p:spPr>
          <p:txBody>
            <a:bodyPr anchor="t" rtlCol="false" tIns="0" lIns="0" bIns="0" rIns="0">
              <a:spAutoFit/>
            </a:bodyPr>
            <a:lstStyle/>
            <a:p>
              <a:pPr algn="ctr" marL="0" indent="0" lvl="0">
                <a:lnSpc>
                  <a:spcPts val="5599"/>
                </a:lnSpc>
                <a:spcBef>
                  <a:spcPct val="0"/>
                </a:spcBef>
              </a:pPr>
              <a:r>
                <a:rPr lang="en-US" sz="3999" u="none">
                  <a:solidFill>
                    <a:srgbClr val="C0FAE2"/>
                  </a:solidFill>
                  <a:latin typeface="Poppins Medium Bold"/>
                </a:rPr>
                <a:t>3</a:t>
              </a:r>
            </a:p>
          </p:txBody>
        </p:sp>
      </p:grpSp>
      <p:grpSp>
        <p:nvGrpSpPr>
          <p:cNvPr name="Group 26" id="26"/>
          <p:cNvGrpSpPr/>
          <p:nvPr/>
        </p:nvGrpSpPr>
        <p:grpSpPr>
          <a:xfrm rot="0">
            <a:off x="7263788" y="3064354"/>
            <a:ext cx="1059311" cy="1059311"/>
            <a:chOff x="0" y="0"/>
            <a:chExt cx="1412415" cy="1412415"/>
          </a:xfrm>
        </p:grpSpPr>
        <p:grpSp>
          <p:nvGrpSpPr>
            <p:cNvPr name="Group 27" id="27"/>
            <p:cNvGrpSpPr/>
            <p:nvPr/>
          </p:nvGrpSpPr>
          <p:grpSpPr>
            <a:xfrm rot="0">
              <a:off x="0" y="0"/>
              <a:ext cx="1412415" cy="1412415"/>
              <a:chOff x="0" y="0"/>
              <a:chExt cx="812800" cy="812800"/>
            </a:xfrm>
          </p:grpSpPr>
          <p:sp>
            <p:nvSpPr>
              <p:cNvPr name="Freeform 28" id="2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9" id="29"/>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30" id="30"/>
            <p:cNvSpPr txBox="true"/>
            <p:nvPr/>
          </p:nvSpPr>
          <p:spPr>
            <a:xfrm rot="0">
              <a:off x="503355" y="189740"/>
              <a:ext cx="405705" cy="918635"/>
            </a:xfrm>
            <a:prstGeom prst="rect">
              <a:avLst/>
            </a:prstGeom>
          </p:spPr>
          <p:txBody>
            <a:bodyPr anchor="t" rtlCol="false" tIns="0" lIns="0" bIns="0" rIns="0">
              <a:spAutoFit/>
            </a:bodyPr>
            <a:lstStyle/>
            <a:p>
              <a:pPr algn="ctr" marL="0" indent="0" lvl="0">
                <a:lnSpc>
                  <a:spcPts val="5599"/>
                </a:lnSpc>
                <a:spcBef>
                  <a:spcPct val="0"/>
                </a:spcBef>
              </a:pPr>
              <a:r>
                <a:rPr lang="en-US" sz="3999" u="none">
                  <a:solidFill>
                    <a:srgbClr val="C0FAE2"/>
                  </a:solidFill>
                  <a:latin typeface="Poppins Medium Bold"/>
                </a:rPr>
                <a:t>2</a:t>
              </a:r>
            </a:p>
          </p:txBody>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pSp>
        <p:nvGrpSpPr>
          <p:cNvPr name="Group 7" id="7"/>
          <p:cNvGrpSpPr/>
          <p:nvPr/>
        </p:nvGrpSpPr>
        <p:grpSpPr>
          <a:xfrm rot="0">
            <a:off x="10425593" y="1692348"/>
            <a:ext cx="6557615" cy="7065279"/>
            <a:chOff x="0" y="0"/>
            <a:chExt cx="660400" cy="711525"/>
          </a:xfrm>
        </p:grpSpPr>
        <p:sp>
          <p:nvSpPr>
            <p:cNvPr name="Freeform 8" id="8"/>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9" id="9"/>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0" id="10"/>
          <p:cNvGrpSpPr>
            <a:grpSpLocks noChangeAspect="true"/>
          </p:cNvGrpSpPr>
          <p:nvPr/>
        </p:nvGrpSpPr>
        <p:grpSpPr>
          <a:xfrm rot="0">
            <a:off x="10425593" y="1940837"/>
            <a:ext cx="6557615" cy="6816789"/>
            <a:chOff x="0" y="0"/>
            <a:chExt cx="6108573" cy="6350000"/>
          </a:xfrm>
        </p:grpSpPr>
        <p:sp>
          <p:nvSpPr>
            <p:cNvPr name="Freeform 11" id="11"/>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6"/>
              <a:stretch>
                <a:fillRect l="-27866" r="-27866" t="0" b="0"/>
              </a:stretch>
            </a:blipFill>
          </p:spPr>
        </p:sp>
      </p:grpSp>
      <p:sp>
        <p:nvSpPr>
          <p:cNvPr name="TextBox 12" id="12"/>
          <p:cNvSpPr txBox="true"/>
          <p:nvPr/>
        </p:nvSpPr>
        <p:spPr>
          <a:xfrm rot="0">
            <a:off x="995192" y="2725499"/>
            <a:ext cx="5537654" cy="13049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094886"/>
                </a:solidFill>
                <a:latin typeface="Poppins Medium Bold"/>
              </a:rPr>
              <a:t>Credits</a:t>
            </a:r>
          </a:p>
        </p:txBody>
      </p:sp>
      <p:sp>
        <p:nvSpPr>
          <p:cNvPr name="TextBox 13" id="13"/>
          <p:cNvSpPr txBox="true"/>
          <p:nvPr/>
        </p:nvSpPr>
        <p:spPr>
          <a:xfrm rot="0">
            <a:off x="995192" y="6389103"/>
            <a:ext cx="7816782" cy="1052829"/>
          </a:xfrm>
          <a:prstGeom prst="rect">
            <a:avLst/>
          </a:prstGeom>
        </p:spPr>
        <p:txBody>
          <a:bodyPr anchor="t" rtlCol="false" tIns="0" lIns="0" bIns="0" rIns="0">
            <a:spAutoFit/>
          </a:bodyPr>
          <a:lstStyle/>
          <a:p>
            <a:pPr algn="just" marL="474981" indent="-237491" lvl="1">
              <a:lnSpc>
                <a:spcPts val="4400"/>
              </a:lnSpc>
              <a:buFont typeface="Arial"/>
              <a:buChar char="•"/>
            </a:pPr>
            <a:r>
              <a:rPr lang="en-US" sz="2200">
                <a:solidFill>
                  <a:srgbClr val="387FC0"/>
                </a:solidFill>
                <a:latin typeface="Noto Serif"/>
              </a:rPr>
              <a:t>SlidesCarnival for the presentation template</a:t>
            </a:r>
          </a:p>
          <a:p>
            <a:pPr algn="just" marL="474981" indent="-237491" lvl="1">
              <a:lnSpc>
                <a:spcPts val="4400"/>
              </a:lnSpc>
              <a:buFont typeface="Arial"/>
              <a:buChar char="•"/>
            </a:pPr>
            <a:r>
              <a:rPr lang="en-US" sz="2200">
                <a:solidFill>
                  <a:srgbClr val="387FC0"/>
                </a:solidFill>
                <a:latin typeface="Noto Serif"/>
              </a:rPr>
              <a:t>Pexels for the photos</a:t>
            </a:r>
          </a:p>
        </p:txBody>
      </p:sp>
      <p:sp>
        <p:nvSpPr>
          <p:cNvPr name="TextBox 14" id="14"/>
          <p:cNvSpPr txBox="true"/>
          <p:nvPr/>
        </p:nvSpPr>
        <p:spPr>
          <a:xfrm rot="0">
            <a:off x="995192" y="4628394"/>
            <a:ext cx="7816782" cy="1419226"/>
          </a:xfrm>
          <a:prstGeom prst="rect">
            <a:avLst/>
          </a:prstGeom>
        </p:spPr>
        <p:txBody>
          <a:bodyPr anchor="t" rtlCol="false" tIns="0" lIns="0" bIns="0" rIns="0">
            <a:spAutoFit/>
          </a:bodyPr>
          <a:lstStyle/>
          <a:p>
            <a:pPr algn="l" marL="0" indent="0" lvl="0">
              <a:lnSpc>
                <a:spcPts val="5999"/>
              </a:lnSpc>
              <a:spcBef>
                <a:spcPct val="0"/>
              </a:spcBef>
            </a:pPr>
            <a:r>
              <a:rPr lang="en-US" sz="2999" u="none">
                <a:solidFill>
                  <a:srgbClr val="387FC0"/>
                </a:solidFill>
                <a:latin typeface="Noto Serif"/>
              </a:rPr>
              <a:t>This presentation template is free for everyone to use thanks to the following:</a:t>
            </a:r>
          </a:p>
        </p:txBody>
      </p:sp>
      <p:sp>
        <p:nvSpPr>
          <p:cNvPr name="TextBox 15" id="15"/>
          <p:cNvSpPr txBox="true"/>
          <p:nvPr/>
        </p:nvSpPr>
        <p:spPr>
          <a:xfrm rot="0">
            <a:off x="669364" y="7899132"/>
            <a:ext cx="4234220" cy="512109"/>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387FC0"/>
                </a:solidFill>
                <a:latin typeface="Poppins Medium"/>
              </a:rPr>
              <a:t>Happy designing! </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grpSp>
        <p:nvGrpSpPr>
          <p:cNvPr name="Group 7" id="7"/>
          <p:cNvGrpSpPr/>
          <p:nvPr/>
        </p:nvGrpSpPr>
        <p:grpSpPr>
          <a:xfrm rot="0">
            <a:off x="10425593" y="1692348"/>
            <a:ext cx="6557615" cy="7065279"/>
            <a:chOff x="0" y="0"/>
            <a:chExt cx="660400" cy="711525"/>
          </a:xfrm>
        </p:grpSpPr>
        <p:sp>
          <p:nvSpPr>
            <p:cNvPr name="Freeform 8" id="8"/>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9" id="9"/>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0" id="10"/>
          <p:cNvGrpSpPr>
            <a:grpSpLocks noChangeAspect="true"/>
          </p:cNvGrpSpPr>
          <p:nvPr/>
        </p:nvGrpSpPr>
        <p:grpSpPr>
          <a:xfrm rot="0">
            <a:off x="10425593" y="1940837"/>
            <a:ext cx="6557615" cy="6816789"/>
            <a:chOff x="0" y="0"/>
            <a:chExt cx="6108573" cy="6350000"/>
          </a:xfrm>
        </p:grpSpPr>
        <p:sp>
          <p:nvSpPr>
            <p:cNvPr name="Freeform 11" id="11"/>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6"/>
              <a:stretch>
                <a:fillRect l="-19301" r="-19301" t="0" b="0"/>
              </a:stretch>
            </a:blipFill>
          </p:spPr>
        </p:sp>
      </p:grpSp>
      <p:sp>
        <p:nvSpPr>
          <p:cNvPr name="TextBox 12" id="12"/>
          <p:cNvSpPr txBox="true"/>
          <p:nvPr/>
        </p:nvSpPr>
        <p:spPr>
          <a:xfrm rot="0">
            <a:off x="1028700" y="6429541"/>
            <a:ext cx="4972956" cy="1595194"/>
          </a:xfrm>
          <a:prstGeom prst="rect">
            <a:avLst/>
          </a:prstGeom>
        </p:spPr>
        <p:txBody>
          <a:bodyPr anchor="t" rtlCol="false" tIns="0" lIns="0" bIns="0" rIns="0">
            <a:spAutoFit/>
          </a:bodyPr>
          <a:lstStyle/>
          <a:p>
            <a:pPr algn="just" marL="474981" indent="-237491" lvl="1">
              <a:lnSpc>
                <a:spcPts val="4400"/>
              </a:lnSpc>
              <a:spcBef>
                <a:spcPct val="0"/>
              </a:spcBef>
              <a:buFont typeface="Arial"/>
              <a:buChar char="•"/>
            </a:pPr>
            <a:r>
              <a:rPr lang="en-US" sz="2200" u="none">
                <a:solidFill>
                  <a:srgbClr val="387FC0"/>
                </a:solidFill>
                <a:latin typeface="Noto Serif"/>
              </a:rPr>
              <a:t>Titles: </a:t>
            </a:r>
            <a:r>
              <a:rPr lang="en-US" sz="2200" u="none">
                <a:solidFill>
                  <a:srgbClr val="387FC0"/>
                </a:solidFill>
                <a:latin typeface="Noto Serif"/>
              </a:rPr>
              <a:t>Poppins Medium</a:t>
            </a:r>
          </a:p>
          <a:p>
            <a:pPr algn="just" marL="474981" indent="-237491" lvl="1">
              <a:lnSpc>
                <a:spcPts val="4400"/>
              </a:lnSpc>
              <a:spcBef>
                <a:spcPct val="0"/>
              </a:spcBef>
              <a:buFont typeface="Arial"/>
              <a:buChar char="•"/>
            </a:pPr>
            <a:r>
              <a:rPr lang="en-US" sz="2200" u="none">
                <a:solidFill>
                  <a:srgbClr val="387FC0"/>
                </a:solidFill>
                <a:latin typeface="Noto Serif"/>
              </a:rPr>
              <a:t>Headers: </a:t>
            </a:r>
            <a:r>
              <a:rPr lang="en-US" sz="2200" u="none">
                <a:solidFill>
                  <a:srgbClr val="387FC0"/>
                </a:solidFill>
                <a:latin typeface="Noto Serif"/>
              </a:rPr>
              <a:t>Poppins Medium</a:t>
            </a:r>
          </a:p>
          <a:p>
            <a:pPr algn="just" marL="474981" indent="-237491" lvl="1">
              <a:lnSpc>
                <a:spcPts val="4400"/>
              </a:lnSpc>
              <a:spcBef>
                <a:spcPct val="0"/>
              </a:spcBef>
              <a:buFont typeface="Arial"/>
              <a:buChar char="•"/>
            </a:pPr>
            <a:r>
              <a:rPr lang="en-US" sz="2200" u="none">
                <a:solidFill>
                  <a:srgbClr val="387FC0"/>
                </a:solidFill>
                <a:latin typeface="Noto Serif"/>
              </a:rPr>
              <a:t>Body Copy: </a:t>
            </a:r>
            <a:r>
              <a:rPr lang="en-US" sz="2200" u="none">
                <a:solidFill>
                  <a:srgbClr val="387FC0"/>
                </a:solidFill>
                <a:latin typeface="Noto Serif"/>
              </a:rPr>
              <a:t>Noto Serif</a:t>
            </a:r>
          </a:p>
        </p:txBody>
      </p:sp>
      <p:sp>
        <p:nvSpPr>
          <p:cNvPr name="TextBox 13" id="13"/>
          <p:cNvSpPr txBox="true"/>
          <p:nvPr/>
        </p:nvSpPr>
        <p:spPr>
          <a:xfrm rot="0">
            <a:off x="1028700" y="8435791"/>
            <a:ext cx="4740443" cy="497018"/>
          </a:xfrm>
          <a:prstGeom prst="rect">
            <a:avLst/>
          </a:prstGeom>
        </p:spPr>
        <p:txBody>
          <a:bodyPr anchor="t" rtlCol="false" tIns="0" lIns="0" bIns="0" rIns="0">
            <a:spAutoFit/>
          </a:bodyPr>
          <a:lstStyle/>
          <a:p>
            <a:pPr algn="just">
              <a:lnSpc>
                <a:spcPts val="4400"/>
              </a:lnSpc>
            </a:pPr>
            <a:r>
              <a:rPr lang="en-US" sz="2200" u="none">
                <a:solidFill>
                  <a:srgbClr val="387FC0"/>
                </a:solidFill>
                <a:latin typeface="Noto Serif"/>
              </a:rPr>
              <a:t>You can find these fonts online too.</a:t>
            </a:r>
          </a:p>
        </p:txBody>
      </p:sp>
      <p:sp>
        <p:nvSpPr>
          <p:cNvPr name="TextBox 14" id="14"/>
          <p:cNvSpPr txBox="true"/>
          <p:nvPr/>
        </p:nvSpPr>
        <p:spPr>
          <a:xfrm rot="0">
            <a:off x="962025" y="1529514"/>
            <a:ext cx="6661753" cy="25241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094886"/>
                </a:solidFill>
                <a:latin typeface="Poppins Medium Bold"/>
              </a:rPr>
              <a:t>Fonts In this Presentation</a:t>
            </a:r>
          </a:p>
        </p:txBody>
      </p:sp>
      <p:sp>
        <p:nvSpPr>
          <p:cNvPr name="TextBox 15" id="15"/>
          <p:cNvSpPr txBox="true"/>
          <p:nvPr/>
        </p:nvSpPr>
        <p:spPr>
          <a:xfrm rot="0">
            <a:off x="1028700" y="4609344"/>
            <a:ext cx="7761169" cy="1419226"/>
          </a:xfrm>
          <a:prstGeom prst="rect">
            <a:avLst/>
          </a:prstGeom>
        </p:spPr>
        <p:txBody>
          <a:bodyPr anchor="t" rtlCol="false" tIns="0" lIns="0" bIns="0" rIns="0">
            <a:spAutoFit/>
          </a:bodyPr>
          <a:lstStyle/>
          <a:p>
            <a:pPr algn="l" marL="0" indent="0" lvl="0">
              <a:lnSpc>
                <a:spcPts val="5999"/>
              </a:lnSpc>
              <a:spcBef>
                <a:spcPct val="0"/>
              </a:spcBef>
            </a:pPr>
            <a:r>
              <a:rPr lang="en-US" sz="2999" u="none">
                <a:solidFill>
                  <a:srgbClr val="387FC0"/>
                </a:solidFill>
                <a:latin typeface="Noto Serif"/>
              </a:rPr>
              <a:t>This presentation template uses the following free fonts:</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73211" y="2459966"/>
            <a:ext cx="6269690" cy="250619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094886"/>
                </a:solidFill>
                <a:latin typeface="Poppins Medium Bold"/>
              </a:rPr>
              <a:t>Resource </a:t>
            </a:r>
          </a:p>
          <a:p>
            <a:pPr algn="l" marL="0" indent="0" lvl="0">
              <a:lnSpc>
                <a:spcPts val="9600"/>
              </a:lnSpc>
              <a:spcBef>
                <a:spcPct val="0"/>
              </a:spcBef>
            </a:pPr>
            <a:r>
              <a:rPr lang="en-US" sz="8000" u="none">
                <a:solidFill>
                  <a:srgbClr val="094886"/>
                </a:solidFill>
                <a:latin typeface="Poppins Medium Bold"/>
              </a:rPr>
              <a:t>Page</a:t>
            </a:r>
          </a:p>
        </p:txBody>
      </p:sp>
      <p:sp>
        <p:nvSpPr>
          <p:cNvPr name="TextBox 8" id="8"/>
          <p:cNvSpPr txBox="true"/>
          <p:nvPr/>
        </p:nvSpPr>
        <p:spPr>
          <a:xfrm rot="0">
            <a:off x="1073211" y="5636486"/>
            <a:ext cx="5239605" cy="271017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387FC0"/>
                </a:solidFill>
                <a:latin typeface="Noto Serif"/>
              </a:rPr>
              <a:t>Use these design resources in your Canva Presentation. Happy designing! </a:t>
            </a:r>
          </a:p>
          <a:p>
            <a:pPr algn="l" marL="0" indent="0" lvl="0">
              <a:lnSpc>
                <a:spcPts val="4400"/>
              </a:lnSpc>
              <a:spcBef>
                <a:spcPct val="0"/>
              </a:spcBef>
            </a:pPr>
          </a:p>
          <a:p>
            <a:pPr algn="l" marL="0" indent="0" lvl="0">
              <a:lnSpc>
                <a:spcPts val="4400"/>
              </a:lnSpc>
              <a:spcBef>
                <a:spcPct val="0"/>
              </a:spcBef>
            </a:pPr>
            <a:r>
              <a:rPr lang="en-US" sz="2200" u="none">
                <a:solidFill>
                  <a:srgbClr val="387FC0"/>
                </a:solidFill>
                <a:latin typeface="Noto Serif"/>
              </a:rPr>
              <a:t>Don't forget </a:t>
            </a:r>
            <a:r>
              <a:rPr lang="en-US" sz="2200" u="sng">
                <a:solidFill>
                  <a:srgbClr val="387FC0"/>
                </a:solidFill>
                <a:latin typeface="Noto Serif Italics"/>
              </a:rPr>
              <a:t>to delete</a:t>
            </a:r>
            <a:r>
              <a:rPr lang="en-US" sz="2200" u="none">
                <a:solidFill>
                  <a:srgbClr val="387FC0"/>
                </a:solidFill>
                <a:latin typeface="Noto Serif"/>
              </a:rPr>
              <a:t> this page before presenting. </a:t>
            </a:r>
          </a:p>
        </p:txBody>
      </p:sp>
      <p:grpSp>
        <p:nvGrpSpPr>
          <p:cNvPr name="Group 9" id="9"/>
          <p:cNvGrpSpPr/>
          <p:nvPr/>
        </p:nvGrpSpPr>
        <p:grpSpPr>
          <a:xfrm rot="0">
            <a:off x="10729676" y="536378"/>
            <a:ext cx="993237" cy="993237"/>
            <a:chOff x="0" y="0"/>
            <a:chExt cx="1324315" cy="1324315"/>
          </a:xfrm>
        </p:grpSpPr>
        <p:grpSp>
          <p:nvGrpSpPr>
            <p:cNvPr name="Group 10" id="10"/>
            <p:cNvGrpSpPr/>
            <p:nvPr/>
          </p:nvGrpSpPr>
          <p:grpSpPr>
            <a:xfrm rot="0">
              <a:off x="0" y="0"/>
              <a:ext cx="1324315" cy="1324315"/>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 id="13"/>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50202" y="364159"/>
              <a:ext cx="623911" cy="623911"/>
            </a:xfrm>
            <a:prstGeom prst="rect">
              <a:avLst/>
            </a:prstGeom>
          </p:spPr>
        </p:pic>
      </p:grpSp>
      <p:grpSp>
        <p:nvGrpSpPr>
          <p:cNvPr name="Group 14" id="14"/>
          <p:cNvGrpSpPr/>
          <p:nvPr/>
        </p:nvGrpSpPr>
        <p:grpSpPr>
          <a:xfrm rot="0">
            <a:off x="9345915" y="536378"/>
            <a:ext cx="993237" cy="993237"/>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7" id="17"/>
          <p:cNvGrpSpPr/>
          <p:nvPr/>
        </p:nvGrpSpPr>
        <p:grpSpPr>
          <a:xfrm rot="0">
            <a:off x="7971551" y="536378"/>
            <a:ext cx="993237" cy="993237"/>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0" id="20"/>
          <p:cNvGrpSpPr/>
          <p:nvPr/>
        </p:nvGrpSpPr>
        <p:grpSpPr>
          <a:xfrm rot="0">
            <a:off x="7971551" y="1919413"/>
            <a:ext cx="993237" cy="993237"/>
            <a:chOff x="0" y="0"/>
            <a:chExt cx="812800" cy="812800"/>
          </a:xfrm>
        </p:grpSpPr>
        <p:sp>
          <p:nvSpPr>
            <p:cNvPr name="Freeform 21" id="2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3" id="23"/>
          <p:cNvGrpSpPr/>
          <p:nvPr/>
        </p:nvGrpSpPr>
        <p:grpSpPr>
          <a:xfrm rot="0">
            <a:off x="7971551" y="3283182"/>
            <a:ext cx="993237" cy="993237"/>
            <a:chOff x="0" y="0"/>
            <a:chExt cx="812800" cy="812800"/>
          </a:xfrm>
        </p:grpSpPr>
        <p:sp>
          <p:nvSpPr>
            <p:cNvPr name="Freeform 24" id="2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6" id="26"/>
          <p:cNvGrpSpPr/>
          <p:nvPr/>
        </p:nvGrpSpPr>
        <p:grpSpPr>
          <a:xfrm rot="0">
            <a:off x="7971551" y="4646882"/>
            <a:ext cx="993237" cy="993237"/>
            <a:chOff x="0" y="0"/>
            <a:chExt cx="812800" cy="812800"/>
          </a:xfrm>
        </p:grpSpPr>
        <p:sp>
          <p:nvSpPr>
            <p:cNvPr name="Freeform 27" id="2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8" id="2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9" id="29"/>
          <p:cNvGrpSpPr/>
          <p:nvPr/>
        </p:nvGrpSpPr>
        <p:grpSpPr>
          <a:xfrm rot="0">
            <a:off x="7971551" y="6031655"/>
            <a:ext cx="993237" cy="993237"/>
            <a:chOff x="0" y="0"/>
            <a:chExt cx="812800" cy="812800"/>
          </a:xfrm>
        </p:grpSpPr>
        <p:sp>
          <p:nvSpPr>
            <p:cNvPr name="Freeform 30" id="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32" id="32"/>
          <p:cNvGrpSpPr/>
          <p:nvPr/>
        </p:nvGrpSpPr>
        <p:grpSpPr>
          <a:xfrm rot="0">
            <a:off x="7971551" y="7396367"/>
            <a:ext cx="993237" cy="993237"/>
            <a:chOff x="0" y="0"/>
            <a:chExt cx="812800" cy="812800"/>
          </a:xfrm>
        </p:grpSpPr>
        <p:sp>
          <p:nvSpPr>
            <p:cNvPr name="Freeform 33" id="3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34" id="3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35" id="35"/>
          <p:cNvGrpSpPr/>
          <p:nvPr/>
        </p:nvGrpSpPr>
        <p:grpSpPr>
          <a:xfrm rot="0">
            <a:off x="7971551" y="8780128"/>
            <a:ext cx="993237" cy="993237"/>
            <a:chOff x="0" y="0"/>
            <a:chExt cx="812800" cy="812800"/>
          </a:xfrm>
        </p:grpSpPr>
        <p:sp>
          <p:nvSpPr>
            <p:cNvPr name="Freeform 36" id="3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37" id="3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38" id="38"/>
          <p:cNvGrpSpPr/>
          <p:nvPr/>
        </p:nvGrpSpPr>
        <p:grpSpPr>
          <a:xfrm rot="0">
            <a:off x="9345915" y="1908945"/>
            <a:ext cx="993237" cy="993237"/>
            <a:chOff x="0" y="0"/>
            <a:chExt cx="812800" cy="812800"/>
          </a:xfrm>
        </p:grpSpPr>
        <p:sp>
          <p:nvSpPr>
            <p:cNvPr name="Freeform 39" id="3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40" id="4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41" id="41"/>
          <p:cNvGrpSpPr/>
          <p:nvPr/>
        </p:nvGrpSpPr>
        <p:grpSpPr>
          <a:xfrm rot="0">
            <a:off x="12114276" y="536378"/>
            <a:ext cx="993237" cy="993237"/>
            <a:chOff x="0" y="0"/>
            <a:chExt cx="1324315" cy="1324315"/>
          </a:xfrm>
        </p:grpSpPr>
        <p:grpSp>
          <p:nvGrpSpPr>
            <p:cNvPr name="Group 42" id="42"/>
            <p:cNvGrpSpPr/>
            <p:nvPr/>
          </p:nvGrpSpPr>
          <p:grpSpPr>
            <a:xfrm rot="0">
              <a:off x="0" y="0"/>
              <a:ext cx="1324315" cy="1324315"/>
              <a:chOff x="0" y="0"/>
              <a:chExt cx="812800" cy="812800"/>
            </a:xfrm>
          </p:grpSpPr>
          <p:sp>
            <p:nvSpPr>
              <p:cNvPr name="Freeform 43" id="4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44" id="4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45" id="4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55659" y="375073"/>
              <a:ext cx="612997" cy="612997"/>
            </a:xfrm>
            <a:prstGeom prst="rect">
              <a:avLst/>
            </a:prstGeom>
          </p:spPr>
        </p:pic>
      </p:grpSp>
      <p:grpSp>
        <p:nvGrpSpPr>
          <p:cNvPr name="Group 46" id="46"/>
          <p:cNvGrpSpPr/>
          <p:nvPr/>
        </p:nvGrpSpPr>
        <p:grpSpPr>
          <a:xfrm rot="0">
            <a:off x="13498205" y="536378"/>
            <a:ext cx="993237" cy="993237"/>
            <a:chOff x="0" y="0"/>
            <a:chExt cx="1324315" cy="1324315"/>
          </a:xfrm>
        </p:grpSpPr>
        <p:grpSp>
          <p:nvGrpSpPr>
            <p:cNvPr name="Group 47" id="47"/>
            <p:cNvGrpSpPr/>
            <p:nvPr/>
          </p:nvGrpSpPr>
          <p:grpSpPr>
            <a:xfrm rot="0">
              <a:off x="0" y="0"/>
              <a:ext cx="1324315" cy="1324315"/>
              <a:chOff x="0" y="0"/>
              <a:chExt cx="812800" cy="812800"/>
            </a:xfrm>
          </p:grpSpPr>
          <p:sp>
            <p:nvSpPr>
              <p:cNvPr name="Freeform 48" id="4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49" id="4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50" id="5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50202" y="364159"/>
              <a:ext cx="623911" cy="623911"/>
            </a:xfrm>
            <a:prstGeom prst="rect">
              <a:avLst/>
            </a:prstGeom>
          </p:spPr>
        </p:pic>
      </p:grpSp>
      <p:grpSp>
        <p:nvGrpSpPr>
          <p:cNvPr name="Group 51" id="51"/>
          <p:cNvGrpSpPr/>
          <p:nvPr/>
        </p:nvGrpSpPr>
        <p:grpSpPr>
          <a:xfrm rot="0">
            <a:off x="14882134" y="536378"/>
            <a:ext cx="993237" cy="993237"/>
            <a:chOff x="0" y="0"/>
            <a:chExt cx="1324315" cy="1324315"/>
          </a:xfrm>
        </p:grpSpPr>
        <p:grpSp>
          <p:nvGrpSpPr>
            <p:cNvPr name="Group 52" id="52"/>
            <p:cNvGrpSpPr/>
            <p:nvPr/>
          </p:nvGrpSpPr>
          <p:grpSpPr>
            <a:xfrm rot="0">
              <a:off x="0" y="0"/>
              <a:ext cx="1324315" cy="1324315"/>
              <a:chOff x="0" y="0"/>
              <a:chExt cx="812800" cy="812800"/>
            </a:xfrm>
          </p:grpSpPr>
          <p:sp>
            <p:nvSpPr>
              <p:cNvPr name="Freeform 53" id="5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54" id="5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55" id="55"/>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37313" y="375073"/>
              <a:ext cx="649689" cy="649689"/>
            </a:xfrm>
            <a:prstGeom prst="rect">
              <a:avLst/>
            </a:prstGeom>
          </p:spPr>
        </p:pic>
      </p:grpSp>
      <p:grpSp>
        <p:nvGrpSpPr>
          <p:cNvPr name="Group 56" id="56"/>
          <p:cNvGrpSpPr/>
          <p:nvPr/>
        </p:nvGrpSpPr>
        <p:grpSpPr>
          <a:xfrm rot="0">
            <a:off x="16266063" y="536378"/>
            <a:ext cx="993237" cy="993237"/>
            <a:chOff x="0" y="0"/>
            <a:chExt cx="1324315" cy="1324315"/>
          </a:xfrm>
        </p:grpSpPr>
        <p:grpSp>
          <p:nvGrpSpPr>
            <p:cNvPr name="Group 57" id="57"/>
            <p:cNvGrpSpPr/>
            <p:nvPr/>
          </p:nvGrpSpPr>
          <p:grpSpPr>
            <a:xfrm rot="0">
              <a:off x="0" y="0"/>
              <a:ext cx="1324315" cy="1324315"/>
              <a:chOff x="0" y="0"/>
              <a:chExt cx="812800" cy="812800"/>
            </a:xfrm>
          </p:grpSpPr>
          <p:sp>
            <p:nvSpPr>
              <p:cNvPr name="Freeform 58" id="5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59" id="5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60" id="6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31856" y="345813"/>
              <a:ext cx="660604" cy="660604"/>
            </a:xfrm>
            <a:prstGeom prst="rect">
              <a:avLst/>
            </a:prstGeom>
          </p:spPr>
        </p:pic>
      </p:grpSp>
      <p:grpSp>
        <p:nvGrpSpPr>
          <p:cNvPr name="Group 61" id="61"/>
          <p:cNvGrpSpPr/>
          <p:nvPr/>
        </p:nvGrpSpPr>
        <p:grpSpPr>
          <a:xfrm rot="0">
            <a:off x="10729676" y="1908945"/>
            <a:ext cx="993237" cy="993237"/>
            <a:chOff x="0" y="0"/>
            <a:chExt cx="1324315" cy="1324315"/>
          </a:xfrm>
        </p:grpSpPr>
        <p:grpSp>
          <p:nvGrpSpPr>
            <p:cNvPr name="Group 62" id="62"/>
            <p:cNvGrpSpPr/>
            <p:nvPr/>
          </p:nvGrpSpPr>
          <p:grpSpPr>
            <a:xfrm rot="0">
              <a:off x="0" y="0"/>
              <a:ext cx="1324315" cy="1324315"/>
              <a:chOff x="0" y="0"/>
              <a:chExt cx="812800" cy="812800"/>
            </a:xfrm>
          </p:grpSpPr>
          <p:sp>
            <p:nvSpPr>
              <p:cNvPr name="Freeform 63" id="6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64" id="6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65" id="65"/>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331856" y="332969"/>
              <a:ext cx="660604" cy="660604"/>
            </a:xfrm>
            <a:prstGeom prst="rect">
              <a:avLst/>
            </a:prstGeom>
          </p:spPr>
        </p:pic>
      </p:grpSp>
      <p:grpSp>
        <p:nvGrpSpPr>
          <p:cNvPr name="Group 66" id="66"/>
          <p:cNvGrpSpPr/>
          <p:nvPr/>
        </p:nvGrpSpPr>
        <p:grpSpPr>
          <a:xfrm rot="0">
            <a:off x="9345915" y="3283182"/>
            <a:ext cx="993237" cy="993237"/>
            <a:chOff x="0" y="0"/>
            <a:chExt cx="812800" cy="812800"/>
          </a:xfrm>
        </p:grpSpPr>
        <p:sp>
          <p:nvSpPr>
            <p:cNvPr name="Freeform 67" id="6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68" id="6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69" id="69"/>
          <p:cNvGrpSpPr/>
          <p:nvPr/>
        </p:nvGrpSpPr>
        <p:grpSpPr>
          <a:xfrm rot="0">
            <a:off x="9345915" y="4657418"/>
            <a:ext cx="993237" cy="993237"/>
            <a:chOff x="0" y="0"/>
            <a:chExt cx="812800" cy="812800"/>
          </a:xfrm>
        </p:grpSpPr>
        <p:sp>
          <p:nvSpPr>
            <p:cNvPr name="Freeform 70" id="7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71" id="7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72" id="72"/>
          <p:cNvGrpSpPr/>
          <p:nvPr/>
        </p:nvGrpSpPr>
        <p:grpSpPr>
          <a:xfrm rot="0">
            <a:off x="9345915" y="6031655"/>
            <a:ext cx="993237" cy="993237"/>
            <a:chOff x="0" y="0"/>
            <a:chExt cx="812800" cy="812800"/>
          </a:xfrm>
        </p:grpSpPr>
        <p:sp>
          <p:nvSpPr>
            <p:cNvPr name="Freeform 73" id="7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74" id="7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75" id="75"/>
          <p:cNvGrpSpPr/>
          <p:nvPr/>
        </p:nvGrpSpPr>
        <p:grpSpPr>
          <a:xfrm rot="0">
            <a:off x="9345915" y="7405892"/>
            <a:ext cx="993237" cy="993237"/>
            <a:chOff x="0" y="0"/>
            <a:chExt cx="812800" cy="812800"/>
          </a:xfrm>
        </p:grpSpPr>
        <p:sp>
          <p:nvSpPr>
            <p:cNvPr name="Freeform 76" id="7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77" id="7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78" id="78"/>
          <p:cNvGrpSpPr/>
          <p:nvPr/>
        </p:nvGrpSpPr>
        <p:grpSpPr>
          <a:xfrm rot="0">
            <a:off x="12114276" y="1908945"/>
            <a:ext cx="993237" cy="993237"/>
            <a:chOff x="0" y="0"/>
            <a:chExt cx="1324315" cy="1324315"/>
          </a:xfrm>
        </p:grpSpPr>
        <p:grpSp>
          <p:nvGrpSpPr>
            <p:cNvPr name="Group 79" id="79"/>
            <p:cNvGrpSpPr/>
            <p:nvPr/>
          </p:nvGrpSpPr>
          <p:grpSpPr>
            <a:xfrm rot="0">
              <a:off x="0" y="0"/>
              <a:ext cx="1324315" cy="1324315"/>
              <a:chOff x="0" y="0"/>
              <a:chExt cx="812800" cy="812800"/>
            </a:xfrm>
          </p:grpSpPr>
          <p:sp>
            <p:nvSpPr>
              <p:cNvPr name="Freeform 80" id="8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81" id="8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82" id="8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322683" y="332969"/>
              <a:ext cx="678950" cy="678950"/>
            </a:xfrm>
            <a:prstGeom prst="rect">
              <a:avLst/>
            </a:prstGeom>
          </p:spPr>
        </p:pic>
      </p:grpSp>
      <p:grpSp>
        <p:nvGrpSpPr>
          <p:cNvPr name="Group 83" id="83"/>
          <p:cNvGrpSpPr/>
          <p:nvPr/>
        </p:nvGrpSpPr>
        <p:grpSpPr>
          <a:xfrm rot="0">
            <a:off x="13498205" y="1908945"/>
            <a:ext cx="993237" cy="993237"/>
            <a:chOff x="0" y="0"/>
            <a:chExt cx="1324315" cy="1324315"/>
          </a:xfrm>
        </p:grpSpPr>
        <p:grpSp>
          <p:nvGrpSpPr>
            <p:cNvPr name="Group 84" id="84"/>
            <p:cNvGrpSpPr/>
            <p:nvPr/>
          </p:nvGrpSpPr>
          <p:grpSpPr>
            <a:xfrm rot="0">
              <a:off x="0" y="0"/>
              <a:ext cx="1324315" cy="1324315"/>
              <a:chOff x="0" y="0"/>
              <a:chExt cx="812800" cy="812800"/>
            </a:xfrm>
          </p:grpSpPr>
          <p:sp>
            <p:nvSpPr>
              <p:cNvPr name="Freeform 85" id="8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86" id="8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87" id="87"/>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322683" y="332969"/>
              <a:ext cx="678950" cy="678950"/>
            </a:xfrm>
            <a:prstGeom prst="rect">
              <a:avLst/>
            </a:prstGeom>
          </p:spPr>
        </p:pic>
      </p:grpSp>
      <p:grpSp>
        <p:nvGrpSpPr>
          <p:cNvPr name="Group 88" id="88"/>
          <p:cNvGrpSpPr/>
          <p:nvPr/>
        </p:nvGrpSpPr>
        <p:grpSpPr>
          <a:xfrm rot="0">
            <a:off x="14882134" y="1908945"/>
            <a:ext cx="993237" cy="993237"/>
            <a:chOff x="0" y="0"/>
            <a:chExt cx="1324315" cy="1324315"/>
          </a:xfrm>
        </p:grpSpPr>
        <p:grpSp>
          <p:nvGrpSpPr>
            <p:cNvPr name="Group 89" id="89"/>
            <p:cNvGrpSpPr/>
            <p:nvPr/>
          </p:nvGrpSpPr>
          <p:grpSpPr>
            <a:xfrm rot="0">
              <a:off x="0" y="0"/>
              <a:ext cx="1324315" cy="1324315"/>
              <a:chOff x="0" y="0"/>
              <a:chExt cx="812800" cy="812800"/>
            </a:xfrm>
          </p:grpSpPr>
          <p:sp>
            <p:nvSpPr>
              <p:cNvPr name="Freeform 90" id="9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91" id="9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92" id="92"/>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331856" y="351315"/>
              <a:ext cx="660604" cy="660604"/>
            </a:xfrm>
            <a:prstGeom prst="rect">
              <a:avLst/>
            </a:prstGeom>
          </p:spPr>
        </p:pic>
      </p:grpSp>
      <p:grpSp>
        <p:nvGrpSpPr>
          <p:cNvPr name="Group 93" id="93"/>
          <p:cNvGrpSpPr/>
          <p:nvPr/>
        </p:nvGrpSpPr>
        <p:grpSpPr>
          <a:xfrm rot="0">
            <a:off x="13498205" y="6031655"/>
            <a:ext cx="993237" cy="993237"/>
            <a:chOff x="0" y="0"/>
            <a:chExt cx="1324315" cy="1324315"/>
          </a:xfrm>
        </p:grpSpPr>
        <p:grpSp>
          <p:nvGrpSpPr>
            <p:cNvPr name="Group 94" id="94"/>
            <p:cNvGrpSpPr/>
            <p:nvPr/>
          </p:nvGrpSpPr>
          <p:grpSpPr>
            <a:xfrm rot="0">
              <a:off x="0" y="0"/>
              <a:ext cx="1324315" cy="1324315"/>
              <a:chOff x="0" y="0"/>
              <a:chExt cx="812800" cy="812800"/>
            </a:xfrm>
          </p:grpSpPr>
          <p:sp>
            <p:nvSpPr>
              <p:cNvPr name="Freeform 95" id="9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96" id="9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97" id="97"/>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331856" y="331856"/>
              <a:ext cx="660604" cy="660604"/>
            </a:xfrm>
            <a:prstGeom prst="rect">
              <a:avLst/>
            </a:prstGeom>
          </p:spPr>
        </p:pic>
      </p:grpSp>
      <p:grpSp>
        <p:nvGrpSpPr>
          <p:cNvPr name="Group 98" id="98"/>
          <p:cNvGrpSpPr/>
          <p:nvPr/>
        </p:nvGrpSpPr>
        <p:grpSpPr>
          <a:xfrm rot="0">
            <a:off x="10729676" y="3283182"/>
            <a:ext cx="993237" cy="993237"/>
            <a:chOff x="0" y="0"/>
            <a:chExt cx="1324315" cy="1324315"/>
          </a:xfrm>
        </p:grpSpPr>
        <p:grpSp>
          <p:nvGrpSpPr>
            <p:cNvPr name="Group 99" id="99"/>
            <p:cNvGrpSpPr/>
            <p:nvPr/>
          </p:nvGrpSpPr>
          <p:grpSpPr>
            <a:xfrm rot="0">
              <a:off x="0" y="0"/>
              <a:ext cx="1324315" cy="1324315"/>
              <a:chOff x="0" y="0"/>
              <a:chExt cx="812800" cy="812800"/>
            </a:xfrm>
          </p:grpSpPr>
          <p:sp>
            <p:nvSpPr>
              <p:cNvPr name="Freeform 100" id="10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01" id="10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02" id="102"/>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331856" y="331856"/>
              <a:ext cx="660604" cy="660604"/>
            </a:xfrm>
            <a:prstGeom prst="rect">
              <a:avLst/>
            </a:prstGeom>
          </p:spPr>
        </p:pic>
      </p:grpSp>
      <p:grpSp>
        <p:nvGrpSpPr>
          <p:cNvPr name="Group 103" id="103"/>
          <p:cNvGrpSpPr/>
          <p:nvPr/>
        </p:nvGrpSpPr>
        <p:grpSpPr>
          <a:xfrm rot="0">
            <a:off x="16266063" y="1908945"/>
            <a:ext cx="993237" cy="993237"/>
            <a:chOff x="0" y="0"/>
            <a:chExt cx="1324315" cy="1324315"/>
          </a:xfrm>
        </p:grpSpPr>
        <p:grpSp>
          <p:nvGrpSpPr>
            <p:cNvPr name="Group 104" id="104"/>
            <p:cNvGrpSpPr/>
            <p:nvPr/>
          </p:nvGrpSpPr>
          <p:grpSpPr>
            <a:xfrm rot="0">
              <a:off x="0" y="0"/>
              <a:ext cx="1324315" cy="1324315"/>
              <a:chOff x="0" y="0"/>
              <a:chExt cx="812800" cy="812800"/>
            </a:xfrm>
          </p:grpSpPr>
          <p:sp>
            <p:nvSpPr>
              <p:cNvPr name="Freeform 105" id="10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06" id="10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07" id="107"/>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331856" y="351315"/>
              <a:ext cx="660604" cy="660604"/>
            </a:xfrm>
            <a:prstGeom prst="rect">
              <a:avLst/>
            </a:prstGeom>
          </p:spPr>
        </p:pic>
      </p:grpSp>
      <p:grpSp>
        <p:nvGrpSpPr>
          <p:cNvPr name="Group 108" id="108"/>
          <p:cNvGrpSpPr/>
          <p:nvPr/>
        </p:nvGrpSpPr>
        <p:grpSpPr>
          <a:xfrm rot="0">
            <a:off x="13498205" y="3283182"/>
            <a:ext cx="993237" cy="993237"/>
            <a:chOff x="0" y="0"/>
            <a:chExt cx="1324315" cy="1324315"/>
          </a:xfrm>
        </p:grpSpPr>
        <p:grpSp>
          <p:nvGrpSpPr>
            <p:cNvPr name="Group 109" id="109"/>
            <p:cNvGrpSpPr/>
            <p:nvPr/>
          </p:nvGrpSpPr>
          <p:grpSpPr>
            <a:xfrm rot="0">
              <a:off x="0" y="0"/>
              <a:ext cx="1324315" cy="1324315"/>
              <a:chOff x="0" y="0"/>
              <a:chExt cx="812800" cy="812800"/>
            </a:xfrm>
          </p:grpSpPr>
          <p:sp>
            <p:nvSpPr>
              <p:cNvPr name="Freeform 110" id="1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11" id="1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2" id="112"/>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331856" y="331856"/>
              <a:ext cx="660604" cy="660604"/>
            </a:xfrm>
            <a:prstGeom prst="rect">
              <a:avLst/>
            </a:prstGeom>
          </p:spPr>
        </p:pic>
      </p:grpSp>
      <p:grpSp>
        <p:nvGrpSpPr>
          <p:cNvPr name="Group 113" id="113"/>
          <p:cNvGrpSpPr/>
          <p:nvPr/>
        </p:nvGrpSpPr>
        <p:grpSpPr>
          <a:xfrm rot="0">
            <a:off x="14882134" y="3283182"/>
            <a:ext cx="993237" cy="993237"/>
            <a:chOff x="0" y="0"/>
            <a:chExt cx="1324315" cy="1324315"/>
          </a:xfrm>
        </p:grpSpPr>
        <p:grpSp>
          <p:nvGrpSpPr>
            <p:cNvPr name="Group 114" id="114"/>
            <p:cNvGrpSpPr/>
            <p:nvPr/>
          </p:nvGrpSpPr>
          <p:grpSpPr>
            <a:xfrm rot="0">
              <a:off x="0" y="0"/>
              <a:ext cx="1324315" cy="1324315"/>
              <a:chOff x="0" y="0"/>
              <a:chExt cx="812800" cy="812800"/>
            </a:xfrm>
          </p:grpSpPr>
          <p:sp>
            <p:nvSpPr>
              <p:cNvPr name="Freeform 115" id="1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16" id="11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7" id="117"/>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331856" y="342900"/>
              <a:ext cx="660604" cy="660604"/>
            </a:xfrm>
            <a:prstGeom prst="rect">
              <a:avLst/>
            </a:prstGeom>
          </p:spPr>
        </p:pic>
      </p:grpSp>
      <p:grpSp>
        <p:nvGrpSpPr>
          <p:cNvPr name="Group 118" id="118"/>
          <p:cNvGrpSpPr/>
          <p:nvPr/>
        </p:nvGrpSpPr>
        <p:grpSpPr>
          <a:xfrm rot="0">
            <a:off x="16266063" y="3283182"/>
            <a:ext cx="993237" cy="993237"/>
            <a:chOff x="0" y="0"/>
            <a:chExt cx="1324315" cy="1324315"/>
          </a:xfrm>
        </p:grpSpPr>
        <p:grpSp>
          <p:nvGrpSpPr>
            <p:cNvPr name="Group 119" id="119"/>
            <p:cNvGrpSpPr/>
            <p:nvPr/>
          </p:nvGrpSpPr>
          <p:grpSpPr>
            <a:xfrm rot="0">
              <a:off x="0" y="0"/>
              <a:ext cx="1324315" cy="1324315"/>
              <a:chOff x="0" y="0"/>
              <a:chExt cx="812800" cy="812800"/>
            </a:xfrm>
          </p:grpSpPr>
          <p:sp>
            <p:nvSpPr>
              <p:cNvPr name="Freeform 120" id="1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21" id="12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2" id="122"/>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331856" y="342900"/>
              <a:ext cx="660604" cy="660604"/>
            </a:xfrm>
            <a:prstGeom prst="rect">
              <a:avLst/>
            </a:prstGeom>
          </p:spPr>
        </p:pic>
      </p:grpSp>
      <p:grpSp>
        <p:nvGrpSpPr>
          <p:cNvPr name="Group 123" id="123"/>
          <p:cNvGrpSpPr/>
          <p:nvPr/>
        </p:nvGrpSpPr>
        <p:grpSpPr>
          <a:xfrm rot="0">
            <a:off x="10729676" y="4657418"/>
            <a:ext cx="993237" cy="993237"/>
            <a:chOff x="0" y="0"/>
            <a:chExt cx="1324315" cy="1324315"/>
          </a:xfrm>
        </p:grpSpPr>
        <p:grpSp>
          <p:nvGrpSpPr>
            <p:cNvPr name="Group 124" id="124"/>
            <p:cNvGrpSpPr/>
            <p:nvPr/>
          </p:nvGrpSpPr>
          <p:grpSpPr>
            <a:xfrm rot="0">
              <a:off x="0" y="0"/>
              <a:ext cx="1324315" cy="1324315"/>
              <a:chOff x="0" y="0"/>
              <a:chExt cx="812800" cy="812800"/>
            </a:xfrm>
          </p:grpSpPr>
          <p:sp>
            <p:nvSpPr>
              <p:cNvPr name="Freeform 125" id="12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26" id="12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7" id="127"/>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331856" y="331856"/>
              <a:ext cx="660604" cy="660604"/>
            </a:xfrm>
            <a:prstGeom prst="rect">
              <a:avLst/>
            </a:prstGeom>
          </p:spPr>
        </p:pic>
      </p:grpSp>
      <p:grpSp>
        <p:nvGrpSpPr>
          <p:cNvPr name="Group 128" id="128"/>
          <p:cNvGrpSpPr/>
          <p:nvPr/>
        </p:nvGrpSpPr>
        <p:grpSpPr>
          <a:xfrm rot="0">
            <a:off x="12114276" y="4657418"/>
            <a:ext cx="993237" cy="993237"/>
            <a:chOff x="0" y="0"/>
            <a:chExt cx="1324315" cy="1324315"/>
          </a:xfrm>
        </p:grpSpPr>
        <p:grpSp>
          <p:nvGrpSpPr>
            <p:cNvPr name="Group 129" id="129"/>
            <p:cNvGrpSpPr/>
            <p:nvPr/>
          </p:nvGrpSpPr>
          <p:grpSpPr>
            <a:xfrm rot="0">
              <a:off x="0" y="0"/>
              <a:ext cx="1324315" cy="1324315"/>
              <a:chOff x="0" y="0"/>
              <a:chExt cx="812800" cy="812800"/>
            </a:xfrm>
          </p:grpSpPr>
          <p:sp>
            <p:nvSpPr>
              <p:cNvPr name="Freeform 130" id="1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31" id="13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2" id="132"/>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308053" y="331856"/>
              <a:ext cx="660604" cy="660604"/>
            </a:xfrm>
            <a:prstGeom prst="rect">
              <a:avLst/>
            </a:prstGeom>
          </p:spPr>
        </p:pic>
      </p:grpSp>
      <p:grpSp>
        <p:nvGrpSpPr>
          <p:cNvPr name="Group 133" id="133"/>
          <p:cNvGrpSpPr/>
          <p:nvPr/>
        </p:nvGrpSpPr>
        <p:grpSpPr>
          <a:xfrm rot="0">
            <a:off x="13498205" y="4657418"/>
            <a:ext cx="993237" cy="993237"/>
            <a:chOff x="0" y="0"/>
            <a:chExt cx="1324315" cy="1324315"/>
          </a:xfrm>
        </p:grpSpPr>
        <p:grpSp>
          <p:nvGrpSpPr>
            <p:cNvPr name="Group 134" id="134"/>
            <p:cNvGrpSpPr/>
            <p:nvPr/>
          </p:nvGrpSpPr>
          <p:grpSpPr>
            <a:xfrm rot="0">
              <a:off x="0" y="0"/>
              <a:ext cx="1324315" cy="1324315"/>
              <a:chOff x="0" y="0"/>
              <a:chExt cx="812800" cy="812800"/>
            </a:xfrm>
          </p:grpSpPr>
          <p:sp>
            <p:nvSpPr>
              <p:cNvPr name="Freeform 135" id="13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36" id="13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7" id="137"/>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350202" y="331856"/>
              <a:ext cx="660604" cy="660604"/>
            </a:xfrm>
            <a:prstGeom prst="rect">
              <a:avLst/>
            </a:prstGeom>
          </p:spPr>
        </p:pic>
      </p:grpSp>
      <p:grpSp>
        <p:nvGrpSpPr>
          <p:cNvPr name="Group 138" id="138"/>
          <p:cNvGrpSpPr/>
          <p:nvPr/>
        </p:nvGrpSpPr>
        <p:grpSpPr>
          <a:xfrm rot="0">
            <a:off x="14882134" y="4657418"/>
            <a:ext cx="993237" cy="993237"/>
            <a:chOff x="0" y="0"/>
            <a:chExt cx="1324315" cy="1324315"/>
          </a:xfrm>
        </p:grpSpPr>
        <p:grpSp>
          <p:nvGrpSpPr>
            <p:cNvPr name="Group 139" id="139"/>
            <p:cNvGrpSpPr/>
            <p:nvPr/>
          </p:nvGrpSpPr>
          <p:grpSpPr>
            <a:xfrm rot="0">
              <a:off x="0" y="0"/>
              <a:ext cx="1324315" cy="1324315"/>
              <a:chOff x="0" y="0"/>
              <a:chExt cx="812800" cy="812800"/>
            </a:xfrm>
          </p:grpSpPr>
          <p:sp>
            <p:nvSpPr>
              <p:cNvPr name="Freeform 140" id="14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41" id="14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42" id="142"/>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331028" y="331028"/>
              <a:ext cx="662259" cy="662259"/>
            </a:xfrm>
            <a:prstGeom prst="rect">
              <a:avLst/>
            </a:prstGeom>
          </p:spPr>
        </p:pic>
      </p:grpSp>
      <p:grpSp>
        <p:nvGrpSpPr>
          <p:cNvPr name="Group 143" id="143"/>
          <p:cNvGrpSpPr/>
          <p:nvPr/>
        </p:nvGrpSpPr>
        <p:grpSpPr>
          <a:xfrm rot="0">
            <a:off x="16266063" y="4657418"/>
            <a:ext cx="993237" cy="993237"/>
            <a:chOff x="0" y="0"/>
            <a:chExt cx="1324315" cy="1324315"/>
          </a:xfrm>
        </p:grpSpPr>
        <p:grpSp>
          <p:nvGrpSpPr>
            <p:cNvPr name="Group 144" id="144"/>
            <p:cNvGrpSpPr/>
            <p:nvPr/>
          </p:nvGrpSpPr>
          <p:grpSpPr>
            <a:xfrm rot="0">
              <a:off x="0" y="0"/>
              <a:ext cx="1324315" cy="1324315"/>
              <a:chOff x="0" y="0"/>
              <a:chExt cx="812800" cy="812800"/>
            </a:xfrm>
          </p:grpSpPr>
          <p:sp>
            <p:nvSpPr>
              <p:cNvPr name="Freeform 145" id="14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46" id="14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47" id="147"/>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331856" y="331856"/>
              <a:ext cx="660604" cy="660604"/>
            </a:xfrm>
            <a:prstGeom prst="rect">
              <a:avLst/>
            </a:prstGeom>
          </p:spPr>
        </p:pic>
      </p:grpSp>
      <p:grpSp>
        <p:nvGrpSpPr>
          <p:cNvPr name="Group 148" id="148"/>
          <p:cNvGrpSpPr/>
          <p:nvPr/>
        </p:nvGrpSpPr>
        <p:grpSpPr>
          <a:xfrm rot="0">
            <a:off x="10729676" y="6031655"/>
            <a:ext cx="993237" cy="993237"/>
            <a:chOff x="0" y="0"/>
            <a:chExt cx="1324315" cy="1324315"/>
          </a:xfrm>
        </p:grpSpPr>
        <p:grpSp>
          <p:nvGrpSpPr>
            <p:cNvPr name="Group 149" id="149"/>
            <p:cNvGrpSpPr/>
            <p:nvPr/>
          </p:nvGrpSpPr>
          <p:grpSpPr>
            <a:xfrm rot="0">
              <a:off x="0" y="0"/>
              <a:ext cx="1324315" cy="1324315"/>
              <a:chOff x="0" y="0"/>
              <a:chExt cx="812800" cy="812800"/>
            </a:xfrm>
          </p:grpSpPr>
          <p:sp>
            <p:nvSpPr>
              <p:cNvPr name="Freeform 150" id="15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51" id="15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52" id="15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028" y="331442"/>
              <a:ext cx="661432" cy="661432"/>
            </a:xfrm>
            <a:prstGeom prst="rect">
              <a:avLst/>
            </a:prstGeom>
          </p:spPr>
        </p:pic>
      </p:grpSp>
      <p:grpSp>
        <p:nvGrpSpPr>
          <p:cNvPr name="Group 153" id="153"/>
          <p:cNvGrpSpPr/>
          <p:nvPr/>
        </p:nvGrpSpPr>
        <p:grpSpPr>
          <a:xfrm rot="0">
            <a:off x="12114276" y="8780128"/>
            <a:ext cx="993237" cy="993237"/>
            <a:chOff x="0" y="0"/>
            <a:chExt cx="1324315" cy="1324315"/>
          </a:xfrm>
        </p:grpSpPr>
        <p:grpSp>
          <p:nvGrpSpPr>
            <p:cNvPr name="Group 154" id="154"/>
            <p:cNvGrpSpPr/>
            <p:nvPr/>
          </p:nvGrpSpPr>
          <p:grpSpPr>
            <a:xfrm rot="0">
              <a:off x="0" y="0"/>
              <a:ext cx="1324315" cy="1324315"/>
              <a:chOff x="0" y="0"/>
              <a:chExt cx="812800" cy="812800"/>
            </a:xfrm>
          </p:grpSpPr>
          <p:sp>
            <p:nvSpPr>
              <p:cNvPr name="Freeform 155" id="15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56" id="15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57" id="157"/>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322683" y="317500"/>
              <a:ext cx="661432" cy="661432"/>
            </a:xfrm>
            <a:prstGeom prst="rect">
              <a:avLst/>
            </a:prstGeom>
          </p:spPr>
        </p:pic>
      </p:grpSp>
      <p:grpSp>
        <p:nvGrpSpPr>
          <p:cNvPr name="Group 158" id="158"/>
          <p:cNvGrpSpPr/>
          <p:nvPr/>
        </p:nvGrpSpPr>
        <p:grpSpPr>
          <a:xfrm rot="0">
            <a:off x="13498205" y="8780128"/>
            <a:ext cx="993237" cy="993237"/>
            <a:chOff x="0" y="0"/>
            <a:chExt cx="1324315" cy="1324315"/>
          </a:xfrm>
        </p:grpSpPr>
        <p:grpSp>
          <p:nvGrpSpPr>
            <p:cNvPr name="Group 159" id="159"/>
            <p:cNvGrpSpPr/>
            <p:nvPr/>
          </p:nvGrpSpPr>
          <p:grpSpPr>
            <a:xfrm rot="0">
              <a:off x="0" y="0"/>
              <a:ext cx="1324315" cy="1324315"/>
              <a:chOff x="0" y="0"/>
              <a:chExt cx="812800" cy="812800"/>
            </a:xfrm>
          </p:grpSpPr>
          <p:sp>
            <p:nvSpPr>
              <p:cNvPr name="Freeform 160" id="16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61" id="16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62" id="162"/>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331442" y="331442"/>
              <a:ext cx="661432" cy="661432"/>
            </a:xfrm>
            <a:prstGeom prst="rect">
              <a:avLst/>
            </a:prstGeom>
          </p:spPr>
        </p:pic>
      </p:grpSp>
      <p:grpSp>
        <p:nvGrpSpPr>
          <p:cNvPr name="Group 163" id="163"/>
          <p:cNvGrpSpPr/>
          <p:nvPr/>
        </p:nvGrpSpPr>
        <p:grpSpPr>
          <a:xfrm rot="0">
            <a:off x="14882134" y="8780128"/>
            <a:ext cx="993237" cy="993237"/>
            <a:chOff x="0" y="0"/>
            <a:chExt cx="1324315" cy="1324315"/>
          </a:xfrm>
        </p:grpSpPr>
        <p:grpSp>
          <p:nvGrpSpPr>
            <p:cNvPr name="Group 164" id="164"/>
            <p:cNvGrpSpPr/>
            <p:nvPr/>
          </p:nvGrpSpPr>
          <p:grpSpPr>
            <a:xfrm rot="0">
              <a:off x="0" y="0"/>
              <a:ext cx="1324315" cy="1324315"/>
              <a:chOff x="0" y="0"/>
              <a:chExt cx="812800" cy="812800"/>
            </a:xfrm>
          </p:grpSpPr>
          <p:sp>
            <p:nvSpPr>
              <p:cNvPr name="Freeform 165" id="16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66" id="16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67" id="167"/>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317276" y="331442"/>
              <a:ext cx="661432" cy="661432"/>
            </a:xfrm>
            <a:prstGeom prst="rect">
              <a:avLst/>
            </a:prstGeom>
          </p:spPr>
        </p:pic>
      </p:grpSp>
      <p:grpSp>
        <p:nvGrpSpPr>
          <p:cNvPr name="Group 168" id="168"/>
          <p:cNvGrpSpPr/>
          <p:nvPr/>
        </p:nvGrpSpPr>
        <p:grpSpPr>
          <a:xfrm rot="0">
            <a:off x="14882134" y="6031655"/>
            <a:ext cx="993237" cy="993237"/>
            <a:chOff x="0" y="0"/>
            <a:chExt cx="1324315" cy="1324315"/>
          </a:xfrm>
        </p:grpSpPr>
        <p:grpSp>
          <p:nvGrpSpPr>
            <p:cNvPr name="Group 169" id="169"/>
            <p:cNvGrpSpPr/>
            <p:nvPr/>
          </p:nvGrpSpPr>
          <p:grpSpPr>
            <a:xfrm rot="0">
              <a:off x="0" y="0"/>
              <a:ext cx="1324315" cy="1324315"/>
              <a:chOff x="0" y="0"/>
              <a:chExt cx="812800" cy="812800"/>
            </a:xfrm>
          </p:grpSpPr>
          <p:sp>
            <p:nvSpPr>
              <p:cNvPr name="Freeform 170" id="17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71" id="17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72" id="172"/>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337313" y="342900"/>
              <a:ext cx="661432" cy="661432"/>
            </a:xfrm>
            <a:prstGeom prst="rect">
              <a:avLst/>
            </a:prstGeom>
          </p:spPr>
        </p:pic>
      </p:grpSp>
      <p:grpSp>
        <p:nvGrpSpPr>
          <p:cNvPr name="Group 173" id="173"/>
          <p:cNvGrpSpPr/>
          <p:nvPr/>
        </p:nvGrpSpPr>
        <p:grpSpPr>
          <a:xfrm rot="0">
            <a:off x="16266063" y="8780128"/>
            <a:ext cx="993237" cy="993237"/>
            <a:chOff x="0" y="0"/>
            <a:chExt cx="1324315" cy="1324315"/>
          </a:xfrm>
        </p:grpSpPr>
        <p:grpSp>
          <p:nvGrpSpPr>
            <p:cNvPr name="Group 174" id="174"/>
            <p:cNvGrpSpPr/>
            <p:nvPr/>
          </p:nvGrpSpPr>
          <p:grpSpPr>
            <a:xfrm rot="0">
              <a:off x="0" y="0"/>
              <a:ext cx="1324315" cy="1324315"/>
              <a:chOff x="0" y="0"/>
              <a:chExt cx="812800" cy="812800"/>
            </a:xfrm>
          </p:grpSpPr>
          <p:sp>
            <p:nvSpPr>
              <p:cNvPr name="Freeform 175" id="17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76" id="17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77" id="177"/>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317276" y="342900"/>
              <a:ext cx="661432" cy="661432"/>
            </a:xfrm>
            <a:prstGeom prst="rect">
              <a:avLst/>
            </a:prstGeom>
          </p:spPr>
        </p:pic>
      </p:grpSp>
      <p:grpSp>
        <p:nvGrpSpPr>
          <p:cNvPr name="Group 178" id="178"/>
          <p:cNvGrpSpPr/>
          <p:nvPr/>
        </p:nvGrpSpPr>
        <p:grpSpPr>
          <a:xfrm rot="0">
            <a:off x="10729676" y="8780128"/>
            <a:ext cx="993237" cy="993237"/>
            <a:chOff x="0" y="0"/>
            <a:chExt cx="1324315" cy="1324315"/>
          </a:xfrm>
        </p:grpSpPr>
        <p:grpSp>
          <p:nvGrpSpPr>
            <p:cNvPr name="Group 179" id="179"/>
            <p:cNvGrpSpPr/>
            <p:nvPr/>
          </p:nvGrpSpPr>
          <p:grpSpPr>
            <a:xfrm rot="0">
              <a:off x="0" y="0"/>
              <a:ext cx="1324315" cy="1324315"/>
              <a:chOff x="0" y="0"/>
              <a:chExt cx="812800" cy="812800"/>
            </a:xfrm>
          </p:grpSpPr>
          <p:sp>
            <p:nvSpPr>
              <p:cNvPr name="Freeform 180" id="18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81" id="18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82" id="182"/>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312682" y="342900"/>
              <a:ext cx="661432" cy="661432"/>
            </a:xfrm>
            <a:prstGeom prst="rect">
              <a:avLst/>
            </a:prstGeom>
          </p:spPr>
        </p:pic>
      </p:grpSp>
      <p:grpSp>
        <p:nvGrpSpPr>
          <p:cNvPr name="Group 183" id="183"/>
          <p:cNvGrpSpPr/>
          <p:nvPr/>
        </p:nvGrpSpPr>
        <p:grpSpPr>
          <a:xfrm rot="0">
            <a:off x="9345915" y="8780128"/>
            <a:ext cx="993237" cy="993237"/>
            <a:chOff x="0" y="0"/>
            <a:chExt cx="812800" cy="812800"/>
          </a:xfrm>
        </p:grpSpPr>
        <p:sp>
          <p:nvSpPr>
            <p:cNvPr name="Freeform 184" id="18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85" id="18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86" id="186"/>
          <p:cNvGrpSpPr/>
          <p:nvPr/>
        </p:nvGrpSpPr>
        <p:grpSpPr>
          <a:xfrm rot="0">
            <a:off x="12114276" y="6031655"/>
            <a:ext cx="993237" cy="993237"/>
            <a:chOff x="0" y="0"/>
            <a:chExt cx="1324315" cy="1324315"/>
          </a:xfrm>
        </p:grpSpPr>
        <p:grpSp>
          <p:nvGrpSpPr>
            <p:cNvPr name="Group 187" id="187"/>
            <p:cNvGrpSpPr/>
            <p:nvPr/>
          </p:nvGrpSpPr>
          <p:grpSpPr>
            <a:xfrm rot="0">
              <a:off x="0" y="0"/>
              <a:ext cx="1324315" cy="1324315"/>
              <a:chOff x="0" y="0"/>
              <a:chExt cx="812800" cy="812800"/>
            </a:xfrm>
          </p:grpSpPr>
          <p:sp>
            <p:nvSpPr>
              <p:cNvPr name="Freeform 188" id="18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89" id="18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90" id="190"/>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331442" y="331442"/>
              <a:ext cx="661432" cy="661432"/>
            </a:xfrm>
            <a:prstGeom prst="rect">
              <a:avLst/>
            </a:prstGeom>
          </p:spPr>
        </p:pic>
      </p:grpSp>
      <p:grpSp>
        <p:nvGrpSpPr>
          <p:cNvPr name="Group 191" id="191"/>
          <p:cNvGrpSpPr/>
          <p:nvPr/>
        </p:nvGrpSpPr>
        <p:grpSpPr>
          <a:xfrm rot="0">
            <a:off x="12114276" y="3283182"/>
            <a:ext cx="993237" cy="993237"/>
            <a:chOff x="0" y="0"/>
            <a:chExt cx="1324315" cy="1324315"/>
          </a:xfrm>
        </p:grpSpPr>
        <p:grpSp>
          <p:nvGrpSpPr>
            <p:cNvPr name="Group 192" id="192"/>
            <p:cNvGrpSpPr/>
            <p:nvPr/>
          </p:nvGrpSpPr>
          <p:grpSpPr>
            <a:xfrm rot="0">
              <a:off x="0" y="0"/>
              <a:ext cx="1324315" cy="1324315"/>
              <a:chOff x="0" y="0"/>
              <a:chExt cx="812800" cy="812800"/>
            </a:xfrm>
          </p:grpSpPr>
          <p:sp>
            <p:nvSpPr>
              <p:cNvPr name="Freeform 193" id="19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94" id="19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95" id="195"/>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331856" y="331856"/>
              <a:ext cx="660604" cy="660604"/>
            </a:xfrm>
            <a:prstGeom prst="rect">
              <a:avLst/>
            </a:prstGeom>
          </p:spPr>
        </p:pic>
      </p:grpSp>
      <p:grpSp>
        <p:nvGrpSpPr>
          <p:cNvPr name="Group 196" id="196"/>
          <p:cNvGrpSpPr/>
          <p:nvPr/>
        </p:nvGrpSpPr>
        <p:grpSpPr>
          <a:xfrm rot="0">
            <a:off x="16266063" y="7405892"/>
            <a:ext cx="993237" cy="993237"/>
            <a:chOff x="0" y="0"/>
            <a:chExt cx="1324315" cy="1324315"/>
          </a:xfrm>
        </p:grpSpPr>
        <p:grpSp>
          <p:nvGrpSpPr>
            <p:cNvPr name="Group 197" id="197"/>
            <p:cNvGrpSpPr/>
            <p:nvPr/>
          </p:nvGrpSpPr>
          <p:grpSpPr>
            <a:xfrm rot="0">
              <a:off x="0" y="0"/>
              <a:ext cx="1324315" cy="1324315"/>
              <a:chOff x="0" y="0"/>
              <a:chExt cx="812800" cy="812800"/>
            </a:xfrm>
          </p:grpSpPr>
          <p:sp>
            <p:nvSpPr>
              <p:cNvPr name="Freeform 198" id="19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199" id="19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00" id="200"/>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331442" y="331442"/>
              <a:ext cx="661432" cy="661432"/>
            </a:xfrm>
            <a:prstGeom prst="rect">
              <a:avLst/>
            </a:prstGeom>
          </p:spPr>
        </p:pic>
      </p:grpSp>
      <p:grpSp>
        <p:nvGrpSpPr>
          <p:cNvPr name="Group 201" id="201"/>
          <p:cNvGrpSpPr/>
          <p:nvPr/>
        </p:nvGrpSpPr>
        <p:grpSpPr>
          <a:xfrm rot="0">
            <a:off x="14882134" y="7405892"/>
            <a:ext cx="993237" cy="993237"/>
            <a:chOff x="0" y="0"/>
            <a:chExt cx="1324315" cy="1324315"/>
          </a:xfrm>
        </p:grpSpPr>
        <p:grpSp>
          <p:nvGrpSpPr>
            <p:cNvPr name="Group 202" id="202"/>
            <p:cNvGrpSpPr/>
            <p:nvPr/>
          </p:nvGrpSpPr>
          <p:grpSpPr>
            <a:xfrm rot="0">
              <a:off x="0" y="0"/>
              <a:ext cx="1324315" cy="1324315"/>
              <a:chOff x="0" y="0"/>
              <a:chExt cx="812800" cy="812800"/>
            </a:xfrm>
          </p:grpSpPr>
          <p:sp>
            <p:nvSpPr>
              <p:cNvPr name="Freeform 203" id="20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04" id="20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05" id="205"/>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325713" y="325713"/>
              <a:ext cx="672890" cy="672890"/>
            </a:xfrm>
            <a:prstGeom prst="rect">
              <a:avLst/>
            </a:prstGeom>
          </p:spPr>
        </p:pic>
      </p:grpSp>
      <p:grpSp>
        <p:nvGrpSpPr>
          <p:cNvPr name="Group 206" id="206"/>
          <p:cNvGrpSpPr/>
          <p:nvPr/>
        </p:nvGrpSpPr>
        <p:grpSpPr>
          <a:xfrm rot="0">
            <a:off x="16266063" y="6031655"/>
            <a:ext cx="993237" cy="993237"/>
            <a:chOff x="0" y="0"/>
            <a:chExt cx="1324315" cy="1324315"/>
          </a:xfrm>
        </p:grpSpPr>
        <p:grpSp>
          <p:nvGrpSpPr>
            <p:cNvPr name="Group 207" id="207"/>
            <p:cNvGrpSpPr/>
            <p:nvPr/>
          </p:nvGrpSpPr>
          <p:grpSpPr>
            <a:xfrm rot="0">
              <a:off x="0" y="0"/>
              <a:ext cx="1324315" cy="1324315"/>
              <a:chOff x="0" y="0"/>
              <a:chExt cx="812800" cy="812800"/>
            </a:xfrm>
          </p:grpSpPr>
          <p:sp>
            <p:nvSpPr>
              <p:cNvPr name="Freeform 208" id="20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09" id="20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10" id="210"/>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329976" y="342900"/>
              <a:ext cx="661432" cy="661432"/>
            </a:xfrm>
            <a:prstGeom prst="rect">
              <a:avLst/>
            </a:prstGeom>
          </p:spPr>
        </p:pic>
      </p:grpSp>
      <p:grpSp>
        <p:nvGrpSpPr>
          <p:cNvPr name="Group 211" id="211"/>
          <p:cNvGrpSpPr/>
          <p:nvPr/>
        </p:nvGrpSpPr>
        <p:grpSpPr>
          <a:xfrm rot="0">
            <a:off x="10729676" y="7405892"/>
            <a:ext cx="993237" cy="993237"/>
            <a:chOff x="0" y="0"/>
            <a:chExt cx="1324315" cy="1324315"/>
          </a:xfrm>
        </p:grpSpPr>
        <p:grpSp>
          <p:nvGrpSpPr>
            <p:cNvPr name="Group 212" id="212"/>
            <p:cNvGrpSpPr/>
            <p:nvPr/>
          </p:nvGrpSpPr>
          <p:grpSpPr>
            <a:xfrm rot="0">
              <a:off x="0" y="0"/>
              <a:ext cx="1324315" cy="1324315"/>
              <a:chOff x="0" y="0"/>
              <a:chExt cx="812800" cy="812800"/>
            </a:xfrm>
          </p:grpSpPr>
          <p:sp>
            <p:nvSpPr>
              <p:cNvPr name="Freeform 213" id="2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14" id="21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15" id="215"/>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331442" y="331442"/>
              <a:ext cx="661432" cy="661432"/>
            </a:xfrm>
            <a:prstGeom prst="rect">
              <a:avLst/>
            </a:prstGeom>
          </p:spPr>
        </p:pic>
      </p:grpSp>
      <p:grpSp>
        <p:nvGrpSpPr>
          <p:cNvPr name="Group 216" id="216"/>
          <p:cNvGrpSpPr/>
          <p:nvPr/>
        </p:nvGrpSpPr>
        <p:grpSpPr>
          <a:xfrm rot="0">
            <a:off x="12114276" y="7405892"/>
            <a:ext cx="993237" cy="993237"/>
            <a:chOff x="0" y="0"/>
            <a:chExt cx="1324315" cy="1324315"/>
          </a:xfrm>
        </p:grpSpPr>
        <p:grpSp>
          <p:nvGrpSpPr>
            <p:cNvPr name="Group 217" id="217"/>
            <p:cNvGrpSpPr/>
            <p:nvPr/>
          </p:nvGrpSpPr>
          <p:grpSpPr>
            <a:xfrm rot="0">
              <a:off x="0" y="0"/>
              <a:ext cx="1324315" cy="1324315"/>
              <a:chOff x="0" y="0"/>
              <a:chExt cx="812800" cy="812800"/>
            </a:xfrm>
          </p:grpSpPr>
          <p:sp>
            <p:nvSpPr>
              <p:cNvPr name="Freeform 218" id="2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19" id="21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20" id="220"/>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331442" y="331442"/>
              <a:ext cx="661432" cy="661432"/>
            </a:xfrm>
            <a:prstGeom prst="rect">
              <a:avLst/>
            </a:prstGeom>
          </p:spPr>
        </p:pic>
      </p:grpSp>
      <p:grpSp>
        <p:nvGrpSpPr>
          <p:cNvPr name="Group 221" id="221"/>
          <p:cNvGrpSpPr/>
          <p:nvPr/>
        </p:nvGrpSpPr>
        <p:grpSpPr>
          <a:xfrm rot="0">
            <a:off x="13498205" y="7405892"/>
            <a:ext cx="993237" cy="993237"/>
            <a:chOff x="0" y="0"/>
            <a:chExt cx="1324315" cy="1324315"/>
          </a:xfrm>
        </p:grpSpPr>
        <p:grpSp>
          <p:nvGrpSpPr>
            <p:cNvPr name="Group 222" id="222"/>
            <p:cNvGrpSpPr/>
            <p:nvPr/>
          </p:nvGrpSpPr>
          <p:grpSpPr>
            <a:xfrm rot="0">
              <a:off x="0" y="0"/>
              <a:ext cx="1324315" cy="1324315"/>
              <a:chOff x="0" y="0"/>
              <a:chExt cx="812800" cy="812800"/>
            </a:xfrm>
          </p:grpSpPr>
          <p:sp>
            <p:nvSpPr>
              <p:cNvPr name="Freeform 223" id="2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94886"/>
              </a:solidFill>
            </p:spPr>
          </p:sp>
          <p:sp>
            <p:nvSpPr>
              <p:cNvPr name="TextBox 224" id="22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25" id="225"/>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331442" y="331442"/>
              <a:ext cx="661432" cy="661432"/>
            </a:xfrm>
            <a:prstGeom prst="rect">
              <a:avLst/>
            </a:prstGeom>
          </p:spPr>
        </p:pic>
      </p:grpSp>
      <p:pic>
        <p:nvPicPr>
          <p:cNvPr name="Picture 226" id="226"/>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9608566" y="809498"/>
            <a:ext cx="467934" cy="467934"/>
          </a:xfrm>
          <a:prstGeom prst="rect">
            <a:avLst/>
          </a:prstGeom>
        </p:spPr>
      </p:pic>
      <p:pic>
        <p:nvPicPr>
          <p:cNvPr name="Picture 227" id="227"/>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9608566" y="2182065"/>
            <a:ext cx="467934" cy="467934"/>
          </a:xfrm>
          <a:prstGeom prst="rect">
            <a:avLst/>
          </a:prstGeom>
        </p:spPr>
      </p:pic>
      <p:pic>
        <p:nvPicPr>
          <p:cNvPr name="Picture 228" id="228"/>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9594807" y="3532909"/>
            <a:ext cx="495453" cy="495453"/>
          </a:xfrm>
          <a:prstGeom prst="rect">
            <a:avLst/>
          </a:prstGeom>
        </p:spPr>
      </p:pic>
      <p:pic>
        <p:nvPicPr>
          <p:cNvPr name="Picture 229" id="229"/>
          <p:cNvPicPr>
            <a:picLocks noChangeAspect="true"/>
          </p:cNvPicPr>
          <p:nvPr/>
        </p:nvPicPr>
        <p:blipFill>
          <a:blip r:embed="rId80">
            <a:extLst>
              <a:ext uri="{28A0092B-C50C-407E-A947-70E740481C1C}">
                <a14:useLocalDpi xmlns:a14="http://schemas.microsoft.com/office/drawing/2010/main" val="0"/>
              </a:ext>
              <a:ext uri="{96DAC541-7B7A-43D3-8B79-37D633B846F1}">
                <asvg:svgBlip xmlns:asvg="http://schemas.microsoft.com/office/drawing/2016/SVG/main" r:embed="rId81"/>
              </a:ext>
            </a:extLst>
          </a:blip>
          <a:srcRect l="0" t="0" r="0" b="0"/>
          <a:stretch>
            <a:fillRect/>
          </a:stretch>
        </p:blipFill>
        <p:spPr>
          <a:xfrm flipH="false" flipV="false" rot="0">
            <a:off x="9594807" y="4907145"/>
            <a:ext cx="495453" cy="495453"/>
          </a:xfrm>
          <a:prstGeom prst="rect">
            <a:avLst/>
          </a:prstGeom>
        </p:spPr>
      </p:pic>
      <p:pic>
        <p:nvPicPr>
          <p:cNvPr name="Picture 230" id="230"/>
          <p:cNvPicPr>
            <a:picLocks noChangeAspect="true"/>
          </p:cNvPicPr>
          <p:nvPr/>
        </p:nvPicPr>
        <p:blipFill>
          <a:blip r:embed="rId82">
            <a:extLst>
              <a:ext uri="{28A0092B-C50C-407E-A947-70E740481C1C}">
                <a14:useLocalDpi xmlns:a14="http://schemas.microsoft.com/office/drawing/2010/main" val="0"/>
              </a:ext>
              <a:ext uri="{96DAC541-7B7A-43D3-8B79-37D633B846F1}">
                <asvg:svgBlip xmlns:asvg="http://schemas.microsoft.com/office/drawing/2016/SVG/main" r:embed="rId83"/>
              </a:ext>
            </a:extLst>
          </a:blip>
          <a:srcRect l="0" t="0" r="0" b="0"/>
          <a:stretch>
            <a:fillRect/>
          </a:stretch>
        </p:blipFill>
        <p:spPr>
          <a:xfrm flipH="false" flipV="false" rot="0">
            <a:off x="9594807" y="6280547"/>
            <a:ext cx="495453" cy="495453"/>
          </a:xfrm>
          <a:prstGeom prst="rect">
            <a:avLst/>
          </a:prstGeom>
        </p:spPr>
      </p:pic>
      <p:pic>
        <p:nvPicPr>
          <p:cNvPr name="Picture 231" id="231"/>
          <p:cNvPicPr>
            <a:picLocks noChangeAspect="true"/>
          </p:cNvPicPr>
          <p:nvPr/>
        </p:nvPicPr>
        <p:blipFill>
          <a:blip r:embed="rId84">
            <a:extLst>
              <a:ext uri="{28A0092B-C50C-407E-A947-70E740481C1C}">
                <a14:useLocalDpi xmlns:a14="http://schemas.microsoft.com/office/drawing/2010/main" val="0"/>
              </a:ext>
              <a:ext uri="{96DAC541-7B7A-43D3-8B79-37D633B846F1}">
                <asvg:svgBlip xmlns:asvg="http://schemas.microsoft.com/office/drawing/2016/SVG/main" r:embed="rId85"/>
              </a:ext>
            </a:extLst>
          </a:blip>
          <a:srcRect l="0" t="0" r="0" b="0"/>
          <a:stretch>
            <a:fillRect/>
          </a:stretch>
        </p:blipFill>
        <p:spPr>
          <a:xfrm flipH="false" flipV="false" rot="0">
            <a:off x="9581047" y="7672592"/>
            <a:ext cx="495453" cy="495453"/>
          </a:xfrm>
          <a:prstGeom prst="rect">
            <a:avLst/>
          </a:prstGeom>
        </p:spPr>
      </p:pic>
      <p:pic>
        <p:nvPicPr>
          <p:cNvPr name="Picture 232" id="232"/>
          <p:cNvPicPr>
            <a:picLocks noChangeAspect="true"/>
          </p:cNvPicPr>
          <p:nvPr/>
        </p:nvPicPr>
        <p:blipFill>
          <a:blip r:embed="rId86">
            <a:extLst>
              <a:ext uri="{28A0092B-C50C-407E-A947-70E740481C1C}">
                <a14:useLocalDpi xmlns:a14="http://schemas.microsoft.com/office/drawing/2010/main" val="0"/>
              </a:ext>
              <a:ext uri="{96DAC541-7B7A-43D3-8B79-37D633B846F1}">
                <asvg:svgBlip xmlns:asvg="http://schemas.microsoft.com/office/drawing/2016/SVG/main" r:embed="rId87"/>
              </a:ext>
            </a:extLst>
          </a:blip>
          <a:srcRect l="0" t="0" r="0" b="0"/>
          <a:stretch>
            <a:fillRect/>
          </a:stretch>
        </p:blipFill>
        <p:spPr>
          <a:xfrm flipH="false" flipV="false" rot="0">
            <a:off x="9594807" y="9029020"/>
            <a:ext cx="495453" cy="495453"/>
          </a:xfrm>
          <a:prstGeom prst="rect">
            <a:avLst/>
          </a:prstGeom>
        </p:spPr>
      </p:pic>
      <p:pic>
        <p:nvPicPr>
          <p:cNvPr name="Picture 233" id="233"/>
          <p:cNvPicPr>
            <a:picLocks noChangeAspect="true"/>
          </p:cNvPicPr>
          <p:nvPr/>
        </p:nvPicPr>
        <p:blipFill>
          <a:blip r:embed="rId88">
            <a:extLst>
              <a:ext uri="{28A0092B-C50C-407E-A947-70E740481C1C}">
                <a14:useLocalDpi xmlns:a14="http://schemas.microsoft.com/office/drawing/2010/main" val="0"/>
              </a:ext>
              <a:ext uri="{96DAC541-7B7A-43D3-8B79-37D633B846F1}">
                <asvg:svgBlip xmlns:asvg="http://schemas.microsoft.com/office/drawing/2016/SVG/main" r:embed="rId89"/>
              </a:ext>
            </a:extLst>
          </a:blip>
          <a:srcRect l="0" t="0" r="0" b="0"/>
          <a:stretch>
            <a:fillRect/>
          </a:stretch>
        </p:blipFill>
        <p:spPr>
          <a:xfrm flipH="false" flipV="false" rot="0">
            <a:off x="8220443" y="780974"/>
            <a:ext cx="495453" cy="495453"/>
          </a:xfrm>
          <a:prstGeom prst="rect">
            <a:avLst/>
          </a:prstGeom>
        </p:spPr>
      </p:pic>
      <p:pic>
        <p:nvPicPr>
          <p:cNvPr name="Picture 234" id="234"/>
          <p:cNvPicPr>
            <a:picLocks noChangeAspect="true"/>
          </p:cNvPicPr>
          <p:nvPr/>
        </p:nvPicPr>
        <p:blipFill>
          <a:blip r:embed="rId90">
            <a:extLst>
              <a:ext uri="{28A0092B-C50C-407E-A947-70E740481C1C}">
                <a14:useLocalDpi xmlns:a14="http://schemas.microsoft.com/office/drawing/2010/main" val="0"/>
              </a:ext>
              <a:ext uri="{96DAC541-7B7A-43D3-8B79-37D633B846F1}">
                <asvg:svgBlip xmlns:asvg="http://schemas.microsoft.com/office/drawing/2016/SVG/main" r:embed="rId91"/>
              </a:ext>
            </a:extLst>
          </a:blip>
          <a:srcRect l="0" t="0" r="0" b="0"/>
          <a:stretch>
            <a:fillRect/>
          </a:stretch>
        </p:blipFill>
        <p:spPr>
          <a:xfrm flipH="false" flipV="false" rot="0">
            <a:off x="8220443" y="2168305"/>
            <a:ext cx="495453" cy="495453"/>
          </a:xfrm>
          <a:prstGeom prst="rect">
            <a:avLst/>
          </a:prstGeom>
        </p:spPr>
      </p:pic>
      <p:pic>
        <p:nvPicPr>
          <p:cNvPr name="Picture 235" id="235"/>
          <p:cNvPicPr>
            <a:picLocks noChangeAspect="true"/>
          </p:cNvPicPr>
          <p:nvPr/>
        </p:nvPicPr>
        <p:blipFill>
          <a:blip r:embed="rId92">
            <a:extLst>
              <a:ext uri="{28A0092B-C50C-407E-A947-70E740481C1C}">
                <a14:useLocalDpi xmlns:a14="http://schemas.microsoft.com/office/drawing/2010/main" val="0"/>
              </a:ext>
              <a:ext uri="{96DAC541-7B7A-43D3-8B79-37D633B846F1}">
                <asvg:svgBlip xmlns:asvg="http://schemas.microsoft.com/office/drawing/2016/SVG/main" r:embed="rId93"/>
              </a:ext>
            </a:extLst>
          </a:blip>
          <a:srcRect l="0" t="0" r="0" b="0"/>
          <a:stretch>
            <a:fillRect/>
          </a:stretch>
        </p:blipFill>
        <p:spPr>
          <a:xfrm flipH="false" flipV="false" rot="0">
            <a:off x="8220443" y="3532074"/>
            <a:ext cx="495453" cy="495453"/>
          </a:xfrm>
          <a:prstGeom prst="rect">
            <a:avLst/>
          </a:prstGeom>
        </p:spPr>
      </p:pic>
      <p:pic>
        <p:nvPicPr>
          <p:cNvPr name="Picture 236" id="236"/>
          <p:cNvPicPr>
            <a:picLocks noChangeAspect="true"/>
          </p:cNvPicPr>
          <p:nvPr/>
        </p:nvPicPr>
        <p:blipFill>
          <a:blip r:embed="rId94">
            <a:extLst>
              <a:ext uri="{28A0092B-C50C-407E-A947-70E740481C1C}">
                <a14:useLocalDpi xmlns:a14="http://schemas.microsoft.com/office/drawing/2010/main" val="0"/>
              </a:ext>
              <a:ext uri="{96DAC541-7B7A-43D3-8B79-37D633B846F1}">
                <asvg:svgBlip xmlns:asvg="http://schemas.microsoft.com/office/drawing/2016/SVG/main" r:embed="rId95"/>
              </a:ext>
            </a:extLst>
          </a:blip>
          <a:srcRect l="0" t="0" r="0" b="0"/>
          <a:stretch>
            <a:fillRect/>
          </a:stretch>
        </p:blipFill>
        <p:spPr>
          <a:xfrm flipH="false" flipV="false" rot="0">
            <a:off x="8212287" y="4906310"/>
            <a:ext cx="495453" cy="495453"/>
          </a:xfrm>
          <a:prstGeom prst="rect">
            <a:avLst/>
          </a:prstGeom>
        </p:spPr>
      </p:pic>
      <p:pic>
        <p:nvPicPr>
          <p:cNvPr name="Picture 237" id="237"/>
          <p:cNvPicPr>
            <a:picLocks noChangeAspect="true"/>
          </p:cNvPicPr>
          <p:nvPr/>
        </p:nvPicPr>
        <p:blipFill>
          <a:blip r:embed="rId96">
            <a:extLst>
              <a:ext uri="{28A0092B-C50C-407E-A947-70E740481C1C}">
                <a14:useLocalDpi xmlns:a14="http://schemas.microsoft.com/office/drawing/2010/main" val="0"/>
              </a:ext>
              <a:ext uri="{96DAC541-7B7A-43D3-8B79-37D633B846F1}">
                <asvg:svgBlip xmlns:asvg="http://schemas.microsoft.com/office/drawing/2016/SVG/main" r:embed="rId97"/>
              </a:ext>
            </a:extLst>
          </a:blip>
          <a:srcRect l="0" t="0" r="0" b="0"/>
          <a:stretch>
            <a:fillRect/>
          </a:stretch>
        </p:blipFill>
        <p:spPr>
          <a:xfrm flipH="false" flipV="false" rot="0">
            <a:off x="8220025" y="6280130"/>
            <a:ext cx="496288" cy="496288"/>
          </a:xfrm>
          <a:prstGeom prst="rect">
            <a:avLst/>
          </a:prstGeom>
        </p:spPr>
      </p:pic>
      <p:pic>
        <p:nvPicPr>
          <p:cNvPr name="Picture 238" id="238"/>
          <p:cNvPicPr>
            <a:picLocks noChangeAspect="true"/>
          </p:cNvPicPr>
          <p:nvPr/>
        </p:nvPicPr>
        <p:blipFill>
          <a:blip r:embed="rId98">
            <a:extLst>
              <a:ext uri="{28A0092B-C50C-407E-A947-70E740481C1C}">
                <a14:useLocalDpi xmlns:a14="http://schemas.microsoft.com/office/drawing/2010/main" val="0"/>
              </a:ext>
              <a:ext uri="{96DAC541-7B7A-43D3-8B79-37D633B846F1}">
                <asvg:svgBlip xmlns:asvg="http://schemas.microsoft.com/office/drawing/2016/SVG/main" r:embed="rId99"/>
              </a:ext>
            </a:extLst>
          </a:blip>
          <a:srcRect l="0" t="0" r="0" b="0"/>
          <a:stretch>
            <a:fillRect/>
          </a:stretch>
        </p:blipFill>
        <p:spPr>
          <a:xfrm flipH="false" flipV="false" rot="0">
            <a:off x="8220025" y="7644841"/>
            <a:ext cx="496288" cy="496288"/>
          </a:xfrm>
          <a:prstGeom prst="rect">
            <a:avLst/>
          </a:prstGeom>
        </p:spPr>
      </p:pic>
      <p:pic>
        <p:nvPicPr>
          <p:cNvPr name="Picture 239" id="239"/>
          <p:cNvPicPr>
            <a:picLocks noChangeAspect="true"/>
          </p:cNvPicPr>
          <p:nvPr/>
        </p:nvPicPr>
        <p:blipFill>
          <a:blip r:embed="rId100">
            <a:extLst>
              <a:ext uri="{28A0092B-C50C-407E-A947-70E740481C1C}">
                <a14:useLocalDpi xmlns:a14="http://schemas.microsoft.com/office/drawing/2010/main" val="0"/>
              </a:ext>
              <a:ext uri="{96DAC541-7B7A-43D3-8B79-37D633B846F1}">
                <asvg:svgBlip xmlns:asvg="http://schemas.microsoft.com/office/drawing/2016/SVG/main" r:embed="rId101"/>
              </a:ext>
            </a:extLst>
          </a:blip>
          <a:srcRect l="0" t="0" r="0" b="0"/>
          <a:stretch>
            <a:fillRect/>
          </a:stretch>
        </p:blipFill>
        <p:spPr>
          <a:xfrm flipH="false" flipV="false" rot="0">
            <a:off x="8220025" y="9028603"/>
            <a:ext cx="496288" cy="496288"/>
          </a:xfrm>
          <a:prstGeom prst="rect">
            <a:avLst/>
          </a:prstGeom>
        </p:spPr>
      </p:pic>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94886"/>
        </a:solidFill>
      </p:bgPr>
    </p:bg>
    <p:spTree>
      <p:nvGrpSpPr>
        <p:cNvPr id="1" name=""/>
        <p:cNvGrpSpPr/>
        <p:nvPr/>
      </p:nvGrpSpPr>
      <p:grpSpPr>
        <a:xfrm>
          <a:off x="0" y="0"/>
          <a:ext cx="0" cy="0"/>
          <a:chOff x="0" y="0"/>
          <a:chExt cx="0" cy="0"/>
        </a:xfrm>
      </p:grpSpPr>
      <p:grpSp>
        <p:nvGrpSpPr>
          <p:cNvPr name="Group 2" id="2"/>
          <p:cNvGrpSpPr/>
          <p:nvPr/>
        </p:nvGrpSpPr>
        <p:grpSpPr>
          <a:xfrm rot="0">
            <a:off x="4917156" y="-4213680"/>
            <a:ext cx="8453688" cy="18973392"/>
            <a:chOff x="0" y="0"/>
            <a:chExt cx="11271584" cy="25297855"/>
          </a:xfrm>
        </p:grpSpPr>
        <p:pic>
          <p:nvPicPr>
            <p:cNvPr name="Picture 3" id="3"/>
            <p:cNvPicPr>
              <a:picLocks noChangeAspect="true"/>
            </p:cNvPicPr>
            <p:nvPr/>
          </p:nvPicPr>
          <p:blipFill>
            <a:blip r:embed="rId2">
              <a:alphaModFix amt="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6989840"/>
              <a:ext cx="11271584" cy="11271584"/>
            </a:xfrm>
            <a:prstGeom prst="rect">
              <a:avLst/>
            </a:prstGeom>
          </p:spPr>
        </p:pic>
        <p:pic>
          <p:nvPicPr>
            <p:cNvPr name="Picture 4" id="4"/>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14026271"/>
              <a:ext cx="11271584" cy="11271584"/>
            </a:xfrm>
            <a:prstGeom prst="rect">
              <a:avLst/>
            </a:prstGeom>
          </p:spPr>
        </p:pic>
        <p:pic>
          <p:nvPicPr>
            <p:cNvPr name="Picture 5" id="5"/>
            <p:cNvPicPr>
              <a:picLocks noChangeAspect="true"/>
            </p:cNvPicPr>
            <p:nvPr/>
          </p:nvPicPr>
          <p:blipFill>
            <a:blip r:embed="rId2">
              <a:alphaModFix amt="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1271584" cy="11271584"/>
            </a:xfrm>
            <a:prstGeom prst="rect">
              <a:avLst/>
            </a:prstGeom>
          </p:spPr>
        </p:pic>
      </p:grpSp>
      <p:grpSp>
        <p:nvGrpSpPr>
          <p:cNvPr name="Group 6" id="6"/>
          <p:cNvGrpSpPr/>
          <p:nvPr/>
        </p:nvGrpSpPr>
        <p:grpSpPr>
          <a:xfrm rot="0">
            <a:off x="2751965" y="6131989"/>
            <a:ext cx="1580739" cy="1580739"/>
            <a:chOff x="0" y="0"/>
            <a:chExt cx="2107652" cy="2107652"/>
          </a:xfrm>
        </p:grpSpPr>
        <p:grpSp>
          <p:nvGrpSpPr>
            <p:cNvPr name="Group 7" id="7"/>
            <p:cNvGrpSpPr/>
            <p:nvPr/>
          </p:nvGrpSpPr>
          <p:grpSpPr>
            <a:xfrm rot="0">
              <a:off x="0" y="0"/>
              <a:ext cx="2107652" cy="2107652"/>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9" id="9"/>
              <p:cNvSpPr txBox="true"/>
              <p:nvPr/>
            </p:nvSpPr>
            <p:spPr>
              <a:xfrm>
                <a:off x="76200" y="-38100"/>
                <a:ext cx="660400" cy="774700"/>
              </a:xfrm>
              <a:prstGeom prst="rect">
                <a:avLst/>
              </a:prstGeom>
            </p:spPr>
            <p:txBody>
              <a:bodyPr anchor="ctr" rtlCol="false" tIns="80848" lIns="80848" bIns="80848" rIns="80848"/>
              <a:lstStyle/>
              <a:p>
                <a:pPr algn="ctr" marL="0" indent="0" lvl="0">
                  <a:lnSpc>
                    <a:spcPts val="8959"/>
                  </a:lnSpc>
                  <a:spcBef>
                    <a:spcPct val="0"/>
                  </a:spcBef>
                </a:pPr>
              </a:p>
            </p:txBody>
          </p:sp>
        </p:grpSp>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34270" y="534270"/>
              <a:ext cx="1039112" cy="1039112"/>
            </a:xfrm>
            <a:prstGeom prst="rect">
              <a:avLst/>
            </a:prstGeom>
          </p:spPr>
        </p:pic>
      </p:grpSp>
      <p:sp>
        <p:nvSpPr>
          <p:cNvPr name="TextBox 11" id="11"/>
          <p:cNvSpPr txBox="true"/>
          <p:nvPr/>
        </p:nvSpPr>
        <p:spPr>
          <a:xfrm rot="0">
            <a:off x="2062765" y="8289927"/>
            <a:ext cx="2959139" cy="968373"/>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For PowerPoint, Google Slides, and Canva</a:t>
            </a:r>
          </a:p>
        </p:txBody>
      </p:sp>
      <p:grpSp>
        <p:nvGrpSpPr>
          <p:cNvPr name="Group 12" id="12"/>
          <p:cNvGrpSpPr/>
          <p:nvPr/>
        </p:nvGrpSpPr>
        <p:grpSpPr>
          <a:xfrm rot="0">
            <a:off x="6591490" y="6131989"/>
            <a:ext cx="1580739" cy="1580739"/>
            <a:chOff x="0" y="0"/>
            <a:chExt cx="2107652" cy="2107652"/>
          </a:xfrm>
        </p:grpSpPr>
        <p:grpSp>
          <p:nvGrpSpPr>
            <p:cNvPr name="Group 13" id="13"/>
            <p:cNvGrpSpPr/>
            <p:nvPr/>
          </p:nvGrpSpPr>
          <p:grpSpPr>
            <a:xfrm rot="0">
              <a:off x="0" y="0"/>
              <a:ext cx="2107652" cy="2107652"/>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15" id="15"/>
              <p:cNvSpPr txBox="true"/>
              <p:nvPr/>
            </p:nvSpPr>
            <p:spPr>
              <a:xfrm>
                <a:off x="76200" y="-38100"/>
                <a:ext cx="660400" cy="774700"/>
              </a:xfrm>
              <a:prstGeom prst="rect">
                <a:avLst/>
              </a:prstGeom>
            </p:spPr>
            <p:txBody>
              <a:bodyPr anchor="ctr" rtlCol="false" tIns="80848" lIns="80848" bIns="80848" rIns="80848"/>
              <a:lstStyle/>
              <a:p>
                <a:pPr algn="ctr" marL="0" indent="0" lvl="0">
                  <a:lnSpc>
                    <a:spcPts val="8959"/>
                  </a:lnSpc>
                  <a:spcBef>
                    <a:spcPct val="0"/>
                  </a:spcBef>
                </a:pPr>
              </a:p>
            </p:txBody>
          </p:sp>
        </p:grpSp>
        <p:pic>
          <p:nvPicPr>
            <p:cNvPr name="Picture 16" id="1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534270" y="534270"/>
              <a:ext cx="1039112" cy="1039112"/>
            </a:xfrm>
            <a:prstGeom prst="rect">
              <a:avLst/>
            </a:prstGeom>
          </p:spPr>
        </p:pic>
      </p:grpSp>
      <p:sp>
        <p:nvSpPr>
          <p:cNvPr name="TextBox 17" id="17"/>
          <p:cNvSpPr txBox="true"/>
          <p:nvPr/>
        </p:nvSpPr>
        <p:spPr>
          <a:xfrm rot="0">
            <a:off x="5728359" y="8289927"/>
            <a:ext cx="2892759" cy="968373"/>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100% free for personal or commercial use</a:t>
            </a:r>
          </a:p>
        </p:txBody>
      </p:sp>
      <p:grpSp>
        <p:nvGrpSpPr>
          <p:cNvPr name="Group 18" id="18"/>
          <p:cNvGrpSpPr/>
          <p:nvPr/>
        </p:nvGrpSpPr>
        <p:grpSpPr>
          <a:xfrm rot="0">
            <a:off x="14270541" y="6131989"/>
            <a:ext cx="1580739" cy="1580739"/>
            <a:chOff x="0" y="0"/>
            <a:chExt cx="2107652" cy="2107652"/>
          </a:xfrm>
        </p:grpSpPr>
        <p:grpSp>
          <p:nvGrpSpPr>
            <p:cNvPr name="Group 19" id="19"/>
            <p:cNvGrpSpPr/>
            <p:nvPr/>
          </p:nvGrpSpPr>
          <p:grpSpPr>
            <a:xfrm rot="0">
              <a:off x="0" y="0"/>
              <a:ext cx="2107652" cy="2107652"/>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1" id="21"/>
              <p:cNvSpPr txBox="true"/>
              <p:nvPr/>
            </p:nvSpPr>
            <p:spPr>
              <a:xfrm>
                <a:off x="76200" y="-38100"/>
                <a:ext cx="660400" cy="774700"/>
              </a:xfrm>
              <a:prstGeom prst="rect">
                <a:avLst/>
              </a:prstGeom>
            </p:spPr>
            <p:txBody>
              <a:bodyPr anchor="ctr" rtlCol="false" tIns="80848" lIns="80848" bIns="80848" rIns="80848"/>
              <a:lstStyle/>
              <a:p>
                <a:pPr algn="ctr" marL="0" indent="0" lvl="0">
                  <a:lnSpc>
                    <a:spcPts val="8959"/>
                  </a:lnSpc>
                  <a:spcBef>
                    <a:spcPct val="0"/>
                  </a:spcBef>
                </a:pPr>
              </a:p>
            </p:txBody>
          </p:sp>
        </p:grpSp>
        <p:pic>
          <p:nvPicPr>
            <p:cNvPr name="Picture 22" id="22"/>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534270" y="534270"/>
              <a:ext cx="1039112" cy="1039112"/>
            </a:xfrm>
            <a:prstGeom prst="rect">
              <a:avLst/>
            </a:prstGeom>
          </p:spPr>
        </p:pic>
      </p:grpSp>
      <p:sp>
        <p:nvSpPr>
          <p:cNvPr name="TextBox 23" id="23"/>
          <p:cNvSpPr txBox="true"/>
          <p:nvPr/>
        </p:nvSpPr>
        <p:spPr>
          <a:xfrm rot="0">
            <a:off x="13370844" y="8289927"/>
            <a:ext cx="3380133" cy="967253"/>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Blow your audience away with attractive visuals</a:t>
            </a:r>
          </a:p>
        </p:txBody>
      </p:sp>
      <p:grpSp>
        <p:nvGrpSpPr>
          <p:cNvPr name="Group 24" id="24"/>
          <p:cNvGrpSpPr/>
          <p:nvPr/>
        </p:nvGrpSpPr>
        <p:grpSpPr>
          <a:xfrm rot="0">
            <a:off x="10431015" y="6131989"/>
            <a:ext cx="1580739" cy="1580739"/>
            <a:chOff x="0" y="0"/>
            <a:chExt cx="2107652" cy="2107652"/>
          </a:xfrm>
        </p:grpSpPr>
        <p:grpSp>
          <p:nvGrpSpPr>
            <p:cNvPr name="Group 25" id="25"/>
            <p:cNvGrpSpPr/>
            <p:nvPr/>
          </p:nvGrpSpPr>
          <p:grpSpPr>
            <a:xfrm rot="0">
              <a:off x="0" y="0"/>
              <a:ext cx="2107652" cy="2107652"/>
              <a:chOff x="0" y="0"/>
              <a:chExt cx="812800" cy="812800"/>
            </a:xfrm>
          </p:grpSpPr>
          <p:sp>
            <p:nvSpPr>
              <p:cNvPr name="Freeform 26" id="2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7" id="27"/>
              <p:cNvSpPr txBox="true"/>
              <p:nvPr/>
            </p:nvSpPr>
            <p:spPr>
              <a:xfrm>
                <a:off x="76200" y="-38100"/>
                <a:ext cx="660400" cy="774700"/>
              </a:xfrm>
              <a:prstGeom prst="rect">
                <a:avLst/>
              </a:prstGeom>
            </p:spPr>
            <p:txBody>
              <a:bodyPr anchor="ctr" rtlCol="false" tIns="80848" lIns="80848" bIns="80848" rIns="80848"/>
              <a:lstStyle/>
              <a:p>
                <a:pPr algn="ctr" marL="0" indent="0" lvl="0">
                  <a:lnSpc>
                    <a:spcPts val="8959"/>
                  </a:lnSpc>
                  <a:spcBef>
                    <a:spcPct val="0"/>
                  </a:spcBef>
                </a:pPr>
              </a:p>
            </p:txBody>
          </p:sp>
        </p:grpSp>
        <p:pic>
          <p:nvPicPr>
            <p:cNvPr name="Picture 28" id="2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534270" y="534270"/>
              <a:ext cx="1039112" cy="1039112"/>
            </a:xfrm>
            <a:prstGeom prst="rect">
              <a:avLst/>
            </a:prstGeom>
          </p:spPr>
        </p:pic>
      </p:grpSp>
      <p:sp>
        <p:nvSpPr>
          <p:cNvPr name="TextBox 29" id="29"/>
          <p:cNvSpPr txBox="true"/>
          <p:nvPr/>
        </p:nvSpPr>
        <p:spPr>
          <a:xfrm rot="0">
            <a:off x="9327574" y="8289927"/>
            <a:ext cx="3336814" cy="968373"/>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Ready to use, professional, and customizable</a:t>
            </a:r>
          </a:p>
        </p:txBody>
      </p:sp>
      <p:sp>
        <p:nvSpPr>
          <p:cNvPr name="TextBox 30" id="30"/>
          <p:cNvSpPr txBox="true"/>
          <p:nvPr/>
        </p:nvSpPr>
        <p:spPr>
          <a:xfrm rot="0">
            <a:off x="1504978" y="3219450"/>
            <a:ext cx="14563944" cy="232410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FFFFFF"/>
                </a:solidFill>
                <a:latin typeface="Poppins Medium Bold"/>
              </a:rPr>
              <a:t>Free templates for all your presentation needs</a:t>
            </a:r>
          </a:p>
        </p:txBody>
      </p:sp>
      <p:pic>
        <p:nvPicPr>
          <p:cNvPr name="Picture 31" id="31"/>
          <p:cNvPicPr>
            <a:picLocks noChangeAspect="true"/>
          </p:cNvPicPr>
          <p:nvPr/>
        </p:nvPicPr>
        <p:blipFill>
          <a:blip r:embed="rId12"/>
          <a:srcRect l="0" t="0" r="0" b="0"/>
          <a:stretch>
            <a:fillRect/>
          </a:stretch>
        </p:blipFill>
        <p:spPr>
          <a:xfrm flipH="false" flipV="false" rot="0">
            <a:off x="6830907" y="1706426"/>
            <a:ext cx="4207530" cy="998674"/>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1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077210" y="421105"/>
            <a:ext cx="38263851" cy="38263851"/>
          </a:xfrm>
          <a:prstGeom prst="rect">
            <a:avLst/>
          </a:prstGeom>
        </p:spPr>
      </p:pic>
      <p:pic>
        <p:nvPicPr>
          <p:cNvPr name="Picture 3" id="3"/>
          <p:cNvPicPr>
            <a:picLocks noChangeAspect="true"/>
          </p:cNvPicPr>
          <p:nvPr/>
        </p:nvPicPr>
        <p:blipFill>
          <a:blip r:embed="rId2">
            <a:alphaModFix amt="18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230227" y="2653994"/>
            <a:ext cx="27691101" cy="27691101"/>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820281">
            <a:off x="-1297298" y="-5616159"/>
            <a:ext cx="22115709" cy="22115709"/>
          </a:xfrm>
          <a:prstGeom prst="rect">
            <a:avLst/>
          </a:prstGeom>
        </p:spPr>
      </p:pic>
      <p:grpSp>
        <p:nvGrpSpPr>
          <p:cNvPr name="Group 5" id="5"/>
          <p:cNvGrpSpPr/>
          <p:nvPr/>
        </p:nvGrpSpPr>
        <p:grpSpPr>
          <a:xfrm rot="0">
            <a:off x="-3464944" y="-123662"/>
            <a:ext cx="23502306" cy="11130714"/>
            <a:chOff x="0" y="0"/>
            <a:chExt cx="31336408" cy="14840953"/>
          </a:xfrm>
        </p:grpSpPr>
        <p:pic>
          <p:nvPicPr>
            <p:cNvPr name="Picture 6" id="6"/>
            <p:cNvPicPr>
              <a:picLocks noChangeAspect="true"/>
            </p:cNvPicPr>
            <p:nvPr/>
          </p:nvPicPr>
          <p:blipFill>
            <a:blip r:embed="rId6">
              <a:alphaModFix amt="4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14840953" cy="14840953"/>
            </a:xfrm>
            <a:prstGeom prst="rect">
              <a:avLst/>
            </a:prstGeom>
          </p:spPr>
        </p:pic>
        <p:pic>
          <p:nvPicPr>
            <p:cNvPr name="Picture 7" id="7"/>
            <p:cNvPicPr>
              <a:picLocks noChangeAspect="true"/>
            </p:cNvPicPr>
            <p:nvPr/>
          </p:nvPicPr>
          <p:blipFill>
            <a:blip r:embed="rId6">
              <a:alphaModFix amt="4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273309" y="0"/>
              <a:ext cx="14840953" cy="14840953"/>
            </a:xfrm>
            <a:prstGeom prst="rect">
              <a:avLst/>
            </a:prstGeom>
          </p:spPr>
        </p:pic>
        <p:pic>
          <p:nvPicPr>
            <p:cNvPr name="Picture 8" id="8"/>
            <p:cNvPicPr>
              <a:picLocks noChangeAspect="true"/>
            </p:cNvPicPr>
            <p:nvPr/>
          </p:nvPicPr>
          <p:blipFill>
            <a:blip r:embed="rId6">
              <a:alphaModFix amt="4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6495455" y="0"/>
              <a:ext cx="14840953" cy="14840953"/>
            </a:xfrm>
            <a:prstGeom prst="rect">
              <a:avLst/>
            </a:prstGeom>
          </p:spPr>
        </p:pic>
      </p:grpSp>
      <p:sp>
        <p:nvSpPr>
          <p:cNvPr name="TextBox 9" id="9"/>
          <p:cNvSpPr txBox="true"/>
          <p:nvPr/>
        </p:nvSpPr>
        <p:spPr>
          <a:xfrm rot="0">
            <a:off x="2081463" y="515205"/>
            <a:ext cx="14125074" cy="1716405"/>
          </a:xfrm>
          <a:prstGeom prst="rect">
            <a:avLst/>
          </a:prstGeom>
        </p:spPr>
        <p:txBody>
          <a:bodyPr anchor="t" rtlCol="false" tIns="0" lIns="0" bIns="0" rIns="0">
            <a:spAutoFit/>
          </a:bodyPr>
          <a:lstStyle/>
          <a:p>
            <a:pPr algn="ctr" marL="0" indent="0" lvl="0">
              <a:lnSpc>
                <a:spcPts val="6719"/>
              </a:lnSpc>
              <a:spcBef>
                <a:spcPct val="0"/>
              </a:spcBef>
            </a:pPr>
            <a:r>
              <a:rPr lang="en-US" sz="4800" u="none">
                <a:solidFill>
                  <a:srgbClr val="094886"/>
                </a:solidFill>
                <a:latin typeface="Poppins Medium Bold"/>
              </a:rPr>
              <a:t>Use this presentation as a Google Slide template in 3 steps</a:t>
            </a:r>
          </a:p>
        </p:txBody>
      </p:sp>
      <p:pic>
        <p:nvPicPr>
          <p:cNvPr name="Picture 10" id="10"/>
          <p:cNvPicPr>
            <a:picLocks noChangeAspect="true"/>
          </p:cNvPicPr>
          <p:nvPr/>
        </p:nvPicPr>
        <p:blipFill>
          <a:blip r:embed="rId8"/>
          <a:srcRect l="0" t="0" r="0" b="0"/>
          <a:stretch>
            <a:fillRect/>
          </a:stretch>
        </p:blipFill>
        <p:spPr>
          <a:xfrm flipH="false" flipV="false" rot="0">
            <a:off x="7263788" y="6033885"/>
            <a:ext cx="2528899" cy="3941784"/>
          </a:xfrm>
          <a:prstGeom prst="rect">
            <a:avLst/>
          </a:prstGeom>
        </p:spPr>
      </p:pic>
      <p:sp>
        <p:nvSpPr>
          <p:cNvPr name="TextBox 11" id="11"/>
          <p:cNvSpPr txBox="true"/>
          <p:nvPr/>
        </p:nvSpPr>
        <p:spPr>
          <a:xfrm rot="0">
            <a:off x="7263788"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387FC0"/>
                </a:solidFill>
                <a:latin typeface="Noto Serif"/>
              </a:rPr>
              <a:t>Click on the "Share" button on the top right corner in Canva and click on "More" at the bottom of the menu.</a:t>
            </a:r>
          </a:p>
        </p:txBody>
      </p:sp>
      <p:sp>
        <p:nvSpPr>
          <p:cNvPr name="TextBox 12" id="12"/>
          <p:cNvSpPr txBox="true"/>
          <p:nvPr/>
        </p:nvSpPr>
        <p:spPr>
          <a:xfrm rot="0">
            <a:off x="12472012" y="4355580"/>
            <a:ext cx="4693873" cy="1561464"/>
          </a:xfrm>
          <a:prstGeom prst="rect">
            <a:avLst/>
          </a:prstGeom>
        </p:spPr>
        <p:txBody>
          <a:bodyPr anchor="t" rtlCol="false" tIns="0" lIns="0" bIns="0" rIns="0">
            <a:spAutoFit/>
          </a:bodyPr>
          <a:lstStyle/>
          <a:p>
            <a:pPr algn="l" marL="0" indent="0" lvl="0">
              <a:lnSpc>
                <a:spcPts val="3200"/>
              </a:lnSpc>
            </a:pPr>
            <a:r>
              <a:rPr lang="en-US" sz="1600">
                <a:solidFill>
                  <a:srgbClr val="387FC0"/>
                </a:solidFill>
                <a:latin typeface="Noto Serif"/>
              </a:rPr>
              <a:t>Enter "Google Drive" in the search bar and click on the Google Drive icon to add this design as a Google slide in your G Drive. It will ask you to link your Google account to Canva the first time.</a:t>
            </a:r>
          </a:p>
        </p:txBody>
      </p:sp>
      <p:pic>
        <p:nvPicPr>
          <p:cNvPr name="Picture 13" id="13"/>
          <p:cNvPicPr>
            <a:picLocks noChangeAspect="true"/>
          </p:cNvPicPr>
          <p:nvPr/>
        </p:nvPicPr>
        <p:blipFill>
          <a:blip r:embed="rId9"/>
          <a:srcRect l="0" t="0" r="0" b="0"/>
          <a:stretch>
            <a:fillRect/>
          </a:stretch>
        </p:blipFill>
        <p:spPr>
          <a:xfrm flipH="false" flipV="false" rot="0">
            <a:off x="12472012" y="6452985"/>
            <a:ext cx="3066913" cy="1712692"/>
          </a:xfrm>
          <a:prstGeom prst="rect">
            <a:avLst/>
          </a:prstGeom>
        </p:spPr>
      </p:pic>
      <p:pic>
        <p:nvPicPr>
          <p:cNvPr name="Picture 14" id="14"/>
          <p:cNvPicPr>
            <a:picLocks noChangeAspect="true"/>
          </p:cNvPicPr>
          <p:nvPr/>
        </p:nvPicPr>
        <p:blipFill>
          <a:blip r:embed="rId10"/>
          <a:srcRect l="0" t="0" r="0" b="0"/>
          <a:stretch>
            <a:fillRect/>
          </a:stretch>
        </p:blipFill>
        <p:spPr>
          <a:xfrm flipH="false" flipV="false" rot="0">
            <a:off x="1123276" y="6033885"/>
            <a:ext cx="3080960" cy="3107368"/>
          </a:xfrm>
          <a:prstGeom prst="rect">
            <a:avLst/>
          </a:prstGeom>
        </p:spPr>
      </p:pic>
      <p:sp>
        <p:nvSpPr>
          <p:cNvPr name="TextBox 15" id="15"/>
          <p:cNvSpPr txBox="true"/>
          <p:nvPr/>
        </p:nvSpPr>
        <p:spPr>
          <a:xfrm rot="0">
            <a:off x="1123276" y="4355580"/>
            <a:ext cx="4639800" cy="1161414"/>
          </a:xfrm>
          <a:prstGeom prst="rect">
            <a:avLst/>
          </a:prstGeom>
        </p:spPr>
        <p:txBody>
          <a:bodyPr anchor="t" rtlCol="false" tIns="0" lIns="0" bIns="0" rIns="0">
            <a:spAutoFit/>
          </a:bodyPr>
          <a:lstStyle/>
          <a:p>
            <a:pPr marL="0" indent="0" lvl="0">
              <a:lnSpc>
                <a:spcPts val="3200"/>
              </a:lnSpc>
            </a:pPr>
            <a:r>
              <a:rPr lang="en-US" sz="1600" u="none">
                <a:solidFill>
                  <a:srgbClr val="387FC0"/>
                </a:solidFill>
                <a:latin typeface="Noto Serif"/>
              </a:rPr>
              <a:t>Click on the "Canva" button next to this presentation. Start editing your presentation. You may need to sign in to your Canva account.</a:t>
            </a:r>
          </a:p>
        </p:txBody>
      </p:sp>
      <p:grpSp>
        <p:nvGrpSpPr>
          <p:cNvPr name="Group 16" id="16"/>
          <p:cNvGrpSpPr/>
          <p:nvPr/>
        </p:nvGrpSpPr>
        <p:grpSpPr>
          <a:xfrm rot="0">
            <a:off x="1123276" y="3064354"/>
            <a:ext cx="1059311" cy="1059311"/>
            <a:chOff x="0" y="0"/>
            <a:chExt cx="1412415" cy="1412415"/>
          </a:xfrm>
        </p:grpSpPr>
        <p:grpSp>
          <p:nvGrpSpPr>
            <p:cNvPr name="Group 17" id="17"/>
            <p:cNvGrpSpPr/>
            <p:nvPr/>
          </p:nvGrpSpPr>
          <p:grpSpPr>
            <a:xfrm rot="0">
              <a:off x="0" y="0"/>
              <a:ext cx="1412415" cy="1412415"/>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9" id="19"/>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20" id="20"/>
            <p:cNvSpPr txBox="true"/>
            <p:nvPr/>
          </p:nvSpPr>
          <p:spPr>
            <a:xfrm rot="0">
              <a:off x="503355" y="189740"/>
              <a:ext cx="405705" cy="918635"/>
            </a:xfrm>
            <a:prstGeom prst="rect">
              <a:avLst/>
            </a:prstGeom>
          </p:spPr>
          <p:txBody>
            <a:bodyPr anchor="t" rtlCol="false" tIns="0" lIns="0" bIns="0" rIns="0">
              <a:spAutoFit/>
            </a:bodyPr>
            <a:lstStyle/>
            <a:p>
              <a:pPr algn="ctr">
                <a:lnSpc>
                  <a:spcPts val="5599"/>
                </a:lnSpc>
                <a:spcBef>
                  <a:spcPct val="0"/>
                </a:spcBef>
              </a:pPr>
              <a:r>
                <a:rPr lang="en-US" sz="3999">
                  <a:solidFill>
                    <a:srgbClr val="C0FAE2"/>
                  </a:solidFill>
                  <a:latin typeface="Poppins Medium Bold"/>
                </a:rPr>
                <a:t>1</a:t>
              </a:r>
            </a:p>
          </p:txBody>
        </p:sp>
      </p:grpSp>
      <p:grpSp>
        <p:nvGrpSpPr>
          <p:cNvPr name="Group 21" id="21"/>
          <p:cNvGrpSpPr/>
          <p:nvPr/>
        </p:nvGrpSpPr>
        <p:grpSpPr>
          <a:xfrm rot="0">
            <a:off x="12500587" y="3064354"/>
            <a:ext cx="1059311" cy="1059311"/>
            <a:chOff x="0" y="0"/>
            <a:chExt cx="1412415" cy="1412415"/>
          </a:xfrm>
        </p:grpSpPr>
        <p:grpSp>
          <p:nvGrpSpPr>
            <p:cNvPr name="Group 22" id="22"/>
            <p:cNvGrpSpPr/>
            <p:nvPr/>
          </p:nvGrpSpPr>
          <p:grpSpPr>
            <a:xfrm rot="0">
              <a:off x="0" y="0"/>
              <a:ext cx="1412415" cy="1412415"/>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4" id="24"/>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25" id="25"/>
            <p:cNvSpPr txBox="true"/>
            <p:nvPr/>
          </p:nvSpPr>
          <p:spPr>
            <a:xfrm rot="0">
              <a:off x="503355" y="189740"/>
              <a:ext cx="405705" cy="918635"/>
            </a:xfrm>
            <a:prstGeom prst="rect">
              <a:avLst/>
            </a:prstGeom>
          </p:spPr>
          <p:txBody>
            <a:bodyPr anchor="t" rtlCol="false" tIns="0" lIns="0" bIns="0" rIns="0">
              <a:spAutoFit/>
            </a:bodyPr>
            <a:lstStyle/>
            <a:p>
              <a:pPr algn="ctr" marL="0" indent="0" lvl="0">
                <a:lnSpc>
                  <a:spcPts val="5599"/>
                </a:lnSpc>
                <a:spcBef>
                  <a:spcPct val="0"/>
                </a:spcBef>
              </a:pPr>
              <a:r>
                <a:rPr lang="en-US" sz="3999" u="none">
                  <a:solidFill>
                    <a:srgbClr val="C0FAE2"/>
                  </a:solidFill>
                  <a:latin typeface="Poppins Medium Bold"/>
                </a:rPr>
                <a:t>3</a:t>
              </a:r>
            </a:p>
          </p:txBody>
        </p:sp>
      </p:grpSp>
      <p:grpSp>
        <p:nvGrpSpPr>
          <p:cNvPr name="Group 26" id="26"/>
          <p:cNvGrpSpPr/>
          <p:nvPr/>
        </p:nvGrpSpPr>
        <p:grpSpPr>
          <a:xfrm rot="0">
            <a:off x="7263788" y="3064354"/>
            <a:ext cx="1059311" cy="1059311"/>
            <a:chOff x="0" y="0"/>
            <a:chExt cx="1412415" cy="1412415"/>
          </a:xfrm>
        </p:grpSpPr>
        <p:grpSp>
          <p:nvGrpSpPr>
            <p:cNvPr name="Group 27" id="27"/>
            <p:cNvGrpSpPr/>
            <p:nvPr/>
          </p:nvGrpSpPr>
          <p:grpSpPr>
            <a:xfrm rot="0">
              <a:off x="0" y="0"/>
              <a:ext cx="1412415" cy="1412415"/>
              <a:chOff x="0" y="0"/>
              <a:chExt cx="812800" cy="812800"/>
            </a:xfrm>
          </p:grpSpPr>
          <p:sp>
            <p:nvSpPr>
              <p:cNvPr name="Freeform 28" id="2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29" id="29"/>
              <p:cNvSpPr txBox="true"/>
              <p:nvPr/>
            </p:nvSpPr>
            <p:spPr>
              <a:xfrm>
                <a:off x="76200" y="0"/>
                <a:ext cx="660400" cy="736600"/>
              </a:xfrm>
              <a:prstGeom prst="rect">
                <a:avLst/>
              </a:prstGeom>
            </p:spPr>
            <p:txBody>
              <a:bodyPr anchor="ctr" rtlCol="false" tIns="50800" lIns="50800" bIns="50800" rIns="50800"/>
              <a:lstStyle/>
              <a:p>
                <a:pPr algn="ctr">
                  <a:lnSpc>
                    <a:spcPts val="4199"/>
                  </a:lnSpc>
                </a:pPr>
              </a:p>
            </p:txBody>
          </p:sp>
        </p:grpSp>
        <p:sp>
          <p:nvSpPr>
            <p:cNvPr name="TextBox 30" id="30"/>
            <p:cNvSpPr txBox="true"/>
            <p:nvPr/>
          </p:nvSpPr>
          <p:spPr>
            <a:xfrm rot="0">
              <a:off x="503355" y="189740"/>
              <a:ext cx="405705" cy="918635"/>
            </a:xfrm>
            <a:prstGeom prst="rect">
              <a:avLst/>
            </a:prstGeom>
          </p:spPr>
          <p:txBody>
            <a:bodyPr anchor="t" rtlCol="false" tIns="0" lIns="0" bIns="0" rIns="0">
              <a:spAutoFit/>
            </a:bodyPr>
            <a:lstStyle/>
            <a:p>
              <a:pPr algn="ctr" marL="0" indent="0" lvl="0">
                <a:lnSpc>
                  <a:spcPts val="5599"/>
                </a:lnSpc>
                <a:spcBef>
                  <a:spcPct val="0"/>
                </a:spcBef>
              </a:pPr>
              <a:r>
                <a:rPr lang="en-US" sz="3999" u="none">
                  <a:solidFill>
                    <a:srgbClr val="C0FAE2"/>
                  </a:solidFill>
                  <a:latin typeface="Poppins Medium Bold"/>
                </a:rPr>
                <a:t>2</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4798582"/>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0" y="1075322"/>
            <a:ext cx="18288000" cy="1200150"/>
          </a:xfrm>
          <a:prstGeom prst="rect">
            <a:avLst/>
          </a:prstGeom>
        </p:spPr>
        <p:txBody>
          <a:bodyPr anchor="t" rtlCol="false" tIns="0" lIns="0" bIns="0" rIns="0">
            <a:spAutoFit/>
          </a:bodyPr>
          <a:lstStyle/>
          <a:p>
            <a:pPr algn="ctr" marL="0" indent="0" lvl="0">
              <a:lnSpc>
                <a:spcPts val="8880"/>
              </a:lnSpc>
              <a:spcBef>
                <a:spcPct val="0"/>
              </a:spcBef>
            </a:pPr>
            <a:r>
              <a:rPr lang="en-US" sz="7400" u="none">
                <a:solidFill>
                  <a:srgbClr val="094886"/>
                </a:solidFill>
                <a:latin typeface="Poppins Medium Bold"/>
              </a:rPr>
              <a:t>Table Of Contents</a:t>
            </a:r>
          </a:p>
        </p:txBody>
      </p:sp>
      <p:sp>
        <p:nvSpPr>
          <p:cNvPr name="TextBox 8" id="8"/>
          <p:cNvSpPr txBox="true"/>
          <p:nvPr/>
        </p:nvSpPr>
        <p:spPr>
          <a:xfrm rot="0">
            <a:off x="7246761" y="6140461"/>
            <a:ext cx="3306074" cy="5143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Our Projects</a:t>
            </a:r>
          </a:p>
        </p:txBody>
      </p:sp>
      <p:sp>
        <p:nvSpPr>
          <p:cNvPr name="TextBox 9" id="9"/>
          <p:cNvSpPr txBox="true"/>
          <p:nvPr/>
        </p:nvSpPr>
        <p:spPr>
          <a:xfrm rot="0">
            <a:off x="7246761" y="7039415"/>
            <a:ext cx="3306074" cy="864869"/>
          </a:xfrm>
          <a:prstGeom prst="rect">
            <a:avLst/>
          </a:prstGeom>
        </p:spPr>
        <p:txBody>
          <a:bodyPr anchor="t" rtlCol="false" tIns="0" lIns="0" bIns="0" rIns="0">
            <a:spAutoFit/>
          </a:bodyPr>
          <a:lstStyle/>
          <a:p>
            <a:pPr algn="ctr" marL="0" indent="0" lvl="0">
              <a:lnSpc>
                <a:spcPts val="3600"/>
              </a:lnSpc>
            </a:pPr>
            <a:r>
              <a:rPr lang="en-US" sz="1800">
                <a:solidFill>
                  <a:srgbClr val="387FC0"/>
                </a:solidFill>
                <a:latin typeface="Noto Serif"/>
              </a:rPr>
              <a:t>Elaborate on what you want to discuss.</a:t>
            </a:r>
            <a:r>
              <a:rPr lang="en-US" sz="1800">
                <a:solidFill>
                  <a:srgbClr val="387FC0"/>
                </a:solidFill>
                <a:latin typeface="Noto Serif"/>
              </a:rPr>
              <a:t> </a:t>
            </a:r>
          </a:p>
        </p:txBody>
      </p:sp>
      <p:sp>
        <p:nvSpPr>
          <p:cNvPr name="TextBox 10" id="10"/>
          <p:cNvSpPr txBox="true"/>
          <p:nvPr/>
        </p:nvSpPr>
        <p:spPr>
          <a:xfrm rot="0">
            <a:off x="11639279" y="6140461"/>
            <a:ext cx="3794478" cy="5143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Stats &amp; Numbers</a:t>
            </a:r>
          </a:p>
        </p:txBody>
      </p:sp>
      <p:sp>
        <p:nvSpPr>
          <p:cNvPr name="TextBox 11" id="11"/>
          <p:cNvSpPr txBox="true"/>
          <p:nvPr/>
        </p:nvSpPr>
        <p:spPr>
          <a:xfrm rot="0">
            <a:off x="11883481" y="7039415"/>
            <a:ext cx="3306074" cy="864869"/>
          </a:xfrm>
          <a:prstGeom prst="rect">
            <a:avLst/>
          </a:prstGeom>
        </p:spPr>
        <p:txBody>
          <a:bodyPr anchor="t" rtlCol="false" tIns="0" lIns="0" bIns="0" rIns="0">
            <a:spAutoFit/>
          </a:bodyPr>
          <a:lstStyle/>
          <a:p>
            <a:pPr algn="ctr" marL="0" indent="0" lvl="0">
              <a:lnSpc>
                <a:spcPts val="3600"/>
              </a:lnSpc>
            </a:pPr>
            <a:r>
              <a:rPr lang="en-US" sz="1800">
                <a:solidFill>
                  <a:srgbClr val="387FC0"/>
                </a:solidFill>
                <a:latin typeface="Noto Serif"/>
              </a:rPr>
              <a:t>Elaborate on what you want to discuss.</a:t>
            </a:r>
            <a:r>
              <a:rPr lang="en-US" sz="1800">
                <a:solidFill>
                  <a:srgbClr val="387FC0"/>
                </a:solidFill>
                <a:latin typeface="Noto Serif"/>
              </a:rPr>
              <a:t> </a:t>
            </a:r>
          </a:p>
        </p:txBody>
      </p:sp>
      <p:sp>
        <p:nvSpPr>
          <p:cNvPr name="TextBox 12" id="12"/>
          <p:cNvSpPr txBox="true"/>
          <p:nvPr/>
        </p:nvSpPr>
        <p:spPr>
          <a:xfrm rot="0">
            <a:off x="2854244" y="6140461"/>
            <a:ext cx="3306074" cy="5143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094886"/>
                </a:solidFill>
                <a:latin typeface="Poppins Medium Bold"/>
              </a:rPr>
              <a:t>About Us</a:t>
            </a:r>
          </a:p>
        </p:txBody>
      </p:sp>
      <p:sp>
        <p:nvSpPr>
          <p:cNvPr name="TextBox 13" id="13"/>
          <p:cNvSpPr txBox="true"/>
          <p:nvPr/>
        </p:nvSpPr>
        <p:spPr>
          <a:xfrm rot="0">
            <a:off x="2854244" y="7039415"/>
            <a:ext cx="3306074" cy="864869"/>
          </a:xfrm>
          <a:prstGeom prst="rect">
            <a:avLst/>
          </a:prstGeom>
        </p:spPr>
        <p:txBody>
          <a:bodyPr anchor="t" rtlCol="false" tIns="0" lIns="0" bIns="0" rIns="0">
            <a:spAutoFit/>
          </a:bodyPr>
          <a:lstStyle/>
          <a:p>
            <a:pPr algn="ctr" marL="0" indent="0" lvl="0">
              <a:lnSpc>
                <a:spcPts val="3600"/>
              </a:lnSpc>
            </a:pPr>
            <a:r>
              <a:rPr lang="en-US" sz="1800">
                <a:solidFill>
                  <a:srgbClr val="387FC0"/>
                </a:solidFill>
                <a:latin typeface="Noto Serif"/>
              </a:rPr>
              <a:t>Elaborate on what you want to discuss.</a:t>
            </a:r>
            <a:r>
              <a:rPr lang="en-US" sz="1800">
                <a:solidFill>
                  <a:srgbClr val="387FC0"/>
                </a:solidFill>
                <a:latin typeface="Noto Serif"/>
              </a:rPr>
              <a:t> </a:t>
            </a:r>
          </a:p>
        </p:txBody>
      </p:sp>
      <p:grpSp>
        <p:nvGrpSpPr>
          <p:cNvPr name="Group 14" id="14"/>
          <p:cNvGrpSpPr/>
          <p:nvPr/>
        </p:nvGrpSpPr>
        <p:grpSpPr>
          <a:xfrm rot="0">
            <a:off x="3728501" y="4097126"/>
            <a:ext cx="1557560" cy="1557560"/>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6" id="16"/>
            <p:cNvSpPr txBox="true"/>
            <p:nvPr/>
          </p:nvSpPr>
          <p:spPr>
            <a:xfrm>
              <a:off x="76200" y="0"/>
              <a:ext cx="660400" cy="736600"/>
            </a:xfrm>
            <a:prstGeom prst="rect">
              <a:avLst/>
            </a:prstGeom>
          </p:spPr>
          <p:txBody>
            <a:bodyPr anchor="ctr" rtlCol="false" tIns="74694" lIns="74694" bIns="74694" rIns="74694"/>
            <a:lstStyle/>
            <a:p>
              <a:pPr algn="ctr">
                <a:lnSpc>
                  <a:spcPts val="4199"/>
                </a:lnSpc>
              </a:pPr>
            </a:p>
          </p:txBody>
        </p:sp>
      </p:grpSp>
      <p:sp>
        <p:nvSpPr>
          <p:cNvPr name="TextBox 17" id="17"/>
          <p:cNvSpPr txBox="true"/>
          <p:nvPr/>
        </p:nvSpPr>
        <p:spPr>
          <a:xfrm rot="0">
            <a:off x="4274942" y="4243831"/>
            <a:ext cx="464677" cy="1092699"/>
          </a:xfrm>
          <a:prstGeom prst="rect">
            <a:avLst/>
          </a:prstGeom>
        </p:spPr>
        <p:txBody>
          <a:bodyPr anchor="t" rtlCol="false" tIns="0" lIns="0" bIns="0" rIns="0">
            <a:spAutoFit/>
          </a:bodyPr>
          <a:lstStyle/>
          <a:p>
            <a:pPr algn="ctr">
              <a:lnSpc>
                <a:spcPts val="8551"/>
              </a:lnSpc>
              <a:spcBef>
                <a:spcPct val="0"/>
              </a:spcBef>
            </a:pPr>
            <a:r>
              <a:rPr lang="en-US" sz="6108">
                <a:solidFill>
                  <a:srgbClr val="C0FAE2"/>
                </a:solidFill>
                <a:latin typeface="Poppins Medium Bold"/>
              </a:rPr>
              <a:t>1</a:t>
            </a:r>
          </a:p>
        </p:txBody>
      </p:sp>
      <p:grpSp>
        <p:nvGrpSpPr>
          <p:cNvPr name="Group 18" id="18"/>
          <p:cNvGrpSpPr/>
          <p:nvPr/>
        </p:nvGrpSpPr>
        <p:grpSpPr>
          <a:xfrm rot="0">
            <a:off x="8121018" y="4097126"/>
            <a:ext cx="1557560" cy="1557560"/>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0" id="20"/>
            <p:cNvSpPr txBox="true"/>
            <p:nvPr/>
          </p:nvSpPr>
          <p:spPr>
            <a:xfrm>
              <a:off x="76200" y="0"/>
              <a:ext cx="660400" cy="736600"/>
            </a:xfrm>
            <a:prstGeom prst="rect">
              <a:avLst/>
            </a:prstGeom>
          </p:spPr>
          <p:txBody>
            <a:bodyPr anchor="ctr" rtlCol="false" tIns="74694" lIns="74694" bIns="74694" rIns="74694"/>
            <a:lstStyle/>
            <a:p>
              <a:pPr algn="ctr" marL="0" indent="0" lvl="0">
                <a:lnSpc>
                  <a:spcPts val="4199"/>
                </a:lnSpc>
                <a:spcBef>
                  <a:spcPct val="0"/>
                </a:spcBef>
              </a:pPr>
            </a:p>
          </p:txBody>
        </p:sp>
      </p:grpSp>
      <p:sp>
        <p:nvSpPr>
          <p:cNvPr name="TextBox 21" id="21"/>
          <p:cNvSpPr txBox="true"/>
          <p:nvPr/>
        </p:nvSpPr>
        <p:spPr>
          <a:xfrm rot="0">
            <a:off x="8667459" y="4243831"/>
            <a:ext cx="464677" cy="1102144"/>
          </a:xfrm>
          <a:prstGeom prst="rect">
            <a:avLst/>
          </a:prstGeom>
        </p:spPr>
        <p:txBody>
          <a:bodyPr anchor="t" rtlCol="false" tIns="0" lIns="0" bIns="0" rIns="0">
            <a:spAutoFit/>
          </a:bodyPr>
          <a:lstStyle/>
          <a:p>
            <a:pPr algn="ctr" marL="0" indent="0" lvl="0">
              <a:lnSpc>
                <a:spcPts val="8551"/>
              </a:lnSpc>
              <a:spcBef>
                <a:spcPct val="0"/>
              </a:spcBef>
            </a:pPr>
            <a:r>
              <a:rPr lang="en-US" sz="6108" u="none">
                <a:solidFill>
                  <a:srgbClr val="C0FAE2"/>
                </a:solidFill>
                <a:latin typeface="Poppins Medium Bold"/>
              </a:rPr>
              <a:t>2</a:t>
            </a:r>
          </a:p>
        </p:txBody>
      </p:sp>
      <p:grpSp>
        <p:nvGrpSpPr>
          <p:cNvPr name="Group 22" id="22"/>
          <p:cNvGrpSpPr/>
          <p:nvPr/>
        </p:nvGrpSpPr>
        <p:grpSpPr>
          <a:xfrm rot="0">
            <a:off x="12757738" y="4097126"/>
            <a:ext cx="1557560" cy="1557560"/>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a:ln>
              <a:noFill/>
            </a:ln>
          </p:spPr>
        </p:sp>
        <p:sp>
          <p:nvSpPr>
            <p:cNvPr name="TextBox 24" id="24"/>
            <p:cNvSpPr txBox="true"/>
            <p:nvPr/>
          </p:nvSpPr>
          <p:spPr>
            <a:xfrm>
              <a:off x="76200" y="0"/>
              <a:ext cx="660400" cy="736600"/>
            </a:xfrm>
            <a:prstGeom prst="rect">
              <a:avLst/>
            </a:prstGeom>
          </p:spPr>
          <p:txBody>
            <a:bodyPr anchor="ctr" rtlCol="false" tIns="74694" lIns="74694" bIns="74694" rIns="74694"/>
            <a:lstStyle/>
            <a:p>
              <a:pPr algn="ctr" marL="0" indent="0" lvl="0">
                <a:lnSpc>
                  <a:spcPts val="4199"/>
                </a:lnSpc>
                <a:spcBef>
                  <a:spcPct val="0"/>
                </a:spcBef>
              </a:pPr>
            </a:p>
          </p:txBody>
        </p:sp>
      </p:grpSp>
      <p:sp>
        <p:nvSpPr>
          <p:cNvPr name="TextBox 25" id="25"/>
          <p:cNvSpPr txBox="true"/>
          <p:nvPr/>
        </p:nvSpPr>
        <p:spPr>
          <a:xfrm rot="0">
            <a:off x="13304179" y="4243831"/>
            <a:ext cx="464677" cy="1102144"/>
          </a:xfrm>
          <a:prstGeom prst="rect">
            <a:avLst/>
          </a:prstGeom>
        </p:spPr>
        <p:txBody>
          <a:bodyPr anchor="t" rtlCol="false" tIns="0" lIns="0" bIns="0" rIns="0">
            <a:spAutoFit/>
          </a:bodyPr>
          <a:lstStyle/>
          <a:p>
            <a:pPr algn="ctr" marL="0" indent="0" lvl="0">
              <a:lnSpc>
                <a:spcPts val="8551"/>
              </a:lnSpc>
              <a:spcBef>
                <a:spcPct val="0"/>
              </a:spcBef>
            </a:pPr>
            <a:r>
              <a:rPr lang="en-US" sz="6108" u="none">
                <a:solidFill>
                  <a:srgbClr val="C0FAE2"/>
                </a:solidFill>
                <a:latin typeface="Poppins Medium Bold"/>
              </a:rPr>
              <a:t>3</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94886"/>
        </a:solidFill>
      </p:bgPr>
    </p:bg>
    <p:spTree>
      <p:nvGrpSpPr>
        <p:cNvPr id="1" name=""/>
        <p:cNvGrpSpPr/>
        <p:nvPr/>
      </p:nvGrpSpPr>
      <p:grpSpPr>
        <a:xfrm>
          <a:off x="0" y="0"/>
          <a:ext cx="0" cy="0"/>
          <a:chOff x="0" y="0"/>
          <a:chExt cx="0" cy="0"/>
        </a:xfrm>
      </p:grpSpPr>
      <p:grpSp>
        <p:nvGrpSpPr>
          <p:cNvPr name="Group 2" id="2"/>
          <p:cNvGrpSpPr/>
          <p:nvPr/>
        </p:nvGrpSpPr>
        <p:grpSpPr>
          <a:xfrm rot="0">
            <a:off x="1316706" y="-4213680"/>
            <a:ext cx="8453688" cy="18973392"/>
            <a:chOff x="0" y="0"/>
            <a:chExt cx="11271584" cy="25297855"/>
          </a:xfrm>
        </p:grpSpPr>
        <p:pic>
          <p:nvPicPr>
            <p:cNvPr name="Picture 3" id="3"/>
            <p:cNvPicPr>
              <a:picLocks noChangeAspect="true"/>
            </p:cNvPicPr>
            <p:nvPr/>
          </p:nvPicPr>
          <p:blipFill>
            <a:blip r:embed="rId2">
              <a:alphaModFix amt="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6989840"/>
              <a:ext cx="11271584" cy="11271584"/>
            </a:xfrm>
            <a:prstGeom prst="rect">
              <a:avLst/>
            </a:prstGeom>
          </p:spPr>
        </p:pic>
        <p:pic>
          <p:nvPicPr>
            <p:cNvPr name="Picture 4" id="4"/>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14026271"/>
              <a:ext cx="11271584" cy="11271584"/>
            </a:xfrm>
            <a:prstGeom prst="rect">
              <a:avLst/>
            </a:prstGeom>
          </p:spPr>
        </p:pic>
        <p:pic>
          <p:nvPicPr>
            <p:cNvPr name="Picture 5" id="5"/>
            <p:cNvPicPr>
              <a:picLocks noChangeAspect="true"/>
            </p:cNvPicPr>
            <p:nvPr/>
          </p:nvPicPr>
          <p:blipFill>
            <a:blip r:embed="rId2">
              <a:alphaModFix amt="3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11271584" cy="11271584"/>
            </a:xfrm>
            <a:prstGeom prst="rect">
              <a:avLst/>
            </a:prstGeom>
          </p:spPr>
        </p:pic>
      </p:grpSp>
      <p:grpSp>
        <p:nvGrpSpPr>
          <p:cNvPr name="Group 6" id="6"/>
          <p:cNvGrpSpPr/>
          <p:nvPr/>
        </p:nvGrpSpPr>
        <p:grpSpPr>
          <a:xfrm rot="0">
            <a:off x="4764770" y="2682448"/>
            <a:ext cx="1557560" cy="1557560"/>
            <a:chOff x="0" y="0"/>
            <a:chExt cx="2076746" cy="2076746"/>
          </a:xfrm>
        </p:grpSpPr>
        <p:grpSp>
          <p:nvGrpSpPr>
            <p:cNvPr name="Group 7" id="7"/>
            <p:cNvGrpSpPr/>
            <p:nvPr/>
          </p:nvGrpSpPr>
          <p:grpSpPr>
            <a:xfrm rot="0">
              <a:off x="0" y="0"/>
              <a:ext cx="2076746" cy="2076746"/>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9" id="9"/>
              <p:cNvSpPr txBox="true"/>
              <p:nvPr/>
            </p:nvSpPr>
            <p:spPr>
              <a:xfrm>
                <a:off x="76200" y="0"/>
                <a:ext cx="660400" cy="736600"/>
              </a:xfrm>
              <a:prstGeom prst="rect">
                <a:avLst/>
              </a:prstGeom>
            </p:spPr>
            <p:txBody>
              <a:bodyPr anchor="ctr" rtlCol="false" tIns="74694" lIns="74694" bIns="74694" rIns="74694"/>
              <a:lstStyle/>
              <a:p>
                <a:pPr algn="ctr">
                  <a:lnSpc>
                    <a:spcPts val="4199"/>
                  </a:lnSpc>
                </a:pPr>
              </a:p>
            </p:txBody>
          </p:sp>
        </p:grpSp>
        <p:sp>
          <p:nvSpPr>
            <p:cNvPr name="TextBox 10" id="10"/>
            <p:cNvSpPr txBox="true"/>
            <p:nvPr/>
          </p:nvSpPr>
          <p:spPr>
            <a:xfrm rot="0">
              <a:off x="728588" y="252757"/>
              <a:ext cx="619569" cy="1399782"/>
            </a:xfrm>
            <a:prstGeom prst="rect">
              <a:avLst/>
            </a:prstGeom>
          </p:spPr>
          <p:txBody>
            <a:bodyPr anchor="t" rtlCol="false" tIns="0" lIns="0" bIns="0" rIns="0">
              <a:spAutoFit/>
            </a:bodyPr>
            <a:lstStyle/>
            <a:p>
              <a:pPr algn="ctr">
                <a:lnSpc>
                  <a:spcPts val="8551"/>
                </a:lnSpc>
                <a:spcBef>
                  <a:spcPct val="0"/>
                </a:spcBef>
              </a:pPr>
              <a:r>
                <a:rPr lang="en-US" sz="6108">
                  <a:solidFill>
                    <a:srgbClr val="C0FAE2"/>
                  </a:solidFill>
                  <a:latin typeface="Poppins Medium Bold"/>
                </a:rPr>
                <a:t>1</a:t>
              </a:r>
            </a:p>
          </p:txBody>
        </p:sp>
      </p:grpSp>
      <p:sp>
        <p:nvSpPr>
          <p:cNvPr name="TextBox 11" id="11"/>
          <p:cNvSpPr txBox="true"/>
          <p:nvPr/>
        </p:nvSpPr>
        <p:spPr>
          <a:xfrm rot="0">
            <a:off x="2267712" y="4916283"/>
            <a:ext cx="6551676" cy="1162050"/>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FFFFFF"/>
                </a:solidFill>
                <a:latin typeface="Poppins Medium Bold"/>
              </a:rPr>
              <a:t>About Us</a:t>
            </a:r>
          </a:p>
        </p:txBody>
      </p:sp>
      <p:sp>
        <p:nvSpPr>
          <p:cNvPr name="TextBox 12" id="12"/>
          <p:cNvSpPr txBox="true"/>
          <p:nvPr/>
        </p:nvSpPr>
        <p:spPr>
          <a:xfrm rot="0">
            <a:off x="3526520" y="6659358"/>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grpSp>
        <p:nvGrpSpPr>
          <p:cNvPr name="Group 13" id="13"/>
          <p:cNvGrpSpPr/>
          <p:nvPr/>
        </p:nvGrpSpPr>
        <p:grpSpPr>
          <a:xfrm rot="0">
            <a:off x="10425593" y="1692348"/>
            <a:ext cx="6557615" cy="7065279"/>
            <a:chOff x="0" y="0"/>
            <a:chExt cx="660400" cy="711525"/>
          </a:xfrm>
        </p:grpSpPr>
        <p:sp>
          <p:nvSpPr>
            <p:cNvPr name="Freeform 14" id="14"/>
            <p:cNvSpPr/>
            <p:nvPr/>
          </p:nvSpPr>
          <p:spPr>
            <a:xfrm flipH="false" flipV="false">
              <a:off x="0" y="0"/>
              <a:ext cx="660400" cy="711526"/>
            </a:xfrm>
            <a:custGeom>
              <a:avLst/>
              <a:gdLst/>
              <a:ahLst/>
              <a:cxnLst/>
              <a:rect r="r" b="b" t="t" l="l"/>
              <a:pathLst>
                <a:path h="711526" w="660400">
                  <a:moveTo>
                    <a:pt x="220252" y="692456"/>
                  </a:moveTo>
                  <a:cubicBezTo>
                    <a:pt x="254109" y="703970"/>
                    <a:pt x="292600" y="711526"/>
                    <a:pt x="330378" y="711526"/>
                  </a:cubicBezTo>
                  <a:cubicBezTo>
                    <a:pt x="368157" y="711526"/>
                    <a:pt x="404509" y="705049"/>
                    <a:pt x="438009" y="693535"/>
                  </a:cubicBezTo>
                  <a:cubicBezTo>
                    <a:pt x="438723" y="693175"/>
                    <a:pt x="439435" y="693175"/>
                    <a:pt x="440148" y="692816"/>
                  </a:cubicBezTo>
                  <a:cubicBezTo>
                    <a:pt x="565955" y="646761"/>
                    <a:pt x="658618" y="525147"/>
                    <a:pt x="660400" y="385273"/>
                  </a:cubicBezTo>
                  <a:lnTo>
                    <a:pt x="660400" y="0"/>
                  </a:lnTo>
                  <a:lnTo>
                    <a:pt x="0" y="0"/>
                  </a:lnTo>
                  <a:lnTo>
                    <a:pt x="0" y="384987"/>
                  </a:lnTo>
                  <a:cubicBezTo>
                    <a:pt x="1782" y="525865"/>
                    <a:pt x="93019" y="647481"/>
                    <a:pt x="220252" y="692456"/>
                  </a:cubicBezTo>
                  <a:close/>
                </a:path>
              </a:pathLst>
            </a:custGeom>
            <a:solidFill>
              <a:srgbClr val="17CD80"/>
            </a:solidFill>
          </p:spPr>
        </p:sp>
        <p:sp>
          <p:nvSpPr>
            <p:cNvPr name="TextBox 15" id="15"/>
            <p:cNvSpPr txBox="true"/>
            <p:nvPr/>
          </p:nvSpPr>
          <p:spPr>
            <a:xfrm>
              <a:off x="0" y="-38100"/>
              <a:ext cx="660400" cy="723900"/>
            </a:xfrm>
            <a:prstGeom prst="rect">
              <a:avLst/>
            </a:prstGeom>
          </p:spPr>
          <p:txBody>
            <a:bodyPr anchor="ctr" rtlCol="false" tIns="50800" lIns="50800" bIns="50800" rIns="50800"/>
            <a:lstStyle/>
            <a:p>
              <a:pPr algn="ctr">
                <a:lnSpc>
                  <a:spcPts val="2940"/>
                </a:lnSpc>
              </a:pPr>
            </a:p>
          </p:txBody>
        </p:sp>
      </p:grpSp>
      <p:grpSp>
        <p:nvGrpSpPr>
          <p:cNvPr name="Group 16" id="16"/>
          <p:cNvGrpSpPr>
            <a:grpSpLocks noChangeAspect="true"/>
          </p:cNvGrpSpPr>
          <p:nvPr/>
        </p:nvGrpSpPr>
        <p:grpSpPr>
          <a:xfrm rot="0">
            <a:off x="10425593" y="1940837"/>
            <a:ext cx="6557615" cy="6816789"/>
            <a:chOff x="0" y="0"/>
            <a:chExt cx="6108573" cy="6350000"/>
          </a:xfrm>
        </p:grpSpPr>
        <p:sp>
          <p:nvSpPr>
            <p:cNvPr name="Freeform 17" id="17"/>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4"/>
              <a:stretch>
                <a:fillRect l="-27964" r="-27964" t="0" b="0"/>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028700" y="3269440"/>
            <a:ext cx="11307109" cy="2524125"/>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094886"/>
                </a:solidFill>
                <a:latin typeface="Poppins Medium Bold"/>
              </a:rPr>
              <a:t>Welcome To Presentation</a:t>
            </a:r>
          </a:p>
        </p:txBody>
      </p:sp>
      <p:sp>
        <p:nvSpPr>
          <p:cNvPr name="TextBox 8" id="8"/>
          <p:cNvSpPr txBox="true"/>
          <p:nvPr/>
        </p:nvSpPr>
        <p:spPr>
          <a:xfrm rot="0">
            <a:off x="1028700" y="6120175"/>
            <a:ext cx="8115300" cy="1052829"/>
          </a:xfrm>
          <a:prstGeom prst="rect">
            <a:avLst/>
          </a:prstGeom>
        </p:spPr>
        <p:txBody>
          <a:bodyPr anchor="t" rtlCol="false" tIns="0" lIns="0" bIns="0" rIns="0">
            <a:spAutoFit/>
          </a:bodyPr>
          <a:lstStyle/>
          <a:p>
            <a:pPr>
              <a:lnSpc>
                <a:spcPts val="4400"/>
              </a:lnSpc>
            </a:pPr>
            <a:r>
              <a:rPr lang="en-US" sz="2200">
                <a:solidFill>
                  <a:srgbClr val="387FC0"/>
                </a:solidFill>
                <a:latin typeface="Noto Serif"/>
              </a:rPr>
              <a:t>I'm Rain, and I'll be sharing with you my beautiful ideas.</a:t>
            </a:r>
          </a:p>
          <a:p>
            <a:pPr>
              <a:lnSpc>
                <a:spcPts val="4400"/>
              </a:lnSpc>
            </a:pPr>
            <a:r>
              <a:rPr lang="en-US" sz="2200">
                <a:solidFill>
                  <a:srgbClr val="387FC0"/>
                </a:solidFill>
                <a:latin typeface="Noto Serif"/>
              </a:rPr>
              <a:t>Follow me           @reallygreatsite   to learn more.</a:t>
            </a:r>
            <a:r>
              <a:rPr lang="en-US" sz="2200">
                <a:solidFill>
                  <a:srgbClr val="387FC0"/>
                </a:solidFill>
                <a:latin typeface="Noto Serif"/>
              </a:rPr>
              <a:t> </a:t>
            </a:r>
          </a:p>
        </p:txBody>
      </p:sp>
      <p:grpSp>
        <p:nvGrpSpPr>
          <p:cNvPr name="Group 9" id="9"/>
          <p:cNvGrpSpPr/>
          <p:nvPr/>
        </p:nvGrpSpPr>
        <p:grpSpPr>
          <a:xfrm rot="0">
            <a:off x="2514172" y="6732314"/>
            <a:ext cx="2951457" cy="616084"/>
            <a:chOff x="0" y="0"/>
            <a:chExt cx="1867373" cy="389794"/>
          </a:xfrm>
        </p:grpSpPr>
        <p:sp>
          <p:nvSpPr>
            <p:cNvPr name="Freeform 10" id="10"/>
            <p:cNvSpPr/>
            <p:nvPr/>
          </p:nvSpPr>
          <p:spPr>
            <a:xfrm flipH="false" flipV="false">
              <a:off x="203200" y="-24522"/>
              <a:ext cx="1460973" cy="438839"/>
            </a:xfrm>
            <a:custGeom>
              <a:avLst/>
              <a:gdLst/>
              <a:ahLst/>
              <a:cxnLst/>
              <a:rect r="r" b="b" t="t" l="l"/>
              <a:pathLst>
                <a:path h="438839" w="1460973">
                  <a:moveTo>
                    <a:pt x="1460973" y="24522"/>
                  </a:moveTo>
                  <a:cubicBezTo>
                    <a:pt x="1377844" y="0"/>
                    <a:pt x="1288311" y="30903"/>
                    <a:pt x="1238007" y="101482"/>
                  </a:cubicBezTo>
                  <a:cubicBezTo>
                    <a:pt x="1187704" y="172061"/>
                    <a:pt x="1187704" y="266777"/>
                    <a:pt x="1238007" y="337356"/>
                  </a:cubicBezTo>
                  <a:cubicBezTo>
                    <a:pt x="1288311" y="407934"/>
                    <a:pt x="1377844" y="438838"/>
                    <a:pt x="1460973" y="414316"/>
                  </a:cubicBezTo>
                  <a:lnTo>
                    <a:pt x="0" y="414316"/>
                  </a:lnTo>
                  <a:cubicBezTo>
                    <a:pt x="83129" y="438838"/>
                    <a:pt x="172662" y="407934"/>
                    <a:pt x="222966" y="337356"/>
                  </a:cubicBezTo>
                  <a:cubicBezTo>
                    <a:pt x="273269" y="266777"/>
                    <a:pt x="273269" y="172061"/>
                    <a:pt x="222966" y="101482"/>
                  </a:cubicBezTo>
                  <a:cubicBezTo>
                    <a:pt x="172662" y="30903"/>
                    <a:pt x="83129" y="0"/>
                    <a:pt x="0" y="24522"/>
                  </a:cubicBezTo>
                  <a:close/>
                </a:path>
              </a:pathLst>
            </a:custGeom>
            <a:solidFill>
              <a:srgbClr val="17CD80"/>
            </a:solidFill>
          </p:spPr>
        </p:sp>
        <p:sp>
          <p:nvSpPr>
            <p:cNvPr name="TextBox 11" id="11"/>
            <p:cNvSpPr txBox="true"/>
            <p:nvPr/>
          </p:nvSpPr>
          <p:spPr>
            <a:xfrm>
              <a:off x="0" y="-38100"/>
              <a:ext cx="812800" cy="444500"/>
            </a:xfrm>
            <a:prstGeom prst="rect">
              <a:avLst/>
            </a:prstGeom>
          </p:spPr>
          <p:txBody>
            <a:bodyPr anchor="ctr" rtlCol="false" tIns="41264" lIns="41264" bIns="41264" rIns="41264"/>
            <a:lstStyle/>
            <a:p>
              <a:pPr algn="ctr">
                <a:lnSpc>
                  <a:spcPts val="3079"/>
                </a:lnSpc>
              </a:pPr>
              <a:r>
                <a:rPr lang="en-US" sz="2199">
                  <a:solidFill>
                    <a:srgbClr val="C0FAE2"/>
                  </a:solidFill>
                  <a:latin typeface="Libre Baskerville"/>
                </a:rPr>
                <a:t>@reallygreatsite</a:t>
              </a:r>
            </a:p>
          </p:txBody>
        </p:sp>
      </p:grpSp>
      <p:grpSp>
        <p:nvGrpSpPr>
          <p:cNvPr name="Group 12" id="12"/>
          <p:cNvGrpSpPr>
            <a:grpSpLocks noChangeAspect="true"/>
          </p:cNvGrpSpPr>
          <p:nvPr/>
        </p:nvGrpSpPr>
        <p:grpSpPr>
          <a:xfrm rot="0">
            <a:off x="9144000" y="1107147"/>
            <a:ext cx="13454510" cy="8072706"/>
            <a:chOff x="0" y="0"/>
            <a:chExt cx="6350000" cy="3810000"/>
          </a:xfrm>
        </p:grpSpPr>
        <p:sp>
          <p:nvSpPr>
            <p:cNvPr name="Freeform 13" id="13"/>
            <p:cNvSpPr/>
            <p:nvPr/>
          </p:nvSpPr>
          <p:spPr>
            <a:xfrm flipH="false" flipV="false">
              <a:off x="0" y="0"/>
              <a:ext cx="6350000" cy="3810000"/>
            </a:xfrm>
            <a:custGeom>
              <a:avLst/>
              <a:gdLst/>
              <a:ahLst/>
              <a:cxnLst/>
              <a:rect r="r" b="b" t="t" l="l"/>
              <a:pathLst>
                <a:path h="3810000" w="6350000">
                  <a:moveTo>
                    <a:pt x="0" y="1905000"/>
                  </a:moveTo>
                  <a:lnTo>
                    <a:pt x="0" y="1905000"/>
                  </a:lnTo>
                  <a:cubicBezTo>
                    <a:pt x="0" y="853440"/>
                    <a:pt x="853440" y="0"/>
                    <a:pt x="1905000" y="0"/>
                  </a:cubicBezTo>
                  <a:lnTo>
                    <a:pt x="4445000" y="0"/>
                  </a:lnTo>
                  <a:cubicBezTo>
                    <a:pt x="5496560" y="0"/>
                    <a:pt x="6350000" y="853440"/>
                    <a:pt x="6350000" y="1905000"/>
                  </a:cubicBezTo>
                  <a:lnTo>
                    <a:pt x="6350000" y="1905000"/>
                  </a:lnTo>
                  <a:cubicBezTo>
                    <a:pt x="6350000" y="2956560"/>
                    <a:pt x="5496560" y="3810000"/>
                    <a:pt x="4445000" y="3810000"/>
                  </a:cubicBezTo>
                  <a:lnTo>
                    <a:pt x="1905000" y="3810000"/>
                  </a:lnTo>
                  <a:cubicBezTo>
                    <a:pt x="853440" y="3810000"/>
                    <a:pt x="0" y="2956560"/>
                    <a:pt x="0" y="1905000"/>
                  </a:cubicBezTo>
                  <a:close/>
                </a:path>
              </a:pathLst>
            </a:custGeom>
            <a:blipFill>
              <a:blip r:embed="rId6"/>
              <a:stretch>
                <a:fillRect l="0" r="0" t="-5555" b="-5555"/>
              </a:stretch>
            </a:blipFill>
          </p:spPr>
        </p:sp>
      </p:grpSp>
      <p:grpSp>
        <p:nvGrpSpPr>
          <p:cNvPr name="Group 14" id="14"/>
          <p:cNvGrpSpPr/>
          <p:nvPr/>
        </p:nvGrpSpPr>
        <p:grpSpPr>
          <a:xfrm rot="0">
            <a:off x="18089516" y="1107147"/>
            <a:ext cx="198484" cy="8072706"/>
            <a:chOff x="0" y="0"/>
            <a:chExt cx="52276" cy="2126145"/>
          </a:xfrm>
        </p:grpSpPr>
        <p:sp>
          <p:nvSpPr>
            <p:cNvPr name="Freeform 15" id="15"/>
            <p:cNvSpPr/>
            <p:nvPr/>
          </p:nvSpPr>
          <p:spPr>
            <a:xfrm flipH="false" flipV="false">
              <a:off x="0" y="0"/>
              <a:ext cx="52276" cy="2126145"/>
            </a:xfrm>
            <a:custGeom>
              <a:avLst/>
              <a:gdLst/>
              <a:ahLst/>
              <a:cxnLst/>
              <a:rect r="r" b="b" t="t" l="l"/>
              <a:pathLst>
                <a:path h="2126145" w="52276">
                  <a:moveTo>
                    <a:pt x="0" y="0"/>
                  </a:moveTo>
                  <a:lnTo>
                    <a:pt x="52276" y="0"/>
                  </a:lnTo>
                  <a:lnTo>
                    <a:pt x="52276" y="2126145"/>
                  </a:lnTo>
                  <a:lnTo>
                    <a:pt x="0" y="2126145"/>
                  </a:lnTo>
                  <a:close/>
                </a:path>
              </a:pathLst>
            </a:custGeom>
            <a:solidFill>
              <a:srgbClr val="17CD80"/>
            </a:solidFill>
          </p:spPr>
        </p:sp>
        <p:sp>
          <p:nvSpPr>
            <p:cNvPr name="TextBox 16" id="1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grpSp>
        <p:nvGrpSpPr>
          <p:cNvPr name="Group 3" id="3"/>
          <p:cNvGrpSpPr/>
          <p:nvPr/>
        </p:nvGrpSpPr>
        <p:grpSpPr>
          <a:xfrm rot="0">
            <a:off x="-3464944" y="-123662"/>
            <a:ext cx="23502306" cy="11130714"/>
            <a:chOff x="0" y="0"/>
            <a:chExt cx="31336408" cy="14840953"/>
          </a:xfrm>
        </p:grpSpPr>
        <p:pic>
          <p:nvPicPr>
            <p:cNvPr name="Picture 4" id="4"/>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14840953" cy="14840953"/>
            </a:xfrm>
            <a:prstGeom prst="rect">
              <a:avLst/>
            </a:prstGeom>
          </p:spPr>
        </p:pic>
        <p:pic>
          <p:nvPicPr>
            <p:cNvPr name="Picture 5" id="5"/>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273309" y="0"/>
              <a:ext cx="14840953" cy="14840953"/>
            </a:xfrm>
            <a:prstGeom prst="rect">
              <a:avLst/>
            </a:prstGeom>
          </p:spPr>
        </p:pic>
        <p:pic>
          <p:nvPicPr>
            <p:cNvPr name="Picture 6" id="6"/>
            <p:cNvPicPr>
              <a:picLocks noChangeAspect="true"/>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5455" y="0"/>
              <a:ext cx="14840953" cy="14840953"/>
            </a:xfrm>
            <a:prstGeom prst="rect">
              <a:avLst/>
            </a:prstGeom>
          </p:spPr>
        </p:pic>
      </p:grpSp>
      <p:sp>
        <p:nvSpPr>
          <p:cNvPr name="TextBox 7" id="7"/>
          <p:cNvSpPr txBox="true"/>
          <p:nvPr/>
        </p:nvSpPr>
        <p:spPr>
          <a:xfrm rot="0">
            <a:off x="1771709" y="4405019"/>
            <a:ext cx="4584125" cy="447675"/>
          </a:xfrm>
          <a:prstGeom prst="rect">
            <a:avLst/>
          </a:prstGeom>
        </p:spPr>
        <p:txBody>
          <a:bodyPr anchor="t" rtlCol="false" tIns="0" lIns="0" bIns="0" rIns="0">
            <a:spAutoFit/>
          </a:bodyPr>
          <a:lstStyle/>
          <a:p>
            <a:pPr algn="l" marL="0" indent="0" lvl="0">
              <a:lnSpc>
                <a:spcPts val="3360"/>
              </a:lnSpc>
              <a:spcBef>
                <a:spcPct val="0"/>
              </a:spcBef>
            </a:pPr>
            <a:r>
              <a:rPr lang="en-US" sz="2800" u="none">
                <a:solidFill>
                  <a:srgbClr val="094886"/>
                </a:solidFill>
                <a:latin typeface="Poppins Medium Bold"/>
              </a:rPr>
              <a:t>Who we are?</a:t>
            </a:r>
          </a:p>
        </p:txBody>
      </p:sp>
      <p:grpSp>
        <p:nvGrpSpPr>
          <p:cNvPr name="Group 8" id="8"/>
          <p:cNvGrpSpPr/>
          <p:nvPr/>
        </p:nvGrpSpPr>
        <p:grpSpPr>
          <a:xfrm rot="0">
            <a:off x="5350458" y="2547036"/>
            <a:ext cx="6924675" cy="6924675"/>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CD80"/>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1" id="11"/>
          <p:cNvGrpSpPr>
            <a:grpSpLocks noChangeAspect="true"/>
          </p:cNvGrpSpPr>
          <p:nvPr/>
        </p:nvGrpSpPr>
        <p:grpSpPr>
          <a:xfrm rot="0">
            <a:off x="5563856" y="2760448"/>
            <a:ext cx="6497878" cy="6497852"/>
            <a:chOff x="0" y="0"/>
            <a:chExt cx="6350000" cy="6349975"/>
          </a:xfrm>
        </p:grpSpPr>
        <p:sp>
          <p:nvSpPr>
            <p:cNvPr name="Freeform 12" id="1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99" r="-24999" t="0" b="0"/>
              </a:stretch>
            </a:blipFill>
          </p:spPr>
        </p:sp>
      </p:grpSp>
      <p:sp>
        <p:nvSpPr>
          <p:cNvPr name="TextBox 13" id="13"/>
          <p:cNvSpPr txBox="true"/>
          <p:nvPr/>
        </p:nvSpPr>
        <p:spPr>
          <a:xfrm rot="0">
            <a:off x="6543118" y="1076325"/>
            <a:ext cx="4708009" cy="1200150"/>
          </a:xfrm>
          <a:prstGeom prst="rect">
            <a:avLst/>
          </a:prstGeom>
        </p:spPr>
        <p:txBody>
          <a:bodyPr anchor="t" rtlCol="false" tIns="0" lIns="0" bIns="0" rIns="0">
            <a:spAutoFit/>
          </a:bodyPr>
          <a:lstStyle/>
          <a:p>
            <a:pPr marL="0" indent="0" lvl="0">
              <a:lnSpc>
                <a:spcPts val="8880"/>
              </a:lnSpc>
              <a:spcBef>
                <a:spcPct val="0"/>
              </a:spcBef>
            </a:pPr>
            <a:r>
              <a:rPr lang="en-US" sz="7400" u="none">
                <a:solidFill>
                  <a:srgbClr val="094886"/>
                </a:solidFill>
                <a:latin typeface="Poppins Medium Bold"/>
              </a:rPr>
              <a:t>About Us</a:t>
            </a:r>
          </a:p>
        </p:txBody>
      </p:sp>
      <p:sp>
        <p:nvSpPr>
          <p:cNvPr name="TextBox 14" id="14"/>
          <p:cNvSpPr txBox="true"/>
          <p:nvPr/>
        </p:nvSpPr>
        <p:spPr>
          <a:xfrm rot="0">
            <a:off x="12787037" y="4433610"/>
            <a:ext cx="4584125" cy="447675"/>
          </a:xfrm>
          <a:prstGeom prst="rect">
            <a:avLst/>
          </a:prstGeom>
        </p:spPr>
        <p:txBody>
          <a:bodyPr anchor="t" rtlCol="false" tIns="0" lIns="0" bIns="0" rIns="0">
            <a:spAutoFit/>
          </a:bodyPr>
          <a:lstStyle/>
          <a:p>
            <a:pPr algn="l" marL="0" indent="0" lvl="0">
              <a:lnSpc>
                <a:spcPts val="3360"/>
              </a:lnSpc>
              <a:spcBef>
                <a:spcPct val="0"/>
              </a:spcBef>
            </a:pPr>
            <a:r>
              <a:rPr lang="en-US" sz="2800" u="none">
                <a:solidFill>
                  <a:srgbClr val="094886"/>
                </a:solidFill>
                <a:latin typeface="Poppins Medium Bold"/>
              </a:rPr>
              <a:t>What we do? </a:t>
            </a:r>
          </a:p>
        </p:txBody>
      </p:sp>
      <p:sp>
        <p:nvSpPr>
          <p:cNvPr name="TextBox 15" id="15"/>
          <p:cNvSpPr txBox="true"/>
          <p:nvPr/>
        </p:nvSpPr>
        <p:spPr>
          <a:xfrm rot="0">
            <a:off x="1771709" y="5241902"/>
            <a:ext cx="3066845" cy="610384"/>
          </a:xfrm>
          <a:prstGeom prst="rect">
            <a:avLst/>
          </a:prstGeom>
        </p:spPr>
        <p:txBody>
          <a:bodyPr anchor="t" rtlCol="false" tIns="0" lIns="0" bIns="0" rIns="0">
            <a:spAutoFit/>
          </a:bodyPr>
          <a:lstStyle/>
          <a:p>
            <a:pPr marL="0" indent="0" lvl="0">
              <a:lnSpc>
                <a:spcPts val="2520"/>
              </a:lnSpc>
              <a:spcBef>
                <a:spcPct val="0"/>
              </a:spcBef>
            </a:pPr>
            <a:r>
              <a:rPr lang="en-US" sz="1800" u="none">
                <a:solidFill>
                  <a:srgbClr val="387FC0"/>
                </a:solidFill>
                <a:latin typeface="Noto Serif"/>
              </a:rPr>
              <a:t>Briefly elaborate on what </a:t>
            </a:r>
          </a:p>
          <a:p>
            <a:pPr marL="0" indent="0" lvl="0">
              <a:lnSpc>
                <a:spcPts val="2520"/>
              </a:lnSpc>
              <a:spcBef>
                <a:spcPct val="0"/>
              </a:spcBef>
            </a:pPr>
            <a:r>
              <a:rPr lang="en-US" sz="1800" u="none">
                <a:solidFill>
                  <a:srgbClr val="387FC0"/>
                </a:solidFill>
                <a:latin typeface="Noto Serif"/>
              </a:rPr>
              <a:t>you want to discuss. </a:t>
            </a:r>
          </a:p>
        </p:txBody>
      </p:sp>
      <p:sp>
        <p:nvSpPr>
          <p:cNvPr name="TextBox 16" id="16"/>
          <p:cNvSpPr txBox="true"/>
          <p:nvPr/>
        </p:nvSpPr>
        <p:spPr>
          <a:xfrm rot="0">
            <a:off x="12787037" y="5241902"/>
            <a:ext cx="2969997" cy="610384"/>
          </a:xfrm>
          <a:prstGeom prst="rect">
            <a:avLst/>
          </a:prstGeom>
        </p:spPr>
        <p:txBody>
          <a:bodyPr anchor="t" rtlCol="false" tIns="0" lIns="0" bIns="0" rIns="0">
            <a:spAutoFit/>
          </a:bodyPr>
          <a:lstStyle/>
          <a:p>
            <a:pPr marL="0" indent="0" lvl="0">
              <a:lnSpc>
                <a:spcPts val="2520"/>
              </a:lnSpc>
              <a:spcBef>
                <a:spcPct val="0"/>
              </a:spcBef>
            </a:pPr>
            <a:r>
              <a:rPr lang="en-US" sz="1800" u="none">
                <a:solidFill>
                  <a:srgbClr val="387FC0"/>
                </a:solidFill>
                <a:latin typeface="Noto Serif"/>
              </a:rPr>
              <a:t>Briefly elaborate on what </a:t>
            </a:r>
          </a:p>
          <a:p>
            <a:pPr marL="0" indent="0" lvl="0">
              <a:lnSpc>
                <a:spcPts val="2520"/>
              </a:lnSpc>
              <a:spcBef>
                <a:spcPct val="0"/>
              </a:spcBef>
            </a:pPr>
            <a:r>
              <a:rPr lang="en-US" sz="1800" u="none">
                <a:solidFill>
                  <a:srgbClr val="387FC0"/>
                </a:solidFill>
                <a:latin typeface="Noto Serif"/>
              </a:rPr>
              <a:t>you want to discuss.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4F9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0281">
            <a:off x="-1297298" y="-5616159"/>
            <a:ext cx="22115709" cy="22115709"/>
          </a:xfrm>
          <a:prstGeom prst="rect">
            <a:avLst/>
          </a:prstGeom>
        </p:spPr>
      </p:pic>
      <p:sp>
        <p:nvSpPr>
          <p:cNvPr name="TextBox 3" id="3"/>
          <p:cNvSpPr txBox="true"/>
          <p:nvPr/>
        </p:nvSpPr>
        <p:spPr>
          <a:xfrm rot="0">
            <a:off x="1286974" y="3795257"/>
            <a:ext cx="6514683" cy="2324100"/>
          </a:xfrm>
          <a:prstGeom prst="rect">
            <a:avLst/>
          </a:prstGeom>
        </p:spPr>
        <p:txBody>
          <a:bodyPr anchor="t" rtlCol="false" tIns="0" lIns="0" bIns="0" rIns="0">
            <a:spAutoFit/>
          </a:bodyPr>
          <a:lstStyle/>
          <a:p>
            <a:pPr>
              <a:lnSpc>
                <a:spcPts val="8880"/>
              </a:lnSpc>
            </a:pPr>
            <a:r>
              <a:rPr lang="en-US" sz="7400">
                <a:solidFill>
                  <a:srgbClr val="094886"/>
                </a:solidFill>
                <a:latin typeface="Poppins Medium Bold"/>
              </a:rPr>
              <a:t>Image</a:t>
            </a:r>
          </a:p>
          <a:p>
            <a:pPr algn="l" marL="0" indent="0" lvl="0">
              <a:lnSpc>
                <a:spcPts val="8880"/>
              </a:lnSpc>
              <a:spcBef>
                <a:spcPct val="0"/>
              </a:spcBef>
            </a:pPr>
            <a:r>
              <a:rPr lang="en-US" sz="7400">
                <a:solidFill>
                  <a:srgbClr val="094886"/>
                </a:solidFill>
                <a:latin typeface="Poppins Medium Bold"/>
              </a:rPr>
              <a:t>Gallery</a:t>
            </a:r>
          </a:p>
        </p:txBody>
      </p:sp>
      <p:sp>
        <p:nvSpPr>
          <p:cNvPr name="TextBox 4" id="4"/>
          <p:cNvSpPr txBox="true"/>
          <p:nvPr/>
        </p:nvSpPr>
        <p:spPr>
          <a:xfrm rot="0">
            <a:off x="1286974" y="6439054"/>
            <a:ext cx="5562600"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387FC0"/>
                </a:solidFill>
                <a:latin typeface="Noto Serif"/>
              </a:rPr>
              <a:t>What can you say about your projects? Share it here!</a:t>
            </a:r>
          </a:p>
        </p:txBody>
      </p:sp>
      <p:grpSp>
        <p:nvGrpSpPr>
          <p:cNvPr name="Group 5" id="5"/>
          <p:cNvGrpSpPr>
            <a:grpSpLocks noChangeAspect="true"/>
          </p:cNvGrpSpPr>
          <p:nvPr/>
        </p:nvGrpSpPr>
        <p:grpSpPr>
          <a:xfrm rot="0">
            <a:off x="9144000" y="710171"/>
            <a:ext cx="3938831" cy="4326681"/>
            <a:chOff x="0" y="0"/>
            <a:chExt cx="5803900" cy="6375400"/>
          </a:xfrm>
        </p:grpSpPr>
        <p:sp>
          <p:nvSpPr>
            <p:cNvPr name="Freeform 6" id="6"/>
            <p:cNvSpPr/>
            <p:nvPr/>
          </p:nvSpPr>
          <p:spPr>
            <a:xfrm flipH="false" flipV="false">
              <a:off x="12700" y="12700"/>
              <a:ext cx="5778500" cy="6350000"/>
            </a:xfrm>
            <a:custGeom>
              <a:avLst/>
              <a:gdLst/>
              <a:ahLst/>
              <a:cxnLst/>
              <a:rect r="r" b="b" t="t" l="l"/>
              <a:pathLst>
                <a:path h="6350000" w="5778500">
                  <a:moveTo>
                    <a:pt x="2889250" y="0"/>
                  </a:moveTo>
                  <a:cubicBezTo>
                    <a:pt x="1258570" y="0"/>
                    <a:pt x="0" y="1144270"/>
                    <a:pt x="0" y="2917190"/>
                  </a:cubicBezTo>
                  <a:cubicBezTo>
                    <a:pt x="0" y="4175760"/>
                    <a:pt x="0" y="6350000"/>
                    <a:pt x="0" y="6350000"/>
                  </a:cubicBezTo>
                  <a:lnTo>
                    <a:pt x="2889250" y="6350000"/>
                  </a:lnTo>
                  <a:lnTo>
                    <a:pt x="5778500" y="6350000"/>
                  </a:lnTo>
                  <a:cubicBezTo>
                    <a:pt x="5778500" y="6350000"/>
                    <a:pt x="5778500" y="4175760"/>
                    <a:pt x="5778500" y="2917190"/>
                  </a:cubicBezTo>
                  <a:cubicBezTo>
                    <a:pt x="5778500" y="1144270"/>
                    <a:pt x="4519930" y="0"/>
                    <a:pt x="2889250" y="0"/>
                  </a:cubicBezTo>
                  <a:close/>
                </a:path>
              </a:pathLst>
            </a:custGeom>
            <a:blipFill>
              <a:blip r:embed="rId4"/>
              <a:stretch>
                <a:fillRect l="-32417" r="-32417" t="0" b="0"/>
              </a:stretch>
            </a:blipFill>
          </p:spPr>
        </p:sp>
        <p:sp>
          <p:nvSpPr>
            <p:cNvPr name="Freeform 7" id="7"/>
            <p:cNvSpPr/>
            <p:nvPr/>
          </p:nvSpPr>
          <p:spPr>
            <a:xfrm flipH="false" flipV="false">
              <a:off x="0" y="0"/>
              <a:ext cx="5803900" cy="6375400"/>
            </a:xfrm>
            <a:custGeom>
              <a:avLst/>
              <a:gdLst/>
              <a:ahLst/>
              <a:cxnLst/>
              <a:rect r="r" b="b" t="t" l="l"/>
              <a:pathLst>
                <a:path h="6375400" w="5803900">
                  <a:moveTo>
                    <a:pt x="5803900" y="6375400"/>
                  </a:moveTo>
                  <a:lnTo>
                    <a:pt x="0" y="6375400"/>
                  </a:lnTo>
                  <a:lnTo>
                    <a:pt x="0" y="2929890"/>
                  </a:lnTo>
                  <a:cubicBezTo>
                    <a:pt x="0" y="2495550"/>
                    <a:pt x="74930" y="2089150"/>
                    <a:pt x="223520" y="1720850"/>
                  </a:cubicBezTo>
                  <a:cubicBezTo>
                    <a:pt x="365760" y="1367790"/>
                    <a:pt x="571500" y="1056640"/>
                    <a:pt x="836930" y="797560"/>
                  </a:cubicBezTo>
                  <a:cubicBezTo>
                    <a:pt x="1361440" y="283210"/>
                    <a:pt x="2095500" y="0"/>
                    <a:pt x="2901950" y="0"/>
                  </a:cubicBezTo>
                  <a:cubicBezTo>
                    <a:pt x="3708400" y="0"/>
                    <a:pt x="4441190" y="283210"/>
                    <a:pt x="4966970" y="797560"/>
                  </a:cubicBezTo>
                  <a:cubicBezTo>
                    <a:pt x="5232400" y="1056640"/>
                    <a:pt x="5438140" y="1367790"/>
                    <a:pt x="5580380" y="1722120"/>
                  </a:cubicBezTo>
                  <a:cubicBezTo>
                    <a:pt x="5728970" y="2090420"/>
                    <a:pt x="5803900" y="2496820"/>
                    <a:pt x="5803900" y="2931160"/>
                  </a:cubicBezTo>
                  <a:lnTo>
                    <a:pt x="5803900" y="6375400"/>
                  </a:lnTo>
                  <a:close/>
                  <a:moveTo>
                    <a:pt x="25400" y="6350000"/>
                  </a:moveTo>
                  <a:lnTo>
                    <a:pt x="5778500" y="6350000"/>
                  </a:lnTo>
                  <a:lnTo>
                    <a:pt x="5778500" y="2929890"/>
                  </a:lnTo>
                  <a:cubicBezTo>
                    <a:pt x="5778500" y="2499360"/>
                    <a:pt x="5703570" y="2095500"/>
                    <a:pt x="5557520" y="1731010"/>
                  </a:cubicBezTo>
                  <a:cubicBezTo>
                    <a:pt x="5416550" y="1380490"/>
                    <a:pt x="5212080" y="1073150"/>
                    <a:pt x="4949190" y="815340"/>
                  </a:cubicBezTo>
                  <a:cubicBezTo>
                    <a:pt x="4428490" y="306070"/>
                    <a:pt x="3700780" y="25400"/>
                    <a:pt x="2901950" y="25400"/>
                  </a:cubicBezTo>
                  <a:cubicBezTo>
                    <a:pt x="2103120" y="25400"/>
                    <a:pt x="1375410" y="306070"/>
                    <a:pt x="854710" y="815340"/>
                  </a:cubicBezTo>
                  <a:cubicBezTo>
                    <a:pt x="591820" y="1071880"/>
                    <a:pt x="387350" y="1380490"/>
                    <a:pt x="246380" y="1731010"/>
                  </a:cubicBezTo>
                  <a:cubicBezTo>
                    <a:pt x="100330" y="2095500"/>
                    <a:pt x="25400" y="2499360"/>
                    <a:pt x="25400" y="2929890"/>
                  </a:cubicBezTo>
                  <a:lnTo>
                    <a:pt x="25400" y="6350000"/>
                  </a:lnTo>
                  <a:close/>
                </a:path>
              </a:pathLst>
            </a:custGeom>
            <a:solidFill>
              <a:srgbClr val="FFFFFF"/>
            </a:solidFill>
          </p:spPr>
        </p:sp>
      </p:grpSp>
      <p:grpSp>
        <p:nvGrpSpPr>
          <p:cNvPr name="Group 8" id="8"/>
          <p:cNvGrpSpPr>
            <a:grpSpLocks noChangeAspect="true"/>
          </p:cNvGrpSpPr>
          <p:nvPr/>
        </p:nvGrpSpPr>
        <p:grpSpPr>
          <a:xfrm rot="0">
            <a:off x="9144000" y="5482325"/>
            <a:ext cx="3938831" cy="4094504"/>
            <a:chOff x="0" y="0"/>
            <a:chExt cx="6108573" cy="6350000"/>
          </a:xfrm>
        </p:grpSpPr>
        <p:sp>
          <p:nvSpPr>
            <p:cNvPr name="Freeform 9" id="9"/>
            <p:cNvSpPr/>
            <p:nvPr/>
          </p:nvSpPr>
          <p:spPr>
            <a:xfrm flipH="false" flipV="false">
              <a:off x="0" y="0"/>
              <a:ext cx="6108573" cy="6350000"/>
            </a:xfrm>
            <a:custGeom>
              <a:avLst/>
              <a:gdLst/>
              <a:ahLst/>
              <a:cxnLst/>
              <a:rect r="r" b="b" t="t" l="l"/>
              <a:pathLst>
                <a:path h="6350000" w="6108573">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5"/>
              <a:stretch>
                <a:fillRect l="-3826" r="-3826" t="0" b="0"/>
              </a:stretch>
            </a:blipFill>
          </p:spPr>
        </p:sp>
      </p:grpSp>
      <p:grpSp>
        <p:nvGrpSpPr>
          <p:cNvPr name="Group 10" id="10"/>
          <p:cNvGrpSpPr>
            <a:grpSpLocks noChangeAspect="true"/>
          </p:cNvGrpSpPr>
          <p:nvPr/>
        </p:nvGrpSpPr>
        <p:grpSpPr>
          <a:xfrm rot="0">
            <a:off x="13530688" y="710171"/>
            <a:ext cx="4326698" cy="4326681"/>
            <a:chOff x="0" y="0"/>
            <a:chExt cx="6350000" cy="6349975"/>
          </a:xfrm>
        </p:grpSpPr>
        <p:sp>
          <p:nvSpPr>
            <p:cNvPr name="Freeform 11" id="1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99" r="-24999" t="0" b="0"/>
              </a:stretch>
            </a:blipFill>
          </p:spPr>
        </p:sp>
      </p:grpSp>
      <p:grpSp>
        <p:nvGrpSpPr>
          <p:cNvPr name="Group 12" id="12"/>
          <p:cNvGrpSpPr>
            <a:grpSpLocks noChangeAspect="true"/>
          </p:cNvGrpSpPr>
          <p:nvPr/>
        </p:nvGrpSpPr>
        <p:grpSpPr>
          <a:xfrm rot="0">
            <a:off x="13530688" y="5496228"/>
            <a:ext cx="6801002" cy="4080601"/>
            <a:chOff x="0" y="0"/>
            <a:chExt cx="6350000" cy="3810000"/>
          </a:xfrm>
        </p:grpSpPr>
        <p:sp>
          <p:nvSpPr>
            <p:cNvPr name="Freeform 13" id="13"/>
            <p:cNvSpPr/>
            <p:nvPr/>
          </p:nvSpPr>
          <p:spPr>
            <a:xfrm flipH="false" flipV="false">
              <a:off x="0" y="0"/>
              <a:ext cx="6350000" cy="3810000"/>
            </a:xfrm>
            <a:custGeom>
              <a:avLst/>
              <a:gdLst/>
              <a:ahLst/>
              <a:cxnLst/>
              <a:rect r="r" b="b" t="t" l="l"/>
              <a:pathLst>
                <a:path h="3810000" w="6350000">
                  <a:moveTo>
                    <a:pt x="0" y="1905000"/>
                  </a:moveTo>
                  <a:lnTo>
                    <a:pt x="0" y="1905000"/>
                  </a:lnTo>
                  <a:cubicBezTo>
                    <a:pt x="0" y="853440"/>
                    <a:pt x="853440" y="0"/>
                    <a:pt x="1905000" y="0"/>
                  </a:cubicBezTo>
                  <a:lnTo>
                    <a:pt x="4445000" y="0"/>
                  </a:lnTo>
                  <a:cubicBezTo>
                    <a:pt x="5496560" y="0"/>
                    <a:pt x="6350000" y="853440"/>
                    <a:pt x="6350000" y="1905000"/>
                  </a:cubicBezTo>
                  <a:lnTo>
                    <a:pt x="6350000" y="1905000"/>
                  </a:lnTo>
                  <a:cubicBezTo>
                    <a:pt x="6350000" y="2956560"/>
                    <a:pt x="5496560" y="3810000"/>
                    <a:pt x="4445000" y="3810000"/>
                  </a:cubicBezTo>
                  <a:lnTo>
                    <a:pt x="1905000" y="3810000"/>
                  </a:lnTo>
                  <a:cubicBezTo>
                    <a:pt x="853440" y="3810000"/>
                    <a:pt x="0" y="2956560"/>
                    <a:pt x="0" y="1905000"/>
                  </a:cubicBezTo>
                  <a:close/>
                </a:path>
              </a:pathLst>
            </a:custGeom>
            <a:blipFill>
              <a:blip r:embed="rId7"/>
              <a:stretch>
                <a:fillRect l="0" r="0" t="-5555" b="-5555"/>
              </a:stretch>
            </a:blipFill>
          </p:spPr>
        </p:sp>
      </p:grpSp>
      <p:grpSp>
        <p:nvGrpSpPr>
          <p:cNvPr name="Group 14" id="14"/>
          <p:cNvGrpSpPr/>
          <p:nvPr/>
        </p:nvGrpSpPr>
        <p:grpSpPr>
          <a:xfrm rot="0">
            <a:off x="18101831" y="5496228"/>
            <a:ext cx="186169" cy="4080601"/>
            <a:chOff x="0" y="0"/>
            <a:chExt cx="49032" cy="1074726"/>
          </a:xfrm>
        </p:grpSpPr>
        <p:sp>
          <p:nvSpPr>
            <p:cNvPr name="Freeform 15" id="15"/>
            <p:cNvSpPr/>
            <p:nvPr/>
          </p:nvSpPr>
          <p:spPr>
            <a:xfrm flipH="false" flipV="false">
              <a:off x="0" y="0"/>
              <a:ext cx="49032" cy="1074726"/>
            </a:xfrm>
            <a:custGeom>
              <a:avLst/>
              <a:gdLst/>
              <a:ahLst/>
              <a:cxnLst/>
              <a:rect r="r" b="b" t="t" l="l"/>
              <a:pathLst>
                <a:path h="1074726" w="49032">
                  <a:moveTo>
                    <a:pt x="0" y="0"/>
                  </a:moveTo>
                  <a:lnTo>
                    <a:pt x="49032" y="0"/>
                  </a:lnTo>
                  <a:lnTo>
                    <a:pt x="49032" y="1074726"/>
                  </a:lnTo>
                  <a:lnTo>
                    <a:pt x="0" y="1074726"/>
                  </a:lnTo>
                  <a:close/>
                </a:path>
              </a:pathLst>
            </a:custGeom>
            <a:solidFill>
              <a:srgbClr val="17CD80"/>
            </a:solidFill>
          </p:spPr>
        </p:sp>
        <p:sp>
          <p:nvSpPr>
            <p:cNvPr name="TextBox 16" id="1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7" id="17"/>
          <p:cNvGrpSpPr/>
          <p:nvPr/>
        </p:nvGrpSpPr>
        <p:grpSpPr>
          <a:xfrm rot="0">
            <a:off x="-3464944" y="-69130"/>
            <a:ext cx="23502306" cy="11130714"/>
            <a:chOff x="0" y="0"/>
            <a:chExt cx="31336408" cy="14840953"/>
          </a:xfrm>
        </p:grpSpPr>
        <p:pic>
          <p:nvPicPr>
            <p:cNvPr name="Picture 18" id="18"/>
            <p:cNvPicPr>
              <a:picLocks noChangeAspect="true"/>
            </p:cNvPicPr>
            <p:nvPr/>
          </p:nvPicPr>
          <p:blipFill>
            <a:blip r:embed="rId8">
              <a:alphaModFix amt="9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0" y="0"/>
              <a:ext cx="14840953" cy="14840953"/>
            </a:xfrm>
            <a:prstGeom prst="rect">
              <a:avLst/>
            </a:prstGeom>
          </p:spPr>
        </p:pic>
        <p:pic>
          <p:nvPicPr>
            <p:cNvPr name="Picture 19" id="19"/>
            <p:cNvPicPr>
              <a:picLocks noChangeAspect="true"/>
            </p:cNvPicPr>
            <p:nvPr/>
          </p:nvPicPr>
          <p:blipFill>
            <a:blip r:embed="rId8">
              <a:alphaModFix amt="9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273309" y="0"/>
              <a:ext cx="14840953" cy="14840953"/>
            </a:xfrm>
            <a:prstGeom prst="rect">
              <a:avLst/>
            </a:prstGeom>
          </p:spPr>
        </p:pic>
        <p:pic>
          <p:nvPicPr>
            <p:cNvPr name="Picture 20" id="20"/>
            <p:cNvPicPr>
              <a:picLocks noChangeAspect="true"/>
            </p:cNvPicPr>
            <p:nvPr/>
          </p:nvPicPr>
          <p:blipFill>
            <a:blip r:embed="rId8">
              <a:alphaModFix amt="9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495455" y="0"/>
              <a:ext cx="14840953" cy="14840953"/>
            </a:xfrm>
            <a:prstGeom prst="rect">
              <a:avLst/>
            </a:prstGeom>
          </p:spPr>
        </p:pic>
      </p:grpSp>
      <p:grpSp>
        <p:nvGrpSpPr>
          <p:cNvPr name="Group 21" id="21"/>
          <p:cNvGrpSpPr/>
          <p:nvPr/>
        </p:nvGrpSpPr>
        <p:grpSpPr>
          <a:xfrm rot="0">
            <a:off x="9168465" y="4833214"/>
            <a:ext cx="3889901" cy="203639"/>
            <a:chOff x="0" y="0"/>
            <a:chExt cx="1024501" cy="53633"/>
          </a:xfrm>
        </p:grpSpPr>
        <p:sp>
          <p:nvSpPr>
            <p:cNvPr name="Freeform 22" id="22"/>
            <p:cNvSpPr/>
            <p:nvPr/>
          </p:nvSpPr>
          <p:spPr>
            <a:xfrm flipH="false" flipV="false">
              <a:off x="0" y="0"/>
              <a:ext cx="1024501" cy="53633"/>
            </a:xfrm>
            <a:custGeom>
              <a:avLst/>
              <a:gdLst/>
              <a:ahLst/>
              <a:cxnLst/>
              <a:rect r="r" b="b" t="t" l="l"/>
              <a:pathLst>
                <a:path h="53633" w="1024501">
                  <a:moveTo>
                    <a:pt x="0" y="0"/>
                  </a:moveTo>
                  <a:lnTo>
                    <a:pt x="1024501" y="0"/>
                  </a:lnTo>
                  <a:lnTo>
                    <a:pt x="1024501" y="53633"/>
                  </a:lnTo>
                  <a:lnTo>
                    <a:pt x="0" y="53633"/>
                  </a:lnTo>
                  <a:close/>
                </a:path>
              </a:pathLst>
            </a:custGeom>
            <a:solidFill>
              <a:srgbClr val="17CD80"/>
            </a:solidFill>
          </p:spPr>
        </p:sp>
        <p:sp>
          <p:nvSpPr>
            <p:cNvPr name="TextBox 23" id="23"/>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DAFg_1B5_SU</dc:identifier>
  <dcterms:modified xsi:type="dcterms:W3CDTF">2011-08-01T06:04:30Z</dcterms:modified>
  <cp:revision>1</cp:revision>
  <dc:title>Copia de Blue and Green Aquatic and Physical Therapy Center</dc:title>
</cp:coreProperties>
</file>