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3"/>
    <p:sldId id="257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75" r:id="rId42"/>
    <p:sldId id="276" r:id="rId43"/>
    <p:sldId id="277" r:id="rId44"/>
    <p:sldId id="278" r:id="rId45"/>
    <p:sldId id="279" r:id="rId46"/>
    <p:sldId id="280" r:id="rId47"/>
  </p:sldIdLst>
  <p:sldSz cx="18288000" cy="10287000"/>
  <p:notesSz cx="6858000" cy="9144000"/>
  <p:embeddedFontLst>
    <p:embeddedFont>
      <p:font typeface="Source Sans Pro" charset="1" panose="020B0503030403020204"/>
      <p:regular r:id="rId6"/>
    </p:embeddedFont>
    <p:embeddedFont>
      <p:font typeface="Source Sans Pro Bold" charset="1" panose="020B0703030403020204"/>
      <p:regular r:id="rId7"/>
    </p:embeddedFont>
    <p:embeddedFont>
      <p:font typeface="Source Sans Pro Italics" charset="1" panose="020B0503030403090204"/>
      <p:regular r:id="rId8"/>
    </p:embeddedFont>
    <p:embeddedFont>
      <p:font typeface="Source Sans Pro Bold Italics" charset="1" panose="020B0703030403090204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Montserrat" charset="1" panose="00000500000000000000"/>
      <p:regular r:id="rId14"/>
    </p:embeddedFont>
    <p:embeddedFont>
      <p:font typeface="Montserrat Bold" charset="1" panose="00000600000000000000"/>
      <p:regular r:id="rId15"/>
    </p:embeddedFont>
    <p:embeddedFont>
      <p:font typeface="Montserrat Italics" charset="1" panose="00000500000000000000"/>
      <p:regular r:id="rId16"/>
    </p:embeddedFont>
    <p:embeddedFont>
      <p:font typeface="Montserrat Bold Italics" charset="1" panose="00000600000000000000"/>
      <p:regular r:id="rId17"/>
    </p:embeddedFont>
    <p:embeddedFont>
      <p:font typeface="Brittany" charset="1" panose="00000000000000000000"/>
      <p:regular r:id="rId18"/>
    </p:embeddedFont>
    <p:embeddedFont>
      <p:font typeface="The Seasons" charset="1" panose="00000000000000000000"/>
      <p:regular r:id="rId19"/>
    </p:embeddedFont>
    <p:embeddedFont>
      <p:font typeface="The Seasons Bold" charset="1" panose="00000000000000000000"/>
      <p:regular r:id="rId20"/>
    </p:embeddedFont>
    <p:embeddedFont>
      <p:font typeface="The Seasons Italics" charset="1" panose="00000000000000000000"/>
      <p:regular r:id="rId21"/>
    </p:embeddedFont>
    <p:embeddedFont>
      <p:font typeface="The Seasons Bold Italics" charset="1" panose="000000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slides/slide1.xml" Type="http://schemas.openxmlformats.org/officeDocument/2006/relationships/slide"/><Relationship Id="rId24" Target="slides/slide2.xml" Type="http://schemas.openxmlformats.org/officeDocument/2006/relationships/slide"/><Relationship Id="rId25" Target="slides/slide3.xml" Type="http://schemas.openxmlformats.org/officeDocument/2006/relationships/slide"/><Relationship Id="rId26" Target="slides/slide4.xml" Type="http://schemas.openxmlformats.org/officeDocument/2006/relationships/slide"/><Relationship Id="rId27" Target="slides/slide5.xml" Type="http://schemas.openxmlformats.org/officeDocument/2006/relationships/slide"/><Relationship Id="rId28" Target="slides/slide6.xml" Type="http://schemas.openxmlformats.org/officeDocument/2006/relationships/slide"/><Relationship Id="rId29" Target="slides/slide7.xml" Type="http://schemas.openxmlformats.org/officeDocument/2006/relationships/slide"/><Relationship Id="rId3" Target="viewProps.xml" Type="http://schemas.openxmlformats.org/officeDocument/2006/relationships/viewProps"/><Relationship Id="rId30" Target="slides/slide8.xml" Type="http://schemas.openxmlformats.org/officeDocument/2006/relationships/slide"/><Relationship Id="rId31" Target="slides/slide9.xml" Type="http://schemas.openxmlformats.org/officeDocument/2006/relationships/slide"/><Relationship Id="rId32" Target="slides/slide10.xml" Type="http://schemas.openxmlformats.org/officeDocument/2006/relationships/slide"/><Relationship Id="rId33" Target="slides/slide11.xml" Type="http://schemas.openxmlformats.org/officeDocument/2006/relationships/slide"/><Relationship Id="rId34" Target="slides/slide12.xml" Type="http://schemas.openxmlformats.org/officeDocument/2006/relationships/slide"/><Relationship Id="rId35" Target="slides/slide13.xml" Type="http://schemas.openxmlformats.org/officeDocument/2006/relationships/slide"/><Relationship Id="rId36" Target="slides/slide14.xml" Type="http://schemas.openxmlformats.org/officeDocument/2006/relationships/slide"/><Relationship Id="rId37" Target="slides/slide15.xml" Type="http://schemas.openxmlformats.org/officeDocument/2006/relationships/slide"/><Relationship Id="rId38" Target="slides/slide16.xml" Type="http://schemas.openxmlformats.org/officeDocument/2006/relationships/slide"/><Relationship Id="rId39" Target="slides/slide17.xml" Type="http://schemas.openxmlformats.org/officeDocument/2006/relationships/slide"/><Relationship Id="rId4" Target="theme/theme1.xml" Type="http://schemas.openxmlformats.org/officeDocument/2006/relationships/theme"/><Relationship Id="rId40" Target="slides/slide18.xml" Type="http://schemas.openxmlformats.org/officeDocument/2006/relationships/slide"/><Relationship Id="rId41" Target="slides/slide19.xml" Type="http://schemas.openxmlformats.org/officeDocument/2006/relationships/slide"/><Relationship Id="rId42" Target="slides/slide20.xml" Type="http://schemas.openxmlformats.org/officeDocument/2006/relationships/slide"/><Relationship Id="rId43" Target="slides/slide21.xml" Type="http://schemas.openxmlformats.org/officeDocument/2006/relationships/slide"/><Relationship Id="rId44" Target="slides/slide22.xml" Type="http://schemas.openxmlformats.org/officeDocument/2006/relationships/slide"/><Relationship Id="rId45" Target="slides/slide23.xml" Type="http://schemas.openxmlformats.org/officeDocument/2006/relationships/slide"/><Relationship Id="rId46" Target="slides/slide24.xml" Type="http://schemas.openxmlformats.org/officeDocument/2006/relationships/slide"/><Relationship Id="rId47" Target="slides/slide25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svg" Type="http://schemas.openxmlformats.org/officeDocument/2006/relationships/image"/><Relationship Id="rId11" Target="../media/image11.png" Type="http://schemas.openxmlformats.org/officeDocument/2006/relationships/image"/><Relationship Id="rId12" Target="../media/image12.svg" Type="http://schemas.openxmlformats.org/officeDocument/2006/relationships/image"/><Relationship Id="rId13" Target="../media/image13.png" Type="http://schemas.openxmlformats.org/officeDocument/2006/relationships/image"/><Relationship Id="rId14" Target="../media/image14.svg" Type="http://schemas.openxmlformats.org/officeDocument/2006/relationships/image"/><Relationship Id="rId2" Target="../media/image47.png" Type="http://schemas.openxmlformats.org/officeDocument/2006/relationships/image"/><Relationship Id="rId3" Target="../media/image51.png" Type="http://schemas.openxmlformats.org/officeDocument/2006/relationships/image"/><Relationship Id="rId4" Target="../media/image28.png" Type="http://schemas.openxmlformats.org/officeDocument/2006/relationships/image"/><Relationship Id="rId5" Target="../media/image5.pn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Relationship Id="rId8" Target="../media/image33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42.png" Type="http://schemas.openxmlformats.org/officeDocument/2006/relationships/image"/><Relationship Id="rId12" Target="../media/image43.svg" Type="http://schemas.openxmlformats.org/officeDocument/2006/relationships/image"/><Relationship Id="rId13" Target="../media/image56.png" Type="http://schemas.openxmlformats.org/officeDocument/2006/relationships/image"/><Relationship Id="rId14" Target="../media/image57.svg" Type="http://schemas.openxmlformats.org/officeDocument/2006/relationships/image"/><Relationship Id="rId15" Target="../media/image58.png" Type="http://schemas.openxmlformats.org/officeDocument/2006/relationships/image"/><Relationship Id="rId16" Target="../media/image59.svg" Type="http://schemas.openxmlformats.org/officeDocument/2006/relationships/image"/><Relationship Id="rId17" Target="../media/image60.png" Type="http://schemas.openxmlformats.org/officeDocument/2006/relationships/image"/><Relationship Id="rId18" Target="../media/image61.svg" Type="http://schemas.openxmlformats.org/officeDocument/2006/relationships/image"/><Relationship Id="rId2" Target="../media/image5.pn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.sv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13" Target="../media/image33.pn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2" Target="../media/image5.png" Type="http://schemas.openxmlformats.org/officeDocument/2006/relationships/image"/><Relationship Id="rId3" Target="../media/image62.jpeg" Type="http://schemas.openxmlformats.org/officeDocument/2006/relationships/image"/><Relationship Id="rId4" Target="../media/image63.jpeg" Type="http://schemas.openxmlformats.org/officeDocument/2006/relationships/image"/><Relationship Id="rId5" Target="../media/image64.jpeg" Type="http://schemas.openxmlformats.org/officeDocument/2006/relationships/image"/><Relationship Id="rId6" Target="../media/image65.jpe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svg" Type="http://schemas.openxmlformats.org/officeDocument/2006/relationships/image"/><Relationship Id="rId2" Target="../media/image35.png" Type="http://schemas.openxmlformats.org/officeDocument/2006/relationships/image"/><Relationship Id="rId3" Target="../media/image3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66.png" Type="http://schemas.openxmlformats.org/officeDocument/2006/relationships/image"/><Relationship Id="rId7" Target="../media/image67.png" Type="http://schemas.openxmlformats.org/officeDocument/2006/relationships/image"/><Relationship Id="rId8" Target="../media/image5.png" Type="http://schemas.openxmlformats.org/officeDocument/2006/relationships/image"/><Relationship Id="rId9" Target="../media/image9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5.pn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68.png" Type="http://schemas.openxmlformats.org/officeDocument/2006/relationships/image"/><Relationship Id="rId7" Target="../media/image69.svg" Type="http://schemas.openxmlformats.org/officeDocument/2006/relationships/image"/><Relationship Id="rId8" Target="../media/image70.png" Type="http://schemas.openxmlformats.org/officeDocument/2006/relationships/image"/><Relationship Id="rId9" Target="../media/image71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33.pn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5.pn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33.pn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1.png" Type="http://schemas.openxmlformats.org/officeDocument/2006/relationships/image"/><Relationship Id="rId12" Target="../media/image2.svg" Type="http://schemas.openxmlformats.org/officeDocument/2006/relationships/image"/><Relationship Id="rId13" Target="../media/image9.png" Type="http://schemas.openxmlformats.org/officeDocument/2006/relationships/image"/><Relationship Id="rId14" Target="../media/image10.svg" Type="http://schemas.openxmlformats.org/officeDocument/2006/relationships/image"/><Relationship Id="rId15" Target="../media/image13.png" Type="http://schemas.openxmlformats.org/officeDocument/2006/relationships/image"/><Relationship Id="rId16" Target="../media/image14.svg" Type="http://schemas.openxmlformats.org/officeDocument/2006/relationships/image"/><Relationship Id="rId2" Target="../media/image72.jpeg" Type="http://schemas.openxmlformats.org/officeDocument/2006/relationships/image"/><Relationship Id="rId3" Target="../media/image73.jpeg" Type="http://schemas.openxmlformats.org/officeDocument/2006/relationships/image"/><Relationship Id="rId4" Target="../media/image74.jpeg" Type="http://schemas.openxmlformats.org/officeDocument/2006/relationships/image"/><Relationship Id="rId5" Target="../media/image75.jpeg" Type="http://schemas.openxmlformats.org/officeDocument/2006/relationships/image"/><Relationship Id="rId6" Target="../media/image76.jpeg" Type="http://schemas.openxmlformats.org/officeDocument/2006/relationships/image"/><Relationship Id="rId7" Target="../media/image77.jpeg" Type="http://schemas.openxmlformats.org/officeDocument/2006/relationships/image"/><Relationship Id="rId8" Target="../media/image78.jpe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svg" Type="http://schemas.openxmlformats.org/officeDocument/2006/relationships/image"/><Relationship Id="rId11" Target="../media/image17.png" Type="http://schemas.openxmlformats.org/officeDocument/2006/relationships/image"/><Relationship Id="rId12" Target="../media/image18.svg" Type="http://schemas.openxmlformats.org/officeDocument/2006/relationships/image"/><Relationship Id="rId2" Target="../media/image5.png" Type="http://schemas.openxmlformats.org/officeDocument/2006/relationships/image"/><Relationship Id="rId3" Target="../media/image79.pn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Relationship Id="rId6" Target="../media/image82.png" Type="http://schemas.openxmlformats.org/officeDocument/2006/relationships/image"/><Relationship Id="rId7" Target="../media/image83.png" Type="http://schemas.openxmlformats.org/officeDocument/2006/relationships/image"/><Relationship Id="rId8" Target="../media/image84.sv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svg" Type="http://schemas.openxmlformats.org/officeDocument/2006/relationships/image"/><Relationship Id="rId12" Target="../media/image24.png" Type="http://schemas.openxmlformats.org/officeDocument/2006/relationships/image"/><Relationship Id="rId13" Target="../media/image25.svg" Type="http://schemas.openxmlformats.org/officeDocument/2006/relationships/image"/><Relationship Id="rId2" Target="../media/image5.pn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21.pn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5.pn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2" Target="../media/image85.png" Type="http://schemas.openxmlformats.org/officeDocument/2006/relationships/image"/><Relationship Id="rId3" Target="../media/image86.svg" Type="http://schemas.openxmlformats.org/officeDocument/2006/relationships/image"/><Relationship Id="rId4" Target="../media/image48.png" Type="http://schemas.openxmlformats.org/officeDocument/2006/relationships/image"/><Relationship Id="rId5" Target="../media/image49.svg" Type="http://schemas.openxmlformats.org/officeDocument/2006/relationships/image"/><Relationship Id="rId6" Target="../media/image67.png" Type="http://schemas.openxmlformats.org/officeDocument/2006/relationships/image"/><Relationship Id="rId7" Target="../media/image35.png" Type="http://schemas.openxmlformats.org/officeDocument/2006/relationships/image"/><Relationship Id="rId8" Target="../media/image36.sv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5.png" Type="http://schemas.openxmlformats.org/officeDocument/2006/relationships/image"/><Relationship Id="rId5" Target="../media/image33.png" Type="http://schemas.openxmlformats.org/officeDocument/2006/relationships/image"/><Relationship Id="rId6" Target="../media/image87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svg" Type="http://schemas.openxmlformats.org/officeDocument/2006/relationships/image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2" Target="../media/image5.png" Type="http://schemas.openxmlformats.org/officeDocument/2006/relationships/image"/><Relationship Id="rId3" Target="../media/image33.pn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88.pn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48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1.png" Type="http://schemas.openxmlformats.org/officeDocument/2006/relationships/image"/><Relationship Id="rId11" Target="../media/image66.png" Type="http://schemas.openxmlformats.org/officeDocument/2006/relationships/image"/><Relationship Id="rId12" Target="../media/image67.png" Type="http://schemas.openxmlformats.org/officeDocument/2006/relationships/image"/><Relationship Id="rId13" Target="../media/image79.png" Type="http://schemas.openxmlformats.org/officeDocument/2006/relationships/image"/><Relationship Id="rId14" Target="../media/image87.png" Type="http://schemas.openxmlformats.org/officeDocument/2006/relationships/image"/><Relationship Id="rId15" Target="../media/image88.png" Type="http://schemas.openxmlformats.org/officeDocument/2006/relationships/image"/><Relationship Id="rId2" Target="../media/image6.png" Type="http://schemas.openxmlformats.org/officeDocument/2006/relationships/image"/><Relationship Id="rId3" Target="../media/image21.png" Type="http://schemas.openxmlformats.org/officeDocument/2006/relationships/image"/><Relationship Id="rId4" Target="../media/image28.pn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Relationship Id="rId7" Target="../media/image37.png" Type="http://schemas.openxmlformats.org/officeDocument/2006/relationships/image"/><Relationship Id="rId8" Target="../media/image46.png" Type="http://schemas.openxmlformats.org/officeDocument/2006/relationships/image"/><Relationship Id="rId9" Target="../media/image47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svg" Type="http://schemas.openxmlformats.org/officeDocument/2006/relationships/image"/><Relationship Id="rId11" Target="../media/image11.png" Type="http://schemas.openxmlformats.org/officeDocument/2006/relationships/image"/><Relationship Id="rId12" Target="../media/image12.svg" Type="http://schemas.openxmlformats.org/officeDocument/2006/relationships/image"/><Relationship Id="rId13" Target="../media/image17.png" Type="http://schemas.openxmlformats.org/officeDocument/2006/relationships/image"/><Relationship Id="rId14" Target="../media/image18.svg" Type="http://schemas.openxmlformats.org/officeDocument/2006/relationships/image"/><Relationship Id="rId15" Target="../media/image24.png" Type="http://schemas.openxmlformats.org/officeDocument/2006/relationships/image"/><Relationship Id="rId16" Target="../media/image25.svg" Type="http://schemas.openxmlformats.org/officeDocument/2006/relationships/image"/><Relationship Id="rId17" Target="../media/image15.png" Type="http://schemas.openxmlformats.org/officeDocument/2006/relationships/image"/><Relationship Id="rId18" Target="../media/image16.svg" Type="http://schemas.openxmlformats.org/officeDocument/2006/relationships/image"/><Relationship Id="rId19" Target="../media/image26.png" Type="http://schemas.openxmlformats.org/officeDocument/2006/relationships/image"/><Relationship Id="rId2" Target="../media/image1.png" Type="http://schemas.openxmlformats.org/officeDocument/2006/relationships/image"/><Relationship Id="rId20" Target="../media/image27.svg" Type="http://schemas.openxmlformats.org/officeDocument/2006/relationships/image"/><Relationship Id="rId21" Target="../media/image42.png" Type="http://schemas.openxmlformats.org/officeDocument/2006/relationships/image"/><Relationship Id="rId22" Target="../media/image43.svg" Type="http://schemas.openxmlformats.org/officeDocument/2006/relationships/image"/><Relationship Id="rId23" Target="../media/image56.png" Type="http://schemas.openxmlformats.org/officeDocument/2006/relationships/image"/><Relationship Id="rId24" Target="../media/image57.svg" Type="http://schemas.openxmlformats.org/officeDocument/2006/relationships/image"/><Relationship Id="rId25" Target="../media/image33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9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png" Type="http://schemas.openxmlformats.org/officeDocument/2006/relationships/image"/><Relationship Id="rId3" Target="../media/image5.pn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33.pn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svg" Type="http://schemas.openxmlformats.org/officeDocument/2006/relationships/image"/><Relationship Id="rId11" Target="../media/image28.png" Type="http://schemas.openxmlformats.org/officeDocument/2006/relationships/image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.sv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13" Target="../media/image31.png" Type="http://schemas.openxmlformats.org/officeDocument/2006/relationships/image"/><Relationship Id="rId14" Target="../media/image32.svg" Type="http://schemas.openxmlformats.org/officeDocument/2006/relationships/image"/><Relationship Id="rId2" Target="../media/image5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media/image34.jpeg" Type="http://schemas.openxmlformats.org/officeDocument/2006/relationships/image"/><Relationship Id="rId13" Target="../media/image11.png" Type="http://schemas.openxmlformats.org/officeDocument/2006/relationships/image"/><Relationship Id="rId14" Target="../media/image12.svg" Type="http://schemas.openxmlformats.org/officeDocument/2006/relationships/image"/><Relationship Id="rId2" Target="../media/image33.png" Type="http://schemas.openxmlformats.org/officeDocument/2006/relationships/image"/><Relationship Id="rId3" Target="../media/image5.pn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2" Target="../media/image5.png" Type="http://schemas.openxmlformats.org/officeDocument/2006/relationships/image"/><Relationship Id="rId3" Target="../media/image35.png" Type="http://schemas.openxmlformats.org/officeDocument/2006/relationships/image"/><Relationship Id="rId4" Target="../media/image36.svg" Type="http://schemas.openxmlformats.org/officeDocument/2006/relationships/image"/><Relationship Id="rId5" Target="../media/image37.pn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png" Type="http://schemas.openxmlformats.org/officeDocument/2006/relationships/image"/><Relationship Id="rId11" Target="../media/image40.jpeg" Type="http://schemas.openxmlformats.org/officeDocument/2006/relationships/image"/><Relationship Id="rId12" Target="../media/image41.jpeg" Type="http://schemas.openxmlformats.org/officeDocument/2006/relationships/image"/><Relationship Id="rId13" Target="../media/image31.png" Type="http://schemas.openxmlformats.org/officeDocument/2006/relationships/image"/><Relationship Id="rId14" Target="../media/image32.svg" Type="http://schemas.openxmlformats.org/officeDocument/2006/relationships/image"/><Relationship Id="rId15" Target="../media/image11.png" Type="http://schemas.openxmlformats.org/officeDocument/2006/relationships/image"/><Relationship Id="rId16" Target="../media/image12.svg" Type="http://schemas.openxmlformats.org/officeDocument/2006/relationships/image"/><Relationship Id="rId17" Target="../media/image42.png" Type="http://schemas.openxmlformats.org/officeDocument/2006/relationships/image"/><Relationship Id="rId18" Target="../media/image43.svg" Type="http://schemas.openxmlformats.org/officeDocument/2006/relationships/image"/><Relationship Id="rId19" Target="../media/image44.png" Type="http://schemas.openxmlformats.org/officeDocument/2006/relationships/image"/><Relationship Id="rId2" Target="../media/image5.png" Type="http://schemas.openxmlformats.org/officeDocument/2006/relationships/image"/><Relationship Id="rId20" Target="../media/image45.svg" Type="http://schemas.openxmlformats.org/officeDocument/2006/relationships/image"/><Relationship Id="rId3" Target="../media/image15.png" Type="http://schemas.openxmlformats.org/officeDocument/2006/relationships/image"/><Relationship Id="rId4" Target="../media/image16.sv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38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2" Target="../media/image33.png" Type="http://schemas.openxmlformats.org/officeDocument/2006/relationships/image"/><Relationship Id="rId3" Target="../media/image5.pn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46.png" Type="http://schemas.openxmlformats.org/officeDocument/2006/relationships/image"/><Relationship Id="rId7" Target="../media/image47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png" Type="http://schemas.openxmlformats.org/officeDocument/2006/relationships/image"/><Relationship Id="rId2" Target="../media/image33.pn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5.png" Type="http://schemas.openxmlformats.org/officeDocument/2006/relationships/image"/><Relationship Id="rId6" Target="../media/image48.png" Type="http://schemas.openxmlformats.org/officeDocument/2006/relationships/image"/><Relationship Id="rId7" Target="../media/image49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AE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276097" y="7535723"/>
            <a:ext cx="3595307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59729" y="8229600"/>
            <a:ext cx="6200384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131936" y="1327040"/>
            <a:ext cx="6200384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115747" y="7022399"/>
            <a:ext cx="9259747" cy="8229600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-3512213" y="462901"/>
            <a:ext cx="11187622" cy="11187622"/>
            <a:chOff x="0" y="0"/>
            <a:chExt cx="12700000" cy="1270000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>
                <a:alpha val="24706"/>
              </a:srgbClr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0407" y="1028700"/>
            <a:ext cx="6973343" cy="1214515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5855372" y="-2057400"/>
            <a:ext cx="1182070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160023" y="7931352"/>
            <a:ext cx="4377447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22849" y="515444"/>
            <a:ext cx="4786177" cy="182744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89974" y="9164130"/>
            <a:ext cx="7315200" cy="164924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039103" y="-824623"/>
            <a:ext cx="7315200" cy="164924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10271">
            <a:off x="16520991" y="1022816"/>
            <a:ext cx="1945178" cy="411480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401855" y="-2787760"/>
            <a:ext cx="5495559" cy="41148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46407" y="-1155795"/>
            <a:ext cx="3595307" cy="4114800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7440362" y="3187605"/>
            <a:ext cx="9329624" cy="1577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874"/>
              </a:lnSpc>
              <a:spcBef>
                <a:spcPct val="0"/>
              </a:spcBef>
            </a:pPr>
            <a:r>
              <a:rPr lang="en-US" sz="11874" u="none">
                <a:solidFill>
                  <a:srgbClr val="000000"/>
                </a:solidFill>
                <a:latin typeface="Brittany"/>
              </a:rPr>
              <a:t>Presention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440362" y="4593712"/>
            <a:ext cx="9329624" cy="29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92"/>
              </a:lnSpc>
            </a:pPr>
            <a:r>
              <a:rPr lang="en-US" sz="8422">
                <a:solidFill>
                  <a:srgbClr val="FFFFFF"/>
                </a:solidFill>
                <a:latin typeface="The Seasons"/>
              </a:rPr>
              <a:t>Aesthetic Style</a:t>
            </a:r>
          </a:p>
          <a:p>
            <a:pPr algn="ctr">
              <a:lnSpc>
                <a:spcPts val="11792"/>
              </a:lnSpc>
            </a:pPr>
            <a:r>
              <a:rPr lang="en-US" sz="8422">
                <a:solidFill>
                  <a:srgbClr val="FFFFFF"/>
                </a:solidFill>
                <a:latin typeface="The Seasons"/>
              </a:rPr>
              <a:t>Newsletter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2965672" y="4531902"/>
            <a:ext cx="2430775" cy="2430775"/>
            <a:chOff x="0" y="0"/>
            <a:chExt cx="12700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717713" y="4531902"/>
            <a:ext cx="2430775" cy="2430775"/>
            <a:chOff x="0" y="0"/>
            <a:chExt cx="12700000" cy="12700000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2471830" y="4531902"/>
            <a:ext cx="2430775" cy="2430775"/>
            <a:chOff x="0" y="0"/>
            <a:chExt cx="12700000" cy="1270000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3274039" y="4001500"/>
            <a:ext cx="1873558" cy="288239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512898" y="4001500"/>
            <a:ext cx="2605836" cy="296117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099567" y="3996201"/>
            <a:ext cx="1860265" cy="3028926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3320762" y="1316300"/>
            <a:ext cx="11646475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Write your topic or idea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139412" y="8362279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5256634" y="1855083"/>
            <a:ext cx="9259747" cy="82296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15945" y="9273918"/>
            <a:ext cx="7315200" cy="220786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4015443">
            <a:off x="-6158941" y="2687537"/>
            <a:ext cx="8641496" cy="593022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4629873" y="-3086100"/>
            <a:ext cx="9259747" cy="8229600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2188723" y="7525278"/>
            <a:ext cx="4044189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Add a main point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545331" y="8344531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940764" y="7543026"/>
            <a:ext cx="4044189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Add a main point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297371" y="8362279"/>
            <a:ext cx="327145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804103" y="7543026"/>
            <a:ext cx="4001593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Add a main point</a:t>
            </a:r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893573" y="7216518"/>
            <a:ext cx="4377447" cy="4114800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022849" y="515444"/>
            <a:ext cx="4786177" cy="1827449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6634" y="8382631"/>
            <a:ext cx="7315200" cy="1649245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039103" y="-824623"/>
            <a:ext cx="7315200" cy="16492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2044794" y="-4799417"/>
            <a:ext cx="925974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577862" y="1462339"/>
            <a:ext cx="5533350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811469" y="7200900"/>
            <a:ext cx="5533350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31791" y="131450"/>
            <a:ext cx="4786177" cy="182744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48788" y="6572325"/>
            <a:ext cx="3621024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057662" y="1526149"/>
            <a:ext cx="9259747" cy="8229600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4956631" y="2117095"/>
            <a:ext cx="8374738" cy="4443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Write an original statement or inspiring quote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722351" y="7510569"/>
            <a:ext cx="8843298" cy="1270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— Include a credit, citation, or supporting message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97376" y="8004796"/>
            <a:ext cx="5495559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026" y="5195264"/>
            <a:ext cx="2896988" cy="76375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19015" y="1897170"/>
            <a:ext cx="1158494" cy="117994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256760" y="8781205"/>
            <a:ext cx="7315200" cy="333839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57662" y="-1012225"/>
            <a:ext cx="5040401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977492" y="2940654"/>
            <a:ext cx="10333015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Elaborate on what you want to discuss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64583" y="7838161"/>
            <a:ext cx="242972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 Name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593158" y="8607701"/>
            <a:ext cx="2429727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 or Position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070174" y="7838161"/>
            <a:ext cx="242972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 Name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098749" y="8607701"/>
            <a:ext cx="2429727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 or Position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588571" y="4012843"/>
            <a:ext cx="9259747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7591242" y="6669464"/>
            <a:ext cx="9259747" cy="82296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9576226" y="7838161"/>
            <a:ext cx="242972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 Name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604801" y="8607701"/>
            <a:ext cx="2429727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 or Position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082278" y="7838161"/>
            <a:ext cx="242972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 Name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110853" y="8607701"/>
            <a:ext cx="2429727" cy="339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 or Position</a:t>
            </a:r>
          </a:p>
        </p:txBody>
      </p: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5917046" y="4829175"/>
            <a:ext cx="2764558" cy="2700570"/>
            <a:chOff x="0" y="0"/>
            <a:chExt cx="4828540" cy="4716780"/>
          </a:xfrm>
        </p:grpSpPr>
        <p:sp>
          <p:nvSpPr>
            <p:cNvPr name="Freeform 14" id="14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l="0" r="0" t="-9513" b="-44217"/>
              </a:stretch>
            </a:blip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9422638" y="4829175"/>
            <a:ext cx="2764558" cy="2700570"/>
            <a:chOff x="0" y="0"/>
            <a:chExt cx="4828540" cy="4716780"/>
          </a:xfrm>
        </p:grpSpPr>
        <p:sp>
          <p:nvSpPr>
            <p:cNvPr name="Freeform 16" id="16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4"/>
              <a:stretch>
                <a:fillRect l="-19251" r="-28114" t="-94745" b="-31802"/>
              </a:stretch>
            </a:blip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2411455" y="4829175"/>
            <a:ext cx="2764558" cy="2700570"/>
            <a:chOff x="0" y="0"/>
            <a:chExt cx="4828540" cy="4716780"/>
          </a:xfrm>
        </p:grpSpPr>
        <p:sp>
          <p:nvSpPr>
            <p:cNvPr name="Freeform 18" id="18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/>
              <a:stretch>
                <a:fillRect l="0" r="0" t="-26865" b="-26865"/>
              </a:stretch>
            </a:blipFill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2928229" y="4829175"/>
            <a:ext cx="2764558" cy="2700570"/>
            <a:chOff x="0" y="0"/>
            <a:chExt cx="4828540" cy="4716780"/>
          </a:xfrm>
        </p:grpSpPr>
        <p:sp>
          <p:nvSpPr>
            <p:cNvPr name="Freeform 20" id="20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6"/>
              <a:stretch>
                <a:fillRect l="0" r="0" t="-2366" b="-45005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2634168" y="1316300"/>
            <a:ext cx="13019664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Add a Team Members Page</a:t>
            </a:r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6556481" y="-1560136"/>
            <a:ext cx="9259747" cy="8229600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350642">
            <a:off x="16876578" y="4436385"/>
            <a:ext cx="1945178" cy="4114800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350642">
            <a:off x="2393801" y="-3126792"/>
            <a:ext cx="1945178" cy="4114800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39086">
            <a:off x="16216840" y="7778503"/>
            <a:ext cx="3595307" cy="411480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39086">
            <a:off x="-265087" y="8229600"/>
            <a:ext cx="3595307" cy="4114800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39086">
            <a:off x="-2156101" y="-2658578"/>
            <a:ext cx="3595307" cy="411480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-4015443">
            <a:off x="14426353" y="-5973829"/>
            <a:ext cx="8641496" cy="5930227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190221" y="9462377"/>
            <a:ext cx="7315200" cy="16492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157614" y="3086100"/>
            <a:ext cx="6200384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853481" y="2368330"/>
            <a:ext cx="5495559" cy="4114800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5433055" y="500674"/>
            <a:ext cx="7157676" cy="7157676"/>
            <a:chOff x="0" y="0"/>
            <a:chExt cx="12700000" cy="12700000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5601261" y="1718458"/>
            <a:ext cx="4302709" cy="593989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9144000" y="500674"/>
            <a:ext cx="3659397" cy="691539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3113322" y="8056395"/>
            <a:ext cx="12061356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Write Your Topic or Idea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8746913" y="-5861270"/>
            <a:ext cx="9259747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-5682744" y="-3086100"/>
            <a:ext cx="9259747" cy="82296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88063" y="-1248172"/>
            <a:ext cx="4377447" cy="41148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30391" y="7451928"/>
            <a:ext cx="549555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6676298">
            <a:off x="-6019679" y="-1301874"/>
            <a:ext cx="8641496" cy="593022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0691742">
            <a:off x="-6312406" y="-1499822"/>
            <a:ext cx="9259747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6676298">
            <a:off x="15720638" y="-717078"/>
            <a:ext cx="8641496" cy="593022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10691742">
            <a:off x="15528673" y="4147438"/>
            <a:ext cx="9259747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91742">
            <a:off x="14855914" y="-2596050"/>
            <a:ext cx="4377447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588118">
            <a:off x="4259474" y="3245212"/>
            <a:ext cx="972589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588118">
            <a:off x="7953818" y="3245212"/>
            <a:ext cx="972589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588118">
            <a:off x="12941179" y="3245212"/>
            <a:ext cx="972589" cy="4114800"/>
          </a:xfrm>
          <a:prstGeom prst="rect">
            <a:avLst/>
          </a:prstGeom>
        </p:spPr>
      </p:pic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876583" y="4460677"/>
            <a:ext cx="1518432" cy="1518432"/>
            <a:chOff x="0" y="0"/>
            <a:chExt cx="12700000" cy="12700000"/>
          </a:xfrm>
        </p:grpSpPr>
        <p:sp>
          <p:nvSpPr>
            <p:cNvPr name="Freeform 11" id="11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6215384" y="4460677"/>
            <a:ext cx="1518432" cy="1518432"/>
            <a:chOff x="0" y="0"/>
            <a:chExt cx="12700000" cy="12700000"/>
          </a:xfrm>
        </p:grpSpPr>
        <p:sp>
          <p:nvSpPr>
            <p:cNvPr name="Freeform 13" id="13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0554185" y="4460677"/>
            <a:ext cx="1518432" cy="1518432"/>
            <a:chOff x="0" y="0"/>
            <a:chExt cx="12700000" cy="12700000"/>
          </a:xfrm>
        </p:grpSpPr>
        <p:sp>
          <p:nvSpPr>
            <p:cNvPr name="Freeform 15" id="15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4892986" y="4460677"/>
            <a:ext cx="1518432" cy="1518432"/>
            <a:chOff x="0" y="0"/>
            <a:chExt cx="12700000" cy="12700000"/>
          </a:xfrm>
        </p:grpSpPr>
        <p:sp>
          <p:nvSpPr>
            <p:cNvPr name="Freeform 17" id="17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278058" y="-989202"/>
            <a:ext cx="7315200" cy="3338391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243363" y="6193091"/>
            <a:ext cx="2784871" cy="1270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Add a</a:t>
            </a:r>
          </a:p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main point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26849" y="7720901"/>
            <a:ext cx="2417898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82164" y="6193091"/>
            <a:ext cx="2784871" cy="1270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Add a</a:t>
            </a:r>
          </a:p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main point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765650" y="7720901"/>
            <a:ext cx="2417898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920965" y="6193091"/>
            <a:ext cx="2784871" cy="1270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Add a</a:t>
            </a:r>
          </a:p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main point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104451" y="7720901"/>
            <a:ext cx="2417898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259766" y="6193091"/>
            <a:ext cx="2784871" cy="1270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Add a</a:t>
            </a:r>
          </a:p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main point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443253" y="7720901"/>
            <a:ext cx="2417898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28700" y="1390549"/>
            <a:ext cx="16230600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Add a Timeline Page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860980" y="8398312"/>
            <a:ext cx="4566041" cy="1270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Elaborate on the featured statistic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432019" y="724247"/>
            <a:ext cx="4786177" cy="182744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73816" y="2215282"/>
            <a:ext cx="6200384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6201146" y="-1289736"/>
            <a:ext cx="9259747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2744284" y="-3154634"/>
            <a:ext cx="8641496" cy="593022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4629873" y="-1948316"/>
            <a:ext cx="9259747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6318143" y="-624340"/>
            <a:ext cx="9259747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60893" y="1143149"/>
            <a:ext cx="3329291" cy="312953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916948" y="1650943"/>
            <a:ext cx="5495559" cy="4114800"/>
          </a:xfrm>
          <a:prstGeom prst="rect">
            <a:avLst/>
          </a:prstGeom>
        </p:spPr>
      </p:pic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7428059" y="4889912"/>
            <a:ext cx="3431882" cy="3431882"/>
            <a:chOff x="0" y="0"/>
            <a:chExt cx="12700000" cy="12700000"/>
          </a:xfrm>
        </p:grpSpPr>
        <p:sp>
          <p:nvSpPr>
            <p:cNvPr name="Freeform 12" id="12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8046147" y="5749790"/>
            <a:ext cx="2195707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00"/>
              </a:lnSpc>
              <a:spcBef>
                <a:spcPct val="0"/>
              </a:spcBef>
            </a:pPr>
            <a:r>
              <a:rPr lang="en-US" sz="6000" spc="300" u="none">
                <a:solidFill>
                  <a:srgbClr val="000000"/>
                </a:solidFill>
                <a:latin typeface="The Seasons"/>
              </a:rPr>
              <a:t>2 out</a:t>
            </a:r>
          </a:p>
          <a:p>
            <a:pPr algn="ctr" marL="0" indent="0" lvl="0">
              <a:lnSpc>
                <a:spcPts val="8400"/>
              </a:lnSpc>
              <a:spcBef>
                <a:spcPct val="0"/>
              </a:spcBef>
            </a:pPr>
            <a:r>
              <a:rPr lang="en-US" sz="6000" spc="300" u="none">
                <a:solidFill>
                  <a:srgbClr val="000000"/>
                </a:solidFill>
                <a:latin typeface="The Seasons"/>
              </a:rPr>
              <a:t>of 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92310" y="6195559"/>
            <a:ext cx="4820612" cy="1270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Elaborate on the featured statistic</a:t>
            </a:r>
          </a:p>
        </p:txBody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685229" y="873072"/>
            <a:ext cx="5234775" cy="5234775"/>
            <a:chOff x="0" y="0"/>
            <a:chExt cx="12700000" cy="12700000"/>
          </a:xfrm>
        </p:grpSpPr>
        <p:sp>
          <p:nvSpPr>
            <p:cNvPr name="Freeform 16" id="16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7" id="17"/>
          <p:cNvSpPr txBox="true"/>
          <p:nvPr/>
        </p:nvSpPr>
        <p:spPr>
          <a:xfrm rot="0">
            <a:off x="1765678" y="2739665"/>
            <a:ext cx="3073876" cy="1717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9"/>
              </a:lnSpc>
              <a:spcBef>
                <a:spcPct val="0"/>
              </a:spcBef>
            </a:pPr>
            <a:r>
              <a:rPr lang="en-US" sz="9999" spc="499" u="none">
                <a:solidFill>
                  <a:srgbClr val="000000"/>
                </a:solidFill>
                <a:latin typeface="The Seasons"/>
              </a:rPr>
              <a:t>95%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016144" y="6022122"/>
            <a:ext cx="4226285" cy="1270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Elaborate on the featured statistic</a:t>
            </a:r>
          </a:p>
        </p:txBody>
      </p: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3133036" y="1702264"/>
            <a:ext cx="3992502" cy="3992502"/>
            <a:chOff x="0" y="0"/>
            <a:chExt cx="12700000" cy="12700000"/>
          </a:xfrm>
        </p:grpSpPr>
        <p:sp>
          <p:nvSpPr>
            <p:cNvPr name="Freeform 20" id="20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1" id="21"/>
          <p:cNvSpPr txBox="true"/>
          <p:nvPr/>
        </p:nvSpPr>
        <p:spPr>
          <a:xfrm rot="0">
            <a:off x="13598333" y="2574565"/>
            <a:ext cx="3061909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00"/>
              </a:lnSpc>
              <a:spcBef>
                <a:spcPct val="0"/>
              </a:spcBef>
            </a:pPr>
            <a:r>
              <a:rPr lang="en-US" sz="6000" spc="300" u="none">
                <a:solidFill>
                  <a:srgbClr val="000000"/>
                </a:solidFill>
                <a:latin typeface="The Seasons"/>
              </a:rPr>
              <a:t>12 million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4015443">
            <a:off x="-2663919" y="482233"/>
            <a:ext cx="8641496" cy="593022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58784" y="1028700"/>
            <a:ext cx="5495559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6189352">
            <a:off x="9574085" y="4207632"/>
            <a:ext cx="7768436" cy="533108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818587" y="7147332"/>
            <a:ext cx="9259747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511157" y="502465"/>
            <a:ext cx="9259747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77463">
            <a:off x="7437404" y="7200900"/>
            <a:ext cx="1182070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77463">
            <a:off x="14963594" y="2037408"/>
            <a:ext cx="1182070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308067" y="2067232"/>
            <a:ext cx="9259747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47818" y="-1062302"/>
            <a:ext cx="3329291" cy="3129533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2346739" y="1067977"/>
            <a:ext cx="13594521" cy="8767558"/>
            <a:chOff x="0" y="0"/>
            <a:chExt cx="18126029" cy="11690077"/>
          </a:xfrm>
        </p:grpSpPr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0" y="0"/>
              <a:ext cx="11967064" cy="11690077"/>
              <a:chOff x="0" y="0"/>
              <a:chExt cx="4828540" cy="471678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6158965" y="0"/>
              <a:ext cx="11967064" cy="11690077"/>
              <a:chOff x="0" y="0"/>
              <a:chExt cx="4828540" cy="471678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</a:ln>
            </p:spPr>
          </p:sp>
        </p:grp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5143500"/>
            <a:ext cx="5495559" cy="4114800"/>
          </a:xfrm>
          <a:prstGeom prst="rect">
            <a:avLst/>
          </a:prstGeom>
        </p:spPr>
      </p:pic>
      <p:grpSp>
        <p:nvGrpSpPr>
          <p:cNvPr name="Group 17" id="17"/>
          <p:cNvGrpSpPr/>
          <p:nvPr/>
        </p:nvGrpSpPr>
        <p:grpSpPr>
          <a:xfrm rot="0">
            <a:off x="3443543" y="1358810"/>
            <a:ext cx="11400913" cy="7569380"/>
            <a:chOff x="0" y="0"/>
            <a:chExt cx="15201218" cy="10092506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1182703" y="1606006"/>
              <a:ext cx="3958545" cy="8147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179" u="none">
                  <a:solidFill>
                    <a:srgbClr val="000000"/>
                  </a:solidFill>
                  <a:latin typeface="The Seasons"/>
                </a:rPr>
                <a:t>STRENGTHS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82616" y="2679558"/>
              <a:ext cx="6158718" cy="1380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What are you doing well?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What sets you apart?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What are your good qualities?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875408" y="-171450"/>
              <a:ext cx="573134" cy="18800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792"/>
                </a:lnSpc>
                <a:spcBef>
                  <a:spcPct val="0"/>
                </a:spcBef>
              </a:pPr>
              <a:r>
                <a:rPr lang="en-US" sz="8422" u="none">
                  <a:solidFill>
                    <a:srgbClr val="000000"/>
                  </a:solidFill>
                  <a:latin typeface="The Seasons"/>
                </a:rPr>
                <a:t>S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667349" y="7693134"/>
              <a:ext cx="4989253" cy="8147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179" u="none">
                  <a:solidFill>
                    <a:srgbClr val="000000"/>
                  </a:solidFill>
                  <a:latin typeface="The Seasons"/>
                </a:rPr>
                <a:t>OPPORTUNITIES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8712442"/>
              <a:ext cx="6323950" cy="1380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What are your goals?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Are demands shifting?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How can it be improved?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875408" y="5835266"/>
              <a:ext cx="573134" cy="18800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792"/>
                </a:lnSpc>
                <a:spcBef>
                  <a:spcPct val="0"/>
                </a:spcBef>
              </a:pPr>
              <a:r>
                <a:rPr lang="en-US" sz="8422" u="none">
                  <a:solidFill>
                    <a:srgbClr val="000000"/>
                  </a:solidFill>
                  <a:latin typeface="The Seasons"/>
                </a:rPr>
                <a:t>O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9370040" y="1606006"/>
              <a:ext cx="4950852" cy="8147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179" u="none">
                  <a:solidFill>
                    <a:srgbClr val="000000"/>
                  </a:solidFill>
                  <a:latin typeface="The Seasons"/>
                </a:rPr>
                <a:t>WEAKNESSES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8489714" y="2679558"/>
              <a:ext cx="6711503" cy="18499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Where do you need to improve?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Are resources adequate?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What do others do better than you?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11558899" y="-171450"/>
              <a:ext cx="573134" cy="18800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792"/>
                </a:lnSpc>
                <a:spcBef>
                  <a:spcPct val="0"/>
                </a:spcBef>
              </a:pPr>
              <a:r>
                <a:rPr lang="en-US" sz="8422" u="none">
                  <a:solidFill>
                    <a:srgbClr val="000000"/>
                  </a:solidFill>
                  <a:latin typeface="The Seasons"/>
                </a:rPr>
                <a:t>W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9786003" y="7693134"/>
              <a:ext cx="4118927" cy="8147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179" u="none">
                  <a:solidFill>
                    <a:srgbClr val="000000"/>
                  </a:solidFill>
                  <a:latin typeface="The Seasons"/>
                </a:rPr>
                <a:t>THREATS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8703007" y="8712442"/>
              <a:ext cx="6284917" cy="1380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What are the blockers you're facing?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What are factors outside of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your control?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11558899" y="5835266"/>
              <a:ext cx="573134" cy="18800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792"/>
                </a:lnSpc>
                <a:spcBef>
                  <a:spcPct val="0"/>
                </a:spcBef>
              </a:pPr>
              <a:r>
                <a:rPr lang="en-US" sz="8422" u="none">
                  <a:solidFill>
                    <a:srgbClr val="000000"/>
                  </a:solidFill>
                  <a:latin typeface="The Seasons"/>
                </a:rPr>
                <a:t>T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23881" y="6830030"/>
            <a:ext cx="925974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66631" y="8597519"/>
            <a:ext cx="3329291" cy="3129533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9143272" y="1093477"/>
            <a:ext cx="8295680" cy="8404860"/>
            <a:chOff x="0" y="0"/>
            <a:chExt cx="11060906" cy="1120648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1176853" y="10681335"/>
              <a:ext cx="1045766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1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3246100" y="10681335"/>
              <a:ext cx="1124942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2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360194" y="10681335"/>
              <a:ext cx="111442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3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7460694" y="10681335"/>
              <a:ext cx="1131094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4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9579104" y="10681335"/>
              <a:ext cx="111194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Item 5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773906" y="238760"/>
              <a:ext cx="10287000" cy="10287000"/>
              <a:chOff x="0" y="0"/>
              <a:chExt cx="10287000" cy="10287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2F1A0A">
                  <a:alpha val="60000"/>
                </a:srgbClr>
              </a:solidFill>
            </p:spPr>
          </p:sp>
        </p:grpSp>
        <p:sp>
          <p:nvSpPr>
            <p:cNvPr name="TextBox 17" id="17"/>
            <p:cNvSpPr txBox="true"/>
            <p:nvPr/>
          </p:nvSpPr>
          <p:spPr>
            <a:xfrm rot="0">
              <a:off x="19050" y="-47625"/>
              <a:ext cx="551656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50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2009775"/>
              <a:ext cx="570706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40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16669" y="4067175"/>
              <a:ext cx="55403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30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6052" y="6124575"/>
              <a:ext cx="564654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20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85328" y="8181975"/>
              <a:ext cx="48537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10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08062" y="10239375"/>
              <a:ext cx="36264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2F1A0A"/>
                  </a:solidFill>
                  <a:latin typeface="The Seasons"/>
                </a:rPr>
                <a:t>0 </a:t>
              </a:r>
            </a:p>
          </p:txBody>
        </p: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773770" y="232410"/>
              <a:ext cx="10287136" cy="10293350"/>
              <a:chOff x="-136" y="-6350"/>
              <a:chExt cx="10287136" cy="1029335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E9AEAF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E9AEA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E9AEAF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E9AEAF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E9AEAF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name="Picture 39" id="3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5285815" y="-3369779"/>
            <a:ext cx="8641496" cy="5930227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838934" y="-5669153"/>
            <a:ext cx="9259747" cy="8229600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95892" y="16140"/>
            <a:ext cx="4786177" cy="1827449"/>
          </a:xfrm>
          <a:prstGeom prst="rect">
            <a:avLst/>
          </a:prstGeom>
        </p:spPr>
      </p:pic>
      <p:sp>
        <p:nvSpPr>
          <p:cNvPr name="TextBox 42" id="42"/>
          <p:cNvSpPr txBox="true"/>
          <p:nvPr/>
        </p:nvSpPr>
        <p:spPr>
          <a:xfrm rot="0">
            <a:off x="666631" y="2971622"/>
            <a:ext cx="7754183" cy="29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Write Your Topic or Idea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81901" y="6451780"/>
            <a:ext cx="692364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Elaborate on what you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want to discuss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42903" y="1330862"/>
            <a:ext cx="9202194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Add a Chart Page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625216" y="4151092"/>
            <a:ext cx="15037569" cy="4285022"/>
            <a:chOff x="0" y="0"/>
            <a:chExt cx="20050092" cy="5713363"/>
          </a:xfrm>
        </p:grpSpPr>
        <p:sp>
          <p:nvSpPr>
            <p:cNvPr name="AutoShape 4" id="4"/>
            <p:cNvSpPr/>
            <p:nvPr/>
          </p:nvSpPr>
          <p:spPr>
            <a:xfrm rot="-10800000">
              <a:off x="4950776" y="1671210"/>
              <a:ext cx="9872581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rot="-5399924">
              <a:off x="9949981" y="1455310"/>
              <a:ext cx="406400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 rot="-5400000">
              <a:off x="14575424" y="1881042"/>
              <a:ext cx="470464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 rot="-10800000">
              <a:off x="3340760" y="3871429"/>
              <a:ext cx="3652433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-5400000">
              <a:off x="3158114" y="4066775"/>
              <a:ext cx="416093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-10800000">
              <a:off x="13178551" y="3867007"/>
              <a:ext cx="3652433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rot="-5400000">
              <a:off x="14603599" y="3672650"/>
              <a:ext cx="414114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-5400000">
              <a:off x="12995905" y="4062353"/>
              <a:ext cx="416093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rot="-5400000">
              <a:off x="6772447" y="4062021"/>
              <a:ext cx="416093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 rot="-5400000">
              <a:off x="16648338" y="4049653"/>
              <a:ext cx="416093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4" id="14"/>
            <p:cNvSpPr/>
            <p:nvPr/>
          </p:nvSpPr>
          <p:spPr>
            <a:xfrm rot="-5400000">
              <a:off x="4740944" y="1906442"/>
              <a:ext cx="470464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 rot="-5400000">
              <a:off x="4701303" y="3579434"/>
              <a:ext cx="549746" cy="0"/>
            </a:xfrm>
            <a:prstGeom prst="line">
              <a:avLst/>
            </a:prstGeom>
            <a:ln cap="flat" w="508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16" id="16"/>
            <p:cNvGrpSpPr/>
            <p:nvPr/>
          </p:nvGrpSpPr>
          <p:grpSpPr>
            <a:xfrm rot="0">
              <a:off x="8470271" y="63823"/>
              <a:ext cx="3315010" cy="1349318"/>
              <a:chOff x="0" y="0"/>
              <a:chExt cx="466811" cy="190007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>
                <a:off x="0" y="0"/>
                <a:ext cx="466811" cy="190007"/>
              </a:xfrm>
              <a:custGeom>
                <a:avLst/>
                <a:gdLst/>
                <a:ahLst/>
                <a:cxnLst/>
                <a:rect r="r" b="b" t="t" l="l"/>
                <a:pathLst>
                  <a:path h="190007" w="466811">
                    <a:moveTo>
                      <a:pt x="0" y="0"/>
                    </a:moveTo>
                    <a:lnTo>
                      <a:pt x="466811" y="0"/>
                    </a:lnTo>
                    <a:lnTo>
                      <a:pt x="466811" y="190007"/>
                    </a:lnTo>
                    <a:lnTo>
                      <a:pt x="0" y="190007"/>
                    </a:lnTo>
                    <a:close/>
                  </a:path>
                </a:pathLst>
              </a:custGeom>
              <a:solidFill>
                <a:srgbClr val="E9AEAF"/>
              </a:solidFill>
              <a:ln>
                <a:noFill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254000" lIns="254000" bIns="254000" rIns="254000"/>
              <a:lstStyle/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"/>
                  </a:rPr>
                  <a:t>Name</a:t>
                </a:r>
              </a:p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 Bold"/>
                  </a:rPr>
                  <a:t>Job Title</a:t>
                </a: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13153151" y="2141674"/>
              <a:ext cx="3315010" cy="1349318"/>
              <a:chOff x="0" y="0"/>
              <a:chExt cx="466811" cy="190007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>
                <a:off x="0" y="0"/>
                <a:ext cx="466811" cy="190007"/>
              </a:xfrm>
              <a:custGeom>
                <a:avLst/>
                <a:gdLst/>
                <a:ahLst/>
                <a:cxnLst/>
                <a:rect r="r" b="b" t="t" l="l"/>
                <a:pathLst>
                  <a:path h="190007" w="466811">
                    <a:moveTo>
                      <a:pt x="0" y="0"/>
                    </a:moveTo>
                    <a:lnTo>
                      <a:pt x="466811" y="0"/>
                    </a:lnTo>
                    <a:lnTo>
                      <a:pt x="466811" y="190007"/>
                    </a:lnTo>
                    <a:lnTo>
                      <a:pt x="0" y="190007"/>
                    </a:lnTo>
                    <a:close/>
                  </a:path>
                </a:pathLst>
              </a:custGeom>
              <a:solidFill>
                <a:srgbClr val="E9AEAF"/>
              </a:solidFill>
              <a:ln>
                <a:noFill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254000" lIns="254000" bIns="254000" rIns="254000"/>
              <a:lstStyle/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"/>
                  </a:rPr>
                  <a:t>Name</a:t>
                </a:r>
              </a:p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 Bold"/>
                  </a:rPr>
                  <a:t>Job Title</a:t>
                </a: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1393946" y="4300221"/>
              <a:ext cx="3315010" cy="1349318"/>
              <a:chOff x="0" y="0"/>
              <a:chExt cx="466811" cy="190007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>
                <a:off x="0" y="0"/>
                <a:ext cx="466811" cy="190007"/>
              </a:xfrm>
              <a:custGeom>
                <a:avLst/>
                <a:gdLst/>
                <a:ahLst/>
                <a:cxnLst/>
                <a:rect r="r" b="b" t="t" l="l"/>
                <a:pathLst>
                  <a:path h="190007" w="466811">
                    <a:moveTo>
                      <a:pt x="0" y="0"/>
                    </a:moveTo>
                    <a:lnTo>
                      <a:pt x="466811" y="0"/>
                    </a:lnTo>
                    <a:lnTo>
                      <a:pt x="466811" y="190007"/>
                    </a:lnTo>
                    <a:lnTo>
                      <a:pt x="0" y="190007"/>
                    </a:lnTo>
                    <a:close/>
                  </a:path>
                </a:pathLst>
              </a:custGeom>
              <a:solidFill>
                <a:srgbClr val="E9AEAF"/>
              </a:solidFill>
              <a:ln>
                <a:noFill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254000" lIns="254000" bIns="254000" rIns="254000"/>
              <a:lstStyle/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"/>
                  </a:rPr>
                  <a:t>Name</a:t>
                </a:r>
              </a:p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 Bold"/>
                  </a:rPr>
                  <a:t>Job Title</a:t>
                </a: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6492306" y="4300221"/>
              <a:ext cx="3315010" cy="1349318"/>
              <a:chOff x="0" y="0"/>
              <a:chExt cx="466811" cy="190007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>
                <a:off x="0" y="0"/>
                <a:ext cx="466811" cy="190007"/>
              </a:xfrm>
              <a:custGeom>
                <a:avLst/>
                <a:gdLst/>
                <a:ahLst/>
                <a:cxnLst/>
                <a:rect r="r" b="b" t="t" l="l"/>
                <a:pathLst>
                  <a:path h="190007" w="466811">
                    <a:moveTo>
                      <a:pt x="0" y="0"/>
                    </a:moveTo>
                    <a:lnTo>
                      <a:pt x="466811" y="0"/>
                    </a:lnTo>
                    <a:lnTo>
                      <a:pt x="466811" y="190007"/>
                    </a:lnTo>
                    <a:lnTo>
                      <a:pt x="0" y="190007"/>
                    </a:lnTo>
                    <a:close/>
                  </a:path>
                </a:pathLst>
              </a:custGeom>
              <a:solidFill>
                <a:srgbClr val="E9AEAF"/>
              </a:solidFill>
              <a:ln>
                <a:noFill/>
              </a:ln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254000" lIns="254000" bIns="254000" rIns="254000"/>
              <a:lstStyle/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"/>
                  </a:rPr>
                  <a:t>Name</a:t>
                </a:r>
              </a:p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 Bold"/>
                  </a:rPr>
                  <a:t>Job Title</a:t>
                </a: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11718035" y="4283100"/>
              <a:ext cx="3315010" cy="1349318"/>
              <a:chOff x="0" y="0"/>
              <a:chExt cx="466811" cy="190007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>
                <a:off x="0" y="0"/>
                <a:ext cx="466811" cy="190007"/>
              </a:xfrm>
              <a:custGeom>
                <a:avLst/>
                <a:gdLst/>
                <a:ahLst/>
                <a:cxnLst/>
                <a:rect r="r" b="b" t="t" l="l"/>
                <a:pathLst>
                  <a:path h="190007" w="466811">
                    <a:moveTo>
                      <a:pt x="0" y="0"/>
                    </a:moveTo>
                    <a:lnTo>
                      <a:pt x="466811" y="0"/>
                    </a:lnTo>
                    <a:lnTo>
                      <a:pt x="466811" y="190007"/>
                    </a:lnTo>
                    <a:lnTo>
                      <a:pt x="0" y="190007"/>
                    </a:lnTo>
                    <a:close/>
                  </a:path>
                </a:pathLst>
              </a:custGeom>
              <a:solidFill>
                <a:srgbClr val="E9AEAF"/>
              </a:solidFill>
              <a:ln>
                <a:noFill/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254000" lIns="254000" bIns="254000" rIns="254000"/>
              <a:lstStyle/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"/>
                  </a:rPr>
                  <a:t>Name</a:t>
                </a:r>
              </a:p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 Bold"/>
                  </a:rPr>
                  <a:t>Job Title</a:t>
                </a: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16735082" y="4283100"/>
              <a:ext cx="3315010" cy="1349318"/>
              <a:chOff x="0" y="0"/>
              <a:chExt cx="466811" cy="190007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>
                <a:off x="0" y="0"/>
                <a:ext cx="466811" cy="190007"/>
              </a:xfrm>
              <a:custGeom>
                <a:avLst/>
                <a:gdLst/>
                <a:ahLst/>
                <a:cxnLst/>
                <a:rect r="r" b="b" t="t" l="l"/>
                <a:pathLst>
                  <a:path h="190007" w="466811">
                    <a:moveTo>
                      <a:pt x="0" y="0"/>
                    </a:moveTo>
                    <a:lnTo>
                      <a:pt x="466811" y="0"/>
                    </a:lnTo>
                    <a:lnTo>
                      <a:pt x="466811" y="190007"/>
                    </a:lnTo>
                    <a:lnTo>
                      <a:pt x="0" y="190007"/>
                    </a:lnTo>
                    <a:close/>
                  </a:path>
                </a:pathLst>
              </a:custGeom>
              <a:solidFill>
                <a:srgbClr val="E9AEAF"/>
              </a:solidFill>
              <a:ln>
                <a:noFill/>
              </a:ln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254000" lIns="254000" bIns="254000" rIns="254000"/>
              <a:lstStyle/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"/>
                  </a:rPr>
                  <a:t>Name</a:t>
                </a:r>
              </a:p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 Bold"/>
                  </a:rPr>
                  <a:t>Job Title</a:t>
                </a: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0">
              <a:off x="3318671" y="2141674"/>
              <a:ext cx="3315010" cy="1349318"/>
              <a:chOff x="0" y="0"/>
              <a:chExt cx="466811" cy="190007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>
                <a:off x="0" y="0"/>
                <a:ext cx="466811" cy="190007"/>
              </a:xfrm>
              <a:custGeom>
                <a:avLst/>
                <a:gdLst/>
                <a:ahLst/>
                <a:cxnLst/>
                <a:rect r="r" b="b" t="t" l="l"/>
                <a:pathLst>
                  <a:path h="190007" w="466811">
                    <a:moveTo>
                      <a:pt x="0" y="0"/>
                    </a:moveTo>
                    <a:lnTo>
                      <a:pt x="466811" y="0"/>
                    </a:lnTo>
                    <a:lnTo>
                      <a:pt x="466811" y="190007"/>
                    </a:lnTo>
                    <a:lnTo>
                      <a:pt x="0" y="190007"/>
                    </a:lnTo>
                    <a:close/>
                  </a:path>
                </a:pathLst>
              </a:custGeom>
              <a:solidFill>
                <a:srgbClr val="E9AEAF"/>
              </a:solidFill>
              <a:ln>
                <a:noFill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254000" lIns="254000" bIns="254000" rIns="254000"/>
              <a:lstStyle/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"/>
                  </a:rPr>
                  <a:t>Name</a:t>
                </a:r>
              </a:p>
              <a:p>
                <a:pPr>
                  <a:lnSpc>
                    <a:spcPts val="2339"/>
                  </a:lnSpc>
                </a:pPr>
                <a:r>
                  <a:rPr lang="en-US" sz="1799" spc="89">
                    <a:solidFill>
                      <a:srgbClr val="2F1A0A"/>
                    </a:solidFill>
                    <a:latin typeface="Source Sans Pro Bold"/>
                  </a:rPr>
                  <a:t>Job Title</a:t>
                </a:r>
              </a:p>
            </p:txBody>
          </p:sp>
        </p:grpSp>
        <p:grpSp>
          <p:nvGrpSpPr>
            <p:cNvPr name="Group 37" id="37"/>
            <p:cNvGrpSpPr>
              <a:grpSpLocks noChangeAspect="true"/>
            </p:cNvGrpSpPr>
            <p:nvPr/>
          </p:nvGrpSpPr>
          <p:grpSpPr>
            <a:xfrm rot="0">
              <a:off x="7005893" y="0"/>
              <a:ext cx="1511960" cy="1476964"/>
              <a:chOff x="0" y="0"/>
              <a:chExt cx="4828540" cy="471678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119442" r="0" t="0" b="-47203"/>
                </a:stretch>
              </a:blipFill>
            </p:spPr>
          </p:sp>
        </p:grpSp>
        <p:grpSp>
          <p:nvGrpSpPr>
            <p:cNvPr name="Group 39" id="39"/>
            <p:cNvGrpSpPr>
              <a:grpSpLocks noChangeAspect="true"/>
            </p:cNvGrpSpPr>
            <p:nvPr/>
          </p:nvGrpSpPr>
          <p:grpSpPr>
            <a:xfrm rot="0">
              <a:off x="1854200" y="2077851"/>
              <a:ext cx="1511960" cy="1476964"/>
              <a:chOff x="0" y="0"/>
              <a:chExt cx="4828540" cy="4716780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108515" r="-13540" t="-3206" b="-53513"/>
                </a:stretch>
              </a:blipFill>
            </p:spPr>
          </p:sp>
        </p:grpSp>
        <p:grpSp>
          <p:nvGrpSpPr>
            <p:cNvPr name="Group 41" id="41"/>
            <p:cNvGrpSpPr>
              <a:grpSpLocks noChangeAspect="true"/>
            </p:cNvGrpSpPr>
            <p:nvPr/>
          </p:nvGrpSpPr>
          <p:grpSpPr>
            <a:xfrm rot="0">
              <a:off x="11691992" y="2127870"/>
              <a:ext cx="1511960" cy="1476964"/>
              <a:chOff x="0" y="0"/>
              <a:chExt cx="4828540" cy="4716780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01531" r="-63269" t="-19237" b="-61461"/>
                </a:stretch>
              </a:blipFill>
            </p:spPr>
          </p:sp>
        </p:grpSp>
        <p:grpSp>
          <p:nvGrpSpPr>
            <p:cNvPr name="Group 43" id="43"/>
            <p:cNvGrpSpPr>
              <a:grpSpLocks noChangeAspect="true"/>
            </p:cNvGrpSpPr>
            <p:nvPr/>
          </p:nvGrpSpPr>
          <p:grpSpPr>
            <a:xfrm rot="0">
              <a:off x="0" y="4219277"/>
              <a:ext cx="1511960" cy="1476964"/>
              <a:chOff x="0" y="0"/>
              <a:chExt cx="4828540" cy="471678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85879" r="-154298" t="-19237" b="-112898"/>
                </a:stretch>
              </a:blipFill>
            </p:spPr>
          </p:sp>
        </p:grpSp>
        <p:grpSp>
          <p:nvGrpSpPr>
            <p:cNvPr name="Group 45" id="45"/>
            <p:cNvGrpSpPr>
              <a:grpSpLocks noChangeAspect="true"/>
            </p:cNvGrpSpPr>
            <p:nvPr/>
          </p:nvGrpSpPr>
          <p:grpSpPr>
            <a:xfrm rot="0">
              <a:off x="5076045" y="4219277"/>
              <a:ext cx="1511960" cy="1476964"/>
              <a:chOff x="0" y="0"/>
              <a:chExt cx="4828540" cy="4716780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31304" r="-20869" t="-7579" b="-126212"/>
                </a:stretch>
              </a:blipFill>
            </p:spPr>
          </p:sp>
        </p:grpSp>
        <p:grpSp>
          <p:nvGrpSpPr>
            <p:cNvPr name="Group 47" id="47"/>
            <p:cNvGrpSpPr>
              <a:grpSpLocks noChangeAspect="true"/>
            </p:cNvGrpSpPr>
            <p:nvPr/>
          </p:nvGrpSpPr>
          <p:grpSpPr>
            <a:xfrm rot="0">
              <a:off x="10356374" y="4236398"/>
              <a:ext cx="1511960" cy="1476964"/>
              <a:chOff x="0" y="0"/>
              <a:chExt cx="4828540" cy="4716780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73312" r="-143626" t="-4275" b="-112137"/>
                </a:stretch>
              </a:blipFill>
            </p:spPr>
          </p:sp>
        </p:grpSp>
        <p:grpSp>
          <p:nvGrpSpPr>
            <p:cNvPr name="Group 49" id="49"/>
            <p:cNvGrpSpPr>
              <a:grpSpLocks noChangeAspect="true"/>
            </p:cNvGrpSpPr>
            <p:nvPr/>
          </p:nvGrpSpPr>
          <p:grpSpPr>
            <a:xfrm rot="0">
              <a:off x="15351768" y="4236398"/>
              <a:ext cx="1511960" cy="1476964"/>
              <a:chOff x="0" y="0"/>
              <a:chExt cx="4828540" cy="4716780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15652" r="-11478" t="-25748" b="-69568"/>
                </a:stretch>
              </a:blipFill>
            </p:spPr>
          </p:sp>
        </p:grpSp>
      </p:grpSp>
      <p:pic>
        <p:nvPicPr>
          <p:cNvPr name="Picture 51" id="51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6676298">
            <a:off x="14277507" y="-3202272"/>
            <a:ext cx="8641496" cy="5930227"/>
          </a:xfrm>
          <a:prstGeom prst="rect">
            <a:avLst/>
          </a:prstGeom>
        </p:spPr>
      </p:pic>
      <p:pic>
        <p:nvPicPr>
          <p:cNvPr name="Picture 52" id="52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10691742">
            <a:off x="13984780" y="-3400220"/>
            <a:ext cx="9259747" cy="8229600"/>
          </a:xfrm>
          <a:prstGeom prst="rect">
            <a:avLst/>
          </a:prstGeom>
        </p:spPr>
      </p:pic>
      <p:pic>
        <p:nvPicPr>
          <p:cNvPr name="Picture 53" id="53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-5610509" y="-620545"/>
            <a:ext cx="9259747" cy="8229600"/>
          </a:xfrm>
          <a:prstGeom prst="rect">
            <a:avLst/>
          </a:prstGeom>
        </p:spPr>
      </p:pic>
      <p:pic>
        <p:nvPicPr>
          <p:cNvPr name="Picture 54" id="54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39086">
            <a:off x="16698956" y="2915714"/>
            <a:ext cx="3595307" cy="4114800"/>
          </a:xfrm>
          <a:prstGeom prst="rect">
            <a:avLst/>
          </a:prstGeom>
        </p:spPr>
      </p:pic>
      <p:pic>
        <p:nvPicPr>
          <p:cNvPr name="Picture 55" id="55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07086" y="-555088"/>
            <a:ext cx="4377447" cy="4114800"/>
          </a:xfrm>
          <a:prstGeom prst="rect">
            <a:avLst/>
          </a:prstGeom>
        </p:spPr>
      </p:pic>
      <p:pic>
        <p:nvPicPr>
          <p:cNvPr name="Picture 56" id="56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363922">
            <a:off x="-2032384" y="-603030"/>
            <a:ext cx="7315200" cy="1649245"/>
          </a:xfrm>
          <a:prstGeom prst="rect">
            <a:avLst/>
          </a:prstGeom>
        </p:spPr>
      </p:pic>
      <p:pic>
        <p:nvPicPr>
          <p:cNvPr name="Picture 57" id="57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363922">
            <a:off x="14630400" y="9151547"/>
            <a:ext cx="7315200" cy="164924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2862053">
            <a:off x="1672436" y="7222411"/>
            <a:ext cx="925974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2862053">
            <a:off x="-145027" y="-5684299"/>
            <a:ext cx="9259747" cy="822960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8077988" y="1028700"/>
            <a:ext cx="3713037" cy="7984686"/>
            <a:chOff x="0" y="0"/>
            <a:chExt cx="977919" cy="2102963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0" y="0"/>
              <a:ext cx="977919" cy="2102963"/>
            </a:xfrm>
            <a:custGeom>
              <a:avLst/>
              <a:gdLst/>
              <a:ahLst/>
              <a:cxnLst/>
              <a:rect r="r" b="b" t="t" l="l"/>
              <a:pathLst>
                <a:path h="2102963" w="977919">
                  <a:moveTo>
                    <a:pt x="0" y="0"/>
                  </a:moveTo>
                  <a:lnTo>
                    <a:pt x="977919" y="0"/>
                  </a:lnTo>
                  <a:lnTo>
                    <a:pt x="977919" y="2102963"/>
                  </a:lnTo>
                  <a:lnTo>
                    <a:pt x="0" y="2102963"/>
                  </a:lnTo>
                  <a:close/>
                </a:path>
              </a:pathLst>
            </a:custGeom>
            <a:solidFill>
              <a:srgbClr val="E8E8E8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3411852" y="1028700"/>
            <a:ext cx="3713037" cy="7984686"/>
            <a:chOff x="0" y="0"/>
            <a:chExt cx="977919" cy="2102963"/>
          </a:xfrm>
        </p:grpSpPr>
        <p:sp>
          <p:nvSpPr>
            <p:cNvPr name="Freeform 8" id="8"/>
            <p:cNvSpPr/>
            <p:nvPr/>
          </p:nvSpPr>
          <p:spPr>
            <a:xfrm flipH="false" flipV="false">
              <a:off x="0" y="0"/>
              <a:ext cx="977919" cy="2102963"/>
            </a:xfrm>
            <a:custGeom>
              <a:avLst/>
              <a:gdLst/>
              <a:ahLst/>
              <a:cxnLst/>
              <a:rect r="r" b="b" t="t" l="l"/>
              <a:pathLst>
                <a:path h="2102963" w="977919">
                  <a:moveTo>
                    <a:pt x="0" y="0"/>
                  </a:moveTo>
                  <a:lnTo>
                    <a:pt x="977919" y="0"/>
                  </a:lnTo>
                  <a:lnTo>
                    <a:pt x="977919" y="2102963"/>
                  </a:lnTo>
                  <a:lnTo>
                    <a:pt x="0" y="2102963"/>
                  </a:lnTo>
                  <a:close/>
                </a:path>
              </a:pathLst>
            </a:custGeom>
            <a:solidFill>
              <a:srgbClr val="E8E8E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17115" t="0" r="0" b="0"/>
          <a:stretch>
            <a:fillRect/>
          </a:stretch>
        </p:blipFill>
        <p:spPr>
          <a:xfrm flipH="false" flipV="false" rot="0">
            <a:off x="8077988" y="1853717"/>
            <a:ext cx="3713037" cy="740458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01711" y="893828"/>
            <a:ext cx="4300465" cy="849934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11682" t="0" r="4548" b="17149"/>
          <a:stretch>
            <a:fillRect/>
          </a:stretch>
        </p:blipFill>
        <p:spPr>
          <a:xfrm flipH="true" flipV="false" rot="0">
            <a:off x="13440427" y="1602856"/>
            <a:ext cx="5309747" cy="914631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35711" y="893828"/>
            <a:ext cx="4300465" cy="849934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477746" y="-2057400"/>
            <a:ext cx="5955632" cy="4114800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1272902" y="3078038"/>
            <a:ext cx="5562600" cy="4130924"/>
            <a:chOff x="0" y="0"/>
            <a:chExt cx="7416800" cy="5507898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171450"/>
              <a:ext cx="6644048" cy="3873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1792"/>
                </a:lnSpc>
                <a:spcBef>
                  <a:spcPct val="0"/>
                </a:spcBef>
              </a:pPr>
              <a:r>
                <a:rPr lang="en-US" sz="8422" u="none">
                  <a:solidFill>
                    <a:srgbClr val="000000"/>
                  </a:solidFill>
                  <a:latin typeface="The Seasons"/>
                </a:rPr>
                <a:t>Phone</a:t>
              </a:r>
            </a:p>
            <a:p>
              <a:pPr algn="l" marL="0" indent="0" lvl="0">
                <a:lnSpc>
                  <a:spcPts val="11792"/>
                </a:lnSpc>
                <a:spcBef>
                  <a:spcPct val="0"/>
                </a:spcBef>
              </a:pPr>
              <a:r>
                <a:rPr lang="en-US" sz="8422" u="none">
                  <a:solidFill>
                    <a:srgbClr val="000000"/>
                  </a:solidFill>
                  <a:latin typeface="The Seasons"/>
                </a:rPr>
                <a:t>Mockup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4597734"/>
              <a:ext cx="7416800" cy="9101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What can you say about your projects?</a:t>
              </a:r>
            </a:p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Share it here!</a:t>
              </a: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62053">
            <a:off x="1176049" y="8097100"/>
            <a:ext cx="2632818" cy="2991838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62053">
            <a:off x="-2933669" y="7535619"/>
            <a:ext cx="549555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8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818587" y="7147332"/>
            <a:ext cx="925974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155641" y="-4114800"/>
            <a:ext cx="9259747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90347" y="1299190"/>
            <a:ext cx="3595307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747838" y="162648"/>
            <a:ext cx="5037676" cy="544368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345121" y="-3119702"/>
            <a:ext cx="6200384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77463">
            <a:off x="99336" y="-1554935"/>
            <a:ext cx="1182070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77463">
            <a:off x="17372177" y="2954004"/>
            <a:ext cx="1182070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47818" y="-1062302"/>
            <a:ext cx="3329291" cy="312953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83559" y="9559685"/>
            <a:ext cx="7315200" cy="1702447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028700" y="1633191"/>
            <a:ext cx="11400089" cy="29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How to Use</a:t>
            </a:r>
          </a:p>
          <a:p>
            <a:pPr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This Presentation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7276872"/>
            <a:ext cx="4281962" cy="2454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"Google Slides" button below this presentation preview.  Click on "Make a copy." Start editing your presentation. You need to sign in to your Google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6161977"/>
            <a:ext cx="3826563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Google Slides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155641" y="7109232"/>
            <a:ext cx="3845466" cy="2101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"Canva" button under this presentation preview.  Start editing your presentation. You need to sign in to your Canva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13155641" y="6161977"/>
            <a:ext cx="3254923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Canva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291862" y="7276872"/>
            <a:ext cx="4378510" cy="2454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"PowerPoint" button below this presentation preview.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Start editing your presentation.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Download and install the fonts used in this presentation as listed on the next page.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7291862" y="6161977"/>
            <a:ext cx="2740713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PowerPoint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91813" y="7696523"/>
            <a:ext cx="5662296" cy="307823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23884" y="-345091"/>
            <a:ext cx="3047554" cy="472790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3047766" y="1055911"/>
            <a:ext cx="4204651" cy="7945797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8771827" y="2516658"/>
            <a:ext cx="5765262" cy="5253684"/>
            <a:chOff x="0" y="0"/>
            <a:chExt cx="7687016" cy="7004912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171450"/>
              <a:ext cx="7687016" cy="58678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792"/>
                </a:lnSpc>
                <a:spcBef>
                  <a:spcPct val="0"/>
                </a:spcBef>
              </a:pPr>
              <a:r>
                <a:rPr lang="en-US" sz="8422" u="none">
                  <a:solidFill>
                    <a:srgbClr val="000000"/>
                  </a:solidFill>
                  <a:latin typeface="The Seasons"/>
                </a:rPr>
                <a:t>It's so lovely to meet all of you!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238524" y="6564648"/>
              <a:ext cx="7209968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Thank you for listening.</a:t>
              </a: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30044" y="7132758"/>
            <a:ext cx="6200384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25911" y="6414988"/>
            <a:ext cx="5495559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-4677764" y="-2331840"/>
            <a:ext cx="10639457" cy="945581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5525911" y="-3396750"/>
            <a:ext cx="10639457" cy="945581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872880" y="2968614"/>
            <a:ext cx="5029690" cy="4727909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24915" y="10071606"/>
            <a:ext cx="549555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000037" y="6512092"/>
            <a:ext cx="4786177" cy="182744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257" t="0" r="257" b="0"/>
          <a:stretch>
            <a:fillRect/>
          </a:stretch>
        </p:blipFill>
        <p:spPr>
          <a:xfrm flipH="false" flipV="false" rot="0">
            <a:off x="-1327257" y="7111914"/>
            <a:ext cx="9259747" cy="827219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2744284" y="-3154634"/>
            <a:ext cx="8641496" cy="593022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4629873" y="-1948316"/>
            <a:ext cx="9259747" cy="8229600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685229" y="873072"/>
            <a:ext cx="5234775" cy="5234775"/>
            <a:chOff x="0" y="0"/>
            <a:chExt cx="12700000" cy="1270000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26813" y="1470817"/>
            <a:ext cx="5768059" cy="10082551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8498389" y="1158242"/>
            <a:ext cx="8057755" cy="29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Fonts In this Presentation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23036" y="6309994"/>
            <a:ext cx="5608462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Titles: The Seasons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Headers: The Seasons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Body Copy: Montserrat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498389" y="4683152"/>
            <a:ext cx="8057755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59"/>
              </a:lnSpc>
              <a:spcBef>
                <a:spcPct val="0"/>
              </a:spcBef>
            </a:pPr>
            <a:r>
              <a:rPr lang="en-US" sz="2899" spc="144" u="none">
                <a:solidFill>
                  <a:srgbClr val="000000"/>
                </a:solidFill>
                <a:latin typeface="The Seasons"/>
              </a:rPr>
              <a:t>This presentation template uses the following free fonts: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83756" y="7935592"/>
            <a:ext cx="8087022" cy="1021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59"/>
              </a:lnSpc>
              <a:spcBef>
                <a:spcPct val="0"/>
              </a:spcBef>
            </a:pPr>
            <a:r>
              <a:rPr lang="en-US" sz="2899" spc="144" u="none">
                <a:solidFill>
                  <a:srgbClr val="000000"/>
                </a:solidFill>
                <a:latin typeface="The Seasons"/>
              </a:rPr>
              <a:t>You can find these fonts online too. </a:t>
            </a:r>
          </a:p>
          <a:p>
            <a:pPr algn="ctr" marL="0" indent="0" lvl="0">
              <a:lnSpc>
                <a:spcPts val="4059"/>
              </a:lnSpc>
              <a:spcBef>
                <a:spcPct val="0"/>
              </a:spcBef>
            </a:pPr>
            <a:r>
              <a:rPr lang="en-US" sz="2899" spc="144" u="none">
                <a:solidFill>
                  <a:srgbClr val="000000"/>
                </a:solidFill>
                <a:latin typeface="The Seasons"/>
              </a:rPr>
              <a:t>Happy designing!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197222" y="-3558757"/>
            <a:ext cx="925974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938552" y="5668736"/>
            <a:ext cx="8641496" cy="593022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629427" y="5847420"/>
            <a:ext cx="9259747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6347" y="7484163"/>
            <a:ext cx="5495559" cy="4114800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316839" y="-324476"/>
            <a:ext cx="5234775" cy="5234775"/>
            <a:chOff x="0" y="0"/>
            <a:chExt cx="12700000" cy="1270000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true" flipV="false" rot="0">
            <a:off x="10734127" y="766735"/>
            <a:ext cx="5817487" cy="11067752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2055275" y="2121462"/>
            <a:ext cx="5608462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Credits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055275" y="6289750"/>
            <a:ext cx="5951111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SlidesCarnival for the presentation template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Pexels for the photos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55275" y="4222245"/>
            <a:ext cx="5951111" cy="153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59"/>
              </a:lnSpc>
              <a:spcBef>
                <a:spcPct val="0"/>
              </a:spcBef>
            </a:pPr>
            <a:r>
              <a:rPr lang="en-US" sz="2899" spc="144" u="none">
                <a:solidFill>
                  <a:srgbClr val="000000"/>
                </a:solidFill>
                <a:latin typeface="The Seasons"/>
              </a:rPr>
              <a:t>This presentation template is free for everyone to use thanks to the following: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055275" y="7486723"/>
            <a:ext cx="5951111" cy="50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59"/>
              </a:lnSpc>
              <a:spcBef>
                <a:spcPct val="0"/>
              </a:spcBef>
            </a:pPr>
            <a:r>
              <a:rPr lang="en-US" sz="2899" spc="144" u="none">
                <a:solidFill>
                  <a:srgbClr val="000000"/>
                </a:solidFill>
                <a:latin typeface="The Seasons"/>
              </a:rPr>
              <a:t>Happy designing! 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919974" y="-694827"/>
            <a:ext cx="7315200" cy="164924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58130" y="-494179"/>
            <a:ext cx="3047554" cy="4727909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05683" y="766735"/>
            <a:ext cx="5029690" cy="472790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857250"/>
            <a:ext cx="5059131" cy="29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Resource </a:t>
            </a:r>
          </a:p>
          <a:p>
            <a:pPr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4158614"/>
            <a:ext cx="4786386" cy="5099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Use these design resources in your Canva Presentation. Happy designing! </a:t>
            </a:r>
          </a:p>
          <a:p>
            <a:pPr marL="0" indent="0" lvl="0">
              <a:lnSpc>
                <a:spcPts val="5039"/>
              </a:lnSpc>
              <a:spcBef>
                <a:spcPct val="0"/>
              </a:spcBef>
            </a:pPr>
          </a:p>
          <a:p>
            <a:pPr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Don't forget to delete this page before presenting.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034381" y="487191"/>
            <a:ext cx="1672040" cy="291211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617817" y="487191"/>
            <a:ext cx="2560881" cy="276727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090094" y="421725"/>
            <a:ext cx="1779981" cy="289820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5781471" y="421725"/>
            <a:ext cx="1712110" cy="297758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6876132" y="3704107"/>
            <a:ext cx="1519977" cy="289864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8910504" y="3704107"/>
            <a:ext cx="1397296" cy="284678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3463178" y="3704107"/>
            <a:ext cx="2501611" cy="284678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1098375" y="3704107"/>
            <a:ext cx="1850409" cy="284678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6509810" y="7131544"/>
            <a:ext cx="2252620" cy="255979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9349246" y="7077931"/>
            <a:ext cx="1931923" cy="266702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6203003" y="3704107"/>
            <a:ext cx="1540269" cy="291074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3"/>
          <a:srcRect l="17115" t="0" r="0" b="0"/>
          <a:stretch>
            <a:fillRect/>
          </a:stretch>
        </p:blipFill>
        <p:spPr>
          <a:xfrm flipH="false" flipV="false" rot="0">
            <a:off x="11867984" y="7005068"/>
            <a:ext cx="1410455" cy="281274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6118643" y="6917788"/>
            <a:ext cx="1708988" cy="298730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true" flipV="false" rot="0">
            <a:off x="13865254" y="6826116"/>
            <a:ext cx="1666573" cy="317065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857250"/>
            <a:ext cx="5059131" cy="29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Resource </a:t>
            </a:r>
          </a:p>
          <a:p>
            <a:pPr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4158614"/>
            <a:ext cx="4786386" cy="5099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Use these design resources in your Canva Presentation. Happy designing! </a:t>
            </a:r>
          </a:p>
          <a:p>
            <a:pPr marL="0" indent="0" lvl="0">
              <a:lnSpc>
                <a:spcPts val="5039"/>
              </a:lnSpc>
              <a:spcBef>
                <a:spcPct val="0"/>
              </a:spcBef>
            </a:pPr>
          </a:p>
          <a:p>
            <a:pPr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Don't forget to delete this page before presenting.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42464" y="4863507"/>
            <a:ext cx="2095368" cy="239813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87477" y="775305"/>
            <a:ext cx="3613624" cy="239813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459231" y="1974371"/>
            <a:ext cx="2832151" cy="251707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1313838" y="39640"/>
            <a:ext cx="688918" cy="239813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06159" y="4881971"/>
            <a:ext cx="2551205" cy="239813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42464" y="1028264"/>
            <a:ext cx="2789415" cy="106504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639015" y="2325956"/>
            <a:ext cx="3202848" cy="239813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87477" y="3759150"/>
            <a:ext cx="3146581" cy="73229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904684">
            <a:off x="15039725" y="3820837"/>
            <a:ext cx="1945178" cy="411480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60767" y="6288188"/>
            <a:ext cx="2363658" cy="268597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625048">
            <a:off x="6541655" y="8286043"/>
            <a:ext cx="2896988" cy="76375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00737" y="8078352"/>
            <a:ext cx="1158494" cy="117994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5"/>
          <a:srcRect l="0" t="0" r="0" b="0"/>
          <a:stretch>
            <a:fillRect/>
          </a:stretch>
        </p:blipFill>
        <p:spPr>
          <a:xfrm flipH="false" flipV="false" rot="10679010">
            <a:off x="11615942" y="7670940"/>
            <a:ext cx="2905585" cy="199395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744193" y="1587457"/>
            <a:ext cx="8799615" cy="7112086"/>
            <a:chOff x="0" y="0"/>
            <a:chExt cx="11732820" cy="948278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2142107"/>
              <a:ext cx="11732820" cy="2774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4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00000"/>
                  </a:solidFill>
                  <a:latin typeface="The Seasons"/>
                </a:rPr>
                <a:t>Free templates for all your presentation needs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758795" y="6159743"/>
              <a:ext cx="821522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For PowerPoint, Google Slides, and Canva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758795" y="7120668"/>
              <a:ext cx="821522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100% free for personal or commercial use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758795" y="8081635"/>
              <a:ext cx="821522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Ready to use, professional, and customizable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758795" y="9042517"/>
              <a:ext cx="8215229" cy="4402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Montserrat"/>
                </a:rPr>
                <a:t>Blow your audience away with attractive visuals</a:t>
              </a:r>
            </a:p>
          </p:txBody>
        </p:sp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/>
            <a:srcRect l="0" t="3415" r="0" b="4586"/>
            <a:stretch>
              <a:fillRect/>
            </a:stretch>
          </p:blipFill>
          <p:spPr>
            <a:xfrm flipH="false" flipV="false" rot="0">
              <a:off x="3588842" y="0"/>
              <a:ext cx="4555135" cy="994670"/>
            </a:xfrm>
            <a:prstGeom prst="rect">
              <a:avLst/>
            </a:prstGeom>
          </p:spPr>
        </p:pic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3804162" y="5551876"/>
            <a:ext cx="9259747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838934" y="5551876"/>
            <a:ext cx="3329291" cy="312953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23355" y="1028700"/>
            <a:ext cx="3329291" cy="312953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5285815" y="-3369779"/>
            <a:ext cx="8641496" cy="59302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838934" y="-5669153"/>
            <a:ext cx="9259747" cy="82296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4015443">
            <a:off x="14452719" y="5039210"/>
            <a:ext cx="8641496" cy="593022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381149" y="1650513"/>
            <a:ext cx="9259747" cy="82296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95892" y="16140"/>
            <a:ext cx="4786177" cy="18274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2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16456">
            <a:off x="5680516" y="7225659"/>
            <a:ext cx="3621024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6212" y="6040591"/>
            <a:ext cx="4786177" cy="182744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456088" y="6309093"/>
            <a:ext cx="6200384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-4112197" y="4379502"/>
            <a:ext cx="9259747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68684" y="8494302"/>
            <a:ext cx="6200384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6635338" y="4026608"/>
            <a:ext cx="9259747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16456">
            <a:off x="-1418556" y="7049413"/>
            <a:ext cx="3329291" cy="312953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405763">
            <a:off x="1689341" y="3761374"/>
            <a:ext cx="7013671" cy="11419817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914400"/>
            <a:ext cx="8115300" cy="2644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The Seasons"/>
              </a:rPr>
              <a:t>Download this presentation as a Powerpoint template in 3 steps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158360" y="1774119"/>
            <a:ext cx="6476978" cy="139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0158360" y="826864"/>
            <a:ext cx="2740713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1.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158360" y="8456202"/>
            <a:ext cx="6476978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Enter "PowerPoint" in the search bar and click on the PowerPoint icon to download.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158360" y="7508947"/>
            <a:ext cx="2740713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3.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158360" y="5115160"/>
            <a:ext cx="6476978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"Share" button on the top right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corner in Canva and click on "More" at the bottom of the menu.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158360" y="4167906"/>
            <a:ext cx="2548248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2.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F2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676926" y="7673974"/>
            <a:ext cx="925974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6556481" y="-1560136"/>
            <a:ext cx="9259747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266795" y="3811830"/>
            <a:ext cx="4732020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4202393" y="3559174"/>
            <a:ext cx="9259747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35129" y="5085445"/>
            <a:ext cx="4315397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339086">
            <a:off x="2059803" y="8349749"/>
            <a:ext cx="1182070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350642">
            <a:off x="56111" y="4612064"/>
            <a:ext cx="1945178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39086">
            <a:off x="-928212" y="7416434"/>
            <a:ext cx="3595307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39086">
            <a:off x="16671509" y="-1852391"/>
            <a:ext cx="3595307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28717" y="9354902"/>
            <a:ext cx="7315200" cy="2207860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028700" y="914400"/>
            <a:ext cx="6858706" cy="2644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The Seasons"/>
              </a:rPr>
              <a:t>Use this presentation as a Google Slide template in 3 steps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158360" y="1774119"/>
            <a:ext cx="6476978" cy="139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0158360" y="826864"/>
            <a:ext cx="2740713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1.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158360" y="8008622"/>
            <a:ext cx="6476978" cy="1396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ontserrat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158360" y="7061367"/>
            <a:ext cx="2740713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3.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158360" y="5205695"/>
            <a:ext cx="6476978" cy="1044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Click on the "Share" button on the top right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corner in Canva and click on "More" at the bottom of the menu.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158360" y="4258441"/>
            <a:ext cx="2548248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2.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742592" y="-2965113"/>
            <a:ext cx="8641496" cy="593022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7259300" y="5143500"/>
            <a:ext cx="8641496" cy="593022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3273275" y="-1942401"/>
            <a:ext cx="9259747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629427" y="7303772"/>
            <a:ext cx="9259747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267834" y="3441094"/>
            <a:ext cx="3595307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77463">
            <a:off x="11004015" y="3441094"/>
            <a:ext cx="1182070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18217" y="3933727"/>
            <a:ext cx="3329291" cy="312953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569927" y="1840464"/>
            <a:ext cx="5495559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563954" y="8675372"/>
            <a:ext cx="5495559" cy="4114800"/>
          </a:xfrm>
          <a:prstGeom prst="rect">
            <a:avLst/>
          </a:prstGeom>
        </p:spPr>
      </p:pic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5585630" y="562941"/>
            <a:ext cx="6305040" cy="6305040"/>
            <a:chOff x="0" y="0"/>
            <a:chExt cx="12700000" cy="12700000"/>
          </a:xfrm>
        </p:grpSpPr>
        <p:sp>
          <p:nvSpPr>
            <p:cNvPr name="Freeform 12" id="12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12"/>
              <a:stretch>
                <a:fillRect l="0" r="0" t="-21587" b="-21587"/>
              </a:stretch>
            </a:blipFill>
          </p:spPr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24298" y="420806"/>
            <a:ext cx="4786177" cy="1827449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4582862" y="7132322"/>
            <a:ext cx="9385176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Announcement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65337" y="8637272"/>
            <a:ext cx="15557326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I'm Raina, and I'll be sharing with you my beautiful ideas.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Follow me at @reallygreatsite to learn more.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8746913" y="-5861270"/>
            <a:ext cx="925974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171734" y="3447396"/>
            <a:ext cx="9259747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071492" y="-3086100"/>
            <a:ext cx="6200384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6534672" y="-3086100"/>
            <a:ext cx="9259747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155688" y="-176465"/>
            <a:ext cx="5418296" cy="11038973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28700" y="1187306"/>
            <a:ext cx="8591572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Table of contents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5013457"/>
            <a:ext cx="373270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4164820"/>
            <a:ext cx="1696374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FFFFFF"/>
                </a:solidFill>
                <a:latin typeface="The Seasons"/>
              </a:rPr>
              <a:t>01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744178" y="5013457"/>
            <a:ext cx="373270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44178" y="4164820"/>
            <a:ext cx="71665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FFFFFF"/>
                </a:solidFill>
                <a:latin typeface="The Seasons"/>
              </a:rPr>
              <a:t>02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57956" y="5013457"/>
            <a:ext cx="373270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57956" y="4164820"/>
            <a:ext cx="71665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FFFFFF"/>
                </a:solidFill>
                <a:latin typeface="The Seasons"/>
              </a:rPr>
              <a:t>03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8110198"/>
            <a:ext cx="373270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203103"/>
            <a:ext cx="71665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FFFFFF"/>
                </a:solidFill>
                <a:latin typeface="The Seasons"/>
              </a:rPr>
              <a:t>04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744178" y="8110198"/>
            <a:ext cx="373270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744178" y="7203103"/>
            <a:ext cx="71665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FFFFFF"/>
                </a:solidFill>
                <a:latin typeface="The Seasons"/>
              </a:rPr>
              <a:t>05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457956" y="8110198"/>
            <a:ext cx="3732703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457956" y="7203103"/>
            <a:ext cx="716657" cy="632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FFFFFF"/>
                </a:solidFill>
                <a:latin typeface="The Seasons"/>
              </a:rPr>
              <a:t>06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90347" y="6673826"/>
            <a:ext cx="3595307" cy="4114800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88063" y="-1248172"/>
            <a:ext cx="4377447" cy="411480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64836" y="8951148"/>
            <a:ext cx="7315200" cy="16492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201650" y="-1645329"/>
            <a:ext cx="925974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6345372" y="3295651"/>
            <a:ext cx="9259747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044185">
            <a:off x="10831184" y="3755673"/>
            <a:ext cx="1945178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39086">
            <a:off x="3826846" y="3327179"/>
            <a:ext cx="3595307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39086">
            <a:off x="11922010" y="3624613"/>
            <a:ext cx="3595307" cy="4114800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262005" y="3500766"/>
            <a:ext cx="4362495" cy="4362495"/>
            <a:chOff x="0" y="0"/>
            <a:chExt cx="19050000" cy="19050000"/>
          </a:xfrm>
        </p:grpSpPr>
        <p:sp>
          <p:nvSpPr>
            <p:cNvPr name="Freeform 8" id="8"/>
            <p:cNvSpPr/>
            <p:nvPr/>
          </p:nvSpPr>
          <p:spPr>
            <a:xfrm flipH="false" flipV="false">
              <a:off x="348882" y="766744"/>
              <a:ext cx="18352235" cy="17516512"/>
            </a:xfrm>
            <a:custGeom>
              <a:avLst/>
              <a:gdLst/>
              <a:ahLst/>
              <a:cxnLst/>
              <a:rect r="r" b="b" t="t" l="l"/>
              <a:pathLst>
                <a:path h="17516512" w="18352235">
                  <a:moveTo>
                    <a:pt x="9176118" y="14013"/>
                  </a:moveTo>
                  <a:cubicBezTo>
                    <a:pt x="6042785" y="0"/>
                    <a:pt x="3141451" y="1663572"/>
                    <a:pt x="1570726" y="4374807"/>
                  </a:cubicBezTo>
                  <a:cubicBezTo>
                    <a:pt x="0" y="7086041"/>
                    <a:pt x="0" y="10430470"/>
                    <a:pt x="1570726" y="13141705"/>
                  </a:cubicBezTo>
                  <a:cubicBezTo>
                    <a:pt x="3141451" y="15852939"/>
                    <a:pt x="6042785" y="17516512"/>
                    <a:pt x="9176118" y="17502499"/>
                  </a:cubicBezTo>
                  <a:cubicBezTo>
                    <a:pt x="12309451" y="17516512"/>
                    <a:pt x="15210784" y="15852939"/>
                    <a:pt x="16781510" y="13141705"/>
                  </a:cubicBezTo>
                  <a:cubicBezTo>
                    <a:pt x="18352235" y="10430470"/>
                    <a:pt x="18352235" y="7086041"/>
                    <a:pt x="16781510" y="4374807"/>
                  </a:cubicBezTo>
                  <a:cubicBezTo>
                    <a:pt x="15210784" y="1663572"/>
                    <a:pt x="12309451" y="0"/>
                    <a:pt x="9176118" y="14013"/>
                  </a:cubicBezTo>
                  <a:close/>
                </a:path>
              </a:pathLst>
            </a:custGeom>
            <a:blipFill>
              <a:blip r:embed="rId9"/>
              <a:stretch>
                <a:fillRect l="-38492" r="-38492" t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>
              <a:off x="0" y="0"/>
              <a:ext cx="19050000" cy="19050000"/>
            </a:xfrm>
            <a:custGeom>
              <a:avLst/>
              <a:gdLst/>
              <a:ahLst/>
              <a:cxnLst/>
              <a:rect r="r" b="b" t="t" l="l"/>
              <a:pathLst>
                <a:path h="19050000" w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0"/>
              <a:stretch>
                <a:fillRect l="0" r="0" t="0" b="0"/>
              </a:stretch>
            </a:blip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2663501" y="3500766"/>
            <a:ext cx="4362495" cy="4362495"/>
            <a:chOff x="0" y="0"/>
            <a:chExt cx="19050000" cy="19050000"/>
          </a:xfrm>
        </p:grpSpPr>
        <p:sp>
          <p:nvSpPr>
            <p:cNvPr name="Freeform 11" id="11"/>
            <p:cNvSpPr/>
            <p:nvPr/>
          </p:nvSpPr>
          <p:spPr>
            <a:xfrm flipH="false" flipV="false">
              <a:off x="348882" y="766744"/>
              <a:ext cx="18352235" cy="17516512"/>
            </a:xfrm>
            <a:custGeom>
              <a:avLst/>
              <a:gdLst/>
              <a:ahLst/>
              <a:cxnLst/>
              <a:rect r="r" b="b" t="t" l="l"/>
              <a:pathLst>
                <a:path h="17516512" w="18352235">
                  <a:moveTo>
                    <a:pt x="9176118" y="14013"/>
                  </a:moveTo>
                  <a:cubicBezTo>
                    <a:pt x="6042785" y="0"/>
                    <a:pt x="3141451" y="1663572"/>
                    <a:pt x="1570726" y="4374807"/>
                  </a:cubicBezTo>
                  <a:cubicBezTo>
                    <a:pt x="0" y="7086041"/>
                    <a:pt x="0" y="10430470"/>
                    <a:pt x="1570726" y="13141705"/>
                  </a:cubicBezTo>
                  <a:cubicBezTo>
                    <a:pt x="3141451" y="15852939"/>
                    <a:pt x="6042785" y="17516512"/>
                    <a:pt x="9176118" y="17502499"/>
                  </a:cubicBezTo>
                  <a:cubicBezTo>
                    <a:pt x="12309451" y="17516512"/>
                    <a:pt x="15210784" y="15852939"/>
                    <a:pt x="16781510" y="13141705"/>
                  </a:cubicBezTo>
                  <a:cubicBezTo>
                    <a:pt x="18352235" y="10430470"/>
                    <a:pt x="18352235" y="7086041"/>
                    <a:pt x="16781510" y="4374807"/>
                  </a:cubicBezTo>
                  <a:cubicBezTo>
                    <a:pt x="15210784" y="1663572"/>
                    <a:pt x="12309451" y="0"/>
                    <a:pt x="9176118" y="14013"/>
                  </a:cubicBezTo>
                  <a:close/>
                </a:path>
              </a:pathLst>
            </a:custGeom>
            <a:blipFill>
              <a:blip r:embed="rId11"/>
              <a:stretch>
                <a:fillRect l="223" r="223" t="-3101" b="-46709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>
              <a:off x="0" y="0"/>
              <a:ext cx="19050000" cy="19050000"/>
            </a:xfrm>
            <a:custGeom>
              <a:avLst/>
              <a:gdLst/>
              <a:ahLst/>
              <a:cxnLst/>
              <a:rect r="r" b="b" t="t" l="l"/>
              <a:pathLst>
                <a:path h="19050000" w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0"/>
              <a:stretch>
                <a:fillRect l="0" r="0" t="0" b="0"/>
              </a:stretch>
            </a:blip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6962753" y="3500766"/>
            <a:ext cx="4362495" cy="4362495"/>
            <a:chOff x="0" y="0"/>
            <a:chExt cx="19050000" cy="19050000"/>
          </a:xfrm>
        </p:grpSpPr>
        <p:sp>
          <p:nvSpPr>
            <p:cNvPr name="Freeform 14" id="14"/>
            <p:cNvSpPr/>
            <p:nvPr/>
          </p:nvSpPr>
          <p:spPr>
            <a:xfrm flipH="false" flipV="false">
              <a:off x="348882" y="766744"/>
              <a:ext cx="18352235" cy="17516512"/>
            </a:xfrm>
            <a:custGeom>
              <a:avLst/>
              <a:gdLst/>
              <a:ahLst/>
              <a:cxnLst/>
              <a:rect r="r" b="b" t="t" l="l"/>
              <a:pathLst>
                <a:path h="17516512" w="18352235">
                  <a:moveTo>
                    <a:pt x="9176118" y="14013"/>
                  </a:moveTo>
                  <a:cubicBezTo>
                    <a:pt x="6042785" y="0"/>
                    <a:pt x="3141451" y="1663572"/>
                    <a:pt x="1570726" y="4374807"/>
                  </a:cubicBezTo>
                  <a:cubicBezTo>
                    <a:pt x="0" y="7086041"/>
                    <a:pt x="0" y="10430470"/>
                    <a:pt x="1570726" y="13141705"/>
                  </a:cubicBezTo>
                  <a:cubicBezTo>
                    <a:pt x="3141451" y="15852939"/>
                    <a:pt x="6042785" y="17516512"/>
                    <a:pt x="9176118" y="17502499"/>
                  </a:cubicBezTo>
                  <a:cubicBezTo>
                    <a:pt x="12309451" y="17516512"/>
                    <a:pt x="15210784" y="15852939"/>
                    <a:pt x="16781510" y="13141705"/>
                  </a:cubicBezTo>
                  <a:cubicBezTo>
                    <a:pt x="18352235" y="10430470"/>
                    <a:pt x="18352235" y="7086041"/>
                    <a:pt x="16781510" y="4374807"/>
                  </a:cubicBezTo>
                  <a:cubicBezTo>
                    <a:pt x="15210784" y="1663572"/>
                    <a:pt x="12309451" y="0"/>
                    <a:pt x="9176118" y="14013"/>
                  </a:cubicBezTo>
                  <a:close/>
                </a:path>
              </a:pathLst>
            </a:custGeom>
            <a:blipFill>
              <a:blip r:embed="rId12"/>
              <a:stretch>
                <a:fillRect l="223" r="223" t="-25046" b="-25046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>
              <a:off x="0" y="0"/>
              <a:ext cx="19050000" cy="19050000"/>
            </a:xfrm>
            <a:custGeom>
              <a:avLst/>
              <a:gdLst/>
              <a:ahLst/>
              <a:cxnLst/>
              <a:rect r="r" b="b" t="t" l="l"/>
              <a:pathLst>
                <a:path h="19050000" w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0"/>
              <a:stretch>
                <a:fillRect l="0" r="0" t="0" b="0"/>
              </a:stretch>
            </a:blipFill>
          </p:spPr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28717" y="9354902"/>
            <a:ext cx="7315200" cy="220786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18809" y="-349157"/>
            <a:ext cx="4786177" cy="182744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448494" y="3593085"/>
            <a:ext cx="2896988" cy="76375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68395" y="9354902"/>
            <a:ext cx="7315200" cy="3019183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5086350" y="1306843"/>
            <a:ext cx="8115300" cy="145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Announcements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8566152"/>
            <a:ext cx="482910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430196" y="8566152"/>
            <a:ext cx="482910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729448" y="8566152"/>
            <a:ext cx="4829104" cy="69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Amazing announcement </a:t>
            </a:r>
          </a:p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Montserrat"/>
              </a:rPr>
              <a:t>for an upcoming event?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358544" y="4835595"/>
            <a:ext cx="448472" cy="448472"/>
            <a:chOff x="0" y="0"/>
            <a:chExt cx="12700000" cy="12700000"/>
          </a:xfrm>
        </p:grpSpPr>
        <p:sp>
          <p:nvSpPr>
            <p:cNvPr name="Freeform 3" id="3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358544" y="5510799"/>
            <a:ext cx="448472" cy="448472"/>
            <a:chOff x="0" y="0"/>
            <a:chExt cx="12700000" cy="12700000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358544" y="6186004"/>
            <a:ext cx="448472" cy="448472"/>
            <a:chOff x="0" y="0"/>
            <a:chExt cx="12700000" cy="1270000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358544" y="6861208"/>
            <a:ext cx="448472" cy="448472"/>
            <a:chOff x="0" y="0"/>
            <a:chExt cx="12700000" cy="12700000"/>
          </a:xfrm>
        </p:grpSpPr>
        <p:sp>
          <p:nvSpPr>
            <p:cNvPr name="Freeform 9" id="9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358544" y="7536412"/>
            <a:ext cx="448472" cy="448472"/>
            <a:chOff x="0" y="0"/>
            <a:chExt cx="12700000" cy="12700000"/>
          </a:xfrm>
        </p:grpSpPr>
        <p:sp>
          <p:nvSpPr>
            <p:cNvPr name="Freeform 11" id="11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8708936" y="3117648"/>
            <a:ext cx="5234775" cy="5234775"/>
            <a:chOff x="0" y="0"/>
            <a:chExt cx="12700000" cy="12700000"/>
          </a:xfrm>
        </p:grpSpPr>
        <p:sp>
          <p:nvSpPr>
            <p:cNvPr name="Freeform 13" id="13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3053225" y="694042"/>
            <a:ext cx="5234775" cy="5234775"/>
            <a:chOff x="0" y="0"/>
            <a:chExt cx="12700000" cy="12700000"/>
          </a:xfrm>
        </p:grpSpPr>
        <p:sp>
          <p:nvSpPr>
            <p:cNvPr name="Freeform 15" id="15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330844" y="2318953"/>
            <a:ext cx="8641496" cy="593022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197222" y="-3558757"/>
            <a:ext cx="9259747" cy="822960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61888" y="8229600"/>
            <a:ext cx="3329291" cy="312953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2388045" y="1634259"/>
            <a:ext cx="7547686" cy="858911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8360785" y="4057864"/>
            <a:ext cx="5582926" cy="8589116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1358544" y="1287793"/>
            <a:ext cx="6692516" cy="29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Add an Agenda Page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188422" y="4799723"/>
            <a:ext cx="5862638" cy="3185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Write an agenda here</a:t>
            </a:r>
          </a:p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Write an agenda here</a:t>
            </a:r>
          </a:p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Write an agenda here</a:t>
            </a:r>
          </a:p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Write an agenda here</a:t>
            </a:r>
          </a:p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Write an agenda here</a:t>
            </a:r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56689" y="8332843"/>
            <a:ext cx="5495559" cy="4114800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919974" y="-694827"/>
            <a:ext cx="7315200" cy="16492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EC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4015443">
            <a:off x="12685193" y="6293187"/>
            <a:ext cx="8641496" cy="593022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03392" y="4085677"/>
            <a:ext cx="7315200" cy="164924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9727567" y="1400053"/>
            <a:ext cx="9259747" cy="8229600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1316839" y="-324476"/>
            <a:ext cx="5234775" cy="5234775"/>
            <a:chOff x="0" y="0"/>
            <a:chExt cx="12700000" cy="12700000"/>
          </a:xfrm>
        </p:grpSpPr>
        <p:sp>
          <p:nvSpPr>
            <p:cNvPr name="Freeform 6" id="6"/>
            <p:cNvSpPr/>
            <p:nvPr/>
          </p:nvSpPr>
          <p:spPr>
            <a:xfrm flipH="false" flipV="false"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27567" y="-494179"/>
            <a:ext cx="5278117" cy="818835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123318" y="7113599"/>
            <a:ext cx="5029690" cy="472790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8874195" y="859607"/>
            <a:ext cx="7420725" cy="10839769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4370681"/>
            <a:ext cx="5562600" cy="1908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What can you say about these new changes? </a:t>
            </a:r>
          </a:p>
          <a:p>
            <a:pPr algn="l" marL="0" indent="0" lvl="0">
              <a:lnSpc>
                <a:spcPts val="5039"/>
              </a:lnSpc>
              <a:spcBef>
                <a:spcPct val="0"/>
              </a:spcBef>
            </a:pPr>
            <a:r>
              <a:rPr lang="en-US" sz="3599" spc="179" u="none">
                <a:solidFill>
                  <a:srgbClr val="000000"/>
                </a:solidFill>
                <a:latin typeface="The Seasons"/>
              </a:rPr>
              <a:t>Share it here!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57250"/>
            <a:ext cx="5902107" cy="2948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792"/>
              </a:lnSpc>
              <a:spcBef>
                <a:spcPct val="0"/>
              </a:spcBef>
            </a:pPr>
            <a:r>
              <a:rPr lang="en-US" sz="8422" u="none">
                <a:solidFill>
                  <a:srgbClr val="000000"/>
                </a:solidFill>
                <a:latin typeface="The Seasons"/>
              </a:rPr>
              <a:t>Awesome launch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634437" y="9258300"/>
            <a:ext cx="7315200" cy="16492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DAFghuJOm6w</dc:identifier>
  <dcterms:modified xsi:type="dcterms:W3CDTF">2011-08-01T06:04:30Z</dcterms:modified>
  <cp:revision>1</cp:revision>
  <dc:title>Copia de Pink and Black Aesthetic Scrapbook Style Newsletter</dc:title>
</cp:coreProperties>
</file>