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1247" r:id="rId3"/>
    <p:sldId id="257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79" r:id="rId18"/>
    <p:sldId id="280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 userDrawn="1">
          <p15:clr>
            <a:srgbClr val="A4A3A4"/>
          </p15:clr>
        </p15:guide>
        <p15:guide id="2" pos="279" userDrawn="1">
          <p15:clr>
            <a:srgbClr val="A4A3A4"/>
          </p15:clr>
        </p15:guide>
        <p15:guide id="3" orient="horz" pos="1956" userDrawn="1">
          <p15:clr>
            <a:srgbClr val="A4A3A4"/>
          </p15:clr>
        </p15:guide>
        <p15:guide id="4" orient="horz" pos="2863" userDrawn="1">
          <p15:clr>
            <a:srgbClr val="A4A3A4"/>
          </p15:clr>
        </p15:guide>
        <p15:guide id="5" orient="horz" pos="1502" userDrawn="1">
          <p15:clr>
            <a:srgbClr val="A4A3A4"/>
          </p15:clr>
        </p15:guide>
        <p15:guide id="6" pos="1753" userDrawn="1">
          <p15:clr>
            <a:srgbClr val="A4A3A4"/>
          </p15:clr>
        </p15:guide>
        <p15:guide id="7" pos="2162" userDrawn="1">
          <p15:clr>
            <a:srgbClr val="A4A3A4"/>
          </p15:clr>
        </p15:guide>
        <p15:guide id="8" pos="3613" userDrawn="1">
          <p15:clr>
            <a:srgbClr val="A4A3A4"/>
          </p15:clr>
        </p15:guide>
        <p15:guide id="9" pos="4067" userDrawn="1">
          <p15:clr>
            <a:srgbClr val="A4A3A4"/>
          </p15:clr>
        </p15:guide>
        <p15:guide id="10" pos="5518" userDrawn="1">
          <p15:clr>
            <a:srgbClr val="A4A3A4"/>
          </p15:clr>
        </p15:guide>
        <p15:guide id="11" pos="5949" userDrawn="1">
          <p15:clr>
            <a:srgbClr val="A4A3A4"/>
          </p15:clr>
        </p15:guide>
        <p15:guide id="12" pos="7401" userDrawn="1">
          <p15:clr>
            <a:srgbClr val="A4A3A4"/>
          </p15:clr>
        </p15:guide>
        <p15:guide id="13" orient="horz" pos="33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FFF5"/>
    <a:srgbClr val="FF4B3A"/>
    <a:srgbClr val="FF9E02"/>
    <a:srgbClr val="FCBE02"/>
    <a:srgbClr val="2D8A99"/>
    <a:srgbClr val="01B9AB"/>
    <a:srgbClr val="308A98"/>
    <a:srgbClr val="FF9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25"/>
    <p:restoredTop sz="96405"/>
  </p:normalViewPr>
  <p:slideViewPr>
    <p:cSldViewPr snapToGrid="0" snapToObjects="1">
      <p:cViewPr>
        <p:scale>
          <a:sx n="132" d="100"/>
          <a:sy n="132" d="100"/>
        </p:scale>
        <p:origin x="1024" y="784"/>
      </p:cViewPr>
      <p:guideLst>
        <p:guide orient="horz" pos="572"/>
        <p:guide pos="279"/>
        <p:guide orient="horz" pos="1956"/>
        <p:guide orient="horz" pos="2863"/>
        <p:guide orient="horz" pos="1502"/>
        <p:guide pos="1753"/>
        <p:guide pos="2162"/>
        <p:guide pos="3613"/>
        <p:guide pos="4067"/>
        <p:guide pos="5518"/>
        <p:guide pos="5949"/>
        <p:guide pos="7401"/>
        <p:guide orient="horz" pos="33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9660B-6BDE-414B-816E-7771F6946C98}" type="datetimeFigureOut">
              <a:rPr lang="es-ES" smtClean="0"/>
              <a:t>11/5/20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212C5-FF1D-AC4F-926E-D1DB3B94369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6032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0" name="Google Shape;278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1" name="Google Shape;278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1455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1" name="Google Shape;2891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2" name="Google Shape;289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4085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C2E38B-FE84-7E48-933D-4A29AEEB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D4403D-F792-D948-A322-EE785BFA1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92B394-D4E1-F54B-92FA-0245B60C5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4112BC-3A33-3745-A72C-CA1645D90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9182C9-BC47-0542-8154-251CA7DC7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143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E77CC5-E72A-044C-AC9A-F8B5811A4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776C889-A8B1-C644-B6AB-DCDF4E69B8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E71E2E-E405-704B-B20D-6DB77C9CD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63B773-DAAE-9542-AAFD-24CDD5D71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9B204D-E6CD-9E47-9749-0D92B733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450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A9EA474-12AD-6349-BFA4-21449AB099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9045D73-C12D-AC44-AA26-CE6F575B68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58EBFF-142F-4941-B3A8-AD6641F1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85E193-9666-F341-9DAF-9DA5C2806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4535AC-97E7-4341-87FE-90775DCE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71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slide">
  <p:cSld name="Blank-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185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9">
            <a:extLst>
              <a:ext uri="{FF2B5EF4-FFF2-40B4-BE49-F238E27FC236}">
                <a16:creationId xmlns:a16="http://schemas.microsoft.com/office/drawing/2014/main" id="{1FE57ECA-7F28-0C43-8963-5D98A04F027D}"/>
              </a:ext>
            </a:extLst>
          </p:cNvPr>
          <p:cNvSpPr txBox="1">
            <a:spLocks/>
          </p:cNvSpPr>
          <p:nvPr userDrawn="1"/>
        </p:nvSpPr>
        <p:spPr>
          <a:xfrm>
            <a:off x="11137396" y="6379545"/>
            <a:ext cx="817294" cy="3651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1200" dirty="0">
                <a:solidFill>
                  <a:schemeClr val="bg2">
                    <a:lumMod val="50000"/>
                  </a:schemeClr>
                </a:solidFill>
              </a:rPr>
              <a:t>-  </a:t>
            </a:r>
            <a:fld id="{F540E274-C6F5-7D40-AAE8-F8E74B52E2D5}" type="slidenum">
              <a:rPr lang="es-ES" sz="1200" smtClean="0">
                <a:solidFill>
                  <a:schemeClr val="bg2">
                    <a:lumMod val="50000"/>
                  </a:schemeClr>
                </a:solidFill>
              </a:rPr>
              <a:pPr algn="r"/>
              <a:t>‹Nº›</a:t>
            </a:fld>
            <a:endParaRPr lang="es-E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E9B0D217-D275-084C-A2B1-CF08456DE93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954690" y="6394721"/>
            <a:ext cx="0" cy="24385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58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D2B99B-BA87-6345-81D4-D823345AE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9C7FE3-9C56-084D-B50D-A8C17F881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EF9620-8122-C847-895A-CF7E85D8F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9CD2C9-36D2-D247-837C-BC76C3B46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C7ED0B-D7B5-7643-9975-DF7C1A6B7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830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E473F-EB79-F34F-87F5-79D2AA323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BD8E8E-CA92-3846-928E-D0224BE21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2C6462-F6F8-104B-8344-E827B7400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A33C76-BB19-AB41-BE12-BCC22B712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FB9192-05F0-1D42-98A5-71837B105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435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6D7E4A-B0CC-5443-84D3-2DAFEAF71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A5D8FB-1658-0E46-9A19-4EC0744A4F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7B1DAC7-AE2E-E043-B34F-CB5E1E103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1631B46-F05B-6248-A5E4-420218355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606344-37E3-594D-9AFA-D818C490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A615DA-864A-DA46-87AB-08C3F4FF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22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2DBF0A-BE83-C946-81D7-24C74EEFA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A85B073-9D47-6947-A713-DB983490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0137E33-02F8-CB4E-95B0-152050C20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BBF4495-ED76-E643-AEF5-8960CDDEFB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7BCC02-00FE-B44C-82B7-933EB8A66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51D5D35-8520-5E41-B4EE-717C1BAF0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113EB2-9439-3D4D-869B-08ED7CE0B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E4340BD-6F23-1142-B8D8-33C8CC225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158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8E37D1-C697-9F41-8D5B-C642201C7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5DAEA9-892E-6743-B01D-0D34EA211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5F2D1DF-3CC3-F446-8CAC-807017E29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E91635D-B89A-BA46-989D-3F372DB7A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018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164ACE-F6DB-C44A-9B61-B8B26F1A9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423FB01-5AAD-7148-A55C-C5361A956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201393C-1981-D440-96E3-29E111AB3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583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A47999-C7E8-194B-BC0D-9E3FDA442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3EA9D-B026-1040-9E50-80ABDB44A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32A43E7-440B-C44B-ACFF-B16E843F6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69A6F9-9E06-3B4D-9041-7826EE83B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A5CA6B-D79C-A34B-8093-D08A50C49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83AC54-7CD2-0E4C-A905-5B9198DD0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737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9D463-950D-1E4D-B2BD-545F9A726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DB2956B-4579-E34E-B4B1-8910165AD6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333E3B-278B-744D-9515-73B9CEEAE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77EA59-6F60-E048-A403-41D0F230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90AAAD9-A386-9B4F-A646-EADDC222E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26B10C-95E0-CC4E-9B43-1DB0507E6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363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D08CD3-2204-E24A-8CDB-682B0E0F8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F7A931-219F-234E-927B-6E47C97CC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49109D-73EB-E841-BD8F-1DBE10D813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B936C-E479-B64D-BE0C-4B15AA840FDD}" type="datetimeFigureOut">
              <a:rPr lang="es-ES" smtClean="0"/>
              <a:t>11/5/20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542E38-6BD9-2149-9141-BD21D85BE5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181495-37A7-8949-9412-6129083203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46DF3-4B71-FB48-8534-77FE9077BD0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029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18" Type="http://schemas.openxmlformats.org/officeDocument/2006/relationships/image" Target="../media/image42.png"/><Relationship Id="rId3" Type="http://schemas.openxmlformats.org/officeDocument/2006/relationships/image" Target="../media/image27.svg"/><Relationship Id="rId21" Type="http://schemas.openxmlformats.org/officeDocument/2006/relationships/image" Target="../media/image45.sv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17" Type="http://schemas.openxmlformats.org/officeDocument/2006/relationships/image" Target="../media/image41.sv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23" Type="http://schemas.openxmlformats.org/officeDocument/2006/relationships/image" Target="../media/image47.svg"/><Relationship Id="rId10" Type="http://schemas.openxmlformats.org/officeDocument/2006/relationships/image" Target="../media/image34.png"/><Relationship Id="rId19" Type="http://schemas.openxmlformats.org/officeDocument/2006/relationships/image" Target="../media/image43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" TargetMode="External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niceandserious.com/" TargetMode="External"/><Relationship Id="rId5" Type="http://schemas.openxmlformats.org/officeDocument/2006/relationships/hyperlink" Target="http://www.slidecoretemplates.com/" TargetMode="External"/><Relationship Id="rId4" Type="http://schemas.openxmlformats.org/officeDocument/2006/relationships/hyperlink" Target="https://pixabay.com/e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B4E20EF-E271-B44D-A42E-E52AA0B46497}"/>
              </a:ext>
            </a:extLst>
          </p:cNvPr>
          <p:cNvSpPr/>
          <p:nvPr/>
        </p:nvSpPr>
        <p:spPr>
          <a:xfrm>
            <a:off x="4589691" y="5641425"/>
            <a:ext cx="3012615" cy="486010"/>
          </a:xfrm>
          <a:prstGeom prst="roundRect">
            <a:avLst>
              <a:gd name="adj" fmla="val 50000"/>
            </a:avLst>
          </a:prstGeom>
          <a:solidFill>
            <a:srgbClr val="01B9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spc="300" dirty="0"/>
              <a:t>MONTHLY &amp; YEAR</a:t>
            </a:r>
          </a:p>
        </p:txBody>
      </p:sp>
      <p:sp>
        <p:nvSpPr>
          <p:cNvPr id="7" name="Gráfico 5">
            <a:extLst>
              <a:ext uri="{FF2B5EF4-FFF2-40B4-BE49-F238E27FC236}">
                <a16:creationId xmlns:a16="http://schemas.microsoft.com/office/drawing/2014/main" id="{E7564F29-6912-3B44-8676-5FD0D8032065}"/>
              </a:ext>
            </a:extLst>
          </p:cNvPr>
          <p:cNvSpPr/>
          <p:nvPr/>
        </p:nvSpPr>
        <p:spPr>
          <a:xfrm>
            <a:off x="4229231" y="1681916"/>
            <a:ext cx="4180229" cy="1747084"/>
          </a:xfrm>
          <a:custGeom>
            <a:avLst/>
            <a:gdLst>
              <a:gd name="connsiteX0" fmla="*/ 335981 w 4902732"/>
              <a:gd name="connsiteY0" fmla="*/ 2043322 h 2049047"/>
              <a:gd name="connsiteX1" fmla="*/ 767163 w 4902732"/>
              <a:gd name="connsiteY1" fmla="*/ 1996232 h 2049047"/>
              <a:gd name="connsiteX2" fmla="*/ 968591 w 4902732"/>
              <a:gd name="connsiteY2" fmla="*/ 1958561 h 2049047"/>
              <a:gd name="connsiteX3" fmla="*/ 1069305 w 4902732"/>
              <a:gd name="connsiteY3" fmla="*/ 1917750 h 2049047"/>
              <a:gd name="connsiteX4" fmla="*/ 839551 w 4902732"/>
              <a:gd name="connsiteY4" fmla="*/ 1801595 h 2049047"/>
              <a:gd name="connsiteX5" fmla="*/ 354864 w 4902732"/>
              <a:gd name="connsiteY5" fmla="*/ 1883217 h 2049047"/>
              <a:gd name="connsiteX6" fmla="*/ 477610 w 4902732"/>
              <a:gd name="connsiteY6" fmla="*/ 1650909 h 2049047"/>
              <a:gd name="connsiteX7" fmla="*/ 625533 w 4902732"/>
              <a:gd name="connsiteY7" fmla="*/ 1434297 h 2049047"/>
              <a:gd name="connsiteX8" fmla="*/ 993769 w 4902732"/>
              <a:gd name="connsiteY8" fmla="*/ 928869 h 2049047"/>
              <a:gd name="connsiteX9" fmla="*/ 1267585 w 4902732"/>
              <a:gd name="connsiteY9" fmla="*/ 533316 h 2049047"/>
              <a:gd name="connsiteX10" fmla="*/ 1424951 w 4902732"/>
              <a:gd name="connsiteY10" fmla="*/ 134624 h 2049047"/>
              <a:gd name="connsiteX11" fmla="*/ 1185755 w 4902732"/>
              <a:gd name="connsiteY11" fmla="*/ 5913 h 2049047"/>
              <a:gd name="connsiteX12" fmla="*/ 572029 w 4902732"/>
              <a:gd name="connsiteY12" fmla="*/ 326122 h 2049047"/>
              <a:gd name="connsiteX13" fmla="*/ 490199 w 4902732"/>
              <a:gd name="connsiteY13" fmla="*/ 498784 h 2049047"/>
              <a:gd name="connsiteX14" fmla="*/ 704216 w 4902732"/>
              <a:gd name="connsiteY14" fmla="*/ 373211 h 2049047"/>
              <a:gd name="connsiteX15" fmla="*/ 1012653 w 4902732"/>
              <a:gd name="connsiteY15" fmla="*/ 206828 h 2049047"/>
              <a:gd name="connsiteX16" fmla="*/ 1072452 w 4902732"/>
              <a:gd name="connsiteY16" fmla="*/ 263336 h 2049047"/>
              <a:gd name="connsiteX17" fmla="*/ 905644 w 4902732"/>
              <a:gd name="connsiteY17" fmla="*/ 539595 h 2049047"/>
              <a:gd name="connsiteX18" fmla="*/ 704216 w 4902732"/>
              <a:gd name="connsiteY18" fmla="*/ 806436 h 2049047"/>
              <a:gd name="connsiteX19" fmla="*/ 452431 w 4902732"/>
              <a:gd name="connsiteY19" fmla="*/ 1126645 h 2049047"/>
              <a:gd name="connsiteX20" fmla="*/ 408369 w 4902732"/>
              <a:gd name="connsiteY20" fmla="*/ 1220824 h 2049047"/>
              <a:gd name="connsiteX21" fmla="*/ 291918 w 4902732"/>
              <a:gd name="connsiteY21" fmla="*/ 1349535 h 2049047"/>
              <a:gd name="connsiteX22" fmla="*/ 55870 w 4902732"/>
              <a:gd name="connsiteY22" fmla="*/ 1676023 h 2049047"/>
              <a:gd name="connsiteX23" fmla="*/ 33839 w 4902732"/>
              <a:gd name="connsiteY23" fmla="*/ 1735670 h 2049047"/>
              <a:gd name="connsiteX24" fmla="*/ 40133 w 4902732"/>
              <a:gd name="connsiteY24" fmla="*/ 1754506 h 2049047"/>
              <a:gd name="connsiteX25" fmla="*/ 2365 w 4902732"/>
              <a:gd name="connsiteY25" fmla="*/ 1870660 h 2049047"/>
              <a:gd name="connsiteX26" fmla="*/ 335981 w 4902732"/>
              <a:gd name="connsiteY26" fmla="*/ 2043322 h 2049047"/>
              <a:gd name="connsiteX27" fmla="*/ 505936 w 4902732"/>
              <a:gd name="connsiteY27" fmla="*/ 1387207 h 2049047"/>
              <a:gd name="connsiteX28" fmla="*/ 581471 w 4902732"/>
              <a:gd name="connsiteY28" fmla="*/ 1302446 h 2049047"/>
              <a:gd name="connsiteX29" fmla="*/ 688480 w 4902732"/>
              <a:gd name="connsiteY29" fmla="*/ 1192570 h 2049047"/>
              <a:gd name="connsiteX30" fmla="*/ 682185 w 4902732"/>
              <a:gd name="connsiteY30" fmla="*/ 1208267 h 2049047"/>
              <a:gd name="connsiteX31" fmla="*/ 575176 w 4902732"/>
              <a:gd name="connsiteY31" fmla="*/ 1330700 h 2049047"/>
              <a:gd name="connsiteX32" fmla="*/ 509083 w 4902732"/>
              <a:gd name="connsiteY32" fmla="*/ 1406043 h 2049047"/>
              <a:gd name="connsiteX33" fmla="*/ 471315 w 4902732"/>
              <a:gd name="connsiteY33" fmla="*/ 1481386 h 2049047"/>
              <a:gd name="connsiteX34" fmla="*/ 505936 w 4902732"/>
              <a:gd name="connsiteY34" fmla="*/ 1387207 h 2049047"/>
              <a:gd name="connsiteX35" fmla="*/ 1708209 w 4902732"/>
              <a:gd name="connsiteY35" fmla="*/ 1986814 h 2049047"/>
              <a:gd name="connsiteX36" fmla="*/ 1969436 w 4902732"/>
              <a:gd name="connsiteY36" fmla="*/ 1880078 h 2049047"/>
              <a:gd name="connsiteX37" fmla="*/ 2378587 w 4902732"/>
              <a:gd name="connsiteY37" fmla="*/ 1186292 h 2049047"/>
              <a:gd name="connsiteX38" fmla="*/ 2450975 w 4902732"/>
              <a:gd name="connsiteY38" fmla="*/ 922590 h 2049047"/>
              <a:gd name="connsiteX39" fmla="*/ 2469859 w 4902732"/>
              <a:gd name="connsiteY39" fmla="*/ 718535 h 2049047"/>
              <a:gd name="connsiteX40" fmla="*/ 2504480 w 4902732"/>
              <a:gd name="connsiteY40" fmla="*/ 461112 h 2049047"/>
              <a:gd name="connsiteX41" fmla="*/ 2403766 w 4902732"/>
              <a:gd name="connsiteY41" fmla="*/ 137764 h 2049047"/>
              <a:gd name="connsiteX42" fmla="*/ 1837249 w 4902732"/>
              <a:gd name="connsiteY42" fmla="*/ 68699 h 2049047"/>
              <a:gd name="connsiteX43" fmla="*/ 1572875 w 4902732"/>
              <a:gd name="connsiteY43" fmla="*/ 354376 h 2049047"/>
              <a:gd name="connsiteX44" fmla="*/ 1516223 w 4902732"/>
              <a:gd name="connsiteY44" fmla="*/ 501923 h 2049047"/>
              <a:gd name="connsiteX45" fmla="*/ 1456424 w 4902732"/>
              <a:gd name="connsiteY45" fmla="*/ 636913 h 2049047"/>
              <a:gd name="connsiteX46" fmla="*/ 1333679 w 4902732"/>
              <a:gd name="connsiteY46" fmla="*/ 1019908 h 2049047"/>
              <a:gd name="connsiteX47" fmla="*/ 1330532 w 4902732"/>
              <a:gd name="connsiteY47" fmla="*/ 1117227 h 2049047"/>
              <a:gd name="connsiteX48" fmla="*/ 1311648 w 4902732"/>
              <a:gd name="connsiteY48" fmla="*/ 1205127 h 2049047"/>
              <a:gd name="connsiteX49" fmla="*/ 1295911 w 4902732"/>
              <a:gd name="connsiteY49" fmla="*/ 1365232 h 2049047"/>
              <a:gd name="connsiteX50" fmla="*/ 1355710 w 4902732"/>
              <a:gd name="connsiteY50" fmla="*/ 1770202 h 2049047"/>
              <a:gd name="connsiteX51" fmla="*/ 1446982 w 4902732"/>
              <a:gd name="connsiteY51" fmla="*/ 1924028 h 2049047"/>
              <a:gd name="connsiteX52" fmla="*/ 1620085 w 4902732"/>
              <a:gd name="connsiteY52" fmla="*/ 2008790 h 2049047"/>
              <a:gd name="connsiteX53" fmla="*/ 1708209 w 4902732"/>
              <a:gd name="connsiteY53" fmla="*/ 1986814 h 2049047"/>
              <a:gd name="connsiteX54" fmla="*/ 1701915 w 4902732"/>
              <a:gd name="connsiteY54" fmla="*/ 1848685 h 2049047"/>
              <a:gd name="connsiteX55" fmla="*/ 1635821 w 4902732"/>
              <a:gd name="connsiteY55" fmla="*/ 1638352 h 2049047"/>
              <a:gd name="connsiteX56" fmla="*/ 1642116 w 4902732"/>
              <a:gd name="connsiteY56" fmla="*/ 1409182 h 2049047"/>
              <a:gd name="connsiteX57" fmla="*/ 1683031 w 4902732"/>
              <a:gd name="connsiteY57" fmla="*/ 1060719 h 2049047"/>
              <a:gd name="connsiteX58" fmla="*/ 1736535 w 4902732"/>
              <a:gd name="connsiteY58" fmla="*/ 862943 h 2049047"/>
              <a:gd name="connsiteX59" fmla="*/ 1802629 w 4902732"/>
              <a:gd name="connsiteY59" fmla="*/ 649470 h 2049047"/>
              <a:gd name="connsiteX60" fmla="*/ 1887606 w 4902732"/>
              <a:gd name="connsiteY60" fmla="*/ 464251 h 2049047"/>
              <a:gd name="connsiteX61" fmla="*/ 1966289 w 4902732"/>
              <a:gd name="connsiteY61" fmla="*/ 304147 h 2049047"/>
              <a:gd name="connsiteX62" fmla="*/ 2158275 w 4902732"/>
              <a:gd name="connsiteY62" fmla="*/ 166017 h 2049047"/>
              <a:gd name="connsiteX63" fmla="*/ 2224369 w 4902732"/>
              <a:gd name="connsiteY63" fmla="*/ 144042 h 2049047"/>
              <a:gd name="connsiteX64" fmla="*/ 2362689 w 4902732"/>
              <a:gd name="connsiteY64" fmla="*/ 427623 h 2049047"/>
              <a:gd name="connsiteX65" fmla="*/ 2362835 w 4902732"/>
              <a:gd name="connsiteY65" fmla="*/ 432670 h 2049047"/>
              <a:gd name="connsiteX66" fmla="*/ 2362835 w 4902732"/>
              <a:gd name="connsiteY66" fmla="*/ 432833 h 2049047"/>
              <a:gd name="connsiteX67" fmla="*/ 2359703 w 4902732"/>
              <a:gd name="connsiteY67" fmla="*/ 476809 h 2049047"/>
              <a:gd name="connsiteX68" fmla="*/ 2359703 w 4902732"/>
              <a:gd name="connsiteY68" fmla="*/ 511341 h 2049047"/>
              <a:gd name="connsiteX69" fmla="*/ 2265284 w 4902732"/>
              <a:gd name="connsiteY69" fmla="*/ 997933 h 2049047"/>
              <a:gd name="connsiteX70" fmla="*/ 2192896 w 4902732"/>
              <a:gd name="connsiteY70" fmla="*/ 1245938 h 2049047"/>
              <a:gd name="connsiteX71" fmla="*/ 2085887 w 4902732"/>
              <a:gd name="connsiteY71" fmla="*/ 1453133 h 2049047"/>
              <a:gd name="connsiteX72" fmla="*/ 1852986 w 4902732"/>
              <a:gd name="connsiteY72" fmla="*/ 1804735 h 2049047"/>
              <a:gd name="connsiteX73" fmla="*/ 1701915 w 4902732"/>
              <a:gd name="connsiteY73" fmla="*/ 1848685 h 2049047"/>
              <a:gd name="connsiteX74" fmla="*/ 1604316 w 4902732"/>
              <a:gd name="connsiteY74" fmla="*/ 464314 h 2049047"/>
              <a:gd name="connsiteX75" fmla="*/ 1358858 w 4902732"/>
              <a:gd name="connsiteY75" fmla="*/ 1258496 h 2049047"/>
              <a:gd name="connsiteX76" fmla="*/ 1330532 w 4902732"/>
              <a:gd name="connsiteY76" fmla="*/ 1657187 h 2049047"/>
              <a:gd name="connsiteX77" fmla="*/ 1374594 w 4902732"/>
              <a:gd name="connsiteY77" fmla="*/ 1048162 h 2049047"/>
              <a:gd name="connsiteX78" fmla="*/ 1595772 w 4902732"/>
              <a:gd name="connsiteY78" fmla="*/ 480611 h 2049047"/>
              <a:gd name="connsiteX79" fmla="*/ 1604316 w 4902732"/>
              <a:gd name="connsiteY79" fmla="*/ 464314 h 2049047"/>
              <a:gd name="connsiteX80" fmla="*/ 2734234 w 4902732"/>
              <a:gd name="connsiteY80" fmla="*/ 2043322 h 2049047"/>
              <a:gd name="connsiteX81" fmla="*/ 3165415 w 4902732"/>
              <a:gd name="connsiteY81" fmla="*/ 1996232 h 2049047"/>
              <a:gd name="connsiteX82" fmla="*/ 3366844 w 4902732"/>
              <a:gd name="connsiteY82" fmla="*/ 1958561 h 2049047"/>
              <a:gd name="connsiteX83" fmla="*/ 3467558 w 4902732"/>
              <a:gd name="connsiteY83" fmla="*/ 1917750 h 2049047"/>
              <a:gd name="connsiteX84" fmla="*/ 3237804 w 4902732"/>
              <a:gd name="connsiteY84" fmla="*/ 1801595 h 2049047"/>
              <a:gd name="connsiteX85" fmla="*/ 2753117 w 4902732"/>
              <a:gd name="connsiteY85" fmla="*/ 1883217 h 2049047"/>
              <a:gd name="connsiteX86" fmla="*/ 2875863 w 4902732"/>
              <a:gd name="connsiteY86" fmla="*/ 1650909 h 2049047"/>
              <a:gd name="connsiteX87" fmla="*/ 3023786 w 4902732"/>
              <a:gd name="connsiteY87" fmla="*/ 1434297 h 2049047"/>
              <a:gd name="connsiteX88" fmla="*/ 3392022 w 4902732"/>
              <a:gd name="connsiteY88" fmla="*/ 928869 h 2049047"/>
              <a:gd name="connsiteX89" fmla="*/ 3665838 w 4902732"/>
              <a:gd name="connsiteY89" fmla="*/ 533316 h 2049047"/>
              <a:gd name="connsiteX90" fmla="*/ 3823204 w 4902732"/>
              <a:gd name="connsiteY90" fmla="*/ 134624 h 2049047"/>
              <a:gd name="connsiteX91" fmla="*/ 3584008 w 4902732"/>
              <a:gd name="connsiteY91" fmla="*/ 5913 h 2049047"/>
              <a:gd name="connsiteX92" fmla="*/ 2970282 w 4902732"/>
              <a:gd name="connsiteY92" fmla="*/ 326122 h 2049047"/>
              <a:gd name="connsiteX93" fmla="*/ 2888452 w 4902732"/>
              <a:gd name="connsiteY93" fmla="*/ 498784 h 2049047"/>
              <a:gd name="connsiteX94" fmla="*/ 3102469 w 4902732"/>
              <a:gd name="connsiteY94" fmla="*/ 373211 h 2049047"/>
              <a:gd name="connsiteX95" fmla="*/ 3410906 w 4902732"/>
              <a:gd name="connsiteY95" fmla="*/ 206828 h 2049047"/>
              <a:gd name="connsiteX96" fmla="*/ 3470705 w 4902732"/>
              <a:gd name="connsiteY96" fmla="*/ 263336 h 2049047"/>
              <a:gd name="connsiteX97" fmla="*/ 3303897 w 4902732"/>
              <a:gd name="connsiteY97" fmla="*/ 539595 h 2049047"/>
              <a:gd name="connsiteX98" fmla="*/ 3102469 w 4902732"/>
              <a:gd name="connsiteY98" fmla="*/ 806436 h 2049047"/>
              <a:gd name="connsiteX99" fmla="*/ 2850684 w 4902732"/>
              <a:gd name="connsiteY99" fmla="*/ 1126645 h 2049047"/>
              <a:gd name="connsiteX100" fmla="*/ 2806622 w 4902732"/>
              <a:gd name="connsiteY100" fmla="*/ 1220824 h 2049047"/>
              <a:gd name="connsiteX101" fmla="*/ 2690171 w 4902732"/>
              <a:gd name="connsiteY101" fmla="*/ 1349535 h 2049047"/>
              <a:gd name="connsiteX102" fmla="*/ 2454123 w 4902732"/>
              <a:gd name="connsiteY102" fmla="*/ 1676023 h 2049047"/>
              <a:gd name="connsiteX103" fmla="*/ 2432092 w 4902732"/>
              <a:gd name="connsiteY103" fmla="*/ 1735670 h 2049047"/>
              <a:gd name="connsiteX104" fmla="*/ 2438386 w 4902732"/>
              <a:gd name="connsiteY104" fmla="*/ 1754506 h 2049047"/>
              <a:gd name="connsiteX105" fmla="*/ 2400618 w 4902732"/>
              <a:gd name="connsiteY105" fmla="*/ 1870660 h 2049047"/>
              <a:gd name="connsiteX106" fmla="*/ 2734234 w 4902732"/>
              <a:gd name="connsiteY106" fmla="*/ 2043322 h 2049047"/>
              <a:gd name="connsiteX107" fmla="*/ 2904189 w 4902732"/>
              <a:gd name="connsiteY107" fmla="*/ 1387207 h 2049047"/>
              <a:gd name="connsiteX108" fmla="*/ 2979724 w 4902732"/>
              <a:gd name="connsiteY108" fmla="*/ 1302446 h 2049047"/>
              <a:gd name="connsiteX109" fmla="*/ 3086733 w 4902732"/>
              <a:gd name="connsiteY109" fmla="*/ 1192570 h 2049047"/>
              <a:gd name="connsiteX110" fmla="*/ 3080438 w 4902732"/>
              <a:gd name="connsiteY110" fmla="*/ 1208267 h 2049047"/>
              <a:gd name="connsiteX111" fmla="*/ 2973429 w 4902732"/>
              <a:gd name="connsiteY111" fmla="*/ 1330700 h 2049047"/>
              <a:gd name="connsiteX112" fmla="*/ 2907336 w 4902732"/>
              <a:gd name="connsiteY112" fmla="*/ 1406043 h 2049047"/>
              <a:gd name="connsiteX113" fmla="*/ 2869568 w 4902732"/>
              <a:gd name="connsiteY113" fmla="*/ 1481386 h 2049047"/>
              <a:gd name="connsiteX114" fmla="*/ 2904189 w 4902732"/>
              <a:gd name="connsiteY114" fmla="*/ 1387207 h 2049047"/>
              <a:gd name="connsiteX115" fmla="*/ 4106462 w 4902732"/>
              <a:gd name="connsiteY115" fmla="*/ 1986814 h 2049047"/>
              <a:gd name="connsiteX116" fmla="*/ 4367689 w 4902732"/>
              <a:gd name="connsiteY116" fmla="*/ 1880078 h 2049047"/>
              <a:gd name="connsiteX117" fmla="*/ 4776840 w 4902732"/>
              <a:gd name="connsiteY117" fmla="*/ 1186292 h 2049047"/>
              <a:gd name="connsiteX118" fmla="*/ 4849228 w 4902732"/>
              <a:gd name="connsiteY118" fmla="*/ 922590 h 2049047"/>
              <a:gd name="connsiteX119" fmla="*/ 4868112 w 4902732"/>
              <a:gd name="connsiteY119" fmla="*/ 718535 h 2049047"/>
              <a:gd name="connsiteX120" fmla="*/ 4902732 w 4902732"/>
              <a:gd name="connsiteY120" fmla="*/ 461112 h 2049047"/>
              <a:gd name="connsiteX121" fmla="*/ 4802019 w 4902732"/>
              <a:gd name="connsiteY121" fmla="*/ 137764 h 2049047"/>
              <a:gd name="connsiteX122" fmla="*/ 4235502 w 4902732"/>
              <a:gd name="connsiteY122" fmla="*/ 68699 h 2049047"/>
              <a:gd name="connsiteX123" fmla="*/ 3971128 w 4902732"/>
              <a:gd name="connsiteY123" fmla="*/ 354376 h 2049047"/>
              <a:gd name="connsiteX124" fmla="*/ 3914476 w 4902732"/>
              <a:gd name="connsiteY124" fmla="*/ 501923 h 2049047"/>
              <a:gd name="connsiteX125" fmla="*/ 3854677 w 4902732"/>
              <a:gd name="connsiteY125" fmla="*/ 636913 h 2049047"/>
              <a:gd name="connsiteX126" fmla="*/ 3731932 w 4902732"/>
              <a:gd name="connsiteY126" fmla="*/ 1019908 h 2049047"/>
              <a:gd name="connsiteX127" fmla="*/ 3728785 w 4902732"/>
              <a:gd name="connsiteY127" fmla="*/ 1117227 h 2049047"/>
              <a:gd name="connsiteX128" fmla="*/ 3709901 w 4902732"/>
              <a:gd name="connsiteY128" fmla="*/ 1205127 h 2049047"/>
              <a:gd name="connsiteX129" fmla="*/ 3694164 w 4902732"/>
              <a:gd name="connsiteY129" fmla="*/ 1365232 h 2049047"/>
              <a:gd name="connsiteX130" fmla="*/ 3753963 w 4902732"/>
              <a:gd name="connsiteY130" fmla="*/ 1770202 h 2049047"/>
              <a:gd name="connsiteX131" fmla="*/ 3845235 w 4902732"/>
              <a:gd name="connsiteY131" fmla="*/ 1924028 h 2049047"/>
              <a:gd name="connsiteX132" fmla="*/ 4018338 w 4902732"/>
              <a:gd name="connsiteY132" fmla="*/ 2008790 h 2049047"/>
              <a:gd name="connsiteX133" fmla="*/ 4106462 w 4902732"/>
              <a:gd name="connsiteY133" fmla="*/ 1986814 h 2049047"/>
              <a:gd name="connsiteX134" fmla="*/ 4100167 w 4902732"/>
              <a:gd name="connsiteY134" fmla="*/ 1848685 h 2049047"/>
              <a:gd name="connsiteX135" fmla="*/ 4034074 w 4902732"/>
              <a:gd name="connsiteY135" fmla="*/ 1638352 h 2049047"/>
              <a:gd name="connsiteX136" fmla="*/ 4040369 w 4902732"/>
              <a:gd name="connsiteY136" fmla="*/ 1409182 h 2049047"/>
              <a:gd name="connsiteX137" fmla="*/ 4081284 w 4902732"/>
              <a:gd name="connsiteY137" fmla="*/ 1060719 h 2049047"/>
              <a:gd name="connsiteX138" fmla="*/ 4134788 w 4902732"/>
              <a:gd name="connsiteY138" fmla="*/ 862943 h 2049047"/>
              <a:gd name="connsiteX139" fmla="*/ 4200882 w 4902732"/>
              <a:gd name="connsiteY139" fmla="*/ 649470 h 2049047"/>
              <a:gd name="connsiteX140" fmla="*/ 4285859 w 4902732"/>
              <a:gd name="connsiteY140" fmla="*/ 464251 h 2049047"/>
              <a:gd name="connsiteX141" fmla="*/ 4364542 w 4902732"/>
              <a:gd name="connsiteY141" fmla="*/ 304147 h 2049047"/>
              <a:gd name="connsiteX142" fmla="*/ 4556528 w 4902732"/>
              <a:gd name="connsiteY142" fmla="*/ 166017 h 2049047"/>
              <a:gd name="connsiteX143" fmla="*/ 4622622 w 4902732"/>
              <a:gd name="connsiteY143" fmla="*/ 144042 h 2049047"/>
              <a:gd name="connsiteX144" fmla="*/ 4760943 w 4902732"/>
              <a:gd name="connsiteY144" fmla="*/ 427623 h 2049047"/>
              <a:gd name="connsiteX145" fmla="*/ 4761092 w 4902732"/>
              <a:gd name="connsiteY145" fmla="*/ 432547 h 2049047"/>
              <a:gd name="connsiteX146" fmla="*/ 4757956 w 4902732"/>
              <a:gd name="connsiteY146" fmla="*/ 476809 h 2049047"/>
              <a:gd name="connsiteX147" fmla="*/ 4757956 w 4902732"/>
              <a:gd name="connsiteY147" fmla="*/ 511341 h 2049047"/>
              <a:gd name="connsiteX148" fmla="*/ 4663537 w 4902732"/>
              <a:gd name="connsiteY148" fmla="*/ 997933 h 2049047"/>
              <a:gd name="connsiteX149" fmla="*/ 4591149 w 4902732"/>
              <a:gd name="connsiteY149" fmla="*/ 1245938 h 2049047"/>
              <a:gd name="connsiteX150" fmla="*/ 4484140 w 4902732"/>
              <a:gd name="connsiteY150" fmla="*/ 1453133 h 2049047"/>
              <a:gd name="connsiteX151" fmla="*/ 4251239 w 4902732"/>
              <a:gd name="connsiteY151" fmla="*/ 1804735 h 2049047"/>
              <a:gd name="connsiteX152" fmla="*/ 4100167 w 4902732"/>
              <a:gd name="connsiteY152" fmla="*/ 1848685 h 2049047"/>
              <a:gd name="connsiteX153" fmla="*/ 4002570 w 4902732"/>
              <a:gd name="connsiteY153" fmla="*/ 464314 h 2049047"/>
              <a:gd name="connsiteX154" fmla="*/ 3757110 w 4902732"/>
              <a:gd name="connsiteY154" fmla="*/ 1258496 h 2049047"/>
              <a:gd name="connsiteX155" fmla="*/ 3728785 w 4902732"/>
              <a:gd name="connsiteY155" fmla="*/ 1657187 h 2049047"/>
              <a:gd name="connsiteX156" fmla="*/ 3772847 w 4902732"/>
              <a:gd name="connsiteY156" fmla="*/ 1048162 h 2049047"/>
              <a:gd name="connsiteX157" fmla="*/ 3994025 w 4902732"/>
              <a:gd name="connsiteY157" fmla="*/ 480611 h 2049047"/>
              <a:gd name="connsiteX158" fmla="*/ 4002570 w 4902732"/>
              <a:gd name="connsiteY158" fmla="*/ 464314 h 2049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902732" h="2049047">
                <a:moveTo>
                  <a:pt x="335981" y="2043322"/>
                </a:moveTo>
                <a:cubicBezTo>
                  <a:pt x="480757" y="2033904"/>
                  <a:pt x="622386" y="2018208"/>
                  <a:pt x="767163" y="1996232"/>
                </a:cubicBezTo>
                <a:cubicBezTo>
                  <a:pt x="833256" y="1986814"/>
                  <a:pt x="902497" y="1974257"/>
                  <a:pt x="968591" y="1958561"/>
                </a:cubicBezTo>
                <a:cubicBezTo>
                  <a:pt x="990622" y="1952282"/>
                  <a:pt x="1056715" y="1942864"/>
                  <a:pt x="1069305" y="1917750"/>
                </a:cubicBezTo>
                <a:cubicBezTo>
                  <a:pt x="1119662" y="1820431"/>
                  <a:pt x="883613" y="1801595"/>
                  <a:pt x="839551" y="1801595"/>
                </a:cubicBezTo>
                <a:cubicBezTo>
                  <a:pt x="672743" y="1804735"/>
                  <a:pt x="515377" y="1851824"/>
                  <a:pt x="354864" y="1883217"/>
                </a:cubicBezTo>
                <a:cubicBezTo>
                  <a:pt x="376896" y="1804735"/>
                  <a:pt x="436695" y="1723113"/>
                  <a:pt x="477610" y="1650909"/>
                </a:cubicBezTo>
                <a:cubicBezTo>
                  <a:pt x="521672" y="1572426"/>
                  <a:pt x="572029" y="1503361"/>
                  <a:pt x="625533" y="1434297"/>
                </a:cubicBezTo>
                <a:cubicBezTo>
                  <a:pt x="748279" y="1267914"/>
                  <a:pt x="867877" y="1098391"/>
                  <a:pt x="993769" y="928869"/>
                </a:cubicBezTo>
                <a:cubicBezTo>
                  <a:pt x="1091336" y="800157"/>
                  <a:pt x="1188903" y="674585"/>
                  <a:pt x="1267585" y="533316"/>
                </a:cubicBezTo>
                <a:cubicBezTo>
                  <a:pt x="1330532" y="417162"/>
                  <a:pt x="1462719" y="279032"/>
                  <a:pt x="1424951" y="134624"/>
                </a:cubicBezTo>
                <a:cubicBezTo>
                  <a:pt x="1399773" y="31027"/>
                  <a:pt x="1277027" y="2773"/>
                  <a:pt x="1185755" y="5913"/>
                </a:cubicBezTo>
                <a:cubicBezTo>
                  <a:pt x="968591" y="12191"/>
                  <a:pt x="701069" y="153460"/>
                  <a:pt x="572029" y="326122"/>
                </a:cubicBezTo>
                <a:cubicBezTo>
                  <a:pt x="537409" y="366933"/>
                  <a:pt x="474462" y="435998"/>
                  <a:pt x="490199" y="498784"/>
                </a:cubicBezTo>
                <a:cubicBezTo>
                  <a:pt x="521672" y="608659"/>
                  <a:pt x="663301" y="407744"/>
                  <a:pt x="704216" y="373211"/>
                </a:cubicBezTo>
                <a:cubicBezTo>
                  <a:pt x="789194" y="304147"/>
                  <a:pt x="902497" y="225664"/>
                  <a:pt x="1012653" y="206828"/>
                </a:cubicBezTo>
                <a:cubicBezTo>
                  <a:pt x="1088189" y="194271"/>
                  <a:pt x="1081894" y="209968"/>
                  <a:pt x="1072452" y="263336"/>
                </a:cubicBezTo>
                <a:cubicBezTo>
                  <a:pt x="1050421" y="366933"/>
                  <a:pt x="968591" y="454833"/>
                  <a:pt x="905644" y="539595"/>
                </a:cubicBezTo>
                <a:cubicBezTo>
                  <a:pt x="836403" y="627495"/>
                  <a:pt x="776604" y="721674"/>
                  <a:pt x="704216" y="806436"/>
                </a:cubicBezTo>
                <a:cubicBezTo>
                  <a:pt x="616092" y="910033"/>
                  <a:pt x="534261" y="1016769"/>
                  <a:pt x="452431" y="1126645"/>
                </a:cubicBezTo>
                <a:cubicBezTo>
                  <a:pt x="430400" y="1158038"/>
                  <a:pt x="424105" y="1192570"/>
                  <a:pt x="408369" y="1220824"/>
                </a:cubicBezTo>
                <a:cubicBezTo>
                  <a:pt x="380043" y="1264774"/>
                  <a:pt x="329686" y="1308725"/>
                  <a:pt x="291918" y="1349535"/>
                </a:cubicBezTo>
                <a:cubicBezTo>
                  <a:pt x="206941" y="1446854"/>
                  <a:pt x="115669" y="1556730"/>
                  <a:pt x="55870" y="1676023"/>
                </a:cubicBezTo>
                <a:cubicBezTo>
                  <a:pt x="46428" y="1694859"/>
                  <a:pt x="36986" y="1713695"/>
                  <a:pt x="33839" y="1735670"/>
                </a:cubicBezTo>
                <a:cubicBezTo>
                  <a:pt x="30691" y="1741949"/>
                  <a:pt x="40133" y="1754506"/>
                  <a:pt x="40133" y="1754506"/>
                </a:cubicBezTo>
                <a:cubicBezTo>
                  <a:pt x="33839" y="1795317"/>
                  <a:pt x="5513" y="1829849"/>
                  <a:pt x="2365" y="1870660"/>
                </a:cubicBezTo>
                <a:cubicBezTo>
                  <a:pt x="-25960" y="2065297"/>
                  <a:pt x="206941" y="2055879"/>
                  <a:pt x="335981" y="2043322"/>
                </a:cubicBezTo>
                <a:close/>
                <a:moveTo>
                  <a:pt x="505936" y="1387207"/>
                </a:moveTo>
                <a:cubicBezTo>
                  <a:pt x="527967" y="1352675"/>
                  <a:pt x="556293" y="1330700"/>
                  <a:pt x="581471" y="1302446"/>
                </a:cubicBezTo>
                <a:lnTo>
                  <a:pt x="688480" y="1192570"/>
                </a:lnTo>
                <a:cubicBezTo>
                  <a:pt x="694774" y="1195709"/>
                  <a:pt x="691627" y="1201988"/>
                  <a:pt x="682185" y="1208267"/>
                </a:cubicBezTo>
                <a:cubicBezTo>
                  <a:pt x="666449" y="1255356"/>
                  <a:pt x="609797" y="1296167"/>
                  <a:pt x="575176" y="1330700"/>
                </a:cubicBezTo>
                <a:cubicBezTo>
                  <a:pt x="553145" y="1355814"/>
                  <a:pt x="527967" y="1377789"/>
                  <a:pt x="509083" y="1406043"/>
                </a:cubicBezTo>
                <a:cubicBezTo>
                  <a:pt x="499641" y="1421739"/>
                  <a:pt x="483904" y="1475108"/>
                  <a:pt x="471315" y="1481386"/>
                </a:cubicBezTo>
                <a:cubicBezTo>
                  <a:pt x="461873" y="1484526"/>
                  <a:pt x="502788" y="1390346"/>
                  <a:pt x="505936" y="1387207"/>
                </a:cubicBezTo>
                <a:close/>
                <a:moveTo>
                  <a:pt x="1708209" y="1986814"/>
                </a:moveTo>
                <a:cubicBezTo>
                  <a:pt x="1805776" y="1958561"/>
                  <a:pt x="1884459" y="1946003"/>
                  <a:pt x="1969436" y="1880078"/>
                </a:cubicBezTo>
                <a:cubicBezTo>
                  <a:pt x="2183454" y="1710556"/>
                  <a:pt x="2293610" y="1434297"/>
                  <a:pt x="2378587" y="1186292"/>
                </a:cubicBezTo>
                <a:cubicBezTo>
                  <a:pt x="2406913" y="1098391"/>
                  <a:pt x="2435239" y="1013630"/>
                  <a:pt x="2450975" y="922590"/>
                </a:cubicBezTo>
                <a:cubicBezTo>
                  <a:pt x="2460417" y="856664"/>
                  <a:pt x="2457270" y="787600"/>
                  <a:pt x="2469859" y="718535"/>
                </a:cubicBezTo>
                <a:cubicBezTo>
                  <a:pt x="2482449" y="633774"/>
                  <a:pt x="2504480" y="549013"/>
                  <a:pt x="2504480" y="461112"/>
                </a:cubicBezTo>
                <a:cubicBezTo>
                  <a:pt x="2504480" y="344958"/>
                  <a:pt x="2476154" y="228803"/>
                  <a:pt x="2403766" y="137764"/>
                </a:cubicBezTo>
                <a:cubicBezTo>
                  <a:pt x="2274726" y="-28620"/>
                  <a:pt x="2004057" y="-34898"/>
                  <a:pt x="1837249" y="68699"/>
                </a:cubicBezTo>
                <a:cubicBezTo>
                  <a:pt x="1727093" y="137764"/>
                  <a:pt x="1632674" y="241361"/>
                  <a:pt x="1572875" y="354376"/>
                </a:cubicBezTo>
                <a:cubicBezTo>
                  <a:pt x="1544549" y="401465"/>
                  <a:pt x="1538254" y="451694"/>
                  <a:pt x="1516223" y="501923"/>
                </a:cubicBezTo>
                <a:cubicBezTo>
                  <a:pt x="1494192" y="545873"/>
                  <a:pt x="1475308" y="589824"/>
                  <a:pt x="1456424" y="636913"/>
                </a:cubicBezTo>
                <a:cubicBezTo>
                  <a:pt x="1409215" y="756207"/>
                  <a:pt x="1349416" y="894336"/>
                  <a:pt x="1333679" y="1019908"/>
                </a:cubicBezTo>
                <a:cubicBezTo>
                  <a:pt x="1327384" y="1057580"/>
                  <a:pt x="1336826" y="1082695"/>
                  <a:pt x="1330532" y="1117227"/>
                </a:cubicBezTo>
                <a:lnTo>
                  <a:pt x="1311648" y="1205127"/>
                </a:lnTo>
                <a:cubicBezTo>
                  <a:pt x="1302206" y="1258496"/>
                  <a:pt x="1295911" y="1311864"/>
                  <a:pt x="1295911" y="1365232"/>
                </a:cubicBezTo>
                <a:cubicBezTo>
                  <a:pt x="1292764" y="1412322"/>
                  <a:pt x="1277027" y="1773342"/>
                  <a:pt x="1355710" y="1770202"/>
                </a:cubicBezTo>
                <a:cubicBezTo>
                  <a:pt x="1374594" y="1829849"/>
                  <a:pt x="1402920" y="1883217"/>
                  <a:pt x="1446982" y="1924028"/>
                </a:cubicBezTo>
                <a:cubicBezTo>
                  <a:pt x="1491045" y="1967979"/>
                  <a:pt x="1557138" y="2002511"/>
                  <a:pt x="1620085" y="2008790"/>
                </a:cubicBezTo>
                <a:cubicBezTo>
                  <a:pt x="1664147" y="2011929"/>
                  <a:pt x="1676736" y="1996232"/>
                  <a:pt x="1708209" y="1986814"/>
                </a:cubicBezTo>
                <a:close/>
                <a:moveTo>
                  <a:pt x="1701915" y="1848685"/>
                </a:moveTo>
                <a:cubicBezTo>
                  <a:pt x="1635821" y="1823571"/>
                  <a:pt x="1638968" y="1694859"/>
                  <a:pt x="1635821" y="1638352"/>
                </a:cubicBezTo>
                <a:cubicBezTo>
                  <a:pt x="1629527" y="1563008"/>
                  <a:pt x="1645263" y="1487665"/>
                  <a:pt x="1642116" y="1409182"/>
                </a:cubicBezTo>
                <a:cubicBezTo>
                  <a:pt x="1638968" y="1296167"/>
                  <a:pt x="1651558" y="1176874"/>
                  <a:pt x="1683031" y="1060719"/>
                </a:cubicBezTo>
                <a:cubicBezTo>
                  <a:pt x="1698767" y="994794"/>
                  <a:pt x="1730240" y="932008"/>
                  <a:pt x="1736535" y="862943"/>
                </a:cubicBezTo>
                <a:cubicBezTo>
                  <a:pt x="1745977" y="790739"/>
                  <a:pt x="1777450" y="724814"/>
                  <a:pt x="1802629" y="649470"/>
                </a:cubicBezTo>
                <a:cubicBezTo>
                  <a:pt x="1824660" y="583545"/>
                  <a:pt x="1856133" y="527037"/>
                  <a:pt x="1887606" y="464251"/>
                </a:cubicBezTo>
                <a:cubicBezTo>
                  <a:pt x="1915932" y="407744"/>
                  <a:pt x="1931669" y="338679"/>
                  <a:pt x="1966289" y="304147"/>
                </a:cubicBezTo>
                <a:cubicBezTo>
                  <a:pt x="2026088" y="241361"/>
                  <a:pt x="2082740" y="206828"/>
                  <a:pt x="2158275" y="166017"/>
                </a:cubicBezTo>
                <a:cubicBezTo>
                  <a:pt x="2189748" y="147181"/>
                  <a:pt x="2183454" y="131485"/>
                  <a:pt x="2224369" y="144042"/>
                </a:cubicBezTo>
                <a:cubicBezTo>
                  <a:pt x="2332830" y="178043"/>
                  <a:pt x="2358908" y="315522"/>
                  <a:pt x="2362689" y="427623"/>
                </a:cubicBezTo>
                <a:lnTo>
                  <a:pt x="2362835" y="432670"/>
                </a:lnTo>
                <a:lnTo>
                  <a:pt x="2362835" y="432833"/>
                </a:lnTo>
                <a:cubicBezTo>
                  <a:pt x="2362734" y="435361"/>
                  <a:pt x="2362245" y="448917"/>
                  <a:pt x="2359703" y="476809"/>
                </a:cubicBezTo>
                <a:lnTo>
                  <a:pt x="2359703" y="511341"/>
                </a:lnTo>
                <a:cubicBezTo>
                  <a:pt x="2350261" y="677724"/>
                  <a:pt x="2315641" y="837829"/>
                  <a:pt x="2265284" y="997933"/>
                </a:cubicBezTo>
                <a:cubicBezTo>
                  <a:pt x="2236958" y="1079555"/>
                  <a:pt x="2218074" y="1164316"/>
                  <a:pt x="2192896" y="1245938"/>
                </a:cubicBezTo>
                <a:cubicBezTo>
                  <a:pt x="2167717" y="1318142"/>
                  <a:pt x="2120507" y="1384068"/>
                  <a:pt x="2085887" y="1453133"/>
                </a:cubicBezTo>
                <a:cubicBezTo>
                  <a:pt x="2026088" y="1569287"/>
                  <a:pt x="1953700" y="1713695"/>
                  <a:pt x="1852986" y="1804735"/>
                </a:cubicBezTo>
                <a:cubicBezTo>
                  <a:pt x="1818365" y="1832989"/>
                  <a:pt x="1749124" y="1867521"/>
                  <a:pt x="1701915" y="1848685"/>
                </a:cubicBezTo>
                <a:close/>
                <a:moveTo>
                  <a:pt x="1604316" y="464314"/>
                </a:moveTo>
                <a:cubicBezTo>
                  <a:pt x="1475308" y="712256"/>
                  <a:pt x="1402920" y="979097"/>
                  <a:pt x="1358858" y="1258496"/>
                </a:cubicBezTo>
                <a:cubicBezTo>
                  <a:pt x="1336826" y="1371511"/>
                  <a:pt x="1314795" y="1519058"/>
                  <a:pt x="1330532" y="1657187"/>
                </a:cubicBezTo>
                <a:cubicBezTo>
                  <a:pt x="1299059" y="1459411"/>
                  <a:pt x="1330532" y="1236521"/>
                  <a:pt x="1374594" y="1048162"/>
                </a:cubicBezTo>
                <a:cubicBezTo>
                  <a:pt x="1420415" y="847062"/>
                  <a:pt x="1501815" y="660748"/>
                  <a:pt x="1595772" y="480611"/>
                </a:cubicBezTo>
                <a:lnTo>
                  <a:pt x="1604316" y="464314"/>
                </a:lnTo>
                <a:close/>
                <a:moveTo>
                  <a:pt x="2734234" y="2043322"/>
                </a:moveTo>
                <a:cubicBezTo>
                  <a:pt x="2879010" y="2033904"/>
                  <a:pt x="3020639" y="2018208"/>
                  <a:pt x="3165415" y="1996232"/>
                </a:cubicBezTo>
                <a:cubicBezTo>
                  <a:pt x="3231509" y="1986814"/>
                  <a:pt x="3300750" y="1974257"/>
                  <a:pt x="3366844" y="1958561"/>
                </a:cubicBezTo>
                <a:cubicBezTo>
                  <a:pt x="3388875" y="1952282"/>
                  <a:pt x="3454968" y="1942864"/>
                  <a:pt x="3467558" y="1917750"/>
                </a:cubicBezTo>
                <a:cubicBezTo>
                  <a:pt x="3517915" y="1820431"/>
                  <a:pt x="3281866" y="1801595"/>
                  <a:pt x="3237804" y="1801595"/>
                </a:cubicBezTo>
                <a:cubicBezTo>
                  <a:pt x="3070996" y="1804735"/>
                  <a:pt x="2913630" y="1851824"/>
                  <a:pt x="2753117" y="1883217"/>
                </a:cubicBezTo>
                <a:cubicBezTo>
                  <a:pt x="2775149" y="1804735"/>
                  <a:pt x="2834948" y="1723113"/>
                  <a:pt x="2875863" y="1650909"/>
                </a:cubicBezTo>
                <a:cubicBezTo>
                  <a:pt x="2919925" y="1572426"/>
                  <a:pt x="2970282" y="1503361"/>
                  <a:pt x="3023786" y="1434297"/>
                </a:cubicBezTo>
                <a:cubicBezTo>
                  <a:pt x="3146532" y="1267914"/>
                  <a:pt x="3266130" y="1098391"/>
                  <a:pt x="3392022" y="928869"/>
                </a:cubicBezTo>
                <a:cubicBezTo>
                  <a:pt x="3489589" y="800157"/>
                  <a:pt x="3587155" y="674585"/>
                  <a:pt x="3665838" y="533316"/>
                </a:cubicBezTo>
                <a:cubicBezTo>
                  <a:pt x="3728785" y="417162"/>
                  <a:pt x="3860972" y="279032"/>
                  <a:pt x="3823204" y="134624"/>
                </a:cubicBezTo>
                <a:cubicBezTo>
                  <a:pt x="3798026" y="31027"/>
                  <a:pt x="3675280" y="2773"/>
                  <a:pt x="3584008" y="5913"/>
                </a:cubicBezTo>
                <a:cubicBezTo>
                  <a:pt x="3366844" y="12191"/>
                  <a:pt x="3099322" y="153460"/>
                  <a:pt x="2970282" y="326122"/>
                </a:cubicBezTo>
                <a:cubicBezTo>
                  <a:pt x="2935662" y="366933"/>
                  <a:pt x="2872715" y="435998"/>
                  <a:pt x="2888452" y="498784"/>
                </a:cubicBezTo>
                <a:cubicBezTo>
                  <a:pt x="2919925" y="608659"/>
                  <a:pt x="3061554" y="407744"/>
                  <a:pt x="3102469" y="373211"/>
                </a:cubicBezTo>
                <a:cubicBezTo>
                  <a:pt x="3187447" y="304147"/>
                  <a:pt x="3300750" y="225664"/>
                  <a:pt x="3410906" y="206828"/>
                </a:cubicBezTo>
                <a:cubicBezTo>
                  <a:pt x="3486442" y="194271"/>
                  <a:pt x="3480147" y="209968"/>
                  <a:pt x="3470705" y="263336"/>
                </a:cubicBezTo>
                <a:cubicBezTo>
                  <a:pt x="3448674" y="366933"/>
                  <a:pt x="3366844" y="454833"/>
                  <a:pt x="3303897" y="539595"/>
                </a:cubicBezTo>
                <a:cubicBezTo>
                  <a:pt x="3234656" y="627495"/>
                  <a:pt x="3174857" y="721674"/>
                  <a:pt x="3102469" y="806436"/>
                </a:cubicBezTo>
                <a:cubicBezTo>
                  <a:pt x="3014345" y="910033"/>
                  <a:pt x="2932514" y="1016769"/>
                  <a:pt x="2850684" y="1126645"/>
                </a:cubicBezTo>
                <a:cubicBezTo>
                  <a:pt x="2828653" y="1158038"/>
                  <a:pt x="2822358" y="1192570"/>
                  <a:pt x="2806622" y="1220824"/>
                </a:cubicBezTo>
                <a:cubicBezTo>
                  <a:pt x="2778296" y="1264774"/>
                  <a:pt x="2727939" y="1308725"/>
                  <a:pt x="2690171" y="1349535"/>
                </a:cubicBezTo>
                <a:cubicBezTo>
                  <a:pt x="2605194" y="1446854"/>
                  <a:pt x="2513922" y="1556730"/>
                  <a:pt x="2454123" y="1676023"/>
                </a:cubicBezTo>
                <a:cubicBezTo>
                  <a:pt x="2444681" y="1694859"/>
                  <a:pt x="2435239" y="1713695"/>
                  <a:pt x="2432092" y="1735670"/>
                </a:cubicBezTo>
                <a:cubicBezTo>
                  <a:pt x="2428944" y="1741949"/>
                  <a:pt x="2438386" y="1754506"/>
                  <a:pt x="2438386" y="1754506"/>
                </a:cubicBezTo>
                <a:cubicBezTo>
                  <a:pt x="2432092" y="1795317"/>
                  <a:pt x="2403766" y="1829849"/>
                  <a:pt x="2400618" y="1870660"/>
                </a:cubicBezTo>
                <a:cubicBezTo>
                  <a:pt x="2372293" y="2065297"/>
                  <a:pt x="2605194" y="2055879"/>
                  <a:pt x="2734234" y="2043322"/>
                </a:cubicBezTo>
                <a:close/>
                <a:moveTo>
                  <a:pt x="2904189" y="1387207"/>
                </a:moveTo>
                <a:cubicBezTo>
                  <a:pt x="2926220" y="1352675"/>
                  <a:pt x="2954546" y="1330700"/>
                  <a:pt x="2979724" y="1302446"/>
                </a:cubicBezTo>
                <a:lnTo>
                  <a:pt x="3086733" y="1192570"/>
                </a:lnTo>
                <a:cubicBezTo>
                  <a:pt x="3093027" y="1195709"/>
                  <a:pt x="3089880" y="1201988"/>
                  <a:pt x="3080438" y="1208267"/>
                </a:cubicBezTo>
                <a:cubicBezTo>
                  <a:pt x="3064701" y="1255356"/>
                  <a:pt x="3008050" y="1296167"/>
                  <a:pt x="2973429" y="1330700"/>
                </a:cubicBezTo>
                <a:cubicBezTo>
                  <a:pt x="2951398" y="1355814"/>
                  <a:pt x="2926220" y="1377789"/>
                  <a:pt x="2907336" y="1406043"/>
                </a:cubicBezTo>
                <a:cubicBezTo>
                  <a:pt x="2897894" y="1421739"/>
                  <a:pt x="2882157" y="1475108"/>
                  <a:pt x="2869568" y="1481386"/>
                </a:cubicBezTo>
                <a:cubicBezTo>
                  <a:pt x="2860126" y="1484526"/>
                  <a:pt x="2901041" y="1390346"/>
                  <a:pt x="2904189" y="1387207"/>
                </a:cubicBezTo>
                <a:close/>
                <a:moveTo>
                  <a:pt x="4106462" y="1986814"/>
                </a:moveTo>
                <a:cubicBezTo>
                  <a:pt x="4204029" y="1958561"/>
                  <a:pt x="4282712" y="1946003"/>
                  <a:pt x="4367689" y="1880078"/>
                </a:cubicBezTo>
                <a:cubicBezTo>
                  <a:pt x="4581707" y="1710556"/>
                  <a:pt x="4691863" y="1434297"/>
                  <a:pt x="4776840" y="1186292"/>
                </a:cubicBezTo>
                <a:cubicBezTo>
                  <a:pt x="4805166" y="1098391"/>
                  <a:pt x="4833492" y="1013630"/>
                  <a:pt x="4849228" y="922590"/>
                </a:cubicBezTo>
                <a:cubicBezTo>
                  <a:pt x="4858670" y="856664"/>
                  <a:pt x="4855523" y="787600"/>
                  <a:pt x="4868112" y="718535"/>
                </a:cubicBezTo>
                <a:cubicBezTo>
                  <a:pt x="4880701" y="633774"/>
                  <a:pt x="4902732" y="549013"/>
                  <a:pt x="4902732" y="461112"/>
                </a:cubicBezTo>
                <a:cubicBezTo>
                  <a:pt x="4902732" y="344958"/>
                  <a:pt x="4874407" y="228803"/>
                  <a:pt x="4802019" y="137764"/>
                </a:cubicBezTo>
                <a:cubicBezTo>
                  <a:pt x="4672979" y="-28620"/>
                  <a:pt x="4402310" y="-34898"/>
                  <a:pt x="4235502" y="68699"/>
                </a:cubicBezTo>
                <a:cubicBezTo>
                  <a:pt x="4125346" y="137764"/>
                  <a:pt x="4030927" y="241361"/>
                  <a:pt x="3971128" y="354376"/>
                </a:cubicBezTo>
                <a:cubicBezTo>
                  <a:pt x="3942802" y="401465"/>
                  <a:pt x="3936507" y="451694"/>
                  <a:pt x="3914476" y="501923"/>
                </a:cubicBezTo>
                <a:cubicBezTo>
                  <a:pt x="3892445" y="545873"/>
                  <a:pt x="3873561" y="589824"/>
                  <a:pt x="3854677" y="636913"/>
                </a:cubicBezTo>
                <a:cubicBezTo>
                  <a:pt x="3807467" y="756207"/>
                  <a:pt x="3747668" y="894336"/>
                  <a:pt x="3731932" y="1019908"/>
                </a:cubicBezTo>
                <a:cubicBezTo>
                  <a:pt x="3725637" y="1057580"/>
                  <a:pt x="3735079" y="1082695"/>
                  <a:pt x="3728785" y="1117227"/>
                </a:cubicBezTo>
                <a:lnTo>
                  <a:pt x="3709901" y="1205127"/>
                </a:lnTo>
                <a:cubicBezTo>
                  <a:pt x="3700459" y="1258496"/>
                  <a:pt x="3694164" y="1311864"/>
                  <a:pt x="3694164" y="1365232"/>
                </a:cubicBezTo>
                <a:cubicBezTo>
                  <a:pt x="3691017" y="1412322"/>
                  <a:pt x="3675280" y="1773342"/>
                  <a:pt x="3753963" y="1770202"/>
                </a:cubicBezTo>
                <a:cubicBezTo>
                  <a:pt x="3772847" y="1829849"/>
                  <a:pt x="3801173" y="1883217"/>
                  <a:pt x="3845235" y="1924028"/>
                </a:cubicBezTo>
                <a:cubicBezTo>
                  <a:pt x="3889298" y="1967979"/>
                  <a:pt x="3955391" y="2002511"/>
                  <a:pt x="4018338" y="2008790"/>
                </a:cubicBezTo>
                <a:cubicBezTo>
                  <a:pt x="4062400" y="2011929"/>
                  <a:pt x="4074989" y="1996232"/>
                  <a:pt x="4106462" y="1986814"/>
                </a:cubicBezTo>
                <a:close/>
                <a:moveTo>
                  <a:pt x="4100167" y="1848685"/>
                </a:moveTo>
                <a:cubicBezTo>
                  <a:pt x="4034074" y="1823571"/>
                  <a:pt x="4037221" y="1694859"/>
                  <a:pt x="4034074" y="1638352"/>
                </a:cubicBezTo>
                <a:cubicBezTo>
                  <a:pt x="4027780" y="1563008"/>
                  <a:pt x="4043516" y="1487665"/>
                  <a:pt x="4040369" y="1409182"/>
                </a:cubicBezTo>
                <a:cubicBezTo>
                  <a:pt x="4037221" y="1296167"/>
                  <a:pt x="4049811" y="1176874"/>
                  <a:pt x="4081284" y="1060719"/>
                </a:cubicBezTo>
                <a:cubicBezTo>
                  <a:pt x="4097020" y="994794"/>
                  <a:pt x="4128494" y="932008"/>
                  <a:pt x="4134788" y="862943"/>
                </a:cubicBezTo>
                <a:cubicBezTo>
                  <a:pt x="4144230" y="790739"/>
                  <a:pt x="4175703" y="724814"/>
                  <a:pt x="4200882" y="649470"/>
                </a:cubicBezTo>
                <a:cubicBezTo>
                  <a:pt x="4222913" y="583545"/>
                  <a:pt x="4254386" y="527037"/>
                  <a:pt x="4285859" y="464251"/>
                </a:cubicBezTo>
                <a:cubicBezTo>
                  <a:pt x="4314185" y="407744"/>
                  <a:pt x="4329922" y="338679"/>
                  <a:pt x="4364542" y="304147"/>
                </a:cubicBezTo>
                <a:cubicBezTo>
                  <a:pt x="4424341" y="241361"/>
                  <a:pt x="4480993" y="206828"/>
                  <a:pt x="4556528" y="166017"/>
                </a:cubicBezTo>
                <a:cubicBezTo>
                  <a:pt x="4588001" y="147181"/>
                  <a:pt x="4581707" y="131485"/>
                  <a:pt x="4622622" y="144042"/>
                </a:cubicBezTo>
                <a:cubicBezTo>
                  <a:pt x="4731083" y="178043"/>
                  <a:pt x="4757162" y="315522"/>
                  <a:pt x="4760943" y="427623"/>
                </a:cubicBezTo>
                <a:lnTo>
                  <a:pt x="4761092" y="432547"/>
                </a:lnTo>
                <a:cubicBezTo>
                  <a:pt x="4761029" y="434103"/>
                  <a:pt x="4760619" y="447589"/>
                  <a:pt x="4757956" y="476809"/>
                </a:cubicBezTo>
                <a:lnTo>
                  <a:pt x="4757956" y="511341"/>
                </a:lnTo>
                <a:cubicBezTo>
                  <a:pt x="4748514" y="677724"/>
                  <a:pt x="4713894" y="837829"/>
                  <a:pt x="4663537" y="997933"/>
                </a:cubicBezTo>
                <a:cubicBezTo>
                  <a:pt x="4635211" y="1079555"/>
                  <a:pt x="4616327" y="1164316"/>
                  <a:pt x="4591149" y="1245938"/>
                </a:cubicBezTo>
                <a:cubicBezTo>
                  <a:pt x="4565970" y="1318142"/>
                  <a:pt x="4518760" y="1384068"/>
                  <a:pt x="4484140" y="1453133"/>
                </a:cubicBezTo>
                <a:cubicBezTo>
                  <a:pt x="4424341" y="1569287"/>
                  <a:pt x="4351953" y="1713695"/>
                  <a:pt x="4251239" y="1804735"/>
                </a:cubicBezTo>
                <a:cubicBezTo>
                  <a:pt x="4216619" y="1832989"/>
                  <a:pt x="4147377" y="1867521"/>
                  <a:pt x="4100167" y="1848685"/>
                </a:cubicBezTo>
                <a:close/>
                <a:moveTo>
                  <a:pt x="4002570" y="464314"/>
                </a:moveTo>
                <a:cubicBezTo>
                  <a:pt x="3873561" y="712256"/>
                  <a:pt x="3801173" y="979097"/>
                  <a:pt x="3757110" y="1258496"/>
                </a:cubicBezTo>
                <a:cubicBezTo>
                  <a:pt x="3735079" y="1371511"/>
                  <a:pt x="3713048" y="1519058"/>
                  <a:pt x="3728785" y="1657187"/>
                </a:cubicBezTo>
                <a:cubicBezTo>
                  <a:pt x="3697311" y="1459411"/>
                  <a:pt x="3728785" y="1236521"/>
                  <a:pt x="3772847" y="1048162"/>
                </a:cubicBezTo>
                <a:cubicBezTo>
                  <a:pt x="3818668" y="847062"/>
                  <a:pt x="3900068" y="660748"/>
                  <a:pt x="3994025" y="480611"/>
                </a:cubicBezTo>
                <a:lnTo>
                  <a:pt x="4002570" y="464314"/>
                </a:lnTo>
                <a:close/>
              </a:path>
            </a:pathLst>
          </a:custGeom>
          <a:solidFill>
            <a:srgbClr val="01B9AB"/>
          </a:solidFill>
          <a:ln w="15722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21523354-4496-0942-86CF-3CD2F4D0F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3728" y="2974898"/>
            <a:ext cx="6137408" cy="1935961"/>
          </a:xfrm>
          <a:prstGeom prst="rect">
            <a:avLst/>
          </a:prstGeom>
        </p:spPr>
      </p:pic>
      <p:sp>
        <p:nvSpPr>
          <p:cNvPr id="10" name="Gráfico 22">
            <a:extLst>
              <a:ext uri="{FF2B5EF4-FFF2-40B4-BE49-F238E27FC236}">
                <a16:creationId xmlns:a16="http://schemas.microsoft.com/office/drawing/2014/main" id="{0FBB1D74-FB3B-B646-85F1-1A324276CE78}"/>
              </a:ext>
            </a:extLst>
          </p:cNvPr>
          <p:cNvSpPr/>
          <p:nvPr/>
        </p:nvSpPr>
        <p:spPr>
          <a:xfrm>
            <a:off x="0" y="0"/>
            <a:ext cx="4350619" cy="25090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rgbClr val="FF9E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1" name="Gráfico 22">
            <a:extLst>
              <a:ext uri="{FF2B5EF4-FFF2-40B4-BE49-F238E27FC236}">
                <a16:creationId xmlns:a16="http://schemas.microsoft.com/office/drawing/2014/main" id="{B3CF9DA6-49ED-9A47-971B-8DA3B2E634F6}"/>
              </a:ext>
            </a:extLst>
          </p:cNvPr>
          <p:cNvSpPr/>
          <p:nvPr/>
        </p:nvSpPr>
        <p:spPr>
          <a:xfrm rot="10800000">
            <a:off x="7892716" y="4388191"/>
            <a:ext cx="4299284" cy="2479433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rgbClr val="308A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84243C-C483-A646-99BA-CDB6DF8F88F8}"/>
              </a:ext>
            </a:extLst>
          </p:cNvPr>
          <p:cNvSpPr txBox="1"/>
          <p:nvPr/>
        </p:nvSpPr>
        <p:spPr>
          <a:xfrm>
            <a:off x="0" y="895021"/>
            <a:ext cx="12191999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" sz="1000" b="1" spc="600" dirty="0">
                <a:solidFill>
                  <a:schemeClr val="tx2"/>
                </a:solidFill>
                <a:latin typeface="Century Gothic" panose="020B0502020202020204" pitchFamily="34" charset="0"/>
              </a:rPr>
              <a:t>A PRESENTATION BY SLIDECORE</a:t>
            </a:r>
          </a:p>
        </p:txBody>
      </p:sp>
      <p:sp>
        <p:nvSpPr>
          <p:cNvPr id="13" name="Gráfico 42">
            <a:extLst>
              <a:ext uri="{FF2B5EF4-FFF2-40B4-BE49-F238E27FC236}">
                <a16:creationId xmlns:a16="http://schemas.microsoft.com/office/drawing/2014/main" id="{F46E8446-72CA-984F-A014-D16C08D16AA8}"/>
              </a:ext>
            </a:extLst>
          </p:cNvPr>
          <p:cNvSpPr/>
          <p:nvPr/>
        </p:nvSpPr>
        <p:spPr>
          <a:xfrm>
            <a:off x="2285058" y="2363809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rgbClr val="FF9F01"/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4" name="Gráfico 42">
            <a:extLst>
              <a:ext uri="{FF2B5EF4-FFF2-40B4-BE49-F238E27FC236}">
                <a16:creationId xmlns:a16="http://schemas.microsoft.com/office/drawing/2014/main" id="{A3D1F122-2E47-4D4C-9078-3C08240AB089}"/>
              </a:ext>
            </a:extLst>
          </p:cNvPr>
          <p:cNvSpPr/>
          <p:nvPr/>
        </p:nvSpPr>
        <p:spPr>
          <a:xfrm>
            <a:off x="8949469" y="2502963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rgbClr val="FF9F01"/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15" name="Gráfico 45">
            <a:extLst>
              <a:ext uri="{FF2B5EF4-FFF2-40B4-BE49-F238E27FC236}">
                <a16:creationId xmlns:a16="http://schemas.microsoft.com/office/drawing/2014/main" id="{EB19AF51-86B3-5B41-A38E-73F85068BDBB}"/>
              </a:ext>
            </a:extLst>
          </p:cNvPr>
          <p:cNvGrpSpPr/>
          <p:nvPr/>
        </p:nvGrpSpPr>
        <p:grpSpPr>
          <a:xfrm rot="5400000">
            <a:off x="843982" y="4901032"/>
            <a:ext cx="1724060" cy="2189878"/>
            <a:chOff x="4026202" y="795652"/>
            <a:chExt cx="4143396" cy="5262889"/>
          </a:xfrm>
          <a:solidFill>
            <a:srgbClr val="01B9AB"/>
          </a:solidFill>
        </p:grpSpPr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5E9AF654-3B93-3547-A4D6-9A0C637CC9B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5B475D1D-A6EC-3D40-B607-997C11937B03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32FFDAA9-9ABF-F94C-8DD6-687F34BEE167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8B137C3B-6C12-3943-88FA-4FD0430D788D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00E54862-61EA-834B-8C60-78DF3B74FEAD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0BEBD22E-EBE1-C544-B73E-CDC687517D10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F76A119B-5BDD-7C4A-8929-7CEE8B2274CF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AF16564F-3005-BC43-9F11-9CD9777F17D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A8CF9EC1-3B33-A84E-95B5-711715A83A67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DD836E1B-AC72-E146-82CF-DFDB9CC66C29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0431460A-22F6-A840-87F5-30302725AE43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E8D736E6-AB7B-E841-A033-4DA98EA583B1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0200D69F-F275-C84A-85DA-608A4B5D176D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D98425FD-FF55-E64E-9ED1-D8F0700EDBA4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9FE3EE41-D7D4-7D4C-8E7C-1AF208F3F725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FF527EB1-552C-2640-8ED7-CD298D5C5B3C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CB82002D-952B-B44A-B558-E89A2ED84E14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3125252C-A1AB-9B48-A991-1E0168633897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6EC17B8C-B959-CA4D-882F-82E292BF3DEE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FE12238F-CE8E-B048-9C73-EBC6981C442D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EE7CEB0F-FB95-4E41-AE85-EB8F5EF8C239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A68427A4-0FB4-544F-ADD8-A2E9E14B7A8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EC5D8981-EB9B-A84D-988F-CF3C3BCCE6E9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AA3A6FEF-C8F6-9F4D-B880-966E2E82525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E91FFC88-29CE-5A47-ADCE-3A7EE56C383A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1215F8BD-C891-7A46-BA3E-B7AC99652CD7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C91E321B-4938-E441-8345-E9D090626B87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DE74B79D-A699-4942-B43E-E108C867C1CF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C13ACB2F-7852-7244-8AFE-0F79ACFA20E2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98F87DF9-632A-764F-A2F1-3A9C83D66370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4D53DFA5-90C0-1E45-8911-E921F40CD265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2138548A-8070-5844-919E-ED184436174A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33187D14-4154-4843-A50F-53A01EC9134E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BD0DD021-17CF-7549-B5E7-834943239F2E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B32C8E06-5E74-AD4A-8DBA-0100245870D7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4673D2B6-9BAA-3146-8ADD-28C00BA84A5B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03D578D3-B471-CF4E-9DEC-424E26ED111B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4FB829EB-A53D-454A-B715-545C6A0EBA96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6A2D30B8-6F09-A042-93A0-7C6458A7F910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178D2074-DBC8-C14B-BB2D-A2F7E82E4A53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4143C9D2-53A6-9C46-9C55-21843929EC3B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22CE2961-29DB-9443-BDA2-E8D1A9EF1403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8DCA5179-7FD3-5D4A-9B6D-D793EFB23AE1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DCED00BF-FB7F-A44D-9975-D3906685EA26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3E1368E8-F57C-6240-98AA-20E8B8CC2DDB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3C13B86E-E78E-7344-97E5-0FE9D85558AC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6E60B736-48A9-8048-AB70-DEBE68BEF6A9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B76E7B04-1F08-E843-BA0C-6AA9BA41DC91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011D065E-FC12-F54D-B936-CEBD4596654D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E417DFDE-4095-674E-A9FE-06E429C79388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2AEDB824-771C-A240-B94C-0D7D1B891DD9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7B5F691E-6E85-DC4D-B50D-0466C2753AE5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8A8E24D0-EB12-1D4C-BE35-265641AFEF38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9C9729F9-0FC9-F64D-AADD-5F6A2EF0007B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76646307-49A4-D543-AF85-FA1A0BF6CE75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6E13E909-D8D8-4741-B3A7-183EDD809F1A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4AEB67D7-1956-0C46-A3D9-30F2AFB72640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AEA7B786-367F-A84D-A9B0-79E6AA52658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2C75A101-A8F9-4F4A-BE6E-307F8DD6E02C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B63EE295-D5AF-4742-846F-FC49BEA22D13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0BEBD020-6B4A-3147-92EA-B105F2EA5FB8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BD58814E-7C2B-DF4F-8C6D-E158966CE0C2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709C7EA2-6D59-2844-A21A-79763FC2B8D6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F1CC337C-3D6A-914D-AFD9-CD533716F16C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D456D786-2BE5-AB49-AA6B-0F389FEEB3E2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D59F10FA-228C-9F4D-ACC5-7AC3E4619B1A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B91746CB-881B-E04F-ACCA-B8EFEB11D2EE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0299D3D9-CC96-CE43-B016-E24EFD0DB0DB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C2BFB00F-F970-0541-9C23-5C5ECFA69DF3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99A7E5EC-E906-E846-91F8-6F32DD72409C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279BDB0D-8D1B-9B42-A59E-8CF789652E48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A914C5F0-772A-2D44-8FBF-2181020CD0D8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0E01EB92-EF99-4F41-93CE-62E22A8A9F48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FBFB56CE-9B98-2741-9080-D051CA823D15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F5922D8F-3FC3-FF4B-9240-2A89B79329CF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CB68A099-CB5D-6E45-B758-4F76598778F7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32D76780-EA69-8041-9992-38A9F0CF752B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D8A5953F-5CB1-404E-8822-C325408B336F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F6894A0D-E766-154E-8B39-0BED4F3B12D8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0845CA14-4010-8049-922A-69471EE92C7F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DCABB0BA-CF12-0E4B-8DC1-27D40B7A83EC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B3192EE2-7D67-1B48-B884-8729AC1DEED4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DCD6F26F-2B6D-D845-84F0-46BDE3273ACD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8A7CA943-0A7D-6344-AC1A-9049C360DFB6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95270F30-FA02-7D4A-AB8E-826ECCEED1D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102C6CCC-A85F-224D-9B70-96AB32C7961E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9B61E1B5-6099-2845-8CD8-3AFF150B7D91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F0F509D6-344F-E044-B05E-CCD9964975B1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0C7E8460-523E-A24E-8DF8-D590145D919E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52BD7309-3EC0-E144-BD8C-A249040F296E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6F59DE28-23F0-914F-BA4D-FFD514201FA0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D6070516-631D-8446-9275-F26FD68CA018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2104F4AE-5A2F-794C-90AA-9F030A34EB51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6D0A4A84-D640-DD46-851F-9ED53D33DB7E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57A2CE50-9BF3-DB41-AEA1-1B5B819C92A8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1360198B-06AD-7F4F-8074-D47242473FAA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8396E294-A065-904D-945F-869F810C6B3D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EFBB7F6C-CFD9-0146-AFB5-B305AEF0462C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7C937627-E3FC-F943-B3E4-06F08C53C4B6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A2189620-B45B-9C4D-B489-99FD77148B55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D9AB73A9-92A1-A94A-8871-051551650871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46841FA0-A0F9-6842-A5BC-078694EC282F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7B753C84-5D43-8D47-A05A-305AF1CE8EA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B09AECA4-EB64-EB47-B70C-76A4B5A1E155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AC5E514C-2D9F-D74A-9FC2-4F5BD614993D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77F15D3E-16A8-D64F-AD3B-9E5CEC161EA0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D85A1AB2-7832-434C-8BB4-337BC928DE44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9FE549D8-9AD5-CF40-8A95-F30667048AC8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0B14B5F3-9D60-0F45-BF68-370E054662D8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EBBD221B-8E3F-2F44-A7C2-BF9045B69218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455CC6C4-53C7-E84C-BD00-EE0E609ED507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60154169-7088-C245-81D4-05DEC591CEB5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E03095A8-ED7C-CA45-9CC1-174CD5B1AC81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24BDBE74-348A-2F44-B8D5-A3B3F7C20568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62E52077-4F0A-8B47-A402-0E41683986EA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BCB93F55-5F66-E74B-BE4C-97371CA8B4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0F5572A6-5888-3845-BFEA-BE696A4662DA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77E96689-684B-874D-8611-78C1380C7251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2D94EA13-7B1E-7943-AD4B-4A8F3DB1EE69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9AF8CDA1-F653-AC49-96F9-18F01F993552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C56BBE85-71F2-6F45-B22D-5794F74D63E6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571E7D96-64FC-3A4D-B100-24BFE923408B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A5C8C7FE-6F1D-BB41-BBBA-1F0D9E87E791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0695D362-BBFB-4644-8C5A-8BBE46972C64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D2675835-D26E-ED48-8CB8-B27CFC2E4805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CC808162-7E04-884D-83D7-A9FE8964A0A0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C77DA236-463D-B841-9656-783454F47F68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767BB9D4-213D-F749-9E19-1CCDEC66AE28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DD574EB6-CF30-F541-837C-9218D0E0299C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CE46EC9E-DE71-104B-97D5-E47E05A9B4E9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B53BFB17-93A5-8441-B43A-893E5B2420A5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3EB1EE36-BB98-9940-A8EE-CA5CB4E67E44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E58B437F-C686-3140-A9C3-020330A89446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51458565-3B7E-4F4A-88ED-1FB40EA1188A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CB445B5F-B6C5-304D-8C91-B4F5B446B5D0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F4C43FBD-DF46-5145-85F0-5886D9487B62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81B631E8-CFE1-CE4F-ADCD-7D8DABAB2931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9054D991-5E27-9D42-A5E9-CD3CD2A2B06E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D2D37F8A-CF28-F54F-9ED2-F33B179BB68A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0B67C8DF-8701-C74C-94EF-AD3805C1457C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5B4D2606-55A6-4249-B2E0-E4EA7450406F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F22A253E-1EEA-4444-9701-8A6387BEB499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370A82A1-B57A-7E4F-879D-B7115C7498E5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FDAECDB7-8793-634F-91E2-CC24B231552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586D7E71-6B63-8C4F-BCEC-FF8D7C3DAE1A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575DA01A-F70D-EA44-AA96-341C262EF7A3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82BFA06E-EF57-D448-92D1-7CE116333CAA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E9850956-6566-B34A-B4E5-21AA023DCEAF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643A130C-C039-B64E-A45F-A9B47609DB6C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4D6BD21D-D8CA-274D-A9E4-84ADF9CD744D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66" name="Gráfico 45">
            <a:extLst>
              <a:ext uri="{FF2B5EF4-FFF2-40B4-BE49-F238E27FC236}">
                <a16:creationId xmlns:a16="http://schemas.microsoft.com/office/drawing/2014/main" id="{7B8232ED-CE1E-6D4B-9FF3-9C9E50789706}"/>
              </a:ext>
            </a:extLst>
          </p:cNvPr>
          <p:cNvGrpSpPr/>
          <p:nvPr/>
        </p:nvGrpSpPr>
        <p:grpSpPr>
          <a:xfrm rot="16200000">
            <a:off x="9502274" y="-243032"/>
            <a:ext cx="1798994" cy="2285058"/>
            <a:chOff x="4026202" y="795652"/>
            <a:chExt cx="4143396" cy="526288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23" name="Forma libre 222">
              <a:extLst>
                <a:ext uri="{FF2B5EF4-FFF2-40B4-BE49-F238E27FC236}">
                  <a16:creationId xmlns:a16="http://schemas.microsoft.com/office/drawing/2014/main" id="{7B8B9E58-5570-D749-8071-31425688F8E8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BD1293A0-DE04-FF4E-8A4F-A281BB59E678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6ABE5607-CD53-C046-9010-356910367B85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7FD32D19-7009-9A4E-8944-2D80F9149D61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3A0A9A77-11DD-1C43-A313-A78F55DB1507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25A6B096-4990-8A4A-91FC-D0305C06DDEF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155E74D7-038D-734E-9EBF-E9C7DC019CF5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337D16D7-30F3-7242-AAEF-6A955C716AF5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D858D25C-75FE-3C40-A7D0-29792A205ECF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D12E7B7E-EED2-4340-AE0F-1A0C2A557E18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AA096178-30D2-C444-A9AA-F2F67932B4E7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305FE60F-C71A-4445-BF4B-7CE1D7CAF167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FCBC3E55-3E67-EB40-A893-791B779565AC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2657D504-79B2-6B40-9BDE-6964D7262AAF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AA372B67-6F3C-8748-8E35-F6A3273348F7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5E09EC78-6173-114B-92F5-77BA1EB8ACD0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DF7A38A4-87AC-5648-ACA1-FC174C27C175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C591D4CA-B7C2-9940-96A6-2C6A200BE9E2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2207FA16-1A6D-F44B-9CB5-CF809B0ADB3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C2DD7CD2-7423-D442-80AD-6DD26E0D3557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6FD87BF6-0E9A-B14E-B94A-04CF20DB0D64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35C5E8A3-0BDA-4041-A46A-C7A46E3E3DEE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3195F8DB-A6B5-2F41-BD64-DD65348EB93D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A88EE7F6-3E91-B049-9376-A2BC619C3BBC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F65F1B22-0A34-1F48-AF65-9276DFF90F30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4060F7F0-3B9A-D547-AA84-9E6F657B7562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ADCD321E-4235-6D4E-A53E-5E6438B6F186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869869C2-7F61-6849-B621-A1B93B0ADD44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2B95041C-E9F8-FD40-B914-210667AE0B73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DED65FC2-E056-1948-96E4-1B8A7544D506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3F00AB2E-C0D1-734A-A74B-205E9A1D3730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B39514A4-601C-7D49-9DDD-00FEE7316FCC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8" name="Forma libre 197">
              <a:extLst>
                <a:ext uri="{FF2B5EF4-FFF2-40B4-BE49-F238E27FC236}">
                  <a16:creationId xmlns:a16="http://schemas.microsoft.com/office/drawing/2014/main" id="{565D5682-C554-B046-A1DF-B9F098B9CEBA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9" name="Forma libre 198">
              <a:extLst>
                <a:ext uri="{FF2B5EF4-FFF2-40B4-BE49-F238E27FC236}">
                  <a16:creationId xmlns:a16="http://schemas.microsoft.com/office/drawing/2014/main" id="{740D9894-6DF8-0145-9786-22E5028C259A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0" name="Forma libre 199">
              <a:extLst>
                <a:ext uri="{FF2B5EF4-FFF2-40B4-BE49-F238E27FC236}">
                  <a16:creationId xmlns:a16="http://schemas.microsoft.com/office/drawing/2014/main" id="{14F84364-F00B-1846-B074-97A5675C2C5E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1" name="Forma libre 200">
              <a:extLst>
                <a:ext uri="{FF2B5EF4-FFF2-40B4-BE49-F238E27FC236}">
                  <a16:creationId xmlns:a16="http://schemas.microsoft.com/office/drawing/2014/main" id="{7936513B-C7A6-1F41-9DE3-66448ABE81C2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2" name="Forma libre 201">
              <a:extLst>
                <a:ext uri="{FF2B5EF4-FFF2-40B4-BE49-F238E27FC236}">
                  <a16:creationId xmlns:a16="http://schemas.microsoft.com/office/drawing/2014/main" id="{05143A32-4AA6-184C-9C0E-873135280D2B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3" name="Forma libre 202">
              <a:extLst>
                <a:ext uri="{FF2B5EF4-FFF2-40B4-BE49-F238E27FC236}">
                  <a16:creationId xmlns:a16="http://schemas.microsoft.com/office/drawing/2014/main" id="{B2E821D2-0A83-F34E-9E25-DA33BBC7EED4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4" name="Forma libre 203">
              <a:extLst>
                <a:ext uri="{FF2B5EF4-FFF2-40B4-BE49-F238E27FC236}">
                  <a16:creationId xmlns:a16="http://schemas.microsoft.com/office/drawing/2014/main" id="{BA3BFF8B-F339-F349-95F0-FA3B9E12D4FA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5" name="Forma libre 204">
              <a:extLst>
                <a:ext uri="{FF2B5EF4-FFF2-40B4-BE49-F238E27FC236}">
                  <a16:creationId xmlns:a16="http://schemas.microsoft.com/office/drawing/2014/main" id="{9D34DABD-1FF6-964E-9E33-8FA1E38F172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6" name="Forma libre 205">
              <a:extLst>
                <a:ext uri="{FF2B5EF4-FFF2-40B4-BE49-F238E27FC236}">
                  <a16:creationId xmlns:a16="http://schemas.microsoft.com/office/drawing/2014/main" id="{91205D1E-2F37-D148-B543-8AC6B7A3FBCE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7" name="Forma libre 206">
              <a:extLst>
                <a:ext uri="{FF2B5EF4-FFF2-40B4-BE49-F238E27FC236}">
                  <a16:creationId xmlns:a16="http://schemas.microsoft.com/office/drawing/2014/main" id="{69DFCD3B-AD61-B14B-98D1-F17DD9E42040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8" name="Forma libre 207">
              <a:extLst>
                <a:ext uri="{FF2B5EF4-FFF2-40B4-BE49-F238E27FC236}">
                  <a16:creationId xmlns:a16="http://schemas.microsoft.com/office/drawing/2014/main" id="{E68B8EF3-50E7-C24A-A413-DFB8DC6D5FAA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9" name="Forma libre 208">
              <a:extLst>
                <a:ext uri="{FF2B5EF4-FFF2-40B4-BE49-F238E27FC236}">
                  <a16:creationId xmlns:a16="http://schemas.microsoft.com/office/drawing/2014/main" id="{CEFF6EE2-DBBB-4C44-A8C1-827DB0A9C342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0" name="Forma libre 209">
              <a:extLst>
                <a:ext uri="{FF2B5EF4-FFF2-40B4-BE49-F238E27FC236}">
                  <a16:creationId xmlns:a16="http://schemas.microsoft.com/office/drawing/2014/main" id="{55A4FB0D-9296-3242-8424-D6B29C9A8296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1" name="Forma libre 210">
              <a:extLst>
                <a:ext uri="{FF2B5EF4-FFF2-40B4-BE49-F238E27FC236}">
                  <a16:creationId xmlns:a16="http://schemas.microsoft.com/office/drawing/2014/main" id="{9427AA35-69EA-1D4F-840B-906951ABF6D5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2" name="Forma libre 211">
              <a:extLst>
                <a:ext uri="{FF2B5EF4-FFF2-40B4-BE49-F238E27FC236}">
                  <a16:creationId xmlns:a16="http://schemas.microsoft.com/office/drawing/2014/main" id="{59A86C81-997B-B34F-ABD7-7B993485905C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3" name="Forma libre 212">
              <a:extLst>
                <a:ext uri="{FF2B5EF4-FFF2-40B4-BE49-F238E27FC236}">
                  <a16:creationId xmlns:a16="http://schemas.microsoft.com/office/drawing/2014/main" id="{449A49E2-7B08-F942-9DBE-280BFFC397E8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4" name="Forma libre 213">
              <a:extLst>
                <a:ext uri="{FF2B5EF4-FFF2-40B4-BE49-F238E27FC236}">
                  <a16:creationId xmlns:a16="http://schemas.microsoft.com/office/drawing/2014/main" id="{B6D6FA9F-129D-2F48-B0F0-AB4B7EE8B64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5" name="Forma libre 214">
              <a:extLst>
                <a:ext uri="{FF2B5EF4-FFF2-40B4-BE49-F238E27FC236}">
                  <a16:creationId xmlns:a16="http://schemas.microsoft.com/office/drawing/2014/main" id="{B612E293-04B3-BD40-9F14-1570F6D5D828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6" name="Forma libre 215">
              <a:extLst>
                <a:ext uri="{FF2B5EF4-FFF2-40B4-BE49-F238E27FC236}">
                  <a16:creationId xmlns:a16="http://schemas.microsoft.com/office/drawing/2014/main" id="{A1728A44-3E10-FF40-8443-6DAA2C28CB28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7" name="Forma libre 216">
              <a:extLst>
                <a:ext uri="{FF2B5EF4-FFF2-40B4-BE49-F238E27FC236}">
                  <a16:creationId xmlns:a16="http://schemas.microsoft.com/office/drawing/2014/main" id="{18B507AB-DE5C-5044-A3E6-639B92BD9C10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8" name="Forma libre 217">
              <a:extLst>
                <a:ext uri="{FF2B5EF4-FFF2-40B4-BE49-F238E27FC236}">
                  <a16:creationId xmlns:a16="http://schemas.microsoft.com/office/drawing/2014/main" id="{D45CA45F-B113-1F45-827A-F85DB4370EC5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9" name="Forma libre 218">
              <a:extLst>
                <a:ext uri="{FF2B5EF4-FFF2-40B4-BE49-F238E27FC236}">
                  <a16:creationId xmlns:a16="http://schemas.microsoft.com/office/drawing/2014/main" id="{4414271D-AFE8-6949-8B82-91C88127B73F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0" name="Forma libre 219">
              <a:extLst>
                <a:ext uri="{FF2B5EF4-FFF2-40B4-BE49-F238E27FC236}">
                  <a16:creationId xmlns:a16="http://schemas.microsoft.com/office/drawing/2014/main" id="{4356A239-2F39-5449-BB61-07B9C77694C2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1" name="Forma libre 220">
              <a:extLst>
                <a:ext uri="{FF2B5EF4-FFF2-40B4-BE49-F238E27FC236}">
                  <a16:creationId xmlns:a16="http://schemas.microsoft.com/office/drawing/2014/main" id="{C0483DCE-D745-A345-81D7-6DB8C1C7E568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2" name="Forma libre 221">
              <a:extLst>
                <a:ext uri="{FF2B5EF4-FFF2-40B4-BE49-F238E27FC236}">
                  <a16:creationId xmlns:a16="http://schemas.microsoft.com/office/drawing/2014/main" id="{17FD0859-61E6-5E40-BE85-88E133BB191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4" name="Forma libre 223">
              <a:extLst>
                <a:ext uri="{FF2B5EF4-FFF2-40B4-BE49-F238E27FC236}">
                  <a16:creationId xmlns:a16="http://schemas.microsoft.com/office/drawing/2014/main" id="{32BC11C7-3E7C-2448-9B9D-A1605B428357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5" name="Forma libre 224">
              <a:extLst>
                <a:ext uri="{FF2B5EF4-FFF2-40B4-BE49-F238E27FC236}">
                  <a16:creationId xmlns:a16="http://schemas.microsoft.com/office/drawing/2014/main" id="{28A56E96-6B00-4746-831D-114769340E46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6" name="Forma libre 225">
              <a:extLst>
                <a:ext uri="{FF2B5EF4-FFF2-40B4-BE49-F238E27FC236}">
                  <a16:creationId xmlns:a16="http://schemas.microsoft.com/office/drawing/2014/main" id="{F4A1476F-E89C-0449-B1AF-ACDCE6A7361A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7" name="Forma libre 226">
              <a:extLst>
                <a:ext uri="{FF2B5EF4-FFF2-40B4-BE49-F238E27FC236}">
                  <a16:creationId xmlns:a16="http://schemas.microsoft.com/office/drawing/2014/main" id="{D11C7405-306A-7D48-897D-25C9180246E6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8" name="Forma libre 227">
              <a:extLst>
                <a:ext uri="{FF2B5EF4-FFF2-40B4-BE49-F238E27FC236}">
                  <a16:creationId xmlns:a16="http://schemas.microsoft.com/office/drawing/2014/main" id="{D13038EF-AF1D-7C4D-B3FC-4D1D57158DA7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9" name="Forma libre 228">
              <a:extLst>
                <a:ext uri="{FF2B5EF4-FFF2-40B4-BE49-F238E27FC236}">
                  <a16:creationId xmlns:a16="http://schemas.microsoft.com/office/drawing/2014/main" id="{DC0735AA-EE4A-6D40-899E-0387A754B4D6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0" name="Forma libre 229">
              <a:extLst>
                <a:ext uri="{FF2B5EF4-FFF2-40B4-BE49-F238E27FC236}">
                  <a16:creationId xmlns:a16="http://schemas.microsoft.com/office/drawing/2014/main" id="{2B3B0B64-87BF-7141-8202-3E3A72C1315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1" name="Forma libre 230">
              <a:extLst>
                <a:ext uri="{FF2B5EF4-FFF2-40B4-BE49-F238E27FC236}">
                  <a16:creationId xmlns:a16="http://schemas.microsoft.com/office/drawing/2014/main" id="{F0C924C0-643C-6A48-A1A4-0080242A8D2F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2" name="Forma libre 231">
              <a:extLst>
                <a:ext uri="{FF2B5EF4-FFF2-40B4-BE49-F238E27FC236}">
                  <a16:creationId xmlns:a16="http://schemas.microsoft.com/office/drawing/2014/main" id="{23E4CFC5-B668-6846-A372-EACE1FBBE6C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3" name="Forma libre 232">
              <a:extLst>
                <a:ext uri="{FF2B5EF4-FFF2-40B4-BE49-F238E27FC236}">
                  <a16:creationId xmlns:a16="http://schemas.microsoft.com/office/drawing/2014/main" id="{DAFBBAC9-4114-3C43-B3C6-EE31F764BFF1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4" name="Forma libre 233">
              <a:extLst>
                <a:ext uri="{FF2B5EF4-FFF2-40B4-BE49-F238E27FC236}">
                  <a16:creationId xmlns:a16="http://schemas.microsoft.com/office/drawing/2014/main" id="{F094A178-8637-9B4B-A54C-A78625F2866E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5" name="Forma libre 234">
              <a:extLst>
                <a:ext uri="{FF2B5EF4-FFF2-40B4-BE49-F238E27FC236}">
                  <a16:creationId xmlns:a16="http://schemas.microsoft.com/office/drawing/2014/main" id="{C1728BC6-D607-F24C-8EB6-52B3BCEF7E7C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6" name="Forma libre 235">
              <a:extLst>
                <a:ext uri="{FF2B5EF4-FFF2-40B4-BE49-F238E27FC236}">
                  <a16:creationId xmlns:a16="http://schemas.microsoft.com/office/drawing/2014/main" id="{4EB2643F-4C9B-304C-AAE9-54F8289A1567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7" name="Forma libre 236">
              <a:extLst>
                <a:ext uri="{FF2B5EF4-FFF2-40B4-BE49-F238E27FC236}">
                  <a16:creationId xmlns:a16="http://schemas.microsoft.com/office/drawing/2014/main" id="{DD72B68B-E091-E94F-85DC-CF371F9AE7F3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8" name="Forma libre 237">
              <a:extLst>
                <a:ext uri="{FF2B5EF4-FFF2-40B4-BE49-F238E27FC236}">
                  <a16:creationId xmlns:a16="http://schemas.microsoft.com/office/drawing/2014/main" id="{0A4A32B7-F95F-E04A-8B39-F98617024C87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9" name="Forma libre 238">
              <a:extLst>
                <a:ext uri="{FF2B5EF4-FFF2-40B4-BE49-F238E27FC236}">
                  <a16:creationId xmlns:a16="http://schemas.microsoft.com/office/drawing/2014/main" id="{721F8666-5535-B84D-9D5E-E7233B2A6EE2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0" name="Forma libre 239">
              <a:extLst>
                <a:ext uri="{FF2B5EF4-FFF2-40B4-BE49-F238E27FC236}">
                  <a16:creationId xmlns:a16="http://schemas.microsoft.com/office/drawing/2014/main" id="{32B3B475-4AD3-B74D-83BB-00247B0BD854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1" name="Forma libre 240">
              <a:extLst>
                <a:ext uri="{FF2B5EF4-FFF2-40B4-BE49-F238E27FC236}">
                  <a16:creationId xmlns:a16="http://schemas.microsoft.com/office/drawing/2014/main" id="{73F87556-91D4-C049-A45C-9B857CD78C07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2" name="Forma libre 241">
              <a:extLst>
                <a:ext uri="{FF2B5EF4-FFF2-40B4-BE49-F238E27FC236}">
                  <a16:creationId xmlns:a16="http://schemas.microsoft.com/office/drawing/2014/main" id="{C75DBF4F-F94D-BF4A-BDC0-5C9BE135134D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3" name="Forma libre 242">
              <a:extLst>
                <a:ext uri="{FF2B5EF4-FFF2-40B4-BE49-F238E27FC236}">
                  <a16:creationId xmlns:a16="http://schemas.microsoft.com/office/drawing/2014/main" id="{11433592-BE66-1140-8C06-B21A79ABD0BF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4" name="Forma libre 243">
              <a:extLst>
                <a:ext uri="{FF2B5EF4-FFF2-40B4-BE49-F238E27FC236}">
                  <a16:creationId xmlns:a16="http://schemas.microsoft.com/office/drawing/2014/main" id="{3D67EB53-87F2-E14F-9D74-14531A4536EC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5" name="Forma libre 244">
              <a:extLst>
                <a:ext uri="{FF2B5EF4-FFF2-40B4-BE49-F238E27FC236}">
                  <a16:creationId xmlns:a16="http://schemas.microsoft.com/office/drawing/2014/main" id="{9F2C784D-7A7F-B345-950A-01AA93E9B834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6" name="Forma libre 245">
              <a:extLst>
                <a:ext uri="{FF2B5EF4-FFF2-40B4-BE49-F238E27FC236}">
                  <a16:creationId xmlns:a16="http://schemas.microsoft.com/office/drawing/2014/main" id="{101530AB-D462-064D-94BA-F2BAC04503C8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7" name="Forma libre 246">
              <a:extLst>
                <a:ext uri="{FF2B5EF4-FFF2-40B4-BE49-F238E27FC236}">
                  <a16:creationId xmlns:a16="http://schemas.microsoft.com/office/drawing/2014/main" id="{15F788CC-F549-5F4A-90AC-624A42B68AFC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8" name="Forma libre 247">
              <a:extLst>
                <a:ext uri="{FF2B5EF4-FFF2-40B4-BE49-F238E27FC236}">
                  <a16:creationId xmlns:a16="http://schemas.microsoft.com/office/drawing/2014/main" id="{40B4ADDC-5275-374D-B39D-42CC55458170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9" name="Forma libre 248">
              <a:extLst>
                <a:ext uri="{FF2B5EF4-FFF2-40B4-BE49-F238E27FC236}">
                  <a16:creationId xmlns:a16="http://schemas.microsoft.com/office/drawing/2014/main" id="{27FEEA46-07A8-2441-B931-7415DD4212C0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0" name="Forma libre 249">
              <a:extLst>
                <a:ext uri="{FF2B5EF4-FFF2-40B4-BE49-F238E27FC236}">
                  <a16:creationId xmlns:a16="http://schemas.microsoft.com/office/drawing/2014/main" id="{476D4585-D37C-DF4C-81CF-DDC4B1811AA1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1" name="Forma libre 250">
              <a:extLst>
                <a:ext uri="{FF2B5EF4-FFF2-40B4-BE49-F238E27FC236}">
                  <a16:creationId xmlns:a16="http://schemas.microsoft.com/office/drawing/2014/main" id="{05EB9B58-E031-EE4A-B2C2-77A78DD938E6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2" name="Forma libre 251">
              <a:extLst>
                <a:ext uri="{FF2B5EF4-FFF2-40B4-BE49-F238E27FC236}">
                  <a16:creationId xmlns:a16="http://schemas.microsoft.com/office/drawing/2014/main" id="{AA46C0DB-346A-5042-90A9-844AEBA7BCA1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3" name="Forma libre 252">
              <a:extLst>
                <a:ext uri="{FF2B5EF4-FFF2-40B4-BE49-F238E27FC236}">
                  <a16:creationId xmlns:a16="http://schemas.microsoft.com/office/drawing/2014/main" id="{7E40EE17-EA3E-C442-B644-4D06B7A05911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4" name="Forma libre 253">
              <a:extLst>
                <a:ext uri="{FF2B5EF4-FFF2-40B4-BE49-F238E27FC236}">
                  <a16:creationId xmlns:a16="http://schemas.microsoft.com/office/drawing/2014/main" id="{F81FC8C0-3598-A940-9652-B73E6DD7D12D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5" name="Forma libre 254">
              <a:extLst>
                <a:ext uri="{FF2B5EF4-FFF2-40B4-BE49-F238E27FC236}">
                  <a16:creationId xmlns:a16="http://schemas.microsoft.com/office/drawing/2014/main" id="{781C15D0-6B36-5948-8337-B66B9D4CDD35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6" name="Forma libre 255">
              <a:extLst>
                <a:ext uri="{FF2B5EF4-FFF2-40B4-BE49-F238E27FC236}">
                  <a16:creationId xmlns:a16="http://schemas.microsoft.com/office/drawing/2014/main" id="{2FE413F6-664E-A44C-98AA-E65DF1A1F115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7" name="Forma libre 256">
              <a:extLst>
                <a:ext uri="{FF2B5EF4-FFF2-40B4-BE49-F238E27FC236}">
                  <a16:creationId xmlns:a16="http://schemas.microsoft.com/office/drawing/2014/main" id="{CF32CFDC-F734-7D49-A136-2C20C57D06F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8" name="Forma libre 257">
              <a:extLst>
                <a:ext uri="{FF2B5EF4-FFF2-40B4-BE49-F238E27FC236}">
                  <a16:creationId xmlns:a16="http://schemas.microsoft.com/office/drawing/2014/main" id="{761DFAB5-15D1-6244-9B35-8AB82E0A089D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9" name="Forma libre 258">
              <a:extLst>
                <a:ext uri="{FF2B5EF4-FFF2-40B4-BE49-F238E27FC236}">
                  <a16:creationId xmlns:a16="http://schemas.microsoft.com/office/drawing/2014/main" id="{28A701EE-83CF-0241-A2B4-AA208F6D146E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0" name="Forma libre 259">
              <a:extLst>
                <a:ext uri="{FF2B5EF4-FFF2-40B4-BE49-F238E27FC236}">
                  <a16:creationId xmlns:a16="http://schemas.microsoft.com/office/drawing/2014/main" id="{E67658AC-FD59-BD4F-8390-8971D7A2FB39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1" name="Forma libre 260">
              <a:extLst>
                <a:ext uri="{FF2B5EF4-FFF2-40B4-BE49-F238E27FC236}">
                  <a16:creationId xmlns:a16="http://schemas.microsoft.com/office/drawing/2014/main" id="{1D5EF536-F745-D04F-9D29-B408C89CAF11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2" name="Forma libre 261">
              <a:extLst>
                <a:ext uri="{FF2B5EF4-FFF2-40B4-BE49-F238E27FC236}">
                  <a16:creationId xmlns:a16="http://schemas.microsoft.com/office/drawing/2014/main" id="{553D20E0-1393-DE46-B045-9A5DA6EC1D33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3" name="Forma libre 262">
              <a:extLst>
                <a:ext uri="{FF2B5EF4-FFF2-40B4-BE49-F238E27FC236}">
                  <a16:creationId xmlns:a16="http://schemas.microsoft.com/office/drawing/2014/main" id="{634F4FBB-CCCE-B744-9CC6-E4206F6A7710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4" name="Forma libre 263">
              <a:extLst>
                <a:ext uri="{FF2B5EF4-FFF2-40B4-BE49-F238E27FC236}">
                  <a16:creationId xmlns:a16="http://schemas.microsoft.com/office/drawing/2014/main" id="{F85190B9-F9E8-4244-BF74-7F8931FFFBFB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5" name="Forma libre 264">
              <a:extLst>
                <a:ext uri="{FF2B5EF4-FFF2-40B4-BE49-F238E27FC236}">
                  <a16:creationId xmlns:a16="http://schemas.microsoft.com/office/drawing/2014/main" id="{A1BACAE8-7033-9249-A6EB-9F19BE736179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6" name="Forma libre 265">
              <a:extLst>
                <a:ext uri="{FF2B5EF4-FFF2-40B4-BE49-F238E27FC236}">
                  <a16:creationId xmlns:a16="http://schemas.microsoft.com/office/drawing/2014/main" id="{A17F7D54-4F20-A34F-9622-E31DC8583EC3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7" name="Forma libre 266">
              <a:extLst>
                <a:ext uri="{FF2B5EF4-FFF2-40B4-BE49-F238E27FC236}">
                  <a16:creationId xmlns:a16="http://schemas.microsoft.com/office/drawing/2014/main" id="{51FA2FA3-6693-E140-ACCE-519A50333B97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8" name="Forma libre 267">
              <a:extLst>
                <a:ext uri="{FF2B5EF4-FFF2-40B4-BE49-F238E27FC236}">
                  <a16:creationId xmlns:a16="http://schemas.microsoft.com/office/drawing/2014/main" id="{71B5B974-0158-9042-BED9-6A3B1C615516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9" name="Forma libre 268">
              <a:extLst>
                <a:ext uri="{FF2B5EF4-FFF2-40B4-BE49-F238E27FC236}">
                  <a16:creationId xmlns:a16="http://schemas.microsoft.com/office/drawing/2014/main" id="{FEB92055-830B-AB4D-BAD1-3EB2BA43D607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0" name="Forma libre 269">
              <a:extLst>
                <a:ext uri="{FF2B5EF4-FFF2-40B4-BE49-F238E27FC236}">
                  <a16:creationId xmlns:a16="http://schemas.microsoft.com/office/drawing/2014/main" id="{EDB16714-6EC7-864B-A546-BD6E9B0C964F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1" name="Forma libre 270">
              <a:extLst>
                <a:ext uri="{FF2B5EF4-FFF2-40B4-BE49-F238E27FC236}">
                  <a16:creationId xmlns:a16="http://schemas.microsoft.com/office/drawing/2014/main" id="{BE7545B1-642E-0B4E-916F-AAD28B0762EC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2" name="Forma libre 271">
              <a:extLst>
                <a:ext uri="{FF2B5EF4-FFF2-40B4-BE49-F238E27FC236}">
                  <a16:creationId xmlns:a16="http://schemas.microsoft.com/office/drawing/2014/main" id="{C556B84D-024C-4D40-BD7B-CB3ABC4F1D0A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3" name="Forma libre 272">
              <a:extLst>
                <a:ext uri="{FF2B5EF4-FFF2-40B4-BE49-F238E27FC236}">
                  <a16:creationId xmlns:a16="http://schemas.microsoft.com/office/drawing/2014/main" id="{CF21CD6C-5950-F94D-A740-7E154C5B4A54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4" name="Forma libre 273">
              <a:extLst>
                <a:ext uri="{FF2B5EF4-FFF2-40B4-BE49-F238E27FC236}">
                  <a16:creationId xmlns:a16="http://schemas.microsoft.com/office/drawing/2014/main" id="{153BEBF2-2764-724C-8E49-DEE7F93D17B3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5" name="Forma libre 274">
              <a:extLst>
                <a:ext uri="{FF2B5EF4-FFF2-40B4-BE49-F238E27FC236}">
                  <a16:creationId xmlns:a16="http://schemas.microsoft.com/office/drawing/2014/main" id="{0267B3F3-F8A3-DC4D-8F06-0ADBECDA72AB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6" name="Forma libre 275">
              <a:extLst>
                <a:ext uri="{FF2B5EF4-FFF2-40B4-BE49-F238E27FC236}">
                  <a16:creationId xmlns:a16="http://schemas.microsoft.com/office/drawing/2014/main" id="{455B6B5F-C287-E24F-A192-94944EE9ED86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7" name="Forma libre 276">
              <a:extLst>
                <a:ext uri="{FF2B5EF4-FFF2-40B4-BE49-F238E27FC236}">
                  <a16:creationId xmlns:a16="http://schemas.microsoft.com/office/drawing/2014/main" id="{084C280A-E1F6-BD4D-8167-AB714B056AE7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8" name="Forma libre 277">
              <a:extLst>
                <a:ext uri="{FF2B5EF4-FFF2-40B4-BE49-F238E27FC236}">
                  <a16:creationId xmlns:a16="http://schemas.microsoft.com/office/drawing/2014/main" id="{851A44A0-EC03-D24D-AFA6-B16F83452919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9" name="Forma libre 278">
              <a:extLst>
                <a:ext uri="{FF2B5EF4-FFF2-40B4-BE49-F238E27FC236}">
                  <a16:creationId xmlns:a16="http://schemas.microsoft.com/office/drawing/2014/main" id="{832BEB80-00D8-E241-92AD-9D66A9EDB66F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0" name="Forma libre 279">
              <a:extLst>
                <a:ext uri="{FF2B5EF4-FFF2-40B4-BE49-F238E27FC236}">
                  <a16:creationId xmlns:a16="http://schemas.microsoft.com/office/drawing/2014/main" id="{A39EC533-16B7-3944-9141-A6D14F87346F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1" name="Forma libre 280">
              <a:extLst>
                <a:ext uri="{FF2B5EF4-FFF2-40B4-BE49-F238E27FC236}">
                  <a16:creationId xmlns:a16="http://schemas.microsoft.com/office/drawing/2014/main" id="{833564C7-8781-CE46-B764-0DB5A4FABEB8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2" name="Forma libre 281">
              <a:extLst>
                <a:ext uri="{FF2B5EF4-FFF2-40B4-BE49-F238E27FC236}">
                  <a16:creationId xmlns:a16="http://schemas.microsoft.com/office/drawing/2014/main" id="{C09F4C61-41CA-CB40-A5C4-18C06768E3C8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3" name="Forma libre 282">
              <a:extLst>
                <a:ext uri="{FF2B5EF4-FFF2-40B4-BE49-F238E27FC236}">
                  <a16:creationId xmlns:a16="http://schemas.microsoft.com/office/drawing/2014/main" id="{11A6BB26-0E1A-7F49-B25F-E181BAD84E02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4" name="Forma libre 283">
              <a:extLst>
                <a:ext uri="{FF2B5EF4-FFF2-40B4-BE49-F238E27FC236}">
                  <a16:creationId xmlns:a16="http://schemas.microsoft.com/office/drawing/2014/main" id="{34DE4FA5-14C3-7747-B269-C1B398AFC9BB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5" name="Forma libre 284">
              <a:extLst>
                <a:ext uri="{FF2B5EF4-FFF2-40B4-BE49-F238E27FC236}">
                  <a16:creationId xmlns:a16="http://schemas.microsoft.com/office/drawing/2014/main" id="{49DBB10C-EC43-494C-8B0F-E9553886AADF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6" name="Forma libre 285">
              <a:extLst>
                <a:ext uri="{FF2B5EF4-FFF2-40B4-BE49-F238E27FC236}">
                  <a16:creationId xmlns:a16="http://schemas.microsoft.com/office/drawing/2014/main" id="{43272BD6-D0CF-E040-9D78-968066445900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7" name="Forma libre 286">
              <a:extLst>
                <a:ext uri="{FF2B5EF4-FFF2-40B4-BE49-F238E27FC236}">
                  <a16:creationId xmlns:a16="http://schemas.microsoft.com/office/drawing/2014/main" id="{55DE7DB1-52C9-CA4E-893B-52AD1335199A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8" name="Forma libre 287">
              <a:extLst>
                <a:ext uri="{FF2B5EF4-FFF2-40B4-BE49-F238E27FC236}">
                  <a16:creationId xmlns:a16="http://schemas.microsoft.com/office/drawing/2014/main" id="{E863583A-D8C6-8A47-B637-336514B2AE7C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9" name="Forma libre 288">
              <a:extLst>
                <a:ext uri="{FF2B5EF4-FFF2-40B4-BE49-F238E27FC236}">
                  <a16:creationId xmlns:a16="http://schemas.microsoft.com/office/drawing/2014/main" id="{AB91D184-40D6-6D46-98BE-2009E452857E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0" name="Forma libre 289">
              <a:extLst>
                <a:ext uri="{FF2B5EF4-FFF2-40B4-BE49-F238E27FC236}">
                  <a16:creationId xmlns:a16="http://schemas.microsoft.com/office/drawing/2014/main" id="{8F1585C3-19B1-ED45-8737-6E1B61757627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1" name="Forma libre 290">
              <a:extLst>
                <a:ext uri="{FF2B5EF4-FFF2-40B4-BE49-F238E27FC236}">
                  <a16:creationId xmlns:a16="http://schemas.microsoft.com/office/drawing/2014/main" id="{D3667607-FA92-444C-90A1-DCF5AC16DE89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2" name="Forma libre 291">
              <a:extLst>
                <a:ext uri="{FF2B5EF4-FFF2-40B4-BE49-F238E27FC236}">
                  <a16:creationId xmlns:a16="http://schemas.microsoft.com/office/drawing/2014/main" id="{182CD718-94F3-264E-AFAD-B6DE5B1F07DB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3" name="Forma libre 292">
              <a:extLst>
                <a:ext uri="{FF2B5EF4-FFF2-40B4-BE49-F238E27FC236}">
                  <a16:creationId xmlns:a16="http://schemas.microsoft.com/office/drawing/2014/main" id="{037BD36D-83E6-9F41-BA82-D97B384EB014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4" name="Forma libre 293">
              <a:extLst>
                <a:ext uri="{FF2B5EF4-FFF2-40B4-BE49-F238E27FC236}">
                  <a16:creationId xmlns:a16="http://schemas.microsoft.com/office/drawing/2014/main" id="{DC634E2A-3210-074A-BFCA-2DDD873C8B06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5" name="Forma libre 294">
              <a:extLst>
                <a:ext uri="{FF2B5EF4-FFF2-40B4-BE49-F238E27FC236}">
                  <a16:creationId xmlns:a16="http://schemas.microsoft.com/office/drawing/2014/main" id="{CAEB5EFF-5D81-A348-868F-6D8F93580F43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6" name="Forma libre 295">
              <a:extLst>
                <a:ext uri="{FF2B5EF4-FFF2-40B4-BE49-F238E27FC236}">
                  <a16:creationId xmlns:a16="http://schemas.microsoft.com/office/drawing/2014/main" id="{5839D3AA-01EF-8E41-A7A3-7C6C45B1C7BE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7" name="Forma libre 296">
              <a:extLst>
                <a:ext uri="{FF2B5EF4-FFF2-40B4-BE49-F238E27FC236}">
                  <a16:creationId xmlns:a16="http://schemas.microsoft.com/office/drawing/2014/main" id="{E3596CB7-6A5A-C54E-9EF6-80A97502D7F2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8" name="Forma libre 297">
              <a:extLst>
                <a:ext uri="{FF2B5EF4-FFF2-40B4-BE49-F238E27FC236}">
                  <a16:creationId xmlns:a16="http://schemas.microsoft.com/office/drawing/2014/main" id="{8D53B68E-0CA8-6F4C-A040-FEF40E9D1E86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9" name="Forma libre 298">
              <a:extLst>
                <a:ext uri="{FF2B5EF4-FFF2-40B4-BE49-F238E27FC236}">
                  <a16:creationId xmlns:a16="http://schemas.microsoft.com/office/drawing/2014/main" id="{974F96CB-73B7-B74F-8954-0ACCB47EAF85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0" name="Forma libre 299">
              <a:extLst>
                <a:ext uri="{FF2B5EF4-FFF2-40B4-BE49-F238E27FC236}">
                  <a16:creationId xmlns:a16="http://schemas.microsoft.com/office/drawing/2014/main" id="{DAE94D02-C47D-484E-BFAD-E0024742786A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1" name="Forma libre 300">
              <a:extLst>
                <a:ext uri="{FF2B5EF4-FFF2-40B4-BE49-F238E27FC236}">
                  <a16:creationId xmlns:a16="http://schemas.microsoft.com/office/drawing/2014/main" id="{CE5F55AD-003C-DD45-8703-5F20CDF3D577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2" name="Forma libre 301">
              <a:extLst>
                <a:ext uri="{FF2B5EF4-FFF2-40B4-BE49-F238E27FC236}">
                  <a16:creationId xmlns:a16="http://schemas.microsoft.com/office/drawing/2014/main" id="{32080E4B-CA36-8945-BB63-0688E59FB8BC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3" name="Forma libre 302">
              <a:extLst>
                <a:ext uri="{FF2B5EF4-FFF2-40B4-BE49-F238E27FC236}">
                  <a16:creationId xmlns:a16="http://schemas.microsoft.com/office/drawing/2014/main" id="{64616A16-417B-BB43-A2B4-1B92DBEDEF27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4" name="Forma libre 303">
              <a:extLst>
                <a:ext uri="{FF2B5EF4-FFF2-40B4-BE49-F238E27FC236}">
                  <a16:creationId xmlns:a16="http://schemas.microsoft.com/office/drawing/2014/main" id="{92D61A23-80F5-CE46-8C54-17464827DC52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5" name="Forma libre 304">
              <a:extLst>
                <a:ext uri="{FF2B5EF4-FFF2-40B4-BE49-F238E27FC236}">
                  <a16:creationId xmlns:a16="http://schemas.microsoft.com/office/drawing/2014/main" id="{E07A9ECF-0E74-C544-82FA-6F1337768931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6" name="Forma libre 305">
              <a:extLst>
                <a:ext uri="{FF2B5EF4-FFF2-40B4-BE49-F238E27FC236}">
                  <a16:creationId xmlns:a16="http://schemas.microsoft.com/office/drawing/2014/main" id="{92EC6E69-3826-BF46-B9FA-F51380D4CAB9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7" name="Forma libre 306">
              <a:extLst>
                <a:ext uri="{FF2B5EF4-FFF2-40B4-BE49-F238E27FC236}">
                  <a16:creationId xmlns:a16="http://schemas.microsoft.com/office/drawing/2014/main" id="{0D29B735-C1FC-DC45-8B54-D5A3ED21BCED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8" name="Forma libre 307">
              <a:extLst>
                <a:ext uri="{FF2B5EF4-FFF2-40B4-BE49-F238E27FC236}">
                  <a16:creationId xmlns:a16="http://schemas.microsoft.com/office/drawing/2014/main" id="{61153C1F-C27D-D14B-9ABF-A9A3999B5168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9" name="Forma libre 308">
              <a:extLst>
                <a:ext uri="{FF2B5EF4-FFF2-40B4-BE49-F238E27FC236}">
                  <a16:creationId xmlns:a16="http://schemas.microsoft.com/office/drawing/2014/main" id="{C14668C6-4FF3-1446-A096-FE33A940C279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0" name="Forma libre 309">
              <a:extLst>
                <a:ext uri="{FF2B5EF4-FFF2-40B4-BE49-F238E27FC236}">
                  <a16:creationId xmlns:a16="http://schemas.microsoft.com/office/drawing/2014/main" id="{F138208F-BF61-B646-8678-398D10D9CD26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1" name="Forma libre 310">
              <a:extLst>
                <a:ext uri="{FF2B5EF4-FFF2-40B4-BE49-F238E27FC236}">
                  <a16:creationId xmlns:a16="http://schemas.microsoft.com/office/drawing/2014/main" id="{E780D7E7-2150-C44F-BE4E-A0CF50F414F5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2" name="Forma libre 311">
              <a:extLst>
                <a:ext uri="{FF2B5EF4-FFF2-40B4-BE49-F238E27FC236}">
                  <a16:creationId xmlns:a16="http://schemas.microsoft.com/office/drawing/2014/main" id="{0D5FADF4-7102-404D-ABC8-D79D080EBEDC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3" name="Forma libre 312">
              <a:extLst>
                <a:ext uri="{FF2B5EF4-FFF2-40B4-BE49-F238E27FC236}">
                  <a16:creationId xmlns:a16="http://schemas.microsoft.com/office/drawing/2014/main" id="{4AAA6F3E-0FBF-C048-B804-9F392BD873D6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4" name="Forma libre 313">
              <a:extLst>
                <a:ext uri="{FF2B5EF4-FFF2-40B4-BE49-F238E27FC236}">
                  <a16:creationId xmlns:a16="http://schemas.microsoft.com/office/drawing/2014/main" id="{04130E7A-79A8-4748-94AE-B184C3459FF9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5" name="Forma libre 314">
              <a:extLst>
                <a:ext uri="{FF2B5EF4-FFF2-40B4-BE49-F238E27FC236}">
                  <a16:creationId xmlns:a16="http://schemas.microsoft.com/office/drawing/2014/main" id="{050B3DAA-9516-2249-805A-4C15D9BB940A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6" name="Forma libre 315">
              <a:extLst>
                <a:ext uri="{FF2B5EF4-FFF2-40B4-BE49-F238E27FC236}">
                  <a16:creationId xmlns:a16="http://schemas.microsoft.com/office/drawing/2014/main" id="{592241ED-9B79-A84E-B82E-7206B06C9F62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99807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5"/>
                </a:solidFill>
                <a:latin typeface="Century Gothic" panose="020B0502020202020204" pitchFamily="34" charset="0"/>
              </a:rPr>
              <a:t>08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563953"/>
              </p:ext>
            </p:extLst>
          </p:nvPr>
        </p:nvGraphicFramePr>
        <p:xfrm>
          <a:off x="729756" y="1718397"/>
          <a:ext cx="7388528" cy="491081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4018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29521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/>
        </p:nvGraphicFramePr>
        <p:xfrm>
          <a:off x="8634152" y="1873913"/>
          <a:ext cx="3174999" cy="44839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Jul 03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Independence Day Holiday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Jul 04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Independence Day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accent5"/>
              </a:solidFill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B8FC1122-2EE9-754E-9525-08ED7FF4E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7" y="439014"/>
            <a:ext cx="2423255" cy="118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4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09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201558"/>
              </p:ext>
            </p:extLst>
          </p:nvPr>
        </p:nvGraphicFramePr>
        <p:xfrm>
          <a:off x="729756" y="1718397"/>
          <a:ext cx="7388528" cy="46540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305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10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352937"/>
              </p:ext>
            </p:extLst>
          </p:nvPr>
        </p:nvGraphicFramePr>
        <p:xfrm>
          <a:off x="8634152" y="1873913"/>
          <a:ext cx="3174999" cy="44839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Sep 07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Labor Day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9" name="Elipse 198">
            <a:extLst>
              <a:ext uri="{FF2B5EF4-FFF2-40B4-BE49-F238E27FC236}">
                <a16:creationId xmlns:a16="http://schemas.microsoft.com/office/drawing/2014/main" id="{FE1E695F-E6C7-9F4F-8FD7-E19079FFDFD3}"/>
              </a:ext>
            </a:extLst>
          </p:cNvPr>
          <p:cNvSpPr/>
          <p:nvPr/>
        </p:nvSpPr>
        <p:spPr>
          <a:xfrm>
            <a:off x="2013954" y="3128319"/>
            <a:ext cx="601362" cy="601362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36BAF6F9-74E3-2448-81E5-786A51B562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428" y="485547"/>
            <a:ext cx="3011558" cy="110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0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10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915579"/>
              </p:ext>
            </p:extLst>
          </p:nvPr>
        </p:nvGraphicFramePr>
        <p:xfrm>
          <a:off x="729756" y="1718397"/>
          <a:ext cx="7388528" cy="46540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305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05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05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05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05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105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05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105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854094"/>
              </p:ext>
            </p:extLst>
          </p:nvPr>
        </p:nvGraphicFramePr>
        <p:xfrm>
          <a:off x="8634152" y="1873913"/>
          <a:ext cx="3174999" cy="44839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Oct 12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Columbus Day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Oct 31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Halloween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9" name="Elipse 198">
            <a:extLst>
              <a:ext uri="{FF2B5EF4-FFF2-40B4-BE49-F238E27FC236}">
                <a16:creationId xmlns:a16="http://schemas.microsoft.com/office/drawing/2014/main" id="{FE1E695F-E6C7-9F4F-8FD7-E19079FFDFD3}"/>
              </a:ext>
            </a:extLst>
          </p:cNvPr>
          <p:cNvSpPr/>
          <p:nvPr/>
        </p:nvSpPr>
        <p:spPr>
          <a:xfrm>
            <a:off x="2013954" y="3976816"/>
            <a:ext cx="601362" cy="601362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1521C1C8-4A54-8048-9ED2-E6D14D804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2535" y="538594"/>
            <a:ext cx="2444363" cy="993644"/>
          </a:xfrm>
          <a:prstGeom prst="rect">
            <a:avLst/>
          </a:prstGeom>
        </p:spPr>
      </p:pic>
      <p:sp>
        <p:nvSpPr>
          <p:cNvPr id="198" name="Elipse 197">
            <a:extLst>
              <a:ext uri="{FF2B5EF4-FFF2-40B4-BE49-F238E27FC236}">
                <a16:creationId xmlns:a16="http://schemas.microsoft.com/office/drawing/2014/main" id="{F03905F1-4B4B-7147-AA49-146F73A72997}"/>
              </a:ext>
            </a:extLst>
          </p:cNvPr>
          <p:cNvSpPr/>
          <p:nvPr/>
        </p:nvSpPr>
        <p:spPr>
          <a:xfrm>
            <a:off x="7300646" y="5665573"/>
            <a:ext cx="601362" cy="601362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726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11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869314"/>
              </p:ext>
            </p:extLst>
          </p:nvPr>
        </p:nvGraphicFramePr>
        <p:xfrm>
          <a:off x="729756" y="1718397"/>
          <a:ext cx="7388528" cy="46540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305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10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0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170359"/>
              </p:ext>
            </p:extLst>
          </p:nvPr>
        </p:nvGraphicFramePr>
        <p:xfrm>
          <a:off x="8634152" y="1873913"/>
          <a:ext cx="3174999" cy="44839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Nov 11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Veterans Day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Nov 26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Thanksgiving Day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9" name="Elipse 198">
            <a:extLst>
              <a:ext uri="{FF2B5EF4-FFF2-40B4-BE49-F238E27FC236}">
                <a16:creationId xmlns:a16="http://schemas.microsoft.com/office/drawing/2014/main" id="{FE1E695F-E6C7-9F4F-8FD7-E19079FFDFD3}"/>
              </a:ext>
            </a:extLst>
          </p:cNvPr>
          <p:cNvSpPr/>
          <p:nvPr/>
        </p:nvSpPr>
        <p:spPr>
          <a:xfrm>
            <a:off x="4123339" y="3128319"/>
            <a:ext cx="601362" cy="60136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8" name="Elipse 197">
            <a:extLst>
              <a:ext uri="{FF2B5EF4-FFF2-40B4-BE49-F238E27FC236}">
                <a16:creationId xmlns:a16="http://schemas.microsoft.com/office/drawing/2014/main" id="{F03905F1-4B4B-7147-AA49-146F73A72997}"/>
              </a:ext>
            </a:extLst>
          </p:cNvPr>
          <p:cNvSpPr/>
          <p:nvPr/>
        </p:nvSpPr>
        <p:spPr>
          <a:xfrm>
            <a:off x="5169873" y="4825314"/>
            <a:ext cx="601362" cy="60136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667C8727-74B0-594B-B44B-AC884EC35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491688"/>
            <a:ext cx="3177132" cy="11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77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2"/>
                </a:solidFill>
                <a:latin typeface="Century Gothic" panose="020B0502020202020204" pitchFamily="34" charset="0"/>
              </a:rPr>
              <a:t>12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272160"/>
              </p:ext>
            </p:extLst>
          </p:nvPr>
        </p:nvGraphicFramePr>
        <p:xfrm>
          <a:off x="729756" y="1718397"/>
          <a:ext cx="7388528" cy="46540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305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7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7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7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7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7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7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7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7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737421"/>
              </p:ext>
            </p:extLst>
          </p:nvPr>
        </p:nvGraphicFramePr>
        <p:xfrm>
          <a:off x="8634152" y="1873913"/>
          <a:ext cx="3174999" cy="449706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Dec 25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Christmas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8" name="Elipse 197">
            <a:extLst>
              <a:ext uri="{FF2B5EF4-FFF2-40B4-BE49-F238E27FC236}">
                <a16:creationId xmlns:a16="http://schemas.microsoft.com/office/drawing/2014/main" id="{F03905F1-4B4B-7147-AA49-146F73A72997}"/>
              </a:ext>
            </a:extLst>
          </p:cNvPr>
          <p:cNvSpPr/>
          <p:nvPr/>
        </p:nvSpPr>
        <p:spPr>
          <a:xfrm>
            <a:off x="6232554" y="4825314"/>
            <a:ext cx="601362" cy="60136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1345EDE2-A259-3545-9A62-F18EAF003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491688"/>
            <a:ext cx="3347582" cy="11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7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2401AE2E-9F20-F447-9CFA-41E0D49C0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318" y="303906"/>
            <a:ext cx="940663" cy="37626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16A676DC-AB3C-8548-AEDB-4D0ECFA56D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8902" y="321770"/>
            <a:ext cx="891665" cy="382142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08900D42-6654-544C-88CD-C3FC359ABD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38570" y="287170"/>
            <a:ext cx="720507" cy="376779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5100F806-BB64-774F-911A-9A27F7088D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06952" y="278507"/>
            <a:ext cx="591491" cy="374611"/>
          </a:xfrm>
          <a:prstGeom prst="rect">
            <a:avLst/>
          </a:prstGeom>
        </p:spPr>
      </p:pic>
      <p:sp>
        <p:nvSpPr>
          <p:cNvPr id="6" name="Gráfico 5">
            <a:extLst>
              <a:ext uri="{FF2B5EF4-FFF2-40B4-BE49-F238E27FC236}">
                <a16:creationId xmlns:a16="http://schemas.microsoft.com/office/drawing/2014/main" id="{791A66D2-752F-C043-8ACF-08DAD70C1391}"/>
              </a:ext>
            </a:extLst>
          </p:cNvPr>
          <p:cNvSpPr/>
          <p:nvPr/>
        </p:nvSpPr>
        <p:spPr>
          <a:xfrm>
            <a:off x="528961" y="2510359"/>
            <a:ext cx="568140" cy="369315"/>
          </a:xfrm>
          <a:custGeom>
            <a:avLst/>
            <a:gdLst>
              <a:gd name="connsiteX0" fmla="*/ 389056 w 1667939"/>
              <a:gd name="connsiteY0" fmla="*/ 489585 h 1084232"/>
              <a:gd name="connsiteX1" fmla="*/ 437682 w 1667939"/>
              <a:gd name="connsiteY1" fmla="*/ 413734 h 1084232"/>
              <a:gd name="connsiteX2" fmla="*/ 389056 w 1667939"/>
              <a:gd name="connsiteY2" fmla="*/ 489585 h 1084232"/>
              <a:gd name="connsiteX3" fmla="*/ 517824 w 1667939"/>
              <a:gd name="connsiteY3" fmla="*/ 636824 h 1084232"/>
              <a:gd name="connsiteX4" fmla="*/ 548440 w 1667939"/>
              <a:gd name="connsiteY4" fmla="*/ 548480 h 1084232"/>
              <a:gd name="connsiteX5" fmla="*/ 570951 w 1667939"/>
              <a:gd name="connsiteY5" fmla="*/ 498508 h 1084232"/>
              <a:gd name="connsiteX6" fmla="*/ 588961 w 1667939"/>
              <a:gd name="connsiteY6" fmla="*/ 450321 h 1084232"/>
              <a:gd name="connsiteX7" fmla="*/ 588961 w 1667939"/>
              <a:gd name="connsiteY7" fmla="*/ 459245 h 1084232"/>
              <a:gd name="connsiteX8" fmla="*/ 550241 w 1667939"/>
              <a:gd name="connsiteY8" fmla="*/ 557404 h 1084232"/>
              <a:gd name="connsiteX9" fmla="*/ 517824 w 1667939"/>
              <a:gd name="connsiteY9" fmla="*/ 636824 h 1084232"/>
              <a:gd name="connsiteX10" fmla="*/ 200828 w 1667939"/>
              <a:gd name="connsiteY10" fmla="*/ 150593 h 1084232"/>
              <a:gd name="connsiteX11" fmla="*/ 198099 w 1667939"/>
              <a:gd name="connsiteY11" fmla="*/ 160973 h 1084232"/>
              <a:gd name="connsiteX12" fmla="*/ 156735 w 1667939"/>
              <a:gd name="connsiteY12" fmla="*/ 274526 h 1084232"/>
              <a:gd name="connsiteX13" fmla="*/ 104508 w 1667939"/>
              <a:gd name="connsiteY13" fmla="*/ 392318 h 1084232"/>
              <a:gd name="connsiteX14" fmla="*/ 149532 w 1667939"/>
              <a:gd name="connsiteY14" fmla="*/ 281665 h 1084232"/>
              <a:gd name="connsiteX15" fmla="*/ 184650 w 1667939"/>
              <a:gd name="connsiteY15" fmla="*/ 191537 h 1084232"/>
              <a:gd name="connsiteX16" fmla="*/ 200859 w 1667939"/>
              <a:gd name="connsiteY16" fmla="*/ 150489 h 1084232"/>
              <a:gd name="connsiteX17" fmla="*/ 200828 w 1667939"/>
              <a:gd name="connsiteY17" fmla="*/ 150593 h 1084232"/>
              <a:gd name="connsiteX18" fmla="*/ 451669 w 1667939"/>
              <a:gd name="connsiteY18" fmla="*/ 392675 h 1084232"/>
              <a:gd name="connsiteX19" fmla="*/ 455525 w 1667939"/>
              <a:gd name="connsiteY19" fmla="*/ 387228 h 1084232"/>
              <a:gd name="connsiteX20" fmla="*/ 474601 w 1667939"/>
              <a:gd name="connsiteY20" fmla="*/ 361978 h 1084232"/>
              <a:gd name="connsiteX21" fmla="*/ 371048 w 1667939"/>
              <a:gd name="connsiteY21" fmla="*/ 525279 h 1084232"/>
              <a:gd name="connsiteX22" fmla="*/ 472800 w 1667939"/>
              <a:gd name="connsiteY22" fmla="*/ 284342 h 1084232"/>
              <a:gd name="connsiteX23" fmla="*/ 521426 w 1667939"/>
              <a:gd name="connsiteY23" fmla="*/ 197784 h 1084232"/>
              <a:gd name="connsiteX24" fmla="*/ 504317 w 1667939"/>
              <a:gd name="connsiteY24" fmla="*/ 95163 h 1084232"/>
              <a:gd name="connsiteX25" fmla="*/ 353939 w 1667939"/>
              <a:gd name="connsiteY25" fmla="*/ 170121 h 1084232"/>
              <a:gd name="connsiteX26" fmla="*/ 196356 w 1667939"/>
              <a:gd name="connsiteY26" fmla="*/ 380717 h 1084232"/>
              <a:gd name="connsiteX27" fmla="*/ 213465 w 1667939"/>
              <a:gd name="connsiteY27" fmla="*/ 322714 h 1084232"/>
              <a:gd name="connsiteX28" fmla="*/ 240479 w 1667939"/>
              <a:gd name="connsiteY28" fmla="*/ 248648 h 1084232"/>
              <a:gd name="connsiteX29" fmla="*/ 265692 w 1667939"/>
              <a:gd name="connsiteY29" fmla="*/ 170121 h 1084232"/>
              <a:gd name="connsiteX30" fmla="*/ 276498 w 1667939"/>
              <a:gd name="connsiteY30" fmla="*/ 81777 h 1084232"/>
              <a:gd name="connsiteX31" fmla="*/ 249484 w 1667939"/>
              <a:gd name="connsiteY31" fmla="*/ 19312 h 1084232"/>
              <a:gd name="connsiteX32" fmla="*/ 166640 w 1667939"/>
              <a:gd name="connsiteY32" fmla="*/ 5927 h 1084232"/>
              <a:gd name="connsiteX33" fmla="*/ 97304 w 1667939"/>
              <a:gd name="connsiteY33" fmla="*/ 43406 h 1084232"/>
              <a:gd name="connsiteX34" fmla="*/ 66688 w 1667939"/>
              <a:gd name="connsiteY34" fmla="*/ 73746 h 1084232"/>
              <a:gd name="connsiteX35" fmla="*/ 66688 w 1667939"/>
              <a:gd name="connsiteY35" fmla="*/ 73746 h 1084232"/>
              <a:gd name="connsiteX36" fmla="*/ 57684 w 1667939"/>
              <a:gd name="connsiteY36" fmla="*/ 86239 h 1084232"/>
              <a:gd name="connsiteX37" fmla="*/ 50480 w 1667939"/>
              <a:gd name="connsiteY37" fmla="*/ 106763 h 1084232"/>
              <a:gd name="connsiteX38" fmla="*/ 19864 w 1667939"/>
              <a:gd name="connsiteY38" fmla="*/ 162982 h 1084232"/>
              <a:gd name="connsiteX39" fmla="*/ 26167 w 1667939"/>
              <a:gd name="connsiteY39" fmla="*/ 242402 h 1084232"/>
              <a:gd name="connsiteX40" fmla="*/ 55883 w 1667939"/>
              <a:gd name="connsiteY40" fmla="*/ 250433 h 1084232"/>
              <a:gd name="connsiteX41" fmla="*/ 60385 w 1667939"/>
              <a:gd name="connsiteY41" fmla="*/ 230801 h 1084232"/>
              <a:gd name="connsiteX42" fmla="*/ 67589 w 1667939"/>
              <a:gd name="connsiteY42" fmla="*/ 202245 h 1084232"/>
              <a:gd name="connsiteX43" fmla="*/ 140527 w 1667939"/>
              <a:gd name="connsiteY43" fmla="*/ 80885 h 1084232"/>
              <a:gd name="connsiteX44" fmla="*/ 190052 w 1667939"/>
              <a:gd name="connsiteY44" fmla="*/ 46083 h 1084232"/>
              <a:gd name="connsiteX45" fmla="*/ 214366 w 1667939"/>
              <a:gd name="connsiteY45" fmla="*/ 82670 h 1084232"/>
              <a:gd name="connsiteX46" fmla="*/ 214366 w 1667939"/>
              <a:gd name="connsiteY46" fmla="*/ 82670 h 1084232"/>
              <a:gd name="connsiteX47" fmla="*/ 208962 w 1667939"/>
              <a:gd name="connsiteY47" fmla="*/ 115687 h 1084232"/>
              <a:gd name="connsiteX48" fmla="*/ 208962 w 1667939"/>
              <a:gd name="connsiteY48" fmla="*/ 106763 h 1084232"/>
              <a:gd name="connsiteX49" fmla="*/ 98204 w 1667939"/>
              <a:gd name="connsiteY49" fmla="*/ 385179 h 1084232"/>
              <a:gd name="connsiteX50" fmla="*/ 42376 w 1667939"/>
              <a:gd name="connsiteY50" fmla="*/ 518140 h 1084232"/>
              <a:gd name="connsiteX51" fmla="*/ -847 w 1667939"/>
              <a:gd name="connsiteY51" fmla="*/ 664487 h 1084232"/>
              <a:gd name="connsiteX52" fmla="*/ 15362 w 1667939"/>
              <a:gd name="connsiteY52" fmla="*/ 709105 h 1084232"/>
              <a:gd name="connsiteX53" fmla="*/ 65788 w 1667939"/>
              <a:gd name="connsiteY53" fmla="*/ 706428 h 1084232"/>
              <a:gd name="connsiteX54" fmla="*/ 84698 w 1667939"/>
              <a:gd name="connsiteY54" fmla="*/ 657348 h 1084232"/>
              <a:gd name="connsiteX55" fmla="*/ 111712 w 1667939"/>
              <a:gd name="connsiteY55" fmla="*/ 588636 h 1084232"/>
              <a:gd name="connsiteX56" fmla="*/ 149532 w 1667939"/>
              <a:gd name="connsiteY56" fmla="*/ 520817 h 1084232"/>
              <a:gd name="connsiteX57" fmla="*/ 237778 w 1667939"/>
              <a:gd name="connsiteY57" fmla="*/ 382502 h 1084232"/>
              <a:gd name="connsiteX58" fmla="*/ 326925 w 1667939"/>
              <a:gd name="connsiteY58" fmla="*/ 254894 h 1084232"/>
              <a:gd name="connsiteX59" fmla="*/ 431379 w 1667939"/>
              <a:gd name="connsiteY59" fmla="*/ 143350 h 1084232"/>
              <a:gd name="connsiteX60" fmla="*/ 468298 w 1667939"/>
              <a:gd name="connsiteY60" fmla="*/ 125503 h 1084232"/>
              <a:gd name="connsiteX61" fmla="*/ 465597 w 1667939"/>
              <a:gd name="connsiteY61" fmla="*/ 148704 h 1084232"/>
              <a:gd name="connsiteX62" fmla="*/ 407967 w 1667939"/>
              <a:gd name="connsiteY62" fmla="*/ 269172 h 1084232"/>
              <a:gd name="connsiteX63" fmla="*/ 281901 w 1667939"/>
              <a:gd name="connsiteY63" fmla="*/ 555619 h 1084232"/>
              <a:gd name="connsiteX64" fmla="*/ 301711 w 1667939"/>
              <a:gd name="connsiteY64" fmla="*/ 649317 h 1084232"/>
              <a:gd name="connsiteX65" fmla="*/ 348536 w 1667939"/>
              <a:gd name="connsiteY65" fmla="*/ 627900 h 1084232"/>
              <a:gd name="connsiteX66" fmla="*/ 381853 w 1667939"/>
              <a:gd name="connsiteY66" fmla="*/ 570789 h 1084232"/>
              <a:gd name="connsiteX67" fmla="*/ 427777 w 1667939"/>
              <a:gd name="connsiteY67" fmla="*/ 494046 h 1084232"/>
              <a:gd name="connsiteX68" fmla="*/ 456592 w 1667939"/>
              <a:gd name="connsiteY68" fmla="*/ 449429 h 1084232"/>
              <a:gd name="connsiteX69" fmla="*/ 504317 w 1667939"/>
              <a:gd name="connsiteY69" fmla="*/ 387856 h 1084232"/>
              <a:gd name="connsiteX70" fmla="*/ 607871 w 1667939"/>
              <a:gd name="connsiteY70" fmla="*/ 263818 h 1084232"/>
              <a:gd name="connsiteX71" fmla="*/ 655596 w 1667939"/>
              <a:gd name="connsiteY71" fmla="*/ 235263 h 1084232"/>
              <a:gd name="connsiteX72" fmla="*/ 654695 w 1667939"/>
              <a:gd name="connsiteY72" fmla="*/ 280773 h 1084232"/>
              <a:gd name="connsiteX73" fmla="*/ 654695 w 1667939"/>
              <a:gd name="connsiteY73" fmla="*/ 280773 h 1084232"/>
              <a:gd name="connsiteX74" fmla="*/ 660998 w 1667939"/>
              <a:gd name="connsiteY74" fmla="*/ 268280 h 1084232"/>
              <a:gd name="connsiteX75" fmla="*/ 643890 w 1667939"/>
              <a:gd name="connsiteY75" fmla="*/ 314683 h 1084232"/>
              <a:gd name="connsiteX76" fmla="*/ 646592 w 1667939"/>
              <a:gd name="connsiteY76" fmla="*/ 303082 h 1084232"/>
              <a:gd name="connsiteX77" fmla="*/ 621378 w 1667939"/>
              <a:gd name="connsiteY77" fmla="*/ 349484 h 1084232"/>
              <a:gd name="connsiteX78" fmla="*/ 581758 w 1667939"/>
              <a:gd name="connsiteY78" fmla="*/ 434259 h 1084232"/>
              <a:gd name="connsiteX79" fmla="*/ 550241 w 1667939"/>
              <a:gd name="connsiteY79" fmla="*/ 511894 h 1084232"/>
              <a:gd name="connsiteX80" fmla="*/ 550241 w 1667939"/>
              <a:gd name="connsiteY80" fmla="*/ 511894 h 1084232"/>
              <a:gd name="connsiteX81" fmla="*/ 530431 w 1667939"/>
              <a:gd name="connsiteY81" fmla="*/ 556512 h 1084232"/>
              <a:gd name="connsiteX82" fmla="*/ 518724 w 1667939"/>
              <a:gd name="connsiteY82" fmla="*/ 598452 h 1084232"/>
              <a:gd name="connsiteX83" fmla="*/ 520151 w 1667939"/>
              <a:gd name="connsiteY83" fmla="*/ 598260 h 1084232"/>
              <a:gd name="connsiteX84" fmla="*/ 520391 w 1667939"/>
              <a:gd name="connsiteY84" fmla="*/ 598036 h 1084232"/>
              <a:gd name="connsiteX85" fmla="*/ 516023 w 1667939"/>
              <a:gd name="connsiteY85" fmla="*/ 613623 h 1084232"/>
              <a:gd name="connsiteX86" fmla="*/ 517792 w 1667939"/>
              <a:gd name="connsiteY86" fmla="*/ 601675 h 1084232"/>
              <a:gd name="connsiteX87" fmla="*/ 517824 w 1667939"/>
              <a:gd name="connsiteY87" fmla="*/ 601129 h 1084232"/>
              <a:gd name="connsiteX88" fmla="*/ 513322 w 1667939"/>
              <a:gd name="connsiteY88" fmla="*/ 621654 h 1084232"/>
              <a:gd name="connsiteX89" fmla="*/ 534933 w 1667939"/>
              <a:gd name="connsiteY89" fmla="*/ 842959 h 1084232"/>
              <a:gd name="connsiteX90" fmla="*/ 629482 w 1667939"/>
              <a:gd name="connsiteY90" fmla="*/ 878653 h 1084232"/>
              <a:gd name="connsiteX91" fmla="*/ 681709 w 1667939"/>
              <a:gd name="connsiteY91" fmla="*/ 852775 h 1084232"/>
              <a:gd name="connsiteX92" fmla="*/ 715026 w 1667939"/>
              <a:gd name="connsiteY92" fmla="*/ 806372 h 1084232"/>
              <a:gd name="connsiteX93" fmla="*/ 668203 w 1667939"/>
              <a:gd name="connsiteY93" fmla="*/ 816188 h 1084232"/>
              <a:gd name="connsiteX94" fmla="*/ 576355 w 1667939"/>
              <a:gd name="connsiteY94" fmla="*/ 816188 h 1084232"/>
              <a:gd name="connsiteX95" fmla="*/ 565549 w 1667939"/>
              <a:gd name="connsiteY95" fmla="*/ 739445 h 1084232"/>
              <a:gd name="connsiteX96" fmla="*/ 614174 w 1667939"/>
              <a:gd name="connsiteY96" fmla="*/ 597560 h 1084232"/>
              <a:gd name="connsiteX97" fmla="*/ 645691 w 1667939"/>
              <a:gd name="connsiteY97" fmla="*/ 523494 h 1084232"/>
              <a:gd name="connsiteX98" fmla="*/ 670904 w 1667939"/>
              <a:gd name="connsiteY98" fmla="*/ 460137 h 1084232"/>
              <a:gd name="connsiteX99" fmla="*/ 664601 w 1667939"/>
              <a:gd name="connsiteY99" fmla="*/ 466383 h 1084232"/>
              <a:gd name="connsiteX100" fmla="*/ 734838 w 1667939"/>
              <a:gd name="connsiteY100" fmla="*/ 251325 h 1084232"/>
              <a:gd name="connsiteX101" fmla="*/ 668203 w 1667939"/>
              <a:gd name="connsiteY101" fmla="*/ 186183 h 1084232"/>
              <a:gd name="connsiteX102" fmla="*/ 586260 w 1667939"/>
              <a:gd name="connsiteY102" fmla="*/ 229016 h 1084232"/>
              <a:gd name="connsiteX103" fmla="*/ 480904 w 1667939"/>
              <a:gd name="connsiteY103" fmla="*/ 349484 h 1084232"/>
              <a:gd name="connsiteX104" fmla="*/ 452918 w 1667939"/>
              <a:gd name="connsiteY104" fmla="*/ 390784 h 1084232"/>
              <a:gd name="connsiteX105" fmla="*/ 451669 w 1667939"/>
              <a:gd name="connsiteY105" fmla="*/ 392675 h 1084232"/>
              <a:gd name="connsiteX106" fmla="*/ 1022987 w 1667939"/>
              <a:gd name="connsiteY106" fmla="*/ 709997 h 1084232"/>
              <a:gd name="connsiteX107" fmla="*/ 1088722 w 1667939"/>
              <a:gd name="connsiteY107" fmla="*/ 659133 h 1084232"/>
              <a:gd name="connsiteX108" fmla="*/ 1142750 w 1667939"/>
              <a:gd name="connsiteY108" fmla="*/ 583282 h 1084232"/>
              <a:gd name="connsiteX109" fmla="*/ 1182371 w 1667939"/>
              <a:gd name="connsiteY109" fmla="*/ 508324 h 1084232"/>
              <a:gd name="connsiteX110" fmla="*/ 1207585 w 1667939"/>
              <a:gd name="connsiteY110" fmla="*/ 450321 h 1084232"/>
              <a:gd name="connsiteX111" fmla="*/ 1185073 w 1667939"/>
              <a:gd name="connsiteY111" fmla="*/ 454783 h 1084232"/>
              <a:gd name="connsiteX112" fmla="*/ 1151756 w 1667939"/>
              <a:gd name="connsiteY112" fmla="*/ 506540 h 1084232"/>
              <a:gd name="connsiteX113" fmla="*/ 1075215 w 1667939"/>
              <a:gd name="connsiteY113" fmla="*/ 614515 h 1084232"/>
              <a:gd name="connsiteX114" fmla="*/ 1040097 w 1667939"/>
              <a:gd name="connsiteY114" fmla="*/ 527956 h 1084232"/>
              <a:gd name="connsiteX115" fmla="*/ 1032893 w 1667939"/>
              <a:gd name="connsiteY115" fmla="*/ 544911 h 1084232"/>
              <a:gd name="connsiteX116" fmla="*/ 1070713 w 1667939"/>
              <a:gd name="connsiteY116" fmla="*/ 443182 h 1084232"/>
              <a:gd name="connsiteX117" fmla="*/ 1074315 w 1667939"/>
              <a:gd name="connsiteY117" fmla="*/ 386071 h 1084232"/>
              <a:gd name="connsiteX118" fmla="*/ 980666 w 1667939"/>
              <a:gd name="connsiteY118" fmla="*/ 410165 h 1084232"/>
              <a:gd name="connsiteX119" fmla="*/ 909529 w 1667939"/>
              <a:gd name="connsiteY119" fmla="*/ 326283 h 1084232"/>
              <a:gd name="connsiteX120" fmla="*/ 864506 w 1667939"/>
              <a:gd name="connsiteY120" fmla="*/ 347700 h 1084232"/>
              <a:gd name="connsiteX121" fmla="*/ 842893 w 1667939"/>
              <a:gd name="connsiteY121" fmla="*/ 360193 h 1084232"/>
              <a:gd name="connsiteX122" fmla="*/ 814979 w 1667939"/>
              <a:gd name="connsiteY122" fmla="*/ 391425 h 1084232"/>
              <a:gd name="connsiteX123" fmla="*/ 752846 w 1667939"/>
              <a:gd name="connsiteY123" fmla="*/ 544019 h 1084232"/>
              <a:gd name="connsiteX124" fmla="*/ 753748 w 1667939"/>
              <a:gd name="connsiteY124" fmla="*/ 621654 h 1084232"/>
              <a:gd name="connsiteX125" fmla="*/ 795170 w 1667939"/>
              <a:gd name="connsiteY125" fmla="*/ 665379 h 1084232"/>
              <a:gd name="connsiteX126" fmla="*/ 791568 w 1667939"/>
              <a:gd name="connsiteY126" fmla="*/ 662702 h 1084232"/>
              <a:gd name="connsiteX127" fmla="*/ 829386 w 1667939"/>
              <a:gd name="connsiteY127" fmla="*/ 657348 h 1084232"/>
              <a:gd name="connsiteX128" fmla="*/ 819482 w 1667939"/>
              <a:gd name="connsiteY128" fmla="*/ 663595 h 1084232"/>
              <a:gd name="connsiteX129" fmla="*/ 908628 w 1667939"/>
              <a:gd name="connsiteY129" fmla="*/ 582390 h 1084232"/>
              <a:gd name="connsiteX130" fmla="*/ 939244 w 1667939"/>
              <a:gd name="connsiteY130" fmla="*/ 532418 h 1084232"/>
              <a:gd name="connsiteX131" fmla="*/ 968960 w 1667939"/>
              <a:gd name="connsiteY131" fmla="*/ 490477 h 1084232"/>
              <a:gd name="connsiteX132" fmla="*/ 968060 w 1667939"/>
              <a:gd name="connsiteY132" fmla="*/ 504755 h 1084232"/>
              <a:gd name="connsiteX133" fmla="*/ 958154 w 1667939"/>
              <a:gd name="connsiteY133" fmla="*/ 663595 h 1084232"/>
              <a:gd name="connsiteX134" fmla="*/ 1022987 w 1667939"/>
              <a:gd name="connsiteY134" fmla="*/ 709997 h 1084232"/>
              <a:gd name="connsiteX135" fmla="*/ 829386 w 1667939"/>
              <a:gd name="connsiteY135" fmla="*/ 603807 h 1084232"/>
              <a:gd name="connsiteX136" fmla="*/ 832088 w 1667939"/>
              <a:gd name="connsiteY136" fmla="*/ 545803 h 1084232"/>
              <a:gd name="connsiteX137" fmla="*/ 895120 w 1667939"/>
              <a:gd name="connsiteY137" fmla="*/ 393210 h 1084232"/>
              <a:gd name="connsiteX138" fmla="*/ 823983 w 1667939"/>
              <a:gd name="connsiteY138" fmla="*/ 567220 h 1084232"/>
              <a:gd name="connsiteX139" fmla="*/ 865405 w 1667939"/>
              <a:gd name="connsiteY139" fmla="*/ 440505 h 1084232"/>
              <a:gd name="connsiteX140" fmla="*/ 927538 w 1667939"/>
              <a:gd name="connsiteY140" fmla="*/ 365547 h 1084232"/>
              <a:gd name="connsiteX141" fmla="*/ 950050 w 1667939"/>
              <a:gd name="connsiteY141" fmla="*/ 409273 h 1084232"/>
              <a:gd name="connsiteX142" fmla="*/ 940144 w 1667939"/>
              <a:gd name="connsiteY142" fmla="*/ 382502 h 1084232"/>
              <a:gd name="connsiteX143" fmla="*/ 953651 w 1667939"/>
              <a:gd name="connsiteY143" fmla="*/ 442290 h 1084232"/>
              <a:gd name="connsiteX144" fmla="*/ 949150 w 1667939"/>
              <a:gd name="connsiteY144" fmla="*/ 456568 h 1084232"/>
              <a:gd name="connsiteX145" fmla="*/ 936542 w 1667939"/>
              <a:gd name="connsiteY145" fmla="*/ 475307 h 1084232"/>
              <a:gd name="connsiteX146" fmla="*/ 913131 w 1667939"/>
              <a:gd name="connsiteY146" fmla="*/ 508324 h 1084232"/>
              <a:gd name="connsiteX147" fmla="*/ 864506 w 1667939"/>
              <a:gd name="connsiteY147" fmla="*/ 572574 h 1084232"/>
              <a:gd name="connsiteX148" fmla="*/ 829386 w 1667939"/>
              <a:gd name="connsiteY148" fmla="*/ 603807 h 1084232"/>
              <a:gd name="connsiteX149" fmla="*/ 969861 w 1667939"/>
              <a:gd name="connsiteY149" fmla="*/ 500293 h 1084232"/>
              <a:gd name="connsiteX150" fmla="*/ 973463 w 1667939"/>
              <a:gd name="connsiteY150" fmla="*/ 485123 h 1084232"/>
              <a:gd name="connsiteX151" fmla="*/ 977964 w 1667939"/>
              <a:gd name="connsiteY151" fmla="*/ 478877 h 1084232"/>
              <a:gd name="connsiteX152" fmla="*/ 969861 w 1667939"/>
              <a:gd name="connsiteY152" fmla="*/ 500293 h 1084232"/>
              <a:gd name="connsiteX153" fmla="*/ 1231897 w 1667939"/>
              <a:gd name="connsiteY153" fmla="*/ 1081218 h 1084232"/>
              <a:gd name="connsiteX154" fmla="*/ 1301233 w 1667939"/>
              <a:gd name="connsiteY154" fmla="*/ 1013399 h 1084232"/>
              <a:gd name="connsiteX155" fmla="*/ 1423698 w 1667939"/>
              <a:gd name="connsiteY155" fmla="*/ 704643 h 1084232"/>
              <a:gd name="connsiteX156" fmla="*/ 1441707 w 1667939"/>
              <a:gd name="connsiteY156" fmla="*/ 650209 h 1084232"/>
              <a:gd name="connsiteX157" fmla="*/ 1479527 w 1667939"/>
              <a:gd name="connsiteY157" fmla="*/ 617192 h 1084232"/>
              <a:gd name="connsiteX158" fmla="*/ 1562370 w 1667939"/>
              <a:gd name="connsiteY158" fmla="*/ 547588 h 1084232"/>
              <a:gd name="connsiteX159" fmla="*/ 1640711 w 1667939"/>
              <a:gd name="connsiteY159" fmla="*/ 486015 h 1084232"/>
              <a:gd name="connsiteX160" fmla="*/ 1666824 w 1667939"/>
              <a:gd name="connsiteY160" fmla="*/ 452106 h 1084232"/>
              <a:gd name="connsiteX161" fmla="*/ 1627203 w 1667939"/>
              <a:gd name="connsiteY161" fmla="*/ 459245 h 1084232"/>
              <a:gd name="connsiteX162" fmla="*/ 1580379 w 1667939"/>
              <a:gd name="connsiteY162" fmla="*/ 494939 h 1084232"/>
              <a:gd name="connsiteX163" fmla="*/ 1453413 w 1667939"/>
              <a:gd name="connsiteY163" fmla="*/ 597560 h 1084232"/>
              <a:gd name="connsiteX164" fmla="*/ 1522749 w 1667939"/>
              <a:gd name="connsiteY164" fmla="*/ 457460 h 1084232"/>
              <a:gd name="connsiteX165" fmla="*/ 1530854 w 1667939"/>
              <a:gd name="connsiteY165" fmla="*/ 429797 h 1084232"/>
              <a:gd name="connsiteX166" fmla="*/ 1472323 w 1667939"/>
              <a:gd name="connsiteY166" fmla="*/ 399457 h 1084232"/>
              <a:gd name="connsiteX167" fmla="*/ 1448011 w 1667939"/>
              <a:gd name="connsiteY167" fmla="*/ 424443 h 1084232"/>
              <a:gd name="connsiteX168" fmla="*/ 1399385 w 1667939"/>
              <a:gd name="connsiteY168" fmla="*/ 483338 h 1084232"/>
              <a:gd name="connsiteX169" fmla="*/ 1349859 w 1667939"/>
              <a:gd name="connsiteY169" fmla="*/ 541342 h 1084232"/>
              <a:gd name="connsiteX170" fmla="*/ 1356163 w 1667939"/>
              <a:gd name="connsiteY170" fmla="*/ 538664 h 1084232"/>
              <a:gd name="connsiteX171" fmla="*/ 1281422 w 1667939"/>
              <a:gd name="connsiteY171" fmla="*/ 599345 h 1084232"/>
              <a:gd name="connsiteX172" fmla="*/ 1227394 w 1667939"/>
              <a:gd name="connsiteY172" fmla="*/ 630577 h 1084232"/>
              <a:gd name="connsiteX173" fmla="*/ 1270617 w 1667939"/>
              <a:gd name="connsiteY173" fmla="*/ 444967 h 1084232"/>
              <a:gd name="connsiteX174" fmla="*/ 1232797 w 1667939"/>
              <a:gd name="connsiteY174" fmla="*/ 530633 h 1084232"/>
              <a:gd name="connsiteX175" fmla="*/ 1285925 w 1667939"/>
              <a:gd name="connsiteY175" fmla="*/ 403026 h 1084232"/>
              <a:gd name="connsiteX176" fmla="*/ 1284124 w 1667939"/>
              <a:gd name="connsiteY176" fmla="*/ 413734 h 1084232"/>
              <a:gd name="connsiteX177" fmla="*/ 1297632 w 1667939"/>
              <a:gd name="connsiteY177" fmla="*/ 384287 h 1084232"/>
              <a:gd name="connsiteX178" fmla="*/ 1294929 w 1667939"/>
              <a:gd name="connsiteY178" fmla="*/ 385179 h 1084232"/>
              <a:gd name="connsiteX179" fmla="*/ 1303934 w 1667939"/>
              <a:gd name="connsiteY179" fmla="*/ 374471 h 1084232"/>
              <a:gd name="connsiteX180" fmla="*/ 1283225 w 1667939"/>
              <a:gd name="connsiteY180" fmla="*/ 346807 h 1084232"/>
              <a:gd name="connsiteX181" fmla="*/ 1226495 w 1667939"/>
              <a:gd name="connsiteY181" fmla="*/ 370901 h 1084232"/>
              <a:gd name="connsiteX182" fmla="*/ 1219291 w 1667939"/>
              <a:gd name="connsiteY182" fmla="*/ 382502 h 1084232"/>
              <a:gd name="connsiteX183" fmla="*/ 1208484 w 1667939"/>
              <a:gd name="connsiteY183" fmla="*/ 394995 h 1084232"/>
              <a:gd name="connsiteX184" fmla="*/ 1185972 w 1667939"/>
              <a:gd name="connsiteY184" fmla="*/ 449429 h 1084232"/>
              <a:gd name="connsiteX185" fmla="*/ 1156257 w 1667939"/>
              <a:gd name="connsiteY185" fmla="*/ 547588 h 1084232"/>
              <a:gd name="connsiteX186" fmla="*/ 1158058 w 1667939"/>
              <a:gd name="connsiteY186" fmla="*/ 545803 h 1084232"/>
              <a:gd name="connsiteX187" fmla="*/ 1154456 w 1667939"/>
              <a:gd name="connsiteY187" fmla="*/ 565435 h 1084232"/>
              <a:gd name="connsiteX188" fmla="*/ 1153557 w 1667939"/>
              <a:gd name="connsiteY188" fmla="*/ 559189 h 1084232"/>
              <a:gd name="connsiteX189" fmla="*/ 1141850 w 1667939"/>
              <a:gd name="connsiteY189" fmla="*/ 621654 h 1084232"/>
              <a:gd name="connsiteX190" fmla="*/ 1172467 w 1667939"/>
              <a:gd name="connsiteY190" fmla="*/ 670733 h 1084232"/>
              <a:gd name="connsiteX191" fmla="*/ 1201281 w 1667939"/>
              <a:gd name="connsiteY191" fmla="*/ 675195 h 1084232"/>
              <a:gd name="connsiteX192" fmla="*/ 1215689 w 1667939"/>
              <a:gd name="connsiteY192" fmla="*/ 668056 h 1084232"/>
              <a:gd name="connsiteX193" fmla="*/ 1221092 w 1667939"/>
              <a:gd name="connsiteY193" fmla="*/ 666272 h 1084232"/>
              <a:gd name="connsiteX194" fmla="*/ 1219291 w 1667939"/>
              <a:gd name="connsiteY194" fmla="*/ 668056 h 1084232"/>
              <a:gd name="connsiteX195" fmla="*/ 1258011 w 1667939"/>
              <a:gd name="connsiteY195" fmla="*/ 652886 h 1084232"/>
              <a:gd name="connsiteX196" fmla="*/ 1325546 w 1667939"/>
              <a:gd name="connsiteY196" fmla="*/ 602022 h 1084232"/>
              <a:gd name="connsiteX197" fmla="*/ 1384977 w 1667939"/>
              <a:gd name="connsiteY197" fmla="*/ 543126 h 1084232"/>
              <a:gd name="connsiteX198" fmla="*/ 1424597 w 1667939"/>
              <a:gd name="connsiteY198" fmla="*/ 498508 h 1084232"/>
              <a:gd name="connsiteX199" fmla="*/ 1401186 w 1667939"/>
              <a:gd name="connsiteY199" fmla="*/ 573467 h 1084232"/>
              <a:gd name="connsiteX200" fmla="*/ 1371469 w 1667939"/>
              <a:gd name="connsiteY200" fmla="*/ 666272 h 1084232"/>
              <a:gd name="connsiteX201" fmla="*/ 1312940 w 1667939"/>
              <a:gd name="connsiteY201" fmla="*/ 724275 h 1084232"/>
              <a:gd name="connsiteX202" fmla="*/ 1241803 w 1667939"/>
              <a:gd name="connsiteY202" fmla="*/ 792094 h 1084232"/>
              <a:gd name="connsiteX203" fmla="*/ 1154456 w 1667939"/>
              <a:gd name="connsiteY203" fmla="*/ 899177 h 1084232"/>
              <a:gd name="connsiteX204" fmla="*/ 1122039 w 1667939"/>
              <a:gd name="connsiteY204" fmla="*/ 1038385 h 1084232"/>
              <a:gd name="connsiteX205" fmla="*/ 1231897 w 1667939"/>
              <a:gd name="connsiteY205" fmla="*/ 1081218 h 1084232"/>
              <a:gd name="connsiteX206" fmla="*/ 1167062 w 1667939"/>
              <a:gd name="connsiteY206" fmla="*/ 970566 h 1084232"/>
              <a:gd name="connsiteX207" fmla="*/ 1247206 w 1667939"/>
              <a:gd name="connsiteY207" fmla="*/ 842066 h 1084232"/>
              <a:gd name="connsiteX208" fmla="*/ 1349859 w 1667939"/>
              <a:gd name="connsiteY208" fmla="*/ 730522 h 1084232"/>
              <a:gd name="connsiteX209" fmla="*/ 1279621 w 1667939"/>
              <a:gd name="connsiteY209" fmla="*/ 915240 h 1084232"/>
              <a:gd name="connsiteX210" fmla="*/ 1279621 w 1667939"/>
              <a:gd name="connsiteY210" fmla="*/ 916132 h 1084232"/>
              <a:gd name="connsiteX211" fmla="*/ 1276019 w 1667939"/>
              <a:gd name="connsiteY211" fmla="*/ 923271 h 1084232"/>
              <a:gd name="connsiteX212" fmla="*/ 1276019 w 1667939"/>
              <a:gd name="connsiteY212" fmla="*/ 924163 h 1084232"/>
              <a:gd name="connsiteX213" fmla="*/ 1275120 w 1667939"/>
              <a:gd name="connsiteY213" fmla="*/ 925056 h 1084232"/>
              <a:gd name="connsiteX214" fmla="*/ 1274219 w 1667939"/>
              <a:gd name="connsiteY214" fmla="*/ 927733 h 1084232"/>
              <a:gd name="connsiteX215" fmla="*/ 1242703 w 1667939"/>
              <a:gd name="connsiteY215" fmla="*/ 988413 h 1084232"/>
              <a:gd name="connsiteX216" fmla="*/ 1200381 w 1667939"/>
              <a:gd name="connsiteY216" fmla="*/ 1036600 h 1084232"/>
              <a:gd name="connsiteX217" fmla="*/ 1167062 w 1667939"/>
              <a:gd name="connsiteY217" fmla="*/ 970566 h 1084232"/>
              <a:gd name="connsiteX218" fmla="*/ 1346257 w 1667939"/>
              <a:gd name="connsiteY218" fmla="*/ 844743 h 1084232"/>
              <a:gd name="connsiteX219" fmla="*/ 1353460 w 1667939"/>
              <a:gd name="connsiteY219" fmla="*/ 822434 h 1084232"/>
              <a:gd name="connsiteX220" fmla="*/ 1362465 w 1667939"/>
              <a:gd name="connsiteY220" fmla="*/ 790309 h 1084232"/>
              <a:gd name="connsiteX221" fmla="*/ 1362465 w 1667939"/>
              <a:gd name="connsiteY221" fmla="*/ 805480 h 1084232"/>
              <a:gd name="connsiteX222" fmla="*/ 1346257 w 1667939"/>
              <a:gd name="connsiteY222" fmla="*/ 844743 h 1084232"/>
              <a:gd name="connsiteX223" fmla="*/ 1320143 w 1667939"/>
              <a:gd name="connsiteY223" fmla="*/ 932194 h 1084232"/>
              <a:gd name="connsiteX224" fmla="*/ 1331850 w 1667939"/>
              <a:gd name="connsiteY224" fmla="*/ 902747 h 1084232"/>
              <a:gd name="connsiteX225" fmla="*/ 1348058 w 1667939"/>
              <a:gd name="connsiteY225" fmla="*/ 869729 h 1084232"/>
              <a:gd name="connsiteX226" fmla="*/ 1328248 w 1667939"/>
              <a:gd name="connsiteY226" fmla="*/ 917917 h 1084232"/>
              <a:gd name="connsiteX227" fmla="*/ 1320143 w 1667939"/>
              <a:gd name="connsiteY227" fmla="*/ 932194 h 108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</a:cxnLst>
            <a:rect l="l" t="t" r="r" b="b"/>
            <a:pathLst>
              <a:path w="1667939" h="1084232">
                <a:moveTo>
                  <a:pt x="389056" y="489585"/>
                </a:moveTo>
                <a:cubicBezTo>
                  <a:pt x="391758" y="490477"/>
                  <a:pt x="425076" y="435151"/>
                  <a:pt x="437682" y="413734"/>
                </a:cubicBezTo>
                <a:cubicBezTo>
                  <a:pt x="414270" y="451213"/>
                  <a:pt x="389056" y="489585"/>
                  <a:pt x="389056" y="489585"/>
                </a:cubicBezTo>
                <a:close/>
                <a:moveTo>
                  <a:pt x="517824" y="636824"/>
                </a:moveTo>
                <a:cubicBezTo>
                  <a:pt x="526828" y="607376"/>
                  <a:pt x="534033" y="577928"/>
                  <a:pt x="548440" y="548480"/>
                </a:cubicBezTo>
                <a:cubicBezTo>
                  <a:pt x="556544" y="532418"/>
                  <a:pt x="563748" y="515463"/>
                  <a:pt x="570951" y="498508"/>
                </a:cubicBezTo>
                <a:cubicBezTo>
                  <a:pt x="576355" y="485123"/>
                  <a:pt x="579957" y="461029"/>
                  <a:pt x="588961" y="450321"/>
                </a:cubicBezTo>
                <a:cubicBezTo>
                  <a:pt x="591662" y="451213"/>
                  <a:pt x="591662" y="453890"/>
                  <a:pt x="588961" y="459245"/>
                </a:cubicBezTo>
                <a:cubicBezTo>
                  <a:pt x="582658" y="491370"/>
                  <a:pt x="564648" y="527064"/>
                  <a:pt x="550241" y="557404"/>
                </a:cubicBezTo>
                <a:cubicBezTo>
                  <a:pt x="538535" y="583282"/>
                  <a:pt x="526828" y="610053"/>
                  <a:pt x="517824" y="636824"/>
                </a:cubicBezTo>
                <a:close/>
                <a:moveTo>
                  <a:pt x="200828" y="150593"/>
                </a:moveTo>
                <a:lnTo>
                  <a:pt x="198099" y="160973"/>
                </a:lnTo>
                <a:cubicBezTo>
                  <a:pt x="187758" y="199407"/>
                  <a:pt x="174895" y="237717"/>
                  <a:pt x="156735" y="274526"/>
                </a:cubicBezTo>
                <a:cubicBezTo>
                  <a:pt x="137825" y="312898"/>
                  <a:pt x="120716" y="352162"/>
                  <a:pt x="104508" y="392318"/>
                </a:cubicBezTo>
                <a:cubicBezTo>
                  <a:pt x="118915" y="354839"/>
                  <a:pt x="133323" y="318252"/>
                  <a:pt x="149532" y="281665"/>
                </a:cubicBezTo>
                <a:cubicBezTo>
                  <a:pt x="162138" y="252218"/>
                  <a:pt x="172044" y="220985"/>
                  <a:pt x="184650" y="191537"/>
                </a:cubicBezTo>
                <a:cubicBezTo>
                  <a:pt x="190052" y="179044"/>
                  <a:pt x="196356" y="164766"/>
                  <a:pt x="200859" y="150489"/>
                </a:cubicBezTo>
                <a:lnTo>
                  <a:pt x="200828" y="150593"/>
                </a:lnTo>
                <a:close/>
                <a:moveTo>
                  <a:pt x="451669" y="392675"/>
                </a:moveTo>
                <a:lnTo>
                  <a:pt x="455525" y="387228"/>
                </a:lnTo>
                <a:cubicBezTo>
                  <a:pt x="461795" y="378635"/>
                  <a:pt x="468599" y="370306"/>
                  <a:pt x="474601" y="361978"/>
                </a:cubicBezTo>
                <a:cubicBezTo>
                  <a:pt x="436781" y="414627"/>
                  <a:pt x="403464" y="469953"/>
                  <a:pt x="371048" y="525279"/>
                </a:cubicBezTo>
                <a:cubicBezTo>
                  <a:pt x="396261" y="441397"/>
                  <a:pt x="437682" y="363762"/>
                  <a:pt x="472800" y="284342"/>
                </a:cubicBezTo>
                <a:cubicBezTo>
                  <a:pt x="486308" y="254894"/>
                  <a:pt x="508820" y="228124"/>
                  <a:pt x="521426" y="197784"/>
                </a:cubicBezTo>
                <a:cubicBezTo>
                  <a:pt x="534933" y="164766"/>
                  <a:pt x="526828" y="122826"/>
                  <a:pt x="504317" y="95163"/>
                </a:cubicBezTo>
                <a:cubicBezTo>
                  <a:pt x="454791" y="35374"/>
                  <a:pt x="383654" y="138888"/>
                  <a:pt x="353939" y="170121"/>
                </a:cubicBezTo>
                <a:cubicBezTo>
                  <a:pt x="293607" y="233478"/>
                  <a:pt x="243181" y="308436"/>
                  <a:pt x="196356" y="380717"/>
                </a:cubicBezTo>
                <a:cubicBezTo>
                  <a:pt x="202659" y="361085"/>
                  <a:pt x="206261" y="342346"/>
                  <a:pt x="213465" y="322714"/>
                </a:cubicBezTo>
                <a:cubicBezTo>
                  <a:pt x="222470" y="297728"/>
                  <a:pt x="232375" y="273634"/>
                  <a:pt x="240479" y="248648"/>
                </a:cubicBezTo>
                <a:cubicBezTo>
                  <a:pt x="249484" y="222770"/>
                  <a:pt x="257588" y="195999"/>
                  <a:pt x="265692" y="170121"/>
                </a:cubicBezTo>
                <a:cubicBezTo>
                  <a:pt x="273796" y="144242"/>
                  <a:pt x="282802" y="109440"/>
                  <a:pt x="276498" y="81777"/>
                </a:cubicBezTo>
                <a:cubicBezTo>
                  <a:pt x="271996" y="62145"/>
                  <a:pt x="263892" y="34482"/>
                  <a:pt x="249484" y="19312"/>
                </a:cubicBezTo>
                <a:cubicBezTo>
                  <a:pt x="226972" y="-4782"/>
                  <a:pt x="195456" y="-2997"/>
                  <a:pt x="166640" y="5927"/>
                </a:cubicBezTo>
                <a:cubicBezTo>
                  <a:pt x="140527" y="13958"/>
                  <a:pt x="118015" y="26451"/>
                  <a:pt x="97304" y="43406"/>
                </a:cubicBezTo>
                <a:cubicBezTo>
                  <a:pt x="86499" y="53222"/>
                  <a:pt x="76593" y="63038"/>
                  <a:pt x="66688" y="73746"/>
                </a:cubicBezTo>
                <a:lnTo>
                  <a:pt x="66688" y="73746"/>
                </a:lnTo>
                <a:lnTo>
                  <a:pt x="57684" y="86239"/>
                </a:lnTo>
                <a:cubicBezTo>
                  <a:pt x="52281" y="93378"/>
                  <a:pt x="53181" y="100517"/>
                  <a:pt x="50480" y="106763"/>
                </a:cubicBezTo>
                <a:cubicBezTo>
                  <a:pt x="41475" y="126395"/>
                  <a:pt x="26167" y="141565"/>
                  <a:pt x="19864" y="162982"/>
                </a:cubicBezTo>
                <a:cubicBezTo>
                  <a:pt x="13561" y="187075"/>
                  <a:pt x="11760" y="220985"/>
                  <a:pt x="26167" y="242402"/>
                </a:cubicBezTo>
                <a:cubicBezTo>
                  <a:pt x="33371" y="252218"/>
                  <a:pt x="45077" y="259356"/>
                  <a:pt x="55883" y="250433"/>
                </a:cubicBezTo>
                <a:cubicBezTo>
                  <a:pt x="62186" y="244186"/>
                  <a:pt x="59485" y="237940"/>
                  <a:pt x="60385" y="230801"/>
                </a:cubicBezTo>
                <a:cubicBezTo>
                  <a:pt x="61286" y="225447"/>
                  <a:pt x="63987" y="211169"/>
                  <a:pt x="67589" y="202245"/>
                </a:cubicBezTo>
                <a:cubicBezTo>
                  <a:pt x="83798" y="158520"/>
                  <a:pt x="108110" y="114794"/>
                  <a:pt x="140527" y="80885"/>
                </a:cubicBezTo>
                <a:cubicBezTo>
                  <a:pt x="154034" y="65715"/>
                  <a:pt x="170243" y="51437"/>
                  <a:pt x="190052" y="46083"/>
                </a:cubicBezTo>
                <a:cubicBezTo>
                  <a:pt x="217067" y="39836"/>
                  <a:pt x="217968" y="61253"/>
                  <a:pt x="214366" y="82670"/>
                </a:cubicBezTo>
                <a:lnTo>
                  <a:pt x="214366" y="82670"/>
                </a:lnTo>
                <a:lnTo>
                  <a:pt x="208962" y="115687"/>
                </a:lnTo>
                <a:lnTo>
                  <a:pt x="208962" y="106763"/>
                </a:lnTo>
                <a:cubicBezTo>
                  <a:pt x="182849" y="203138"/>
                  <a:pt x="132423" y="292374"/>
                  <a:pt x="98204" y="385179"/>
                </a:cubicBezTo>
                <a:cubicBezTo>
                  <a:pt x="81096" y="430689"/>
                  <a:pt x="61286" y="473522"/>
                  <a:pt x="42376" y="518140"/>
                </a:cubicBezTo>
                <a:cubicBezTo>
                  <a:pt x="23466" y="562758"/>
                  <a:pt x="1854" y="615407"/>
                  <a:pt x="-847" y="664487"/>
                </a:cubicBezTo>
                <a:cubicBezTo>
                  <a:pt x="-1747" y="681442"/>
                  <a:pt x="1854" y="698397"/>
                  <a:pt x="15362" y="709105"/>
                </a:cubicBezTo>
                <a:cubicBezTo>
                  <a:pt x="30669" y="721598"/>
                  <a:pt x="54081" y="722490"/>
                  <a:pt x="65788" y="706428"/>
                </a:cubicBezTo>
                <a:cubicBezTo>
                  <a:pt x="74792" y="693935"/>
                  <a:pt x="79295" y="671626"/>
                  <a:pt x="84698" y="657348"/>
                </a:cubicBezTo>
                <a:cubicBezTo>
                  <a:pt x="93702" y="634147"/>
                  <a:pt x="101807" y="610945"/>
                  <a:pt x="111712" y="588636"/>
                </a:cubicBezTo>
                <a:cubicBezTo>
                  <a:pt x="120716" y="564543"/>
                  <a:pt x="136025" y="543126"/>
                  <a:pt x="149532" y="520817"/>
                </a:cubicBezTo>
                <a:cubicBezTo>
                  <a:pt x="178347" y="474415"/>
                  <a:pt x="207162" y="428012"/>
                  <a:pt x="237778" y="382502"/>
                </a:cubicBezTo>
                <a:cubicBezTo>
                  <a:pt x="266593" y="338776"/>
                  <a:pt x="295408" y="295943"/>
                  <a:pt x="326925" y="254894"/>
                </a:cubicBezTo>
                <a:cubicBezTo>
                  <a:pt x="358441" y="214738"/>
                  <a:pt x="389957" y="173690"/>
                  <a:pt x="431379" y="143350"/>
                </a:cubicBezTo>
                <a:cubicBezTo>
                  <a:pt x="437682" y="138888"/>
                  <a:pt x="459293" y="121933"/>
                  <a:pt x="468298" y="125503"/>
                </a:cubicBezTo>
                <a:cubicBezTo>
                  <a:pt x="475502" y="128180"/>
                  <a:pt x="468298" y="141565"/>
                  <a:pt x="465597" y="148704"/>
                </a:cubicBezTo>
                <a:cubicBezTo>
                  <a:pt x="450289" y="189752"/>
                  <a:pt x="430478" y="231693"/>
                  <a:pt x="407967" y="269172"/>
                </a:cubicBezTo>
                <a:cubicBezTo>
                  <a:pt x="355740" y="356623"/>
                  <a:pt x="301711" y="454783"/>
                  <a:pt x="281901" y="555619"/>
                </a:cubicBezTo>
                <a:cubicBezTo>
                  <a:pt x="274697" y="589529"/>
                  <a:pt x="274697" y="623438"/>
                  <a:pt x="301711" y="649317"/>
                </a:cubicBezTo>
                <a:cubicBezTo>
                  <a:pt x="329626" y="675195"/>
                  <a:pt x="339531" y="652886"/>
                  <a:pt x="348536" y="627900"/>
                </a:cubicBezTo>
                <a:cubicBezTo>
                  <a:pt x="355740" y="607376"/>
                  <a:pt x="371048" y="589529"/>
                  <a:pt x="381853" y="570789"/>
                </a:cubicBezTo>
                <a:cubicBezTo>
                  <a:pt x="397161" y="545803"/>
                  <a:pt x="411568" y="519925"/>
                  <a:pt x="427777" y="494046"/>
                </a:cubicBezTo>
                <a:cubicBezTo>
                  <a:pt x="437682" y="479769"/>
                  <a:pt x="444886" y="460137"/>
                  <a:pt x="456592" y="449429"/>
                </a:cubicBezTo>
                <a:cubicBezTo>
                  <a:pt x="475502" y="430689"/>
                  <a:pt x="489009" y="409273"/>
                  <a:pt x="504317" y="387856"/>
                </a:cubicBezTo>
                <a:cubicBezTo>
                  <a:pt x="535834" y="343238"/>
                  <a:pt x="567350" y="300405"/>
                  <a:pt x="607871" y="263818"/>
                </a:cubicBezTo>
                <a:cubicBezTo>
                  <a:pt x="617776" y="254894"/>
                  <a:pt x="640288" y="231693"/>
                  <a:pt x="655596" y="235263"/>
                </a:cubicBezTo>
                <a:cubicBezTo>
                  <a:pt x="674506" y="239725"/>
                  <a:pt x="653795" y="269172"/>
                  <a:pt x="654695" y="280773"/>
                </a:cubicBezTo>
                <a:lnTo>
                  <a:pt x="654695" y="280773"/>
                </a:lnTo>
                <a:lnTo>
                  <a:pt x="660998" y="268280"/>
                </a:lnTo>
                <a:cubicBezTo>
                  <a:pt x="655596" y="284342"/>
                  <a:pt x="650193" y="299512"/>
                  <a:pt x="643890" y="314683"/>
                </a:cubicBezTo>
                <a:cubicBezTo>
                  <a:pt x="642990" y="313790"/>
                  <a:pt x="646592" y="303082"/>
                  <a:pt x="646592" y="303082"/>
                </a:cubicBezTo>
                <a:cubicBezTo>
                  <a:pt x="642990" y="302190"/>
                  <a:pt x="624080" y="345023"/>
                  <a:pt x="621378" y="349484"/>
                </a:cubicBezTo>
                <a:cubicBezTo>
                  <a:pt x="607871" y="377148"/>
                  <a:pt x="591662" y="404811"/>
                  <a:pt x="581758" y="434259"/>
                </a:cubicBezTo>
                <a:cubicBezTo>
                  <a:pt x="571852" y="461029"/>
                  <a:pt x="561947" y="486015"/>
                  <a:pt x="550241" y="511894"/>
                </a:cubicBezTo>
                <a:lnTo>
                  <a:pt x="550241" y="511894"/>
                </a:lnTo>
                <a:lnTo>
                  <a:pt x="530431" y="556512"/>
                </a:lnTo>
                <a:cubicBezTo>
                  <a:pt x="526828" y="566328"/>
                  <a:pt x="516023" y="587744"/>
                  <a:pt x="518724" y="598452"/>
                </a:cubicBezTo>
                <a:cubicBezTo>
                  <a:pt x="519265" y="598452"/>
                  <a:pt x="519805" y="598452"/>
                  <a:pt x="520151" y="598260"/>
                </a:cubicBezTo>
                <a:lnTo>
                  <a:pt x="520391" y="598036"/>
                </a:lnTo>
                <a:lnTo>
                  <a:pt x="516023" y="613623"/>
                </a:lnTo>
                <a:cubicBezTo>
                  <a:pt x="516824" y="610450"/>
                  <a:pt x="517624" y="603751"/>
                  <a:pt x="517792" y="601675"/>
                </a:cubicBezTo>
                <a:lnTo>
                  <a:pt x="517824" y="601129"/>
                </a:lnTo>
                <a:cubicBezTo>
                  <a:pt x="514222" y="603807"/>
                  <a:pt x="513322" y="621654"/>
                  <a:pt x="513322" y="621654"/>
                </a:cubicBezTo>
                <a:cubicBezTo>
                  <a:pt x="491711" y="696612"/>
                  <a:pt x="482705" y="776032"/>
                  <a:pt x="534933" y="842959"/>
                </a:cubicBezTo>
                <a:cubicBezTo>
                  <a:pt x="560146" y="875084"/>
                  <a:pt x="589861" y="889361"/>
                  <a:pt x="629482" y="878653"/>
                </a:cubicBezTo>
                <a:cubicBezTo>
                  <a:pt x="648392" y="874191"/>
                  <a:pt x="666402" y="865268"/>
                  <a:pt x="681709" y="852775"/>
                </a:cubicBezTo>
                <a:cubicBezTo>
                  <a:pt x="690715" y="844743"/>
                  <a:pt x="718628" y="820650"/>
                  <a:pt x="715026" y="806372"/>
                </a:cubicBezTo>
                <a:cubicBezTo>
                  <a:pt x="712326" y="792094"/>
                  <a:pt x="677207" y="813511"/>
                  <a:pt x="668203" y="816188"/>
                </a:cubicBezTo>
                <a:cubicBezTo>
                  <a:pt x="642990" y="825112"/>
                  <a:pt x="601568" y="829573"/>
                  <a:pt x="576355" y="816188"/>
                </a:cubicBezTo>
                <a:cubicBezTo>
                  <a:pt x="550241" y="801910"/>
                  <a:pt x="560146" y="762646"/>
                  <a:pt x="565549" y="739445"/>
                </a:cubicBezTo>
                <a:cubicBezTo>
                  <a:pt x="576355" y="691258"/>
                  <a:pt x="595264" y="643963"/>
                  <a:pt x="614174" y="597560"/>
                </a:cubicBezTo>
                <a:cubicBezTo>
                  <a:pt x="624980" y="573467"/>
                  <a:pt x="634885" y="548480"/>
                  <a:pt x="645691" y="523494"/>
                </a:cubicBezTo>
                <a:cubicBezTo>
                  <a:pt x="648392" y="518140"/>
                  <a:pt x="671805" y="460137"/>
                  <a:pt x="670904" y="460137"/>
                </a:cubicBezTo>
                <a:cubicBezTo>
                  <a:pt x="669103" y="460137"/>
                  <a:pt x="666402" y="462814"/>
                  <a:pt x="664601" y="466383"/>
                </a:cubicBezTo>
                <a:cubicBezTo>
                  <a:pt x="696117" y="401241"/>
                  <a:pt x="749245" y="328960"/>
                  <a:pt x="734838" y="251325"/>
                </a:cubicBezTo>
                <a:cubicBezTo>
                  <a:pt x="728534" y="218308"/>
                  <a:pt x="705122" y="185291"/>
                  <a:pt x="668203" y="186183"/>
                </a:cubicBezTo>
                <a:cubicBezTo>
                  <a:pt x="636686" y="186183"/>
                  <a:pt x="607871" y="209384"/>
                  <a:pt x="586260" y="229016"/>
                </a:cubicBezTo>
                <a:cubicBezTo>
                  <a:pt x="545738" y="264710"/>
                  <a:pt x="512421" y="306651"/>
                  <a:pt x="480904" y="349484"/>
                </a:cubicBezTo>
                <a:cubicBezTo>
                  <a:pt x="477773" y="353364"/>
                  <a:pt x="466470" y="370064"/>
                  <a:pt x="452918" y="390784"/>
                </a:cubicBezTo>
                <a:lnTo>
                  <a:pt x="451669" y="392675"/>
                </a:lnTo>
                <a:close/>
                <a:moveTo>
                  <a:pt x="1022987" y="709997"/>
                </a:moveTo>
                <a:cubicBezTo>
                  <a:pt x="1050002" y="705535"/>
                  <a:pt x="1072514" y="679657"/>
                  <a:pt x="1088722" y="659133"/>
                </a:cubicBezTo>
                <a:cubicBezTo>
                  <a:pt x="1108533" y="635932"/>
                  <a:pt x="1125642" y="610053"/>
                  <a:pt x="1142750" y="583282"/>
                </a:cubicBezTo>
                <a:cubicBezTo>
                  <a:pt x="1157159" y="559189"/>
                  <a:pt x="1170666" y="535095"/>
                  <a:pt x="1182371" y="508324"/>
                </a:cubicBezTo>
                <a:cubicBezTo>
                  <a:pt x="1189574" y="491370"/>
                  <a:pt x="1209386" y="470845"/>
                  <a:pt x="1207585" y="450321"/>
                </a:cubicBezTo>
                <a:cubicBezTo>
                  <a:pt x="1206683" y="430689"/>
                  <a:pt x="1190476" y="447644"/>
                  <a:pt x="1185073" y="454783"/>
                </a:cubicBezTo>
                <a:cubicBezTo>
                  <a:pt x="1173366" y="471738"/>
                  <a:pt x="1162561" y="489585"/>
                  <a:pt x="1151756" y="506540"/>
                </a:cubicBezTo>
                <a:cubicBezTo>
                  <a:pt x="1127443" y="543126"/>
                  <a:pt x="1103131" y="579713"/>
                  <a:pt x="1075215" y="614515"/>
                </a:cubicBezTo>
                <a:cubicBezTo>
                  <a:pt x="982467" y="727844"/>
                  <a:pt x="1047300" y="526171"/>
                  <a:pt x="1040097" y="527956"/>
                </a:cubicBezTo>
                <a:cubicBezTo>
                  <a:pt x="1036495" y="528849"/>
                  <a:pt x="1033793" y="542234"/>
                  <a:pt x="1032893" y="544911"/>
                </a:cubicBezTo>
                <a:cubicBezTo>
                  <a:pt x="1040097" y="512786"/>
                  <a:pt x="1053604" y="474415"/>
                  <a:pt x="1070713" y="443182"/>
                </a:cubicBezTo>
                <a:cubicBezTo>
                  <a:pt x="1080619" y="423550"/>
                  <a:pt x="1092324" y="407488"/>
                  <a:pt x="1074315" y="386071"/>
                </a:cubicBezTo>
                <a:cubicBezTo>
                  <a:pt x="1040998" y="345915"/>
                  <a:pt x="1002277" y="382502"/>
                  <a:pt x="980666" y="410165"/>
                </a:cubicBezTo>
                <a:cubicBezTo>
                  <a:pt x="971662" y="376255"/>
                  <a:pt x="953651" y="326283"/>
                  <a:pt x="909529" y="326283"/>
                </a:cubicBezTo>
                <a:cubicBezTo>
                  <a:pt x="889718" y="326283"/>
                  <a:pt x="878013" y="336099"/>
                  <a:pt x="864506" y="347700"/>
                </a:cubicBezTo>
                <a:cubicBezTo>
                  <a:pt x="856401" y="353054"/>
                  <a:pt x="850097" y="353946"/>
                  <a:pt x="842893" y="360193"/>
                </a:cubicBezTo>
                <a:cubicBezTo>
                  <a:pt x="831187" y="368224"/>
                  <a:pt x="823084" y="380717"/>
                  <a:pt x="814979" y="391425"/>
                </a:cubicBezTo>
                <a:cubicBezTo>
                  <a:pt x="784362" y="436043"/>
                  <a:pt x="762752" y="492262"/>
                  <a:pt x="752846" y="544019"/>
                </a:cubicBezTo>
                <a:cubicBezTo>
                  <a:pt x="748345" y="569005"/>
                  <a:pt x="746544" y="596668"/>
                  <a:pt x="753748" y="621654"/>
                </a:cubicBezTo>
                <a:cubicBezTo>
                  <a:pt x="758249" y="635932"/>
                  <a:pt x="774459" y="668056"/>
                  <a:pt x="795170" y="665379"/>
                </a:cubicBezTo>
                <a:cubicBezTo>
                  <a:pt x="796069" y="665379"/>
                  <a:pt x="794268" y="664487"/>
                  <a:pt x="791568" y="662702"/>
                </a:cubicBezTo>
                <a:cubicBezTo>
                  <a:pt x="804174" y="666272"/>
                  <a:pt x="818581" y="664487"/>
                  <a:pt x="829386" y="657348"/>
                </a:cubicBezTo>
                <a:cubicBezTo>
                  <a:pt x="830287" y="659133"/>
                  <a:pt x="819482" y="663595"/>
                  <a:pt x="819482" y="663595"/>
                </a:cubicBezTo>
                <a:cubicBezTo>
                  <a:pt x="829386" y="678765"/>
                  <a:pt x="903225" y="590421"/>
                  <a:pt x="908628" y="582390"/>
                </a:cubicBezTo>
                <a:cubicBezTo>
                  <a:pt x="920334" y="566328"/>
                  <a:pt x="928439" y="549373"/>
                  <a:pt x="939244" y="532418"/>
                </a:cubicBezTo>
                <a:cubicBezTo>
                  <a:pt x="947349" y="519925"/>
                  <a:pt x="959955" y="503862"/>
                  <a:pt x="968960" y="490477"/>
                </a:cubicBezTo>
                <a:cubicBezTo>
                  <a:pt x="968060" y="496724"/>
                  <a:pt x="968060" y="504755"/>
                  <a:pt x="968060" y="504755"/>
                </a:cubicBezTo>
                <a:cubicBezTo>
                  <a:pt x="951850" y="555619"/>
                  <a:pt x="936542" y="610945"/>
                  <a:pt x="958154" y="663595"/>
                </a:cubicBezTo>
                <a:cubicBezTo>
                  <a:pt x="968060" y="690365"/>
                  <a:pt x="992373" y="715351"/>
                  <a:pt x="1022987" y="709997"/>
                </a:cubicBezTo>
                <a:close/>
                <a:moveTo>
                  <a:pt x="829386" y="603807"/>
                </a:moveTo>
                <a:cubicBezTo>
                  <a:pt x="815880" y="599345"/>
                  <a:pt x="830287" y="552942"/>
                  <a:pt x="832088" y="545803"/>
                </a:cubicBezTo>
                <a:cubicBezTo>
                  <a:pt x="834790" y="533310"/>
                  <a:pt x="882514" y="395887"/>
                  <a:pt x="895120" y="393210"/>
                </a:cubicBezTo>
                <a:cubicBezTo>
                  <a:pt x="878913" y="392318"/>
                  <a:pt x="826686" y="553835"/>
                  <a:pt x="823983" y="567220"/>
                </a:cubicBezTo>
                <a:cubicBezTo>
                  <a:pt x="831187" y="523494"/>
                  <a:pt x="847396" y="480661"/>
                  <a:pt x="865405" y="440505"/>
                </a:cubicBezTo>
                <a:cubicBezTo>
                  <a:pt x="875311" y="419981"/>
                  <a:pt x="897823" y="365547"/>
                  <a:pt x="927538" y="365547"/>
                </a:cubicBezTo>
                <a:cubicBezTo>
                  <a:pt x="943746" y="365547"/>
                  <a:pt x="947349" y="398564"/>
                  <a:pt x="950050" y="409273"/>
                </a:cubicBezTo>
                <a:cubicBezTo>
                  <a:pt x="949150" y="407488"/>
                  <a:pt x="941045" y="381609"/>
                  <a:pt x="940144" y="382502"/>
                </a:cubicBezTo>
                <a:cubicBezTo>
                  <a:pt x="935643" y="386071"/>
                  <a:pt x="953651" y="435151"/>
                  <a:pt x="953651" y="442290"/>
                </a:cubicBezTo>
                <a:cubicBezTo>
                  <a:pt x="953651" y="449429"/>
                  <a:pt x="953651" y="449429"/>
                  <a:pt x="949150" y="456568"/>
                </a:cubicBezTo>
                <a:cubicBezTo>
                  <a:pt x="944647" y="462814"/>
                  <a:pt x="940144" y="469061"/>
                  <a:pt x="936542" y="475307"/>
                </a:cubicBezTo>
                <a:lnTo>
                  <a:pt x="913131" y="508324"/>
                </a:lnTo>
                <a:cubicBezTo>
                  <a:pt x="897823" y="530633"/>
                  <a:pt x="881615" y="552050"/>
                  <a:pt x="864506" y="572574"/>
                </a:cubicBezTo>
                <a:cubicBezTo>
                  <a:pt x="860003" y="578820"/>
                  <a:pt x="838392" y="606484"/>
                  <a:pt x="829386" y="603807"/>
                </a:cubicBezTo>
                <a:close/>
                <a:moveTo>
                  <a:pt x="969861" y="500293"/>
                </a:moveTo>
                <a:cubicBezTo>
                  <a:pt x="969861" y="500293"/>
                  <a:pt x="972561" y="487800"/>
                  <a:pt x="973463" y="485123"/>
                </a:cubicBezTo>
                <a:lnTo>
                  <a:pt x="977964" y="478877"/>
                </a:lnTo>
                <a:lnTo>
                  <a:pt x="969861" y="500293"/>
                </a:lnTo>
                <a:close/>
                <a:moveTo>
                  <a:pt x="1231897" y="1081218"/>
                </a:moveTo>
                <a:cubicBezTo>
                  <a:pt x="1268816" y="1072295"/>
                  <a:pt x="1283225" y="1041955"/>
                  <a:pt x="1301233" y="1013399"/>
                </a:cubicBezTo>
                <a:cubicBezTo>
                  <a:pt x="1358863" y="918809"/>
                  <a:pt x="1390379" y="809049"/>
                  <a:pt x="1423698" y="704643"/>
                </a:cubicBezTo>
                <a:cubicBezTo>
                  <a:pt x="1429101" y="689473"/>
                  <a:pt x="1432702" y="662702"/>
                  <a:pt x="1441707" y="650209"/>
                </a:cubicBezTo>
                <a:cubicBezTo>
                  <a:pt x="1450711" y="637716"/>
                  <a:pt x="1468721" y="627008"/>
                  <a:pt x="1479527" y="617192"/>
                </a:cubicBezTo>
                <a:cubicBezTo>
                  <a:pt x="1506540" y="593098"/>
                  <a:pt x="1534456" y="569897"/>
                  <a:pt x="1562370" y="547588"/>
                </a:cubicBezTo>
                <a:lnTo>
                  <a:pt x="1640711" y="486015"/>
                </a:lnTo>
                <a:cubicBezTo>
                  <a:pt x="1652417" y="477092"/>
                  <a:pt x="1668625" y="469061"/>
                  <a:pt x="1666824" y="452106"/>
                </a:cubicBezTo>
                <a:cubicBezTo>
                  <a:pt x="1664122" y="423550"/>
                  <a:pt x="1636208" y="451213"/>
                  <a:pt x="1627203" y="459245"/>
                </a:cubicBezTo>
                <a:cubicBezTo>
                  <a:pt x="1611895" y="471738"/>
                  <a:pt x="1595687" y="482446"/>
                  <a:pt x="1580379" y="494939"/>
                </a:cubicBezTo>
                <a:cubicBezTo>
                  <a:pt x="1536257" y="527956"/>
                  <a:pt x="1494835" y="562758"/>
                  <a:pt x="1453413" y="597560"/>
                </a:cubicBezTo>
                <a:cubicBezTo>
                  <a:pt x="1470522" y="549373"/>
                  <a:pt x="1495734" y="501186"/>
                  <a:pt x="1522749" y="457460"/>
                </a:cubicBezTo>
                <a:cubicBezTo>
                  <a:pt x="1528152" y="448536"/>
                  <a:pt x="1532655" y="440505"/>
                  <a:pt x="1530854" y="429797"/>
                </a:cubicBezTo>
                <a:cubicBezTo>
                  <a:pt x="1526351" y="405703"/>
                  <a:pt x="1493934" y="395887"/>
                  <a:pt x="1472323" y="399457"/>
                </a:cubicBezTo>
                <a:cubicBezTo>
                  <a:pt x="1453413" y="403026"/>
                  <a:pt x="1451612" y="411950"/>
                  <a:pt x="1448011" y="424443"/>
                </a:cubicBezTo>
                <a:cubicBezTo>
                  <a:pt x="1440807" y="446752"/>
                  <a:pt x="1414692" y="466383"/>
                  <a:pt x="1399385" y="483338"/>
                </a:cubicBezTo>
                <a:cubicBezTo>
                  <a:pt x="1393081" y="490477"/>
                  <a:pt x="1350760" y="541342"/>
                  <a:pt x="1349859" y="541342"/>
                </a:cubicBezTo>
                <a:cubicBezTo>
                  <a:pt x="1352561" y="541342"/>
                  <a:pt x="1354362" y="539557"/>
                  <a:pt x="1356163" y="538664"/>
                </a:cubicBezTo>
                <a:cubicBezTo>
                  <a:pt x="1336351" y="559189"/>
                  <a:pt x="1305737" y="580605"/>
                  <a:pt x="1281422" y="599345"/>
                </a:cubicBezTo>
                <a:cubicBezTo>
                  <a:pt x="1271518" y="607376"/>
                  <a:pt x="1242703" y="635932"/>
                  <a:pt x="1227394" y="630577"/>
                </a:cubicBezTo>
                <a:cubicBezTo>
                  <a:pt x="1184172" y="617192"/>
                  <a:pt x="1273319" y="445859"/>
                  <a:pt x="1270617" y="444967"/>
                </a:cubicBezTo>
                <a:cubicBezTo>
                  <a:pt x="1267916" y="444074"/>
                  <a:pt x="1239101" y="514571"/>
                  <a:pt x="1232797" y="530633"/>
                </a:cubicBezTo>
                <a:cubicBezTo>
                  <a:pt x="1247206" y="486908"/>
                  <a:pt x="1266116" y="444074"/>
                  <a:pt x="1285925" y="403026"/>
                </a:cubicBezTo>
                <a:cubicBezTo>
                  <a:pt x="1285026" y="406596"/>
                  <a:pt x="1282323" y="413734"/>
                  <a:pt x="1284124" y="413734"/>
                </a:cubicBezTo>
                <a:cubicBezTo>
                  <a:pt x="1286827" y="414627"/>
                  <a:pt x="1300332" y="385179"/>
                  <a:pt x="1297632" y="384287"/>
                </a:cubicBezTo>
                <a:cubicBezTo>
                  <a:pt x="1296730" y="384287"/>
                  <a:pt x="1295831" y="385179"/>
                  <a:pt x="1294929" y="385179"/>
                </a:cubicBezTo>
                <a:cubicBezTo>
                  <a:pt x="1297632" y="381609"/>
                  <a:pt x="1302133" y="379825"/>
                  <a:pt x="1303934" y="374471"/>
                </a:cubicBezTo>
                <a:cubicBezTo>
                  <a:pt x="1306636" y="362870"/>
                  <a:pt x="1293129" y="350377"/>
                  <a:pt x="1283225" y="346807"/>
                </a:cubicBezTo>
                <a:cubicBezTo>
                  <a:pt x="1261613" y="337884"/>
                  <a:pt x="1236399" y="350377"/>
                  <a:pt x="1226495" y="370901"/>
                </a:cubicBezTo>
                <a:cubicBezTo>
                  <a:pt x="1223792" y="374471"/>
                  <a:pt x="1221092" y="380717"/>
                  <a:pt x="1219291" y="382502"/>
                </a:cubicBezTo>
                <a:cubicBezTo>
                  <a:pt x="1216589" y="387856"/>
                  <a:pt x="1212086" y="389641"/>
                  <a:pt x="1208484" y="394995"/>
                </a:cubicBezTo>
                <a:cubicBezTo>
                  <a:pt x="1198580" y="411950"/>
                  <a:pt x="1193178" y="431581"/>
                  <a:pt x="1185972" y="449429"/>
                </a:cubicBezTo>
                <a:cubicBezTo>
                  <a:pt x="1183272" y="457460"/>
                  <a:pt x="1151756" y="546696"/>
                  <a:pt x="1156257" y="547588"/>
                </a:cubicBezTo>
                <a:lnTo>
                  <a:pt x="1158058" y="545803"/>
                </a:lnTo>
                <a:cubicBezTo>
                  <a:pt x="1156257" y="552050"/>
                  <a:pt x="1155358" y="559189"/>
                  <a:pt x="1154456" y="565435"/>
                </a:cubicBezTo>
                <a:cubicBezTo>
                  <a:pt x="1152655" y="564543"/>
                  <a:pt x="1155358" y="559189"/>
                  <a:pt x="1153557" y="559189"/>
                </a:cubicBezTo>
                <a:cubicBezTo>
                  <a:pt x="1144551" y="558296"/>
                  <a:pt x="1140949" y="615407"/>
                  <a:pt x="1141850" y="621654"/>
                </a:cubicBezTo>
                <a:cubicBezTo>
                  <a:pt x="1143651" y="639501"/>
                  <a:pt x="1155358" y="661810"/>
                  <a:pt x="1172467" y="670733"/>
                </a:cubicBezTo>
                <a:cubicBezTo>
                  <a:pt x="1180570" y="675195"/>
                  <a:pt x="1191375" y="676980"/>
                  <a:pt x="1201281" y="675195"/>
                </a:cubicBezTo>
                <a:cubicBezTo>
                  <a:pt x="1204882" y="675195"/>
                  <a:pt x="1221992" y="668056"/>
                  <a:pt x="1215689" y="668056"/>
                </a:cubicBezTo>
                <a:lnTo>
                  <a:pt x="1221092" y="666272"/>
                </a:lnTo>
                <a:lnTo>
                  <a:pt x="1219291" y="668056"/>
                </a:lnTo>
                <a:cubicBezTo>
                  <a:pt x="1220191" y="668949"/>
                  <a:pt x="1252608" y="654671"/>
                  <a:pt x="1258011" y="652886"/>
                </a:cubicBezTo>
                <a:cubicBezTo>
                  <a:pt x="1284124" y="642178"/>
                  <a:pt x="1306636" y="621654"/>
                  <a:pt x="1325546" y="602022"/>
                </a:cubicBezTo>
                <a:lnTo>
                  <a:pt x="1384977" y="543126"/>
                </a:lnTo>
                <a:cubicBezTo>
                  <a:pt x="1398484" y="529741"/>
                  <a:pt x="1410191" y="509217"/>
                  <a:pt x="1424597" y="498508"/>
                </a:cubicBezTo>
                <a:cubicBezTo>
                  <a:pt x="1416493" y="523494"/>
                  <a:pt x="1408390" y="548480"/>
                  <a:pt x="1401186" y="573467"/>
                </a:cubicBezTo>
                <a:cubicBezTo>
                  <a:pt x="1391280" y="602914"/>
                  <a:pt x="1385878" y="639501"/>
                  <a:pt x="1371469" y="666272"/>
                </a:cubicBezTo>
                <a:cubicBezTo>
                  <a:pt x="1359764" y="687688"/>
                  <a:pt x="1330049" y="707320"/>
                  <a:pt x="1312940" y="724275"/>
                </a:cubicBezTo>
                <a:cubicBezTo>
                  <a:pt x="1288627" y="746584"/>
                  <a:pt x="1264315" y="768893"/>
                  <a:pt x="1241803" y="792094"/>
                </a:cubicBezTo>
                <a:cubicBezTo>
                  <a:pt x="1210285" y="825112"/>
                  <a:pt x="1182371" y="862590"/>
                  <a:pt x="1154456" y="899177"/>
                </a:cubicBezTo>
                <a:cubicBezTo>
                  <a:pt x="1125642" y="937549"/>
                  <a:pt x="1086022" y="991982"/>
                  <a:pt x="1122039" y="1038385"/>
                </a:cubicBezTo>
                <a:cubicBezTo>
                  <a:pt x="1146352" y="1071402"/>
                  <a:pt x="1191375" y="1091926"/>
                  <a:pt x="1231897" y="1081218"/>
                </a:cubicBezTo>
                <a:close/>
                <a:moveTo>
                  <a:pt x="1167062" y="970566"/>
                </a:moveTo>
                <a:cubicBezTo>
                  <a:pt x="1180570" y="922378"/>
                  <a:pt x="1216589" y="880438"/>
                  <a:pt x="1247206" y="842066"/>
                </a:cubicBezTo>
                <a:cubicBezTo>
                  <a:pt x="1278722" y="801910"/>
                  <a:pt x="1312039" y="765323"/>
                  <a:pt x="1349859" y="730522"/>
                </a:cubicBezTo>
                <a:cubicBezTo>
                  <a:pt x="1328248" y="792094"/>
                  <a:pt x="1306636" y="854559"/>
                  <a:pt x="1279621" y="915240"/>
                </a:cubicBezTo>
                <a:lnTo>
                  <a:pt x="1279621" y="916132"/>
                </a:lnTo>
                <a:lnTo>
                  <a:pt x="1276019" y="923271"/>
                </a:lnTo>
                <a:lnTo>
                  <a:pt x="1276019" y="924163"/>
                </a:lnTo>
                <a:cubicBezTo>
                  <a:pt x="1275120" y="924163"/>
                  <a:pt x="1275120" y="925056"/>
                  <a:pt x="1275120" y="925056"/>
                </a:cubicBezTo>
                <a:cubicBezTo>
                  <a:pt x="1275120" y="925948"/>
                  <a:pt x="1274219" y="927733"/>
                  <a:pt x="1274219" y="927733"/>
                </a:cubicBezTo>
                <a:cubicBezTo>
                  <a:pt x="1265214" y="948257"/>
                  <a:pt x="1254409" y="968781"/>
                  <a:pt x="1242703" y="988413"/>
                </a:cubicBezTo>
                <a:cubicBezTo>
                  <a:pt x="1232797" y="1004475"/>
                  <a:pt x="1219291" y="1030354"/>
                  <a:pt x="1200381" y="1036600"/>
                </a:cubicBezTo>
                <a:cubicBezTo>
                  <a:pt x="1164362" y="1049093"/>
                  <a:pt x="1161660" y="990198"/>
                  <a:pt x="1167062" y="970566"/>
                </a:cubicBezTo>
                <a:close/>
                <a:moveTo>
                  <a:pt x="1346257" y="844743"/>
                </a:moveTo>
                <a:cubicBezTo>
                  <a:pt x="1348058" y="836712"/>
                  <a:pt x="1349859" y="827788"/>
                  <a:pt x="1353460" y="822434"/>
                </a:cubicBezTo>
                <a:cubicBezTo>
                  <a:pt x="1357062" y="814403"/>
                  <a:pt x="1364266" y="800125"/>
                  <a:pt x="1362465" y="790309"/>
                </a:cubicBezTo>
                <a:cubicBezTo>
                  <a:pt x="1363366" y="794771"/>
                  <a:pt x="1364266" y="801018"/>
                  <a:pt x="1362465" y="805480"/>
                </a:cubicBezTo>
                <a:lnTo>
                  <a:pt x="1346257" y="844743"/>
                </a:lnTo>
                <a:close/>
                <a:moveTo>
                  <a:pt x="1320143" y="932194"/>
                </a:moveTo>
                <a:cubicBezTo>
                  <a:pt x="1323745" y="922378"/>
                  <a:pt x="1327347" y="911670"/>
                  <a:pt x="1331850" y="902747"/>
                </a:cubicBezTo>
                <a:cubicBezTo>
                  <a:pt x="1335452" y="892038"/>
                  <a:pt x="1341754" y="880438"/>
                  <a:pt x="1348058" y="869729"/>
                </a:cubicBezTo>
                <a:cubicBezTo>
                  <a:pt x="1342655" y="885792"/>
                  <a:pt x="1338152" y="901854"/>
                  <a:pt x="1328248" y="917917"/>
                </a:cubicBezTo>
                <a:lnTo>
                  <a:pt x="1320143" y="932194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 w="14968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F99ACDDF-C152-6543-9713-F78090B953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678232" y="2535706"/>
            <a:ext cx="596035" cy="322852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291A2B5D-6031-2C49-9AE6-9394346C411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46032" y="2488793"/>
            <a:ext cx="552874" cy="40953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5B141109-D40E-534F-A2CE-9F182F9B5AE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606952" y="2453218"/>
            <a:ext cx="825419" cy="40534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02B4FFE0-6795-924B-9A02-7404053E27D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6964" y="4681588"/>
            <a:ext cx="1025808" cy="37759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5B2CAF99-8554-7D48-AEE1-A390D766CAC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503764" y="4697400"/>
            <a:ext cx="832609" cy="338460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D4AD5828-7603-D74E-9CE2-EF68AD2BDDB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646032" y="4645994"/>
            <a:ext cx="1082207" cy="374882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3C4FEE6D-67E4-C344-AF21-B854B628766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501661" y="4645994"/>
            <a:ext cx="1140266" cy="374882"/>
          </a:xfrm>
          <a:prstGeom prst="rect">
            <a:avLst/>
          </a:prstGeom>
        </p:spPr>
      </p:pic>
      <p:graphicFrame>
        <p:nvGraphicFramePr>
          <p:cNvPr id="27" name="Tabla 26">
            <a:extLst>
              <a:ext uri="{FF2B5EF4-FFF2-40B4-BE49-F238E27FC236}">
                <a16:creationId xmlns:a16="http://schemas.microsoft.com/office/drawing/2014/main" id="{961F35A6-9E24-7F48-846D-C764619E46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592351"/>
              </p:ext>
            </p:extLst>
          </p:nvPr>
        </p:nvGraphicFramePr>
        <p:xfrm>
          <a:off x="444840" y="775174"/>
          <a:ext cx="2337041" cy="146076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33863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33863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33863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33863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33863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33863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33863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7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85" marR="43385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Mon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85" marR="43385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Tue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85" marR="43385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Wed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85" marR="43385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Thu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85" marR="43385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Fri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85" marR="43385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85" marR="43385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55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</a:t>
                      </a:r>
                      <a:endParaRPr lang="es-ES" sz="6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31</a:t>
                      </a:r>
                      <a:endParaRPr lang="es-ES" sz="6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s-ES" sz="600" b="1" dirty="0">
                        <a:solidFill>
                          <a:schemeClr val="accent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55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55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14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15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16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17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18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55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19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1"/>
                          </a:solidFill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  <a:endParaRPr lang="es-ES" sz="600" b="1" dirty="0">
                        <a:solidFill>
                          <a:schemeClr val="accent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21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22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23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24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25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55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26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27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28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29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30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31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s-ES" sz="6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5881" marR="158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30" name="Tabla 29">
            <a:extLst>
              <a:ext uri="{FF2B5EF4-FFF2-40B4-BE49-F238E27FC236}">
                <a16:creationId xmlns:a16="http://schemas.microsoft.com/office/drawing/2014/main" id="{3D9F9FED-AFAA-3240-BFD8-5740A261A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508461"/>
              </p:ext>
            </p:extLst>
          </p:nvPr>
        </p:nvGraphicFramePr>
        <p:xfrm>
          <a:off x="3432175" y="744420"/>
          <a:ext cx="2334318" cy="146562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3347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3347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3347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3347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3347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3347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3347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77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34" marR="43334" marT="43334" marB="433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Mon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34" marR="43334" marT="43334" marB="433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Tue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34" marR="43334" marT="43334" marB="433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Wed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34" marR="43334" marT="43334" marB="433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Thu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34" marR="43334" marT="43334" marB="433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Fri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34" marR="43334" marT="43334" marB="433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334" marR="43334" marT="43334" marB="433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567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26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27</a:t>
                      </a:r>
                      <a:endParaRPr lang="es-ES" sz="6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28</a:t>
                      </a:r>
                      <a:endParaRPr lang="es-ES" sz="60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29</a:t>
                      </a:r>
                      <a:endParaRPr lang="es-ES" sz="60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30</a:t>
                      </a:r>
                      <a:endParaRPr lang="es-ES" sz="60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31</a:t>
                      </a:r>
                      <a:endParaRPr lang="es-ES" sz="6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567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5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6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7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8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567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10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11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12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13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b="1" dirty="0">
                          <a:solidFill>
                            <a:schemeClr val="accent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14</a:t>
                      </a:r>
                      <a:endParaRPr lang="es-ES" sz="600" b="1" dirty="0">
                        <a:solidFill>
                          <a:schemeClr val="accent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15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567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16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b="1" dirty="0">
                          <a:solidFill>
                            <a:schemeClr val="accent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17</a:t>
                      </a:r>
                      <a:endParaRPr lang="es-ES" sz="600" b="1" dirty="0">
                        <a:solidFill>
                          <a:schemeClr val="accent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18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19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20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21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22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567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23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24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25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26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27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28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29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667" marR="2166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31" name="Tabla 30">
            <a:extLst>
              <a:ext uri="{FF2B5EF4-FFF2-40B4-BE49-F238E27FC236}">
                <a16:creationId xmlns:a16="http://schemas.microsoft.com/office/drawing/2014/main" id="{076BEE2D-789F-8045-8919-5983BE7E5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104690"/>
              </p:ext>
            </p:extLst>
          </p:nvPr>
        </p:nvGraphicFramePr>
        <p:xfrm>
          <a:off x="6453473" y="744420"/>
          <a:ext cx="2306353" cy="14948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29479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29479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29479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29479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29479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29479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29479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41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815" marR="42815" marT="42815" marB="4281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815" marR="42815" marT="42815" marB="4281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815" marR="42815" marT="42815" marB="4281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815" marR="42815" marT="42815" marB="4281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815" marR="42815" marT="42815" marB="4281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815" marR="42815" marT="42815" marB="4281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815" marR="42815" marT="42815" marB="4281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6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6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6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6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621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07" marR="2140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32" name="Tabla 31">
            <a:extLst>
              <a:ext uri="{FF2B5EF4-FFF2-40B4-BE49-F238E27FC236}">
                <a16:creationId xmlns:a16="http://schemas.microsoft.com/office/drawing/2014/main" id="{AF95F319-0600-5F4C-8242-22C7EFDAAD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440344"/>
              </p:ext>
            </p:extLst>
          </p:nvPr>
        </p:nvGraphicFramePr>
        <p:xfrm>
          <a:off x="9438082" y="744420"/>
          <a:ext cx="2311008" cy="149761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3014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3014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3014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3014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3014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3014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3014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42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01" marR="42901" marT="42901" marB="429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01" marR="42901" marT="42901" marB="429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01" marR="42901" marT="42901" marB="429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01" marR="42901" marT="42901" marB="429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01" marR="42901" marT="42901" marB="429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01" marR="42901" marT="42901" marB="429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901" marR="42901" marT="42901" marB="4290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62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62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600" b="1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62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600" b="1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62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62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451" marR="2145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33" name="Tabla 32">
            <a:extLst>
              <a:ext uri="{FF2B5EF4-FFF2-40B4-BE49-F238E27FC236}">
                <a16:creationId xmlns:a16="http://schemas.microsoft.com/office/drawing/2014/main" id="{55BBFEAE-1F1F-8144-A21D-3DE952FFDE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726344"/>
              </p:ext>
            </p:extLst>
          </p:nvPr>
        </p:nvGraphicFramePr>
        <p:xfrm>
          <a:off x="442913" y="2941520"/>
          <a:ext cx="2339974" cy="146664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34282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73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13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13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13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13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13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  <a:tr h="213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06353"/>
                  </a:ext>
                </a:extLst>
              </a:tr>
            </a:tbl>
          </a:graphicData>
        </a:graphic>
      </p:graphicFrame>
      <p:graphicFrame>
        <p:nvGraphicFramePr>
          <p:cNvPr id="34" name="Tabla 33">
            <a:extLst>
              <a:ext uri="{FF2B5EF4-FFF2-40B4-BE49-F238E27FC236}">
                <a16:creationId xmlns:a16="http://schemas.microsoft.com/office/drawing/2014/main" id="{42CB8E24-5C47-F540-855C-0DEA35892F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174065"/>
              </p:ext>
            </p:extLst>
          </p:nvPr>
        </p:nvGraphicFramePr>
        <p:xfrm>
          <a:off x="3432175" y="2941520"/>
          <a:ext cx="2297624" cy="14895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28232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41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61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61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61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61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6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61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35" name="Tabla 34">
            <a:extLst>
              <a:ext uri="{FF2B5EF4-FFF2-40B4-BE49-F238E27FC236}">
                <a16:creationId xmlns:a16="http://schemas.microsoft.com/office/drawing/2014/main" id="{C88D1976-A193-214D-BEB8-6464081E7D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593495"/>
              </p:ext>
            </p:extLst>
          </p:nvPr>
        </p:nvGraphicFramePr>
        <p:xfrm>
          <a:off x="6462203" y="2941520"/>
          <a:ext cx="2285850" cy="1482383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26550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26550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26550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26550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26550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26550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26550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405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434" marR="42434" marT="42434" marB="424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434" marR="42434" marT="42434" marB="424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434" marR="42434" marT="42434" marB="424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434" marR="42434" marT="42434" marB="424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434" marR="42434" marT="42434" marB="424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434" marR="42434" marT="42434" marB="424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434" marR="42434" marT="42434" marB="4243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59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59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59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59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59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217" marR="212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36" name="Tabla 35">
            <a:extLst>
              <a:ext uri="{FF2B5EF4-FFF2-40B4-BE49-F238E27FC236}">
                <a16:creationId xmlns:a16="http://schemas.microsoft.com/office/drawing/2014/main" id="{ED693673-6B15-C749-A3D9-6D10CD11FD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041807"/>
              </p:ext>
            </p:extLst>
          </p:nvPr>
        </p:nvGraphicFramePr>
        <p:xfrm>
          <a:off x="9438082" y="2941520"/>
          <a:ext cx="2297624" cy="145500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28232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68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295214"/>
                  </a:ext>
                </a:extLst>
              </a:tr>
            </a:tbl>
          </a:graphicData>
        </a:graphic>
      </p:graphicFrame>
      <p:graphicFrame>
        <p:nvGraphicFramePr>
          <p:cNvPr id="37" name="Tabla 36">
            <a:extLst>
              <a:ext uri="{FF2B5EF4-FFF2-40B4-BE49-F238E27FC236}">
                <a16:creationId xmlns:a16="http://schemas.microsoft.com/office/drawing/2014/main" id="{B18C594C-3A15-8D4E-BDE7-893C37981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413763"/>
              </p:ext>
            </p:extLst>
          </p:nvPr>
        </p:nvGraphicFramePr>
        <p:xfrm>
          <a:off x="442913" y="5112876"/>
          <a:ext cx="2339974" cy="151515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34282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34282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43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3439" marR="43439" marT="43439" marB="4343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66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66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6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66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66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66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720" marR="2172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38" name="Tabla 37">
            <a:extLst>
              <a:ext uri="{FF2B5EF4-FFF2-40B4-BE49-F238E27FC236}">
                <a16:creationId xmlns:a16="http://schemas.microsoft.com/office/drawing/2014/main" id="{FF090D26-66A8-834B-AC03-4DDEB1194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954688"/>
              </p:ext>
            </p:extLst>
          </p:nvPr>
        </p:nvGraphicFramePr>
        <p:xfrm>
          <a:off x="3432175" y="5112876"/>
          <a:ext cx="2297624" cy="14895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28232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41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61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61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61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6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61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61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4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600" b="1" dirty="0">
                        <a:solidFill>
                          <a:schemeClr val="accent4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39" name="Tabla 38">
            <a:extLst>
              <a:ext uri="{FF2B5EF4-FFF2-40B4-BE49-F238E27FC236}">
                <a16:creationId xmlns:a16="http://schemas.microsoft.com/office/drawing/2014/main" id="{2A7494F5-7312-F141-8FF5-CCF5B9423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684090"/>
              </p:ext>
            </p:extLst>
          </p:nvPr>
        </p:nvGraphicFramePr>
        <p:xfrm>
          <a:off x="6462203" y="5102108"/>
          <a:ext cx="2297624" cy="148951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28232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28232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41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653" marR="42653" marT="42653" marB="4265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61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61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6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61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61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6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61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6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6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6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6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26" marR="2132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40" name="Tabla 39">
            <a:extLst>
              <a:ext uri="{FF2B5EF4-FFF2-40B4-BE49-F238E27FC236}">
                <a16:creationId xmlns:a16="http://schemas.microsoft.com/office/drawing/2014/main" id="{C1EF6ADD-055E-374D-BCF1-3106516740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130150"/>
              </p:ext>
            </p:extLst>
          </p:nvPr>
        </p:nvGraphicFramePr>
        <p:xfrm>
          <a:off x="9444038" y="5112876"/>
          <a:ext cx="2305051" cy="149401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29293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329293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329293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329293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329293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329293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329293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1417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791" marR="42791" marT="42791" marB="4279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791" marR="42791" marT="42791" marB="4279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791" marR="42791" marT="42791" marB="4279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791" marR="42791" marT="42791" marB="4279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791" marR="42791" marT="42791" marB="4279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791" marR="42791" marT="42791" marB="4279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42791" marR="42791" marT="42791" marB="4279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262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5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5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262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262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262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500" b="1" dirty="0">
                        <a:solidFill>
                          <a:schemeClr val="accent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262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5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5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5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5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21395" marR="213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635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88F12DCD-2FB1-514C-B25B-37769764C8F9}"/>
              </a:ext>
            </a:extLst>
          </p:cNvPr>
          <p:cNvGrpSpPr/>
          <p:nvPr/>
        </p:nvGrpSpPr>
        <p:grpSpPr>
          <a:xfrm>
            <a:off x="4573009" y="6131293"/>
            <a:ext cx="2062966" cy="379889"/>
            <a:chOff x="-1440439" y="2974898"/>
            <a:chExt cx="10831575" cy="1994601"/>
          </a:xfrm>
          <a:solidFill>
            <a:schemeClr val="accent2">
              <a:lumMod val="75000"/>
            </a:schemeClr>
          </a:solidFill>
        </p:grpSpPr>
        <p:sp>
          <p:nvSpPr>
            <p:cNvPr id="7" name="Gráfico 5">
              <a:extLst>
                <a:ext uri="{FF2B5EF4-FFF2-40B4-BE49-F238E27FC236}">
                  <a16:creationId xmlns:a16="http://schemas.microsoft.com/office/drawing/2014/main" id="{E7564F29-6912-3B44-8676-5FD0D8032065}"/>
                </a:ext>
              </a:extLst>
            </p:cNvPr>
            <p:cNvSpPr/>
            <p:nvPr/>
          </p:nvSpPr>
          <p:spPr>
            <a:xfrm>
              <a:off x="-1440439" y="3222417"/>
              <a:ext cx="4180227" cy="1747082"/>
            </a:xfrm>
            <a:custGeom>
              <a:avLst/>
              <a:gdLst>
                <a:gd name="connsiteX0" fmla="*/ 335981 w 4902732"/>
                <a:gd name="connsiteY0" fmla="*/ 2043322 h 2049047"/>
                <a:gd name="connsiteX1" fmla="*/ 767163 w 4902732"/>
                <a:gd name="connsiteY1" fmla="*/ 1996232 h 2049047"/>
                <a:gd name="connsiteX2" fmla="*/ 968591 w 4902732"/>
                <a:gd name="connsiteY2" fmla="*/ 1958561 h 2049047"/>
                <a:gd name="connsiteX3" fmla="*/ 1069305 w 4902732"/>
                <a:gd name="connsiteY3" fmla="*/ 1917750 h 2049047"/>
                <a:gd name="connsiteX4" fmla="*/ 839551 w 4902732"/>
                <a:gd name="connsiteY4" fmla="*/ 1801595 h 2049047"/>
                <a:gd name="connsiteX5" fmla="*/ 354864 w 4902732"/>
                <a:gd name="connsiteY5" fmla="*/ 1883217 h 2049047"/>
                <a:gd name="connsiteX6" fmla="*/ 477610 w 4902732"/>
                <a:gd name="connsiteY6" fmla="*/ 1650909 h 2049047"/>
                <a:gd name="connsiteX7" fmla="*/ 625533 w 4902732"/>
                <a:gd name="connsiteY7" fmla="*/ 1434297 h 2049047"/>
                <a:gd name="connsiteX8" fmla="*/ 993769 w 4902732"/>
                <a:gd name="connsiteY8" fmla="*/ 928869 h 2049047"/>
                <a:gd name="connsiteX9" fmla="*/ 1267585 w 4902732"/>
                <a:gd name="connsiteY9" fmla="*/ 533316 h 2049047"/>
                <a:gd name="connsiteX10" fmla="*/ 1424951 w 4902732"/>
                <a:gd name="connsiteY10" fmla="*/ 134624 h 2049047"/>
                <a:gd name="connsiteX11" fmla="*/ 1185755 w 4902732"/>
                <a:gd name="connsiteY11" fmla="*/ 5913 h 2049047"/>
                <a:gd name="connsiteX12" fmla="*/ 572029 w 4902732"/>
                <a:gd name="connsiteY12" fmla="*/ 326122 h 2049047"/>
                <a:gd name="connsiteX13" fmla="*/ 490199 w 4902732"/>
                <a:gd name="connsiteY13" fmla="*/ 498784 h 2049047"/>
                <a:gd name="connsiteX14" fmla="*/ 704216 w 4902732"/>
                <a:gd name="connsiteY14" fmla="*/ 373211 h 2049047"/>
                <a:gd name="connsiteX15" fmla="*/ 1012653 w 4902732"/>
                <a:gd name="connsiteY15" fmla="*/ 206828 h 2049047"/>
                <a:gd name="connsiteX16" fmla="*/ 1072452 w 4902732"/>
                <a:gd name="connsiteY16" fmla="*/ 263336 h 2049047"/>
                <a:gd name="connsiteX17" fmla="*/ 905644 w 4902732"/>
                <a:gd name="connsiteY17" fmla="*/ 539595 h 2049047"/>
                <a:gd name="connsiteX18" fmla="*/ 704216 w 4902732"/>
                <a:gd name="connsiteY18" fmla="*/ 806436 h 2049047"/>
                <a:gd name="connsiteX19" fmla="*/ 452431 w 4902732"/>
                <a:gd name="connsiteY19" fmla="*/ 1126645 h 2049047"/>
                <a:gd name="connsiteX20" fmla="*/ 408369 w 4902732"/>
                <a:gd name="connsiteY20" fmla="*/ 1220824 h 2049047"/>
                <a:gd name="connsiteX21" fmla="*/ 291918 w 4902732"/>
                <a:gd name="connsiteY21" fmla="*/ 1349535 h 2049047"/>
                <a:gd name="connsiteX22" fmla="*/ 55870 w 4902732"/>
                <a:gd name="connsiteY22" fmla="*/ 1676023 h 2049047"/>
                <a:gd name="connsiteX23" fmla="*/ 33839 w 4902732"/>
                <a:gd name="connsiteY23" fmla="*/ 1735670 h 2049047"/>
                <a:gd name="connsiteX24" fmla="*/ 40133 w 4902732"/>
                <a:gd name="connsiteY24" fmla="*/ 1754506 h 2049047"/>
                <a:gd name="connsiteX25" fmla="*/ 2365 w 4902732"/>
                <a:gd name="connsiteY25" fmla="*/ 1870660 h 2049047"/>
                <a:gd name="connsiteX26" fmla="*/ 335981 w 4902732"/>
                <a:gd name="connsiteY26" fmla="*/ 2043322 h 2049047"/>
                <a:gd name="connsiteX27" fmla="*/ 505936 w 4902732"/>
                <a:gd name="connsiteY27" fmla="*/ 1387207 h 2049047"/>
                <a:gd name="connsiteX28" fmla="*/ 581471 w 4902732"/>
                <a:gd name="connsiteY28" fmla="*/ 1302446 h 2049047"/>
                <a:gd name="connsiteX29" fmla="*/ 688480 w 4902732"/>
                <a:gd name="connsiteY29" fmla="*/ 1192570 h 2049047"/>
                <a:gd name="connsiteX30" fmla="*/ 682185 w 4902732"/>
                <a:gd name="connsiteY30" fmla="*/ 1208267 h 2049047"/>
                <a:gd name="connsiteX31" fmla="*/ 575176 w 4902732"/>
                <a:gd name="connsiteY31" fmla="*/ 1330700 h 2049047"/>
                <a:gd name="connsiteX32" fmla="*/ 509083 w 4902732"/>
                <a:gd name="connsiteY32" fmla="*/ 1406043 h 2049047"/>
                <a:gd name="connsiteX33" fmla="*/ 471315 w 4902732"/>
                <a:gd name="connsiteY33" fmla="*/ 1481386 h 2049047"/>
                <a:gd name="connsiteX34" fmla="*/ 505936 w 4902732"/>
                <a:gd name="connsiteY34" fmla="*/ 1387207 h 2049047"/>
                <a:gd name="connsiteX35" fmla="*/ 1708209 w 4902732"/>
                <a:gd name="connsiteY35" fmla="*/ 1986814 h 2049047"/>
                <a:gd name="connsiteX36" fmla="*/ 1969436 w 4902732"/>
                <a:gd name="connsiteY36" fmla="*/ 1880078 h 2049047"/>
                <a:gd name="connsiteX37" fmla="*/ 2378587 w 4902732"/>
                <a:gd name="connsiteY37" fmla="*/ 1186292 h 2049047"/>
                <a:gd name="connsiteX38" fmla="*/ 2450975 w 4902732"/>
                <a:gd name="connsiteY38" fmla="*/ 922590 h 2049047"/>
                <a:gd name="connsiteX39" fmla="*/ 2469859 w 4902732"/>
                <a:gd name="connsiteY39" fmla="*/ 718535 h 2049047"/>
                <a:gd name="connsiteX40" fmla="*/ 2504480 w 4902732"/>
                <a:gd name="connsiteY40" fmla="*/ 461112 h 2049047"/>
                <a:gd name="connsiteX41" fmla="*/ 2403766 w 4902732"/>
                <a:gd name="connsiteY41" fmla="*/ 137764 h 2049047"/>
                <a:gd name="connsiteX42" fmla="*/ 1837249 w 4902732"/>
                <a:gd name="connsiteY42" fmla="*/ 68699 h 2049047"/>
                <a:gd name="connsiteX43" fmla="*/ 1572875 w 4902732"/>
                <a:gd name="connsiteY43" fmla="*/ 354376 h 2049047"/>
                <a:gd name="connsiteX44" fmla="*/ 1516223 w 4902732"/>
                <a:gd name="connsiteY44" fmla="*/ 501923 h 2049047"/>
                <a:gd name="connsiteX45" fmla="*/ 1456424 w 4902732"/>
                <a:gd name="connsiteY45" fmla="*/ 636913 h 2049047"/>
                <a:gd name="connsiteX46" fmla="*/ 1333679 w 4902732"/>
                <a:gd name="connsiteY46" fmla="*/ 1019908 h 2049047"/>
                <a:gd name="connsiteX47" fmla="*/ 1330532 w 4902732"/>
                <a:gd name="connsiteY47" fmla="*/ 1117227 h 2049047"/>
                <a:gd name="connsiteX48" fmla="*/ 1311648 w 4902732"/>
                <a:gd name="connsiteY48" fmla="*/ 1205127 h 2049047"/>
                <a:gd name="connsiteX49" fmla="*/ 1295911 w 4902732"/>
                <a:gd name="connsiteY49" fmla="*/ 1365232 h 2049047"/>
                <a:gd name="connsiteX50" fmla="*/ 1355710 w 4902732"/>
                <a:gd name="connsiteY50" fmla="*/ 1770202 h 2049047"/>
                <a:gd name="connsiteX51" fmla="*/ 1446982 w 4902732"/>
                <a:gd name="connsiteY51" fmla="*/ 1924028 h 2049047"/>
                <a:gd name="connsiteX52" fmla="*/ 1620085 w 4902732"/>
                <a:gd name="connsiteY52" fmla="*/ 2008790 h 2049047"/>
                <a:gd name="connsiteX53" fmla="*/ 1708209 w 4902732"/>
                <a:gd name="connsiteY53" fmla="*/ 1986814 h 2049047"/>
                <a:gd name="connsiteX54" fmla="*/ 1701915 w 4902732"/>
                <a:gd name="connsiteY54" fmla="*/ 1848685 h 2049047"/>
                <a:gd name="connsiteX55" fmla="*/ 1635821 w 4902732"/>
                <a:gd name="connsiteY55" fmla="*/ 1638352 h 2049047"/>
                <a:gd name="connsiteX56" fmla="*/ 1642116 w 4902732"/>
                <a:gd name="connsiteY56" fmla="*/ 1409182 h 2049047"/>
                <a:gd name="connsiteX57" fmla="*/ 1683031 w 4902732"/>
                <a:gd name="connsiteY57" fmla="*/ 1060719 h 2049047"/>
                <a:gd name="connsiteX58" fmla="*/ 1736535 w 4902732"/>
                <a:gd name="connsiteY58" fmla="*/ 862943 h 2049047"/>
                <a:gd name="connsiteX59" fmla="*/ 1802629 w 4902732"/>
                <a:gd name="connsiteY59" fmla="*/ 649470 h 2049047"/>
                <a:gd name="connsiteX60" fmla="*/ 1887606 w 4902732"/>
                <a:gd name="connsiteY60" fmla="*/ 464251 h 2049047"/>
                <a:gd name="connsiteX61" fmla="*/ 1966289 w 4902732"/>
                <a:gd name="connsiteY61" fmla="*/ 304147 h 2049047"/>
                <a:gd name="connsiteX62" fmla="*/ 2158275 w 4902732"/>
                <a:gd name="connsiteY62" fmla="*/ 166017 h 2049047"/>
                <a:gd name="connsiteX63" fmla="*/ 2224369 w 4902732"/>
                <a:gd name="connsiteY63" fmla="*/ 144042 h 2049047"/>
                <a:gd name="connsiteX64" fmla="*/ 2362689 w 4902732"/>
                <a:gd name="connsiteY64" fmla="*/ 427623 h 2049047"/>
                <a:gd name="connsiteX65" fmla="*/ 2362835 w 4902732"/>
                <a:gd name="connsiteY65" fmla="*/ 432670 h 2049047"/>
                <a:gd name="connsiteX66" fmla="*/ 2362835 w 4902732"/>
                <a:gd name="connsiteY66" fmla="*/ 432833 h 2049047"/>
                <a:gd name="connsiteX67" fmla="*/ 2359703 w 4902732"/>
                <a:gd name="connsiteY67" fmla="*/ 476809 h 2049047"/>
                <a:gd name="connsiteX68" fmla="*/ 2359703 w 4902732"/>
                <a:gd name="connsiteY68" fmla="*/ 511341 h 2049047"/>
                <a:gd name="connsiteX69" fmla="*/ 2265284 w 4902732"/>
                <a:gd name="connsiteY69" fmla="*/ 997933 h 2049047"/>
                <a:gd name="connsiteX70" fmla="*/ 2192896 w 4902732"/>
                <a:gd name="connsiteY70" fmla="*/ 1245938 h 2049047"/>
                <a:gd name="connsiteX71" fmla="*/ 2085887 w 4902732"/>
                <a:gd name="connsiteY71" fmla="*/ 1453133 h 2049047"/>
                <a:gd name="connsiteX72" fmla="*/ 1852986 w 4902732"/>
                <a:gd name="connsiteY72" fmla="*/ 1804735 h 2049047"/>
                <a:gd name="connsiteX73" fmla="*/ 1701915 w 4902732"/>
                <a:gd name="connsiteY73" fmla="*/ 1848685 h 2049047"/>
                <a:gd name="connsiteX74" fmla="*/ 1604316 w 4902732"/>
                <a:gd name="connsiteY74" fmla="*/ 464314 h 2049047"/>
                <a:gd name="connsiteX75" fmla="*/ 1358858 w 4902732"/>
                <a:gd name="connsiteY75" fmla="*/ 1258496 h 2049047"/>
                <a:gd name="connsiteX76" fmla="*/ 1330532 w 4902732"/>
                <a:gd name="connsiteY76" fmla="*/ 1657187 h 2049047"/>
                <a:gd name="connsiteX77" fmla="*/ 1374594 w 4902732"/>
                <a:gd name="connsiteY77" fmla="*/ 1048162 h 2049047"/>
                <a:gd name="connsiteX78" fmla="*/ 1595772 w 4902732"/>
                <a:gd name="connsiteY78" fmla="*/ 480611 h 2049047"/>
                <a:gd name="connsiteX79" fmla="*/ 1604316 w 4902732"/>
                <a:gd name="connsiteY79" fmla="*/ 464314 h 2049047"/>
                <a:gd name="connsiteX80" fmla="*/ 2734234 w 4902732"/>
                <a:gd name="connsiteY80" fmla="*/ 2043322 h 2049047"/>
                <a:gd name="connsiteX81" fmla="*/ 3165415 w 4902732"/>
                <a:gd name="connsiteY81" fmla="*/ 1996232 h 2049047"/>
                <a:gd name="connsiteX82" fmla="*/ 3366844 w 4902732"/>
                <a:gd name="connsiteY82" fmla="*/ 1958561 h 2049047"/>
                <a:gd name="connsiteX83" fmla="*/ 3467558 w 4902732"/>
                <a:gd name="connsiteY83" fmla="*/ 1917750 h 2049047"/>
                <a:gd name="connsiteX84" fmla="*/ 3237804 w 4902732"/>
                <a:gd name="connsiteY84" fmla="*/ 1801595 h 2049047"/>
                <a:gd name="connsiteX85" fmla="*/ 2753117 w 4902732"/>
                <a:gd name="connsiteY85" fmla="*/ 1883217 h 2049047"/>
                <a:gd name="connsiteX86" fmla="*/ 2875863 w 4902732"/>
                <a:gd name="connsiteY86" fmla="*/ 1650909 h 2049047"/>
                <a:gd name="connsiteX87" fmla="*/ 3023786 w 4902732"/>
                <a:gd name="connsiteY87" fmla="*/ 1434297 h 2049047"/>
                <a:gd name="connsiteX88" fmla="*/ 3392022 w 4902732"/>
                <a:gd name="connsiteY88" fmla="*/ 928869 h 2049047"/>
                <a:gd name="connsiteX89" fmla="*/ 3665838 w 4902732"/>
                <a:gd name="connsiteY89" fmla="*/ 533316 h 2049047"/>
                <a:gd name="connsiteX90" fmla="*/ 3823204 w 4902732"/>
                <a:gd name="connsiteY90" fmla="*/ 134624 h 2049047"/>
                <a:gd name="connsiteX91" fmla="*/ 3584008 w 4902732"/>
                <a:gd name="connsiteY91" fmla="*/ 5913 h 2049047"/>
                <a:gd name="connsiteX92" fmla="*/ 2970282 w 4902732"/>
                <a:gd name="connsiteY92" fmla="*/ 326122 h 2049047"/>
                <a:gd name="connsiteX93" fmla="*/ 2888452 w 4902732"/>
                <a:gd name="connsiteY93" fmla="*/ 498784 h 2049047"/>
                <a:gd name="connsiteX94" fmla="*/ 3102469 w 4902732"/>
                <a:gd name="connsiteY94" fmla="*/ 373211 h 2049047"/>
                <a:gd name="connsiteX95" fmla="*/ 3410906 w 4902732"/>
                <a:gd name="connsiteY95" fmla="*/ 206828 h 2049047"/>
                <a:gd name="connsiteX96" fmla="*/ 3470705 w 4902732"/>
                <a:gd name="connsiteY96" fmla="*/ 263336 h 2049047"/>
                <a:gd name="connsiteX97" fmla="*/ 3303897 w 4902732"/>
                <a:gd name="connsiteY97" fmla="*/ 539595 h 2049047"/>
                <a:gd name="connsiteX98" fmla="*/ 3102469 w 4902732"/>
                <a:gd name="connsiteY98" fmla="*/ 806436 h 2049047"/>
                <a:gd name="connsiteX99" fmla="*/ 2850684 w 4902732"/>
                <a:gd name="connsiteY99" fmla="*/ 1126645 h 2049047"/>
                <a:gd name="connsiteX100" fmla="*/ 2806622 w 4902732"/>
                <a:gd name="connsiteY100" fmla="*/ 1220824 h 2049047"/>
                <a:gd name="connsiteX101" fmla="*/ 2690171 w 4902732"/>
                <a:gd name="connsiteY101" fmla="*/ 1349535 h 2049047"/>
                <a:gd name="connsiteX102" fmla="*/ 2454123 w 4902732"/>
                <a:gd name="connsiteY102" fmla="*/ 1676023 h 2049047"/>
                <a:gd name="connsiteX103" fmla="*/ 2432092 w 4902732"/>
                <a:gd name="connsiteY103" fmla="*/ 1735670 h 2049047"/>
                <a:gd name="connsiteX104" fmla="*/ 2438386 w 4902732"/>
                <a:gd name="connsiteY104" fmla="*/ 1754506 h 2049047"/>
                <a:gd name="connsiteX105" fmla="*/ 2400618 w 4902732"/>
                <a:gd name="connsiteY105" fmla="*/ 1870660 h 2049047"/>
                <a:gd name="connsiteX106" fmla="*/ 2734234 w 4902732"/>
                <a:gd name="connsiteY106" fmla="*/ 2043322 h 2049047"/>
                <a:gd name="connsiteX107" fmla="*/ 2904189 w 4902732"/>
                <a:gd name="connsiteY107" fmla="*/ 1387207 h 2049047"/>
                <a:gd name="connsiteX108" fmla="*/ 2979724 w 4902732"/>
                <a:gd name="connsiteY108" fmla="*/ 1302446 h 2049047"/>
                <a:gd name="connsiteX109" fmla="*/ 3086733 w 4902732"/>
                <a:gd name="connsiteY109" fmla="*/ 1192570 h 2049047"/>
                <a:gd name="connsiteX110" fmla="*/ 3080438 w 4902732"/>
                <a:gd name="connsiteY110" fmla="*/ 1208267 h 2049047"/>
                <a:gd name="connsiteX111" fmla="*/ 2973429 w 4902732"/>
                <a:gd name="connsiteY111" fmla="*/ 1330700 h 2049047"/>
                <a:gd name="connsiteX112" fmla="*/ 2907336 w 4902732"/>
                <a:gd name="connsiteY112" fmla="*/ 1406043 h 2049047"/>
                <a:gd name="connsiteX113" fmla="*/ 2869568 w 4902732"/>
                <a:gd name="connsiteY113" fmla="*/ 1481386 h 2049047"/>
                <a:gd name="connsiteX114" fmla="*/ 2904189 w 4902732"/>
                <a:gd name="connsiteY114" fmla="*/ 1387207 h 2049047"/>
                <a:gd name="connsiteX115" fmla="*/ 4106462 w 4902732"/>
                <a:gd name="connsiteY115" fmla="*/ 1986814 h 2049047"/>
                <a:gd name="connsiteX116" fmla="*/ 4367689 w 4902732"/>
                <a:gd name="connsiteY116" fmla="*/ 1880078 h 2049047"/>
                <a:gd name="connsiteX117" fmla="*/ 4776840 w 4902732"/>
                <a:gd name="connsiteY117" fmla="*/ 1186292 h 2049047"/>
                <a:gd name="connsiteX118" fmla="*/ 4849228 w 4902732"/>
                <a:gd name="connsiteY118" fmla="*/ 922590 h 2049047"/>
                <a:gd name="connsiteX119" fmla="*/ 4868112 w 4902732"/>
                <a:gd name="connsiteY119" fmla="*/ 718535 h 2049047"/>
                <a:gd name="connsiteX120" fmla="*/ 4902732 w 4902732"/>
                <a:gd name="connsiteY120" fmla="*/ 461112 h 2049047"/>
                <a:gd name="connsiteX121" fmla="*/ 4802019 w 4902732"/>
                <a:gd name="connsiteY121" fmla="*/ 137764 h 2049047"/>
                <a:gd name="connsiteX122" fmla="*/ 4235502 w 4902732"/>
                <a:gd name="connsiteY122" fmla="*/ 68699 h 2049047"/>
                <a:gd name="connsiteX123" fmla="*/ 3971128 w 4902732"/>
                <a:gd name="connsiteY123" fmla="*/ 354376 h 2049047"/>
                <a:gd name="connsiteX124" fmla="*/ 3914476 w 4902732"/>
                <a:gd name="connsiteY124" fmla="*/ 501923 h 2049047"/>
                <a:gd name="connsiteX125" fmla="*/ 3854677 w 4902732"/>
                <a:gd name="connsiteY125" fmla="*/ 636913 h 2049047"/>
                <a:gd name="connsiteX126" fmla="*/ 3731932 w 4902732"/>
                <a:gd name="connsiteY126" fmla="*/ 1019908 h 2049047"/>
                <a:gd name="connsiteX127" fmla="*/ 3728785 w 4902732"/>
                <a:gd name="connsiteY127" fmla="*/ 1117227 h 2049047"/>
                <a:gd name="connsiteX128" fmla="*/ 3709901 w 4902732"/>
                <a:gd name="connsiteY128" fmla="*/ 1205127 h 2049047"/>
                <a:gd name="connsiteX129" fmla="*/ 3694164 w 4902732"/>
                <a:gd name="connsiteY129" fmla="*/ 1365232 h 2049047"/>
                <a:gd name="connsiteX130" fmla="*/ 3753963 w 4902732"/>
                <a:gd name="connsiteY130" fmla="*/ 1770202 h 2049047"/>
                <a:gd name="connsiteX131" fmla="*/ 3845235 w 4902732"/>
                <a:gd name="connsiteY131" fmla="*/ 1924028 h 2049047"/>
                <a:gd name="connsiteX132" fmla="*/ 4018338 w 4902732"/>
                <a:gd name="connsiteY132" fmla="*/ 2008790 h 2049047"/>
                <a:gd name="connsiteX133" fmla="*/ 4106462 w 4902732"/>
                <a:gd name="connsiteY133" fmla="*/ 1986814 h 2049047"/>
                <a:gd name="connsiteX134" fmla="*/ 4100167 w 4902732"/>
                <a:gd name="connsiteY134" fmla="*/ 1848685 h 2049047"/>
                <a:gd name="connsiteX135" fmla="*/ 4034074 w 4902732"/>
                <a:gd name="connsiteY135" fmla="*/ 1638352 h 2049047"/>
                <a:gd name="connsiteX136" fmla="*/ 4040369 w 4902732"/>
                <a:gd name="connsiteY136" fmla="*/ 1409182 h 2049047"/>
                <a:gd name="connsiteX137" fmla="*/ 4081284 w 4902732"/>
                <a:gd name="connsiteY137" fmla="*/ 1060719 h 2049047"/>
                <a:gd name="connsiteX138" fmla="*/ 4134788 w 4902732"/>
                <a:gd name="connsiteY138" fmla="*/ 862943 h 2049047"/>
                <a:gd name="connsiteX139" fmla="*/ 4200882 w 4902732"/>
                <a:gd name="connsiteY139" fmla="*/ 649470 h 2049047"/>
                <a:gd name="connsiteX140" fmla="*/ 4285859 w 4902732"/>
                <a:gd name="connsiteY140" fmla="*/ 464251 h 2049047"/>
                <a:gd name="connsiteX141" fmla="*/ 4364542 w 4902732"/>
                <a:gd name="connsiteY141" fmla="*/ 304147 h 2049047"/>
                <a:gd name="connsiteX142" fmla="*/ 4556528 w 4902732"/>
                <a:gd name="connsiteY142" fmla="*/ 166017 h 2049047"/>
                <a:gd name="connsiteX143" fmla="*/ 4622622 w 4902732"/>
                <a:gd name="connsiteY143" fmla="*/ 144042 h 2049047"/>
                <a:gd name="connsiteX144" fmla="*/ 4760943 w 4902732"/>
                <a:gd name="connsiteY144" fmla="*/ 427623 h 2049047"/>
                <a:gd name="connsiteX145" fmla="*/ 4761092 w 4902732"/>
                <a:gd name="connsiteY145" fmla="*/ 432547 h 2049047"/>
                <a:gd name="connsiteX146" fmla="*/ 4757956 w 4902732"/>
                <a:gd name="connsiteY146" fmla="*/ 476809 h 2049047"/>
                <a:gd name="connsiteX147" fmla="*/ 4757956 w 4902732"/>
                <a:gd name="connsiteY147" fmla="*/ 511341 h 2049047"/>
                <a:gd name="connsiteX148" fmla="*/ 4663537 w 4902732"/>
                <a:gd name="connsiteY148" fmla="*/ 997933 h 2049047"/>
                <a:gd name="connsiteX149" fmla="*/ 4591149 w 4902732"/>
                <a:gd name="connsiteY149" fmla="*/ 1245938 h 2049047"/>
                <a:gd name="connsiteX150" fmla="*/ 4484140 w 4902732"/>
                <a:gd name="connsiteY150" fmla="*/ 1453133 h 2049047"/>
                <a:gd name="connsiteX151" fmla="*/ 4251239 w 4902732"/>
                <a:gd name="connsiteY151" fmla="*/ 1804735 h 2049047"/>
                <a:gd name="connsiteX152" fmla="*/ 4100167 w 4902732"/>
                <a:gd name="connsiteY152" fmla="*/ 1848685 h 2049047"/>
                <a:gd name="connsiteX153" fmla="*/ 4002570 w 4902732"/>
                <a:gd name="connsiteY153" fmla="*/ 464314 h 2049047"/>
                <a:gd name="connsiteX154" fmla="*/ 3757110 w 4902732"/>
                <a:gd name="connsiteY154" fmla="*/ 1258496 h 2049047"/>
                <a:gd name="connsiteX155" fmla="*/ 3728785 w 4902732"/>
                <a:gd name="connsiteY155" fmla="*/ 1657187 h 2049047"/>
                <a:gd name="connsiteX156" fmla="*/ 3772847 w 4902732"/>
                <a:gd name="connsiteY156" fmla="*/ 1048162 h 2049047"/>
                <a:gd name="connsiteX157" fmla="*/ 3994025 w 4902732"/>
                <a:gd name="connsiteY157" fmla="*/ 480611 h 2049047"/>
                <a:gd name="connsiteX158" fmla="*/ 4002570 w 4902732"/>
                <a:gd name="connsiteY158" fmla="*/ 464314 h 2049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</a:cxnLst>
              <a:rect l="l" t="t" r="r" b="b"/>
              <a:pathLst>
                <a:path w="4902732" h="2049047">
                  <a:moveTo>
                    <a:pt x="335981" y="2043322"/>
                  </a:moveTo>
                  <a:cubicBezTo>
                    <a:pt x="480757" y="2033904"/>
                    <a:pt x="622386" y="2018208"/>
                    <a:pt x="767163" y="1996232"/>
                  </a:cubicBezTo>
                  <a:cubicBezTo>
                    <a:pt x="833256" y="1986814"/>
                    <a:pt x="902497" y="1974257"/>
                    <a:pt x="968591" y="1958561"/>
                  </a:cubicBezTo>
                  <a:cubicBezTo>
                    <a:pt x="990622" y="1952282"/>
                    <a:pt x="1056715" y="1942864"/>
                    <a:pt x="1069305" y="1917750"/>
                  </a:cubicBezTo>
                  <a:cubicBezTo>
                    <a:pt x="1119662" y="1820431"/>
                    <a:pt x="883613" y="1801595"/>
                    <a:pt x="839551" y="1801595"/>
                  </a:cubicBezTo>
                  <a:cubicBezTo>
                    <a:pt x="672743" y="1804735"/>
                    <a:pt x="515377" y="1851824"/>
                    <a:pt x="354864" y="1883217"/>
                  </a:cubicBezTo>
                  <a:cubicBezTo>
                    <a:pt x="376896" y="1804735"/>
                    <a:pt x="436695" y="1723113"/>
                    <a:pt x="477610" y="1650909"/>
                  </a:cubicBezTo>
                  <a:cubicBezTo>
                    <a:pt x="521672" y="1572426"/>
                    <a:pt x="572029" y="1503361"/>
                    <a:pt x="625533" y="1434297"/>
                  </a:cubicBezTo>
                  <a:cubicBezTo>
                    <a:pt x="748279" y="1267914"/>
                    <a:pt x="867877" y="1098391"/>
                    <a:pt x="993769" y="928869"/>
                  </a:cubicBezTo>
                  <a:cubicBezTo>
                    <a:pt x="1091336" y="800157"/>
                    <a:pt x="1188903" y="674585"/>
                    <a:pt x="1267585" y="533316"/>
                  </a:cubicBezTo>
                  <a:cubicBezTo>
                    <a:pt x="1330532" y="417162"/>
                    <a:pt x="1462719" y="279032"/>
                    <a:pt x="1424951" y="134624"/>
                  </a:cubicBezTo>
                  <a:cubicBezTo>
                    <a:pt x="1399773" y="31027"/>
                    <a:pt x="1277027" y="2773"/>
                    <a:pt x="1185755" y="5913"/>
                  </a:cubicBezTo>
                  <a:cubicBezTo>
                    <a:pt x="968591" y="12191"/>
                    <a:pt x="701069" y="153460"/>
                    <a:pt x="572029" y="326122"/>
                  </a:cubicBezTo>
                  <a:cubicBezTo>
                    <a:pt x="537409" y="366933"/>
                    <a:pt x="474462" y="435998"/>
                    <a:pt x="490199" y="498784"/>
                  </a:cubicBezTo>
                  <a:cubicBezTo>
                    <a:pt x="521672" y="608659"/>
                    <a:pt x="663301" y="407744"/>
                    <a:pt x="704216" y="373211"/>
                  </a:cubicBezTo>
                  <a:cubicBezTo>
                    <a:pt x="789194" y="304147"/>
                    <a:pt x="902497" y="225664"/>
                    <a:pt x="1012653" y="206828"/>
                  </a:cubicBezTo>
                  <a:cubicBezTo>
                    <a:pt x="1088189" y="194271"/>
                    <a:pt x="1081894" y="209968"/>
                    <a:pt x="1072452" y="263336"/>
                  </a:cubicBezTo>
                  <a:cubicBezTo>
                    <a:pt x="1050421" y="366933"/>
                    <a:pt x="968591" y="454833"/>
                    <a:pt x="905644" y="539595"/>
                  </a:cubicBezTo>
                  <a:cubicBezTo>
                    <a:pt x="836403" y="627495"/>
                    <a:pt x="776604" y="721674"/>
                    <a:pt x="704216" y="806436"/>
                  </a:cubicBezTo>
                  <a:cubicBezTo>
                    <a:pt x="616092" y="910033"/>
                    <a:pt x="534261" y="1016769"/>
                    <a:pt x="452431" y="1126645"/>
                  </a:cubicBezTo>
                  <a:cubicBezTo>
                    <a:pt x="430400" y="1158038"/>
                    <a:pt x="424105" y="1192570"/>
                    <a:pt x="408369" y="1220824"/>
                  </a:cubicBezTo>
                  <a:cubicBezTo>
                    <a:pt x="380043" y="1264774"/>
                    <a:pt x="329686" y="1308725"/>
                    <a:pt x="291918" y="1349535"/>
                  </a:cubicBezTo>
                  <a:cubicBezTo>
                    <a:pt x="206941" y="1446854"/>
                    <a:pt x="115669" y="1556730"/>
                    <a:pt x="55870" y="1676023"/>
                  </a:cubicBezTo>
                  <a:cubicBezTo>
                    <a:pt x="46428" y="1694859"/>
                    <a:pt x="36986" y="1713695"/>
                    <a:pt x="33839" y="1735670"/>
                  </a:cubicBezTo>
                  <a:cubicBezTo>
                    <a:pt x="30691" y="1741949"/>
                    <a:pt x="40133" y="1754506"/>
                    <a:pt x="40133" y="1754506"/>
                  </a:cubicBezTo>
                  <a:cubicBezTo>
                    <a:pt x="33839" y="1795317"/>
                    <a:pt x="5513" y="1829849"/>
                    <a:pt x="2365" y="1870660"/>
                  </a:cubicBezTo>
                  <a:cubicBezTo>
                    <a:pt x="-25960" y="2065297"/>
                    <a:pt x="206941" y="2055879"/>
                    <a:pt x="335981" y="2043322"/>
                  </a:cubicBezTo>
                  <a:close/>
                  <a:moveTo>
                    <a:pt x="505936" y="1387207"/>
                  </a:moveTo>
                  <a:cubicBezTo>
                    <a:pt x="527967" y="1352675"/>
                    <a:pt x="556293" y="1330700"/>
                    <a:pt x="581471" y="1302446"/>
                  </a:cubicBezTo>
                  <a:lnTo>
                    <a:pt x="688480" y="1192570"/>
                  </a:lnTo>
                  <a:cubicBezTo>
                    <a:pt x="694774" y="1195709"/>
                    <a:pt x="691627" y="1201988"/>
                    <a:pt x="682185" y="1208267"/>
                  </a:cubicBezTo>
                  <a:cubicBezTo>
                    <a:pt x="666449" y="1255356"/>
                    <a:pt x="609797" y="1296167"/>
                    <a:pt x="575176" y="1330700"/>
                  </a:cubicBezTo>
                  <a:cubicBezTo>
                    <a:pt x="553145" y="1355814"/>
                    <a:pt x="527967" y="1377789"/>
                    <a:pt x="509083" y="1406043"/>
                  </a:cubicBezTo>
                  <a:cubicBezTo>
                    <a:pt x="499641" y="1421739"/>
                    <a:pt x="483904" y="1475108"/>
                    <a:pt x="471315" y="1481386"/>
                  </a:cubicBezTo>
                  <a:cubicBezTo>
                    <a:pt x="461873" y="1484526"/>
                    <a:pt x="502788" y="1390346"/>
                    <a:pt x="505936" y="1387207"/>
                  </a:cubicBezTo>
                  <a:close/>
                  <a:moveTo>
                    <a:pt x="1708209" y="1986814"/>
                  </a:moveTo>
                  <a:cubicBezTo>
                    <a:pt x="1805776" y="1958561"/>
                    <a:pt x="1884459" y="1946003"/>
                    <a:pt x="1969436" y="1880078"/>
                  </a:cubicBezTo>
                  <a:cubicBezTo>
                    <a:pt x="2183454" y="1710556"/>
                    <a:pt x="2293610" y="1434297"/>
                    <a:pt x="2378587" y="1186292"/>
                  </a:cubicBezTo>
                  <a:cubicBezTo>
                    <a:pt x="2406913" y="1098391"/>
                    <a:pt x="2435239" y="1013630"/>
                    <a:pt x="2450975" y="922590"/>
                  </a:cubicBezTo>
                  <a:cubicBezTo>
                    <a:pt x="2460417" y="856664"/>
                    <a:pt x="2457270" y="787600"/>
                    <a:pt x="2469859" y="718535"/>
                  </a:cubicBezTo>
                  <a:cubicBezTo>
                    <a:pt x="2482449" y="633774"/>
                    <a:pt x="2504480" y="549013"/>
                    <a:pt x="2504480" y="461112"/>
                  </a:cubicBezTo>
                  <a:cubicBezTo>
                    <a:pt x="2504480" y="344958"/>
                    <a:pt x="2476154" y="228803"/>
                    <a:pt x="2403766" y="137764"/>
                  </a:cubicBezTo>
                  <a:cubicBezTo>
                    <a:pt x="2274726" y="-28620"/>
                    <a:pt x="2004057" y="-34898"/>
                    <a:pt x="1837249" y="68699"/>
                  </a:cubicBezTo>
                  <a:cubicBezTo>
                    <a:pt x="1727093" y="137764"/>
                    <a:pt x="1632674" y="241361"/>
                    <a:pt x="1572875" y="354376"/>
                  </a:cubicBezTo>
                  <a:cubicBezTo>
                    <a:pt x="1544549" y="401465"/>
                    <a:pt x="1538254" y="451694"/>
                    <a:pt x="1516223" y="501923"/>
                  </a:cubicBezTo>
                  <a:cubicBezTo>
                    <a:pt x="1494192" y="545873"/>
                    <a:pt x="1475308" y="589824"/>
                    <a:pt x="1456424" y="636913"/>
                  </a:cubicBezTo>
                  <a:cubicBezTo>
                    <a:pt x="1409215" y="756207"/>
                    <a:pt x="1349416" y="894336"/>
                    <a:pt x="1333679" y="1019908"/>
                  </a:cubicBezTo>
                  <a:cubicBezTo>
                    <a:pt x="1327384" y="1057580"/>
                    <a:pt x="1336826" y="1082695"/>
                    <a:pt x="1330532" y="1117227"/>
                  </a:cubicBezTo>
                  <a:lnTo>
                    <a:pt x="1311648" y="1205127"/>
                  </a:lnTo>
                  <a:cubicBezTo>
                    <a:pt x="1302206" y="1258496"/>
                    <a:pt x="1295911" y="1311864"/>
                    <a:pt x="1295911" y="1365232"/>
                  </a:cubicBezTo>
                  <a:cubicBezTo>
                    <a:pt x="1292764" y="1412322"/>
                    <a:pt x="1277027" y="1773342"/>
                    <a:pt x="1355710" y="1770202"/>
                  </a:cubicBezTo>
                  <a:cubicBezTo>
                    <a:pt x="1374594" y="1829849"/>
                    <a:pt x="1402920" y="1883217"/>
                    <a:pt x="1446982" y="1924028"/>
                  </a:cubicBezTo>
                  <a:cubicBezTo>
                    <a:pt x="1491045" y="1967979"/>
                    <a:pt x="1557138" y="2002511"/>
                    <a:pt x="1620085" y="2008790"/>
                  </a:cubicBezTo>
                  <a:cubicBezTo>
                    <a:pt x="1664147" y="2011929"/>
                    <a:pt x="1676736" y="1996232"/>
                    <a:pt x="1708209" y="1986814"/>
                  </a:cubicBezTo>
                  <a:close/>
                  <a:moveTo>
                    <a:pt x="1701915" y="1848685"/>
                  </a:moveTo>
                  <a:cubicBezTo>
                    <a:pt x="1635821" y="1823571"/>
                    <a:pt x="1638968" y="1694859"/>
                    <a:pt x="1635821" y="1638352"/>
                  </a:cubicBezTo>
                  <a:cubicBezTo>
                    <a:pt x="1629527" y="1563008"/>
                    <a:pt x="1645263" y="1487665"/>
                    <a:pt x="1642116" y="1409182"/>
                  </a:cubicBezTo>
                  <a:cubicBezTo>
                    <a:pt x="1638968" y="1296167"/>
                    <a:pt x="1651558" y="1176874"/>
                    <a:pt x="1683031" y="1060719"/>
                  </a:cubicBezTo>
                  <a:cubicBezTo>
                    <a:pt x="1698767" y="994794"/>
                    <a:pt x="1730240" y="932008"/>
                    <a:pt x="1736535" y="862943"/>
                  </a:cubicBezTo>
                  <a:cubicBezTo>
                    <a:pt x="1745977" y="790739"/>
                    <a:pt x="1777450" y="724814"/>
                    <a:pt x="1802629" y="649470"/>
                  </a:cubicBezTo>
                  <a:cubicBezTo>
                    <a:pt x="1824660" y="583545"/>
                    <a:pt x="1856133" y="527037"/>
                    <a:pt x="1887606" y="464251"/>
                  </a:cubicBezTo>
                  <a:cubicBezTo>
                    <a:pt x="1915932" y="407744"/>
                    <a:pt x="1931669" y="338679"/>
                    <a:pt x="1966289" y="304147"/>
                  </a:cubicBezTo>
                  <a:cubicBezTo>
                    <a:pt x="2026088" y="241361"/>
                    <a:pt x="2082740" y="206828"/>
                    <a:pt x="2158275" y="166017"/>
                  </a:cubicBezTo>
                  <a:cubicBezTo>
                    <a:pt x="2189748" y="147181"/>
                    <a:pt x="2183454" y="131485"/>
                    <a:pt x="2224369" y="144042"/>
                  </a:cubicBezTo>
                  <a:cubicBezTo>
                    <a:pt x="2332830" y="178043"/>
                    <a:pt x="2358908" y="315522"/>
                    <a:pt x="2362689" y="427623"/>
                  </a:cubicBezTo>
                  <a:lnTo>
                    <a:pt x="2362835" y="432670"/>
                  </a:lnTo>
                  <a:lnTo>
                    <a:pt x="2362835" y="432833"/>
                  </a:lnTo>
                  <a:cubicBezTo>
                    <a:pt x="2362734" y="435361"/>
                    <a:pt x="2362245" y="448917"/>
                    <a:pt x="2359703" y="476809"/>
                  </a:cubicBezTo>
                  <a:lnTo>
                    <a:pt x="2359703" y="511341"/>
                  </a:lnTo>
                  <a:cubicBezTo>
                    <a:pt x="2350261" y="677724"/>
                    <a:pt x="2315641" y="837829"/>
                    <a:pt x="2265284" y="997933"/>
                  </a:cubicBezTo>
                  <a:cubicBezTo>
                    <a:pt x="2236958" y="1079555"/>
                    <a:pt x="2218074" y="1164316"/>
                    <a:pt x="2192896" y="1245938"/>
                  </a:cubicBezTo>
                  <a:cubicBezTo>
                    <a:pt x="2167717" y="1318142"/>
                    <a:pt x="2120507" y="1384068"/>
                    <a:pt x="2085887" y="1453133"/>
                  </a:cubicBezTo>
                  <a:cubicBezTo>
                    <a:pt x="2026088" y="1569287"/>
                    <a:pt x="1953700" y="1713695"/>
                    <a:pt x="1852986" y="1804735"/>
                  </a:cubicBezTo>
                  <a:cubicBezTo>
                    <a:pt x="1818365" y="1832989"/>
                    <a:pt x="1749124" y="1867521"/>
                    <a:pt x="1701915" y="1848685"/>
                  </a:cubicBezTo>
                  <a:close/>
                  <a:moveTo>
                    <a:pt x="1604316" y="464314"/>
                  </a:moveTo>
                  <a:cubicBezTo>
                    <a:pt x="1475308" y="712256"/>
                    <a:pt x="1402920" y="979097"/>
                    <a:pt x="1358858" y="1258496"/>
                  </a:cubicBezTo>
                  <a:cubicBezTo>
                    <a:pt x="1336826" y="1371511"/>
                    <a:pt x="1314795" y="1519058"/>
                    <a:pt x="1330532" y="1657187"/>
                  </a:cubicBezTo>
                  <a:cubicBezTo>
                    <a:pt x="1299059" y="1459411"/>
                    <a:pt x="1330532" y="1236521"/>
                    <a:pt x="1374594" y="1048162"/>
                  </a:cubicBezTo>
                  <a:cubicBezTo>
                    <a:pt x="1420415" y="847062"/>
                    <a:pt x="1501815" y="660748"/>
                    <a:pt x="1595772" y="480611"/>
                  </a:cubicBezTo>
                  <a:lnTo>
                    <a:pt x="1604316" y="464314"/>
                  </a:lnTo>
                  <a:close/>
                  <a:moveTo>
                    <a:pt x="2734234" y="2043322"/>
                  </a:moveTo>
                  <a:cubicBezTo>
                    <a:pt x="2879010" y="2033904"/>
                    <a:pt x="3020639" y="2018208"/>
                    <a:pt x="3165415" y="1996232"/>
                  </a:cubicBezTo>
                  <a:cubicBezTo>
                    <a:pt x="3231509" y="1986814"/>
                    <a:pt x="3300750" y="1974257"/>
                    <a:pt x="3366844" y="1958561"/>
                  </a:cubicBezTo>
                  <a:cubicBezTo>
                    <a:pt x="3388875" y="1952282"/>
                    <a:pt x="3454968" y="1942864"/>
                    <a:pt x="3467558" y="1917750"/>
                  </a:cubicBezTo>
                  <a:cubicBezTo>
                    <a:pt x="3517915" y="1820431"/>
                    <a:pt x="3281866" y="1801595"/>
                    <a:pt x="3237804" y="1801595"/>
                  </a:cubicBezTo>
                  <a:cubicBezTo>
                    <a:pt x="3070996" y="1804735"/>
                    <a:pt x="2913630" y="1851824"/>
                    <a:pt x="2753117" y="1883217"/>
                  </a:cubicBezTo>
                  <a:cubicBezTo>
                    <a:pt x="2775149" y="1804735"/>
                    <a:pt x="2834948" y="1723113"/>
                    <a:pt x="2875863" y="1650909"/>
                  </a:cubicBezTo>
                  <a:cubicBezTo>
                    <a:pt x="2919925" y="1572426"/>
                    <a:pt x="2970282" y="1503361"/>
                    <a:pt x="3023786" y="1434297"/>
                  </a:cubicBezTo>
                  <a:cubicBezTo>
                    <a:pt x="3146532" y="1267914"/>
                    <a:pt x="3266130" y="1098391"/>
                    <a:pt x="3392022" y="928869"/>
                  </a:cubicBezTo>
                  <a:cubicBezTo>
                    <a:pt x="3489589" y="800157"/>
                    <a:pt x="3587155" y="674585"/>
                    <a:pt x="3665838" y="533316"/>
                  </a:cubicBezTo>
                  <a:cubicBezTo>
                    <a:pt x="3728785" y="417162"/>
                    <a:pt x="3860972" y="279032"/>
                    <a:pt x="3823204" y="134624"/>
                  </a:cubicBezTo>
                  <a:cubicBezTo>
                    <a:pt x="3798026" y="31027"/>
                    <a:pt x="3675280" y="2773"/>
                    <a:pt x="3584008" y="5913"/>
                  </a:cubicBezTo>
                  <a:cubicBezTo>
                    <a:pt x="3366844" y="12191"/>
                    <a:pt x="3099322" y="153460"/>
                    <a:pt x="2970282" y="326122"/>
                  </a:cubicBezTo>
                  <a:cubicBezTo>
                    <a:pt x="2935662" y="366933"/>
                    <a:pt x="2872715" y="435998"/>
                    <a:pt x="2888452" y="498784"/>
                  </a:cubicBezTo>
                  <a:cubicBezTo>
                    <a:pt x="2919925" y="608659"/>
                    <a:pt x="3061554" y="407744"/>
                    <a:pt x="3102469" y="373211"/>
                  </a:cubicBezTo>
                  <a:cubicBezTo>
                    <a:pt x="3187447" y="304147"/>
                    <a:pt x="3300750" y="225664"/>
                    <a:pt x="3410906" y="206828"/>
                  </a:cubicBezTo>
                  <a:cubicBezTo>
                    <a:pt x="3486442" y="194271"/>
                    <a:pt x="3480147" y="209968"/>
                    <a:pt x="3470705" y="263336"/>
                  </a:cubicBezTo>
                  <a:cubicBezTo>
                    <a:pt x="3448674" y="366933"/>
                    <a:pt x="3366844" y="454833"/>
                    <a:pt x="3303897" y="539595"/>
                  </a:cubicBezTo>
                  <a:cubicBezTo>
                    <a:pt x="3234656" y="627495"/>
                    <a:pt x="3174857" y="721674"/>
                    <a:pt x="3102469" y="806436"/>
                  </a:cubicBezTo>
                  <a:cubicBezTo>
                    <a:pt x="3014345" y="910033"/>
                    <a:pt x="2932514" y="1016769"/>
                    <a:pt x="2850684" y="1126645"/>
                  </a:cubicBezTo>
                  <a:cubicBezTo>
                    <a:pt x="2828653" y="1158038"/>
                    <a:pt x="2822358" y="1192570"/>
                    <a:pt x="2806622" y="1220824"/>
                  </a:cubicBezTo>
                  <a:cubicBezTo>
                    <a:pt x="2778296" y="1264774"/>
                    <a:pt x="2727939" y="1308725"/>
                    <a:pt x="2690171" y="1349535"/>
                  </a:cubicBezTo>
                  <a:cubicBezTo>
                    <a:pt x="2605194" y="1446854"/>
                    <a:pt x="2513922" y="1556730"/>
                    <a:pt x="2454123" y="1676023"/>
                  </a:cubicBezTo>
                  <a:cubicBezTo>
                    <a:pt x="2444681" y="1694859"/>
                    <a:pt x="2435239" y="1713695"/>
                    <a:pt x="2432092" y="1735670"/>
                  </a:cubicBezTo>
                  <a:cubicBezTo>
                    <a:pt x="2428944" y="1741949"/>
                    <a:pt x="2438386" y="1754506"/>
                    <a:pt x="2438386" y="1754506"/>
                  </a:cubicBezTo>
                  <a:cubicBezTo>
                    <a:pt x="2432092" y="1795317"/>
                    <a:pt x="2403766" y="1829849"/>
                    <a:pt x="2400618" y="1870660"/>
                  </a:cubicBezTo>
                  <a:cubicBezTo>
                    <a:pt x="2372293" y="2065297"/>
                    <a:pt x="2605194" y="2055879"/>
                    <a:pt x="2734234" y="2043322"/>
                  </a:cubicBezTo>
                  <a:close/>
                  <a:moveTo>
                    <a:pt x="2904189" y="1387207"/>
                  </a:moveTo>
                  <a:cubicBezTo>
                    <a:pt x="2926220" y="1352675"/>
                    <a:pt x="2954546" y="1330700"/>
                    <a:pt x="2979724" y="1302446"/>
                  </a:cubicBezTo>
                  <a:lnTo>
                    <a:pt x="3086733" y="1192570"/>
                  </a:lnTo>
                  <a:cubicBezTo>
                    <a:pt x="3093027" y="1195709"/>
                    <a:pt x="3089880" y="1201988"/>
                    <a:pt x="3080438" y="1208267"/>
                  </a:cubicBezTo>
                  <a:cubicBezTo>
                    <a:pt x="3064701" y="1255356"/>
                    <a:pt x="3008050" y="1296167"/>
                    <a:pt x="2973429" y="1330700"/>
                  </a:cubicBezTo>
                  <a:cubicBezTo>
                    <a:pt x="2951398" y="1355814"/>
                    <a:pt x="2926220" y="1377789"/>
                    <a:pt x="2907336" y="1406043"/>
                  </a:cubicBezTo>
                  <a:cubicBezTo>
                    <a:pt x="2897894" y="1421739"/>
                    <a:pt x="2882157" y="1475108"/>
                    <a:pt x="2869568" y="1481386"/>
                  </a:cubicBezTo>
                  <a:cubicBezTo>
                    <a:pt x="2860126" y="1484526"/>
                    <a:pt x="2901041" y="1390346"/>
                    <a:pt x="2904189" y="1387207"/>
                  </a:cubicBezTo>
                  <a:close/>
                  <a:moveTo>
                    <a:pt x="4106462" y="1986814"/>
                  </a:moveTo>
                  <a:cubicBezTo>
                    <a:pt x="4204029" y="1958561"/>
                    <a:pt x="4282712" y="1946003"/>
                    <a:pt x="4367689" y="1880078"/>
                  </a:cubicBezTo>
                  <a:cubicBezTo>
                    <a:pt x="4581707" y="1710556"/>
                    <a:pt x="4691863" y="1434297"/>
                    <a:pt x="4776840" y="1186292"/>
                  </a:cubicBezTo>
                  <a:cubicBezTo>
                    <a:pt x="4805166" y="1098391"/>
                    <a:pt x="4833492" y="1013630"/>
                    <a:pt x="4849228" y="922590"/>
                  </a:cubicBezTo>
                  <a:cubicBezTo>
                    <a:pt x="4858670" y="856664"/>
                    <a:pt x="4855523" y="787600"/>
                    <a:pt x="4868112" y="718535"/>
                  </a:cubicBezTo>
                  <a:cubicBezTo>
                    <a:pt x="4880701" y="633774"/>
                    <a:pt x="4902732" y="549013"/>
                    <a:pt x="4902732" y="461112"/>
                  </a:cubicBezTo>
                  <a:cubicBezTo>
                    <a:pt x="4902732" y="344958"/>
                    <a:pt x="4874407" y="228803"/>
                    <a:pt x="4802019" y="137764"/>
                  </a:cubicBezTo>
                  <a:cubicBezTo>
                    <a:pt x="4672979" y="-28620"/>
                    <a:pt x="4402310" y="-34898"/>
                    <a:pt x="4235502" y="68699"/>
                  </a:cubicBezTo>
                  <a:cubicBezTo>
                    <a:pt x="4125346" y="137764"/>
                    <a:pt x="4030927" y="241361"/>
                    <a:pt x="3971128" y="354376"/>
                  </a:cubicBezTo>
                  <a:cubicBezTo>
                    <a:pt x="3942802" y="401465"/>
                    <a:pt x="3936507" y="451694"/>
                    <a:pt x="3914476" y="501923"/>
                  </a:cubicBezTo>
                  <a:cubicBezTo>
                    <a:pt x="3892445" y="545873"/>
                    <a:pt x="3873561" y="589824"/>
                    <a:pt x="3854677" y="636913"/>
                  </a:cubicBezTo>
                  <a:cubicBezTo>
                    <a:pt x="3807467" y="756207"/>
                    <a:pt x="3747668" y="894336"/>
                    <a:pt x="3731932" y="1019908"/>
                  </a:cubicBezTo>
                  <a:cubicBezTo>
                    <a:pt x="3725637" y="1057580"/>
                    <a:pt x="3735079" y="1082695"/>
                    <a:pt x="3728785" y="1117227"/>
                  </a:cubicBezTo>
                  <a:lnTo>
                    <a:pt x="3709901" y="1205127"/>
                  </a:lnTo>
                  <a:cubicBezTo>
                    <a:pt x="3700459" y="1258496"/>
                    <a:pt x="3694164" y="1311864"/>
                    <a:pt x="3694164" y="1365232"/>
                  </a:cubicBezTo>
                  <a:cubicBezTo>
                    <a:pt x="3691017" y="1412322"/>
                    <a:pt x="3675280" y="1773342"/>
                    <a:pt x="3753963" y="1770202"/>
                  </a:cubicBezTo>
                  <a:cubicBezTo>
                    <a:pt x="3772847" y="1829849"/>
                    <a:pt x="3801173" y="1883217"/>
                    <a:pt x="3845235" y="1924028"/>
                  </a:cubicBezTo>
                  <a:cubicBezTo>
                    <a:pt x="3889298" y="1967979"/>
                    <a:pt x="3955391" y="2002511"/>
                    <a:pt x="4018338" y="2008790"/>
                  </a:cubicBezTo>
                  <a:cubicBezTo>
                    <a:pt x="4062400" y="2011929"/>
                    <a:pt x="4074989" y="1996232"/>
                    <a:pt x="4106462" y="1986814"/>
                  </a:cubicBezTo>
                  <a:close/>
                  <a:moveTo>
                    <a:pt x="4100167" y="1848685"/>
                  </a:moveTo>
                  <a:cubicBezTo>
                    <a:pt x="4034074" y="1823571"/>
                    <a:pt x="4037221" y="1694859"/>
                    <a:pt x="4034074" y="1638352"/>
                  </a:cubicBezTo>
                  <a:cubicBezTo>
                    <a:pt x="4027780" y="1563008"/>
                    <a:pt x="4043516" y="1487665"/>
                    <a:pt x="4040369" y="1409182"/>
                  </a:cubicBezTo>
                  <a:cubicBezTo>
                    <a:pt x="4037221" y="1296167"/>
                    <a:pt x="4049811" y="1176874"/>
                    <a:pt x="4081284" y="1060719"/>
                  </a:cubicBezTo>
                  <a:cubicBezTo>
                    <a:pt x="4097020" y="994794"/>
                    <a:pt x="4128494" y="932008"/>
                    <a:pt x="4134788" y="862943"/>
                  </a:cubicBezTo>
                  <a:cubicBezTo>
                    <a:pt x="4144230" y="790739"/>
                    <a:pt x="4175703" y="724814"/>
                    <a:pt x="4200882" y="649470"/>
                  </a:cubicBezTo>
                  <a:cubicBezTo>
                    <a:pt x="4222913" y="583545"/>
                    <a:pt x="4254386" y="527037"/>
                    <a:pt x="4285859" y="464251"/>
                  </a:cubicBezTo>
                  <a:cubicBezTo>
                    <a:pt x="4314185" y="407744"/>
                    <a:pt x="4329922" y="338679"/>
                    <a:pt x="4364542" y="304147"/>
                  </a:cubicBezTo>
                  <a:cubicBezTo>
                    <a:pt x="4424341" y="241361"/>
                    <a:pt x="4480993" y="206828"/>
                    <a:pt x="4556528" y="166017"/>
                  </a:cubicBezTo>
                  <a:cubicBezTo>
                    <a:pt x="4588001" y="147181"/>
                    <a:pt x="4581707" y="131485"/>
                    <a:pt x="4622622" y="144042"/>
                  </a:cubicBezTo>
                  <a:cubicBezTo>
                    <a:pt x="4731083" y="178043"/>
                    <a:pt x="4757162" y="315522"/>
                    <a:pt x="4760943" y="427623"/>
                  </a:cubicBezTo>
                  <a:lnTo>
                    <a:pt x="4761092" y="432547"/>
                  </a:lnTo>
                  <a:cubicBezTo>
                    <a:pt x="4761029" y="434103"/>
                    <a:pt x="4760619" y="447589"/>
                    <a:pt x="4757956" y="476809"/>
                  </a:cubicBezTo>
                  <a:lnTo>
                    <a:pt x="4757956" y="511341"/>
                  </a:lnTo>
                  <a:cubicBezTo>
                    <a:pt x="4748514" y="677724"/>
                    <a:pt x="4713894" y="837829"/>
                    <a:pt x="4663537" y="997933"/>
                  </a:cubicBezTo>
                  <a:cubicBezTo>
                    <a:pt x="4635211" y="1079555"/>
                    <a:pt x="4616327" y="1164316"/>
                    <a:pt x="4591149" y="1245938"/>
                  </a:cubicBezTo>
                  <a:cubicBezTo>
                    <a:pt x="4565970" y="1318142"/>
                    <a:pt x="4518760" y="1384068"/>
                    <a:pt x="4484140" y="1453133"/>
                  </a:cubicBezTo>
                  <a:cubicBezTo>
                    <a:pt x="4424341" y="1569287"/>
                    <a:pt x="4351953" y="1713695"/>
                    <a:pt x="4251239" y="1804735"/>
                  </a:cubicBezTo>
                  <a:cubicBezTo>
                    <a:pt x="4216619" y="1832989"/>
                    <a:pt x="4147377" y="1867521"/>
                    <a:pt x="4100167" y="1848685"/>
                  </a:cubicBezTo>
                  <a:close/>
                  <a:moveTo>
                    <a:pt x="4002570" y="464314"/>
                  </a:moveTo>
                  <a:cubicBezTo>
                    <a:pt x="3873561" y="712256"/>
                    <a:pt x="3801173" y="979097"/>
                    <a:pt x="3757110" y="1258496"/>
                  </a:cubicBezTo>
                  <a:cubicBezTo>
                    <a:pt x="3735079" y="1371511"/>
                    <a:pt x="3713048" y="1519058"/>
                    <a:pt x="3728785" y="1657187"/>
                  </a:cubicBezTo>
                  <a:cubicBezTo>
                    <a:pt x="3697311" y="1459411"/>
                    <a:pt x="3728785" y="1236521"/>
                    <a:pt x="3772847" y="1048162"/>
                  </a:cubicBezTo>
                  <a:cubicBezTo>
                    <a:pt x="3818668" y="847062"/>
                    <a:pt x="3900068" y="660748"/>
                    <a:pt x="3994025" y="480611"/>
                  </a:cubicBezTo>
                  <a:lnTo>
                    <a:pt x="4002570" y="464314"/>
                  </a:lnTo>
                  <a:close/>
                </a:path>
              </a:pathLst>
            </a:custGeom>
            <a:grpFill/>
            <a:ln w="157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21523354-4496-0942-86CF-3CD2F4D0F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53728" y="2974898"/>
              <a:ext cx="6137408" cy="1935961"/>
            </a:xfrm>
            <a:prstGeom prst="rect">
              <a:avLst/>
            </a:prstGeom>
          </p:spPr>
        </p:pic>
      </p:grpSp>
      <p:sp>
        <p:nvSpPr>
          <p:cNvPr id="10" name="Gráfico 22">
            <a:extLst>
              <a:ext uri="{FF2B5EF4-FFF2-40B4-BE49-F238E27FC236}">
                <a16:creationId xmlns:a16="http://schemas.microsoft.com/office/drawing/2014/main" id="{0FBB1D74-FB3B-B646-85F1-1A324276CE78}"/>
              </a:ext>
            </a:extLst>
          </p:cNvPr>
          <p:cNvSpPr/>
          <p:nvPr/>
        </p:nvSpPr>
        <p:spPr>
          <a:xfrm>
            <a:off x="0" y="0"/>
            <a:ext cx="4350619" cy="25090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rgbClr val="FF9E0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1" name="Gráfico 22">
            <a:extLst>
              <a:ext uri="{FF2B5EF4-FFF2-40B4-BE49-F238E27FC236}">
                <a16:creationId xmlns:a16="http://schemas.microsoft.com/office/drawing/2014/main" id="{B3CF9DA6-49ED-9A47-971B-8DA3B2E634F6}"/>
              </a:ext>
            </a:extLst>
          </p:cNvPr>
          <p:cNvSpPr/>
          <p:nvPr/>
        </p:nvSpPr>
        <p:spPr>
          <a:xfrm rot="10800000">
            <a:off x="7892716" y="4388191"/>
            <a:ext cx="4299284" cy="2479433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rgbClr val="308A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84243C-C483-A646-99BA-CDB6DF8F88F8}"/>
              </a:ext>
            </a:extLst>
          </p:cNvPr>
          <p:cNvSpPr txBox="1"/>
          <p:nvPr/>
        </p:nvSpPr>
        <p:spPr>
          <a:xfrm>
            <a:off x="0" y="895021"/>
            <a:ext cx="12191999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" sz="1000" b="1" spc="600" dirty="0">
                <a:solidFill>
                  <a:schemeClr val="tx2"/>
                </a:solidFill>
                <a:latin typeface="Century Gothic" panose="020B0502020202020204" pitchFamily="34" charset="0"/>
              </a:rPr>
              <a:t>A PRESENTATION BY SLIDECORE</a:t>
            </a:r>
          </a:p>
        </p:txBody>
      </p:sp>
      <p:sp>
        <p:nvSpPr>
          <p:cNvPr id="13" name="Gráfico 42">
            <a:extLst>
              <a:ext uri="{FF2B5EF4-FFF2-40B4-BE49-F238E27FC236}">
                <a16:creationId xmlns:a16="http://schemas.microsoft.com/office/drawing/2014/main" id="{F46E8446-72CA-984F-A014-D16C08D16AA8}"/>
              </a:ext>
            </a:extLst>
          </p:cNvPr>
          <p:cNvSpPr/>
          <p:nvPr/>
        </p:nvSpPr>
        <p:spPr>
          <a:xfrm>
            <a:off x="2285058" y="3241140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rgbClr val="FF9F01"/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4" name="Gráfico 42">
            <a:extLst>
              <a:ext uri="{FF2B5EF4-FFF2-40B4-BE49-F238E27FC236}">
                <a16:creationId xmlns:a16="http://schemas.microsoft.com/office/drawing/2014/main" id="{A3D1F122-2E47-4D4C-9078-3C08240AB089}"/>
              </a:ext>
            </a:extLst>
          </p:cNvPr>
          <p:cNvSpPr/>
          <p:nvPr/>
        </p:nvSpPr>
        <p:spPr>
          <a:xfrm>
            <a:off x="8554834" y="3380294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rgbClr val="FF9F01"/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15" name="Gráfico 45">
            <a:extLst>
              <a:ext uri="{FF2B5EF4-FFF2-40B4-BE49-F238E27FC236}">
                <a16:creationId xmlns:a16="http://schemas.microsoft.com/office/drawing/2014/main" id="{EB19AF51-86B3-5B41-A38E-73F85068BDBB}"/>
              </a:ext>
            </a:extLst>
          </p:cNvPr>
          <p:cNvGrpSpPr/>
          <p:nvPr/>
        </p:nvGrpSpPr>
        <p:grpSpPr>
          <a:xfrm rot="5400000">
            <a:off x="843982" y="4901032"/>
            <a:ext cx="1724060" cy="2189878"/>
            <a:chOff x="4026202" y="795652"/>
            <a:chExt cx="4143396" cy="5262889"/>
          </a:xfrm>
          <a:solidFill>
            <a:srgbClr val="01B9AB"/>
          </a:solidFill>
        </p:grpSpPr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5E9AF654-3B93-3547-A4D6-9A0C637CC9B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5B475D1D-A6EC-3D40-B607-997C11937B03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32FFDAA9-9ABF-F94C-8DD6-687F34BEE167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8B137C3B-6C12-3943-88FA-4FD0430D788D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00E54862-61EA-834B-8C60-78DF3B74FEAD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0BEBD22E-EBE1-C544-B73E-CDC687517D10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F76A119B-5BDD-7C4A-8929-7CEE8B2274CF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AF16564F-3005-BC43-9F11-9CD9777F17D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A8CF9EC1-3B33-A84E-95B5-711715A83A67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DD836E1B-AC72-E146-82CF-DFDB9CC66C29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0431460A-22F6-A840-87F5-30302725AE43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E8D736E6-AB7B-E841-A033-4DA98EA583B1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0200D69F-F275-C84A-85DA-608A4B5D176D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D98425FD-FF55-E64E-9ED1-D8F0700EDBA4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9FE3EE41-D7D4-7D4C-8E7C-1AF208F3F725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FF527EB1-552C-2640-8ED7-CD298D5C5B3C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CB82002D-952B-B44A-B558-E89A2ED84E14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3125252C-A1AB-9B48-A991-1E0168633897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6EC17B8C-B959-CA4D-882F-82E292BF3DEE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FE12238F-CE8E-B048-9C73-EBC6981C442D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EE7CEB0F-FB95-4E41-AE85-EB8F5EF8C239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A68427A4-0FB4-544F-ADD8-A2E9E14B7A8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EC5D8981-EB9B-A84D-988F-CF3C3BCCE6E9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AA3A6FEF-C8F6-9F4D-B880-966E2E82525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E91FFC88-29CE-5A47-ADCE-3A7EE56C383A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1215F8BD-C891-7A46-BA3E-B7AC99652CD7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C91E321B-4938-E441-8345-E9D090626B87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DE74B79D-A699-4942-B43E-E108C867C1CF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C13ACB2F-7852-7244-8AFE-0F79ACFA20E2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98F87DF9-632A-764F-A2F1-3A9C83D66370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4D53DFA5-90C0-1E45-8911-E921F40CD265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2138548A-8070-5844-919E-ED184436174A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33187D14-4154-4843-A50F-53A01EC9134E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BD0DD021-17CF-7549-B5E7-834943239F2E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B32C8E06-5E74-AD4A-8DBA-0100245870D7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4673D2B6-9BAA-3146-8ADD-28C00BA84A5B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03D578D3-B471-CF4E-9DEC-424E26ED111B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4FB829EB-A53D-454A-B715-545C6A0EBA96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6A2D30B8-6F09-A042-93A0-7C6458A7F910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178D2074-DBC8-C14B-BB2D-A2F7E82E4A53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4143C9D2-53A6-9C46-9C55-21843929EC3B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22CE2961-29DB-9443-BDA2-E8D1A9EF1403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8DCA5179-7FD3-5D4A-9B6D-D793EFB23AE1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DCED00BF-FB7F-A44D-9975-D3906685EA26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3E1368E8-F57C-6240-98AA-20E8B8CC2DDB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3C13B86E-E78E-7344-97E5-0FE9D85558AC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6E60B736-48A9-8048-AB70-DEBE68BEF6A9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B76E7B04-1F08-E843-BA0C-6AA9BA41DC91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011D065E-FC12-F54D-B936-CEBD4596654D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E417DFDE-4095-674E-A9FE-06E429C79388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2AEDB824-771C-A240-B94C-0D7D1B891DD9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7B5F691E-6E85-DC4D-B50D-0466C2753AE5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8A8E24D0-EB12-1D4C-BE35-265641AFEF38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9C9729F9-0FC9-F64D-AADD-5F6A2EF0007B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76646307-49A4-D543-AF85-FA1A0BF6CE75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6E13E909-D8D8-4741-B3A7-183EDD809F1A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4AEB67D7-1956-0C46-A3D9-30F2AFB72640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AEA7B786-367F-A84D-A9B0-79E6AA52658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2C75A101-A8F9-4F4A-BE6E-307F8DD6E02C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B63EE295-D5AF-4742-846F-FC49BEA22D13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0BEBD020-6B4A-3147-92EA-B105F2EA5FB8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BD58814E-7C2B-DF4F-8C6D-E158966CE0C2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709C7EA2-6D59-2844-A21A-79763FC2B8D6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F1CC337C-3D6A-914D-AFD9-CD533716F16C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D456D786-2BE5-AB49-AA6B-0F389FEEB3E2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D59F10FA-228C-9F4D-ACC5-7AC3E4619B1A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B91746CB-881B-E04F-ACCA-B8EFEB11D2EE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0299D3D9-CC96-CE43-B016-E24EFD0DB0DB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C2BFB00F-F970-0541-9C23-5C5ECFA69DF3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99A7E5EC-E906-E846-91F8-6F32DD72409C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279BDB0D-8D1B-9B42-A59E-8CF789652E48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A914C5F0-772A-2D44-8FBF-2181020CD0D8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0E01EB92-EF99-4F41-93CE-62E22A8A9F48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FBFB56CE-9B98-2741-9080-D051CA823D15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F5922D8F-3FC3-FF4B-9240-2A89B79329CF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CB68A099-CB5D-6E45-B758-4F76598778F7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32D76780-EA69-8041-9992-38A9F0CF752B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D8A5953F-5CB1-404E-8822-C325408B336F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F6894A0D-E766-154E-8B39-0BED4F3B12D8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0845CA14-4010-8049-922A-69471EE92C7F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DCABB0BA-CF12-0E4B-8DC1-27D40B7A83EC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B3192EE2-7D67-1B48-B884-8729AC1DEED4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DCD6F26F-2B6D-D845-84F0-46BDE3273ACD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8A7CA943-0A7D-6344-AC1A-9049C360DFB6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95270F30-FA02-7D4A-AB8E-826ECCEED1D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102C6CCC-A85F-224D-9B70-96AB32C7961E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9B61E1B5-6099-2845-8CD8-3AFF150B7D91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F0F509D6-344F-E044-B05E-CCD9964975B1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0C7E8460-523E-A24E-8DF8-D590145D919E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52BD7309-3EC0-E144-BD8C-A249040F296E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6F59DE28-23F0-914F-BA4D-FFD514201FA0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D6070516-631D-8446-9275-F26FD68CA018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2104F4AE-5A2F-794C-90AA-9F030A34EB51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6D0A4A84-D640-DD46-851F-9ED53D33DB7E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57A2CE50-9BF3-DB41-AEA1-1B5B819C92A8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1360198B-06AD-7F4F-8074-D47242473FAA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8396E294-A065-904D-945F-869F810C6B3D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EFBB7F6C-CFD9-0146-AFB5-B305AEF0462C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7C937627-E3FC-F943-B3E4-06F08C53C4B6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A2189620-B45B-9C4D-B489-99FD77148B55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D9AB73A9-92A1-A94A-8871-051551650871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46841FA0-A0F9-6842-A5BC-078694EC282F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7B753C84-5D43-8D47-A05A-305AF1CE8EA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B09AECA4-EB64-EB47-B70C-76A4B5A1E155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AC5E514C-2D9F-D74A-9FC2-4F5BD614993D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77F15D3E-16A8-D64F-AD3B-9E5CEC161EA0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D85A1AB2-7832-434C-8BB4-337BC928DE44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9FE549D8-9AD5-CF40-8A95-F30667048AC8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0B14B5F3-9D60-0F45-BF68-370E054662D8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EBBD221B-8E3F-2F44-A7C2-BF9045B69218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455CC6C4-53C7-E84C-BD00-EE0E609ED507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60154169-7088-C245-81D4-05DEC591CEB5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E03095A8-ED7C-CA45-9CC1-174CD5B1AC81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24BDBE74-348A-2F44-B8D5-A3B3F7C20568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62E52077-4F0A-8B47-A402-0E41683986EA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BCB93F55-5F66-E74B-BE4C-97371CA8B4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0F5572A6-5888-3845-BFEA-BE696A4662DA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77E96689-684B-874D-8611-78C1380C7251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2D94EA13-7B1E-7943-AD4B-4A8F3DB1EE69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9AF8CDA1-F653-AC49-96F9-18F01F993552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C56BBE85-71F2-6F45-B22D-5794F74D63E6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571E7D96-64FC-3A4D-B100-24BFE923408B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A5C8C7FE-6F1D-BB41-BBBA-1F0D9E87E791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0695D362-BBFB-4644-8C5A-8BBE46972C64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D2675835-D26E-ED48-8CB8-B27CFC2E4805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CC808162-7E04-884D-83D7-A9FE8964A0A0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C77DA236-463D-B841-9656-783454F47F68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767BB9D4-213D-F749-9E19-1CCDEC66AE28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DD574EB6-CF30-F541-837C-9218D0E0299C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CE46EC9E-DE71-104B-97D5-E47E05A9B4E9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B53BFB17-93A5-8441-B43A-893E5B2420A5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3EB1EE36-BB98-9940-A8EE-CA5CB4E67E44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E58B437F-C686-3140-A9C3-020330A89446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51458565-3B7E-4F4A-88ED-1FB40EA1188A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CB445B5F-B6C5-304D-8C91-B4F5B446B5D0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F4C43FBD-DF46-5145-85F0-5886D9487B62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81B631E8-CFE1-CE4F-ADCD-7D8DABAB2931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9054D991-5E27-9D42-A5E9-CD3CD2A2B06E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D2D37F8A-CF28-F54F-9ED2-F33B179BB68A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0B67C8DF-8701-C74C-94EF-AD3805C1457C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5B4D2606-55A6-4249-B2E0-E4EA7450406F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F22A253E-1EEA-4444-9701-8A6387BEB499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370A82A1-B57A-7E4F-879D-B7115C7498E5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FDAECDB7-8793-634F-91E2-CC24B231552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586D7E71-6B63-8C4F-BCEC-FF8D7C3DAE1A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575DA01A-F70D-EA44-AA96-341C262EF7A3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82BFA06E-EF57-D448-92D1-7CE116333CAA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E9850956-6566-B34A-B4E5-21AA023DCEAF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643A130C-C039-B64E-A45F-A9B47609DB6C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4D6BD21D-D8CA-274D-A9E4-84ADF9CD744D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66" name="Gráfico 45">
            <a:extLst>
              <a:ext uri="{FF2B5EF4-FFF2-40B4-BE49-F238E27FC236}">
                <a16:creationId xmlns:a16="http://schemas.microsoft.com/office/drawing/2014/main" id="{7B8232ED-CE1E-6D4B-9FF3-9C9E50789706}"/>
              </a:ext>
            </a:extLst>
          </p:cNvPr>
          <p:cNvGrpSpPr/>
          <p:nvPr/>
        </p:nvGrpSpPr>
        <p:grpSpPr>
          <a:xfrm rot="16200000">
            <a:off x="9502274" y="-243032"/>
            <a:ext cx="1798994" cy="2285058"/>
            <a:chOff x="4026202" y="795652"/>
            <a:chExt cx="4143396" cy="526288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23" name="Forma libre 222">
              <a:extLst>
                <a:ext uri="{FF2B5EF4-FFF2-40B4-BE49-F238E27FC236}">
                  <a16:creationId xmlns:a16="http://schemas.microsoft.com/office/drawing/2014/main" id="{7B8B9E58-5570-D749-8071-31425688F8E8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BD1293A0-DE04-FF4E-8A4F-A281BB59E678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6ABE5607-CD53-C046-9010-356910367B85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7FD32D19-7009-9A4E-8944-2D80F9149D61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3A0A9A77-11DD-1C43-A313-A78F55DB1507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25A6B096-4990-8A4A-91FC-D0305C06DDEF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155E74D7-038D-734E-9EBF-E9C7DC019CF5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337D16D7-30F3-7242-AAEF-6A955C716AF5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D858D25C-75FE-3C40-A7D0-29792A205ECF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D12E7B7E-EED2-4340-AE0F-1A0C2A557E18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AA096178-30D2-C444-A9AA-F2F67932B4E7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305FE60F-C71A-4445-BF4B-7CE1D7CAF167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FCBC3E55-3E67-EB40-A893-791B779565AC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2657D504-79B2-6B40-9BDE-6964D7262AAF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AA372B67-6F3C-8748-8E35-F6A3273348F7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5E09EC78-6173-114B-92F5-77BA1EB8ACD0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DF7A38A4-87AC-5648-ACA1-FC174C27C175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C591D4CA-B7C2-9940-96A6-2C6A200BE9E2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2207FA16-1A6D-F44B-9CB5-CF809B0ADB3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C2DD7CD2-7423-D442-80AD-6DD26E0D3557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6FD87BF6-0E9A-B14E-B94A-04CF20DB0D64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35C5E8A3-0BDA-4041-A46A-C7A46E3E3DEE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3195F8DB-A6B5-2F41-BD64-DD65348EB93D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A88EE7F6-3E91-B049-9376-A2BC619C3BBC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F65F1B22-0A34-1F48-AF65-9276DFF90F30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4060F7F0-3B9A-D547-AA84-9E6F657B7562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ADCD321E-4235-6D4E-A53E-5E6438B6F186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869869C2-7F61-6849-B621-A1B93B0ADD44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2B95041C-E9F8-FD40-B914-210667AE0B73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DED65FC2-E056-1948-96E4-1B8A7544D506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3F00AB2E-C0D1-734A-A74B-205E9A1D3730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B39514A4-601C-7D49-9DDD-00FEE7316FCC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8" name="Forma libre 197">
              <a:extLst>
                <a:ext uri="{FF2B5EF4-FFF2-40B4-BE49-F238E27FC236}">
                  <a16:creationId xmlns:a16="http://schemas.microsoft.com/office/drawing/2014/main" id="{565D5682-C554-B046-A1DF-B9F098B9CEBA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9" name="Forma libre 198">
              <a:extLst>
                <a:ext uri="{FF2B5EF4-FFF2-40B4-BE49-F238E27FC236}">
                  <a16:creationId xmlns:a16="http://schemas.microsoft.com/office/drawing/2014/main" id="{740D9894-6DF8-0145-9786-22E5028C259A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0" name="Forma libre 199">
              <a:extLst>
                <a:ext uri="{FF2B5EF4-FFF2-40B4-BE49-F238E27FC236}">
                  <a16:creationId xmlns:a16="http://schemas.microsoft.com/office/drawing/2014/main" id="{14F84364-F00B-1846-B074-97A5675C2C5E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1" name="Forma libre 200">
              <a:extLst>
                <a:ext uri="{FF2B5EF4-FFF2-40B4-BE49-F238E27FC236}">
                  <a16:creationId xmlns:a16="http://schemas.microsoft.com/office/drawing/2014/main" id="{7936513B-C7A6-1F41-9DE3-66448ABE81C2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2" name="Forma libre 201">
              <a:extLst>
                <a:ext uri="{FF2B5EF4-FFF2-40B4-BE49-F238E27FC236}">
                  <a16:creationId xmlns:a16="http://schemas.microsoft.com/office/drawing/2014/main" id="{05143A32-4AA6-184C-9C0E-873135280D2B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3" name="Forma libre 202">
              <a:extLst>
                <a:ext uri="{FF2B5EF4-FFF2-40B4-BE49-F238E27FC236}">
                  <a16:creationId xmlns:a16="http://schemas.microsoft.com/office/drawing/2014/main" id="{B2E821D2-0A83-F34E-9E25-DA33BBC7EED4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4" name="Forma libre 203">
              <a:extLst>
                <a:ext uri="{FF2B5EF4-FFF2-40B4-BE49-F238E27FC236}">
                  <a16:creationId xmlns:a16="http://schemas.microsoft.com/office/drawing/2014/main" id="{BA3BFF8B-F339-F349-95F0-FA3B9E12D4FA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5" name="Forma libre 204">
              <a:extLst>
                <a:ext uri="{FF2B5EF4-FFF2-40B4-BE49-F238E27FC236}">
                  <a16:creationId xmlns:a16="http://schemas.microsoft.com/office/drawing/2014/main" id="{9D34DABD-1FF6-964E-9E33-8FA1E38F172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6" name="Forma libre 205">
              <a:extLst>
                <a:ext uri="{FF2B5EF4-FFF2-40B4-BE49-F238E27FC236}">
                  <a16:creationId xmlns:a16="http://schemas.microsoft.com/office/drawing/2014/main" id="{91205D1E-2F37-D148-B543-8AC6B7A3FBCE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7" name="Forma libre 206">
              <a:extLst>
                <a:ext uri="{FF2B5EF4-FFF2-40B4-BE49-F238E27FC236}">
                  <a16:creationId xmlns:a16="http://schemas.microsoft.com/office/drawing/2014/main" id="{69DFCD3B-AD61-B14B-98D1-F17DD9E42040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8" name="Forma libre 207">
              <a:extLst>
                <a:ext uri="{FF2B5EF4-FFF2-40B4-BE49-F238E27FC236}">
                  <a16:creationId xmlns:a16="http://schemas.microsoft.com/office/drawing/2014/main" id="{E68B8EF3-50E7-C24A-A413-DFB8DC6D5FAA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9" name="Forma libre 208">
              <a:extLst>
                <a:ext uri="{FF2B5EF4-FFF2-40B4-BE49-F238E27FC236}">
                  <a16:creationId xmlns:a16="http://schemas.microsoft.com/office/drawing/2014/main" id="{CEFF6EE2-DBBB-4C44-A8C1-827DB0A9C342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0" name="Forma libre 209">
              <a:extLst>
                <a:ext uri="{FF2B5EF4-FFF2-40B4-BE49-F238E27FC236}">
                  <a16:creationId xmlns:a16="http://schemas.microsoft.com/office/drawing/2014/main" id="{55A4FB0D-9296-3242-8424-D6B29C9A8296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1" name="Forma libre 210">
              <a:extLst>
                <a:ext uri="{FF2B5EF4-FFF2-40B4-BE49-F238E27FC236}">
                  <a16:creationId xmlns:a16="http://schemas.microsoft.com/office/drawing/2014/main" id="{9427AA35-69EA-1D4F-840B-906951ABF6D5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2" name="Forma libre 211">
              <a:extLst>
                <a:ext uri="{FF2B5EF4-FFF2-40B4-BE49-F238E27FC236}">
                  <a16:creationId xmlns:a16="http://schemas.microsoft.com/office/drawing/2014/main" id="{59A86C81-997B-B34F-ABD7-7B993485905C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3" name="Forma libre 212">
              <a:extLst>
                <a:ext uri="{FF2B5EF4-FFF2-40B4-BE49-F238E27FC236}">
                  <a16:creationId xmlns:a16="http://schemas.microsoft.com/office/drawing/2014/main" id="{449A49E2-7B08-F942-9DBE-280BFFC397E8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4" name="Forma libre 213">
              <a:extLst>
                <a:ext uri="{FF2B5EF4-FFF2-40B4-BE49-F238E27FC236}">
                  <a16:creationId xmlns:a16="http://schemas.microsoft.com/office/drawing/2014/main" id="{B6D6FA9F-129D-2F48-B0F0-AB4B7EE8B64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5" name="Forma libre 214">
              <a:extLst>
                <a:ext uri="{FF2B5EF4-FFF2-40B4-BE49-F238E27FC236}">
                  <a16:creationId xmlns:a16="http://schemas.microsoft.com/office/drawing/2014/main" id="{B612E293-04B3-BD40-9F14-1570F6D5D828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6" name="Forma libre 215">
              <a:extLst>
                <a:ext uri="{FF2B5EF4-FFF2-40B4-BE49-F238E27FC236}">
                  <a16:creationId xmlns:a16="http://schemas.microsoft.com/office/drawing/2014/main" id="{A1728A44-3E10-FF40-8443-6DAA2C28CB28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7" name="Forma libre 216">
              <a:extLst>
                <a:ext uri="{FF2B5EF4-FFF2-40B4-BE49-F238E27FC236}">
                  <a16:creationId xmlns:a16="http://schemas.microsoft.com/office/drawing/2014/main" id="{18B507AB-DE5C-5044-A3E6-639B92BD9C10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8" name="Forma libre 217">
              <a:extLst>
                <a:ext uri="{FF2B5EF4-FFF2-40B4-BE49-F238E27FC236}">
                  <a16:creationId xmlns:a16="http://schemas.microsoft.com/office/drawing/2014/main" id="{D45CA45F-B113-1F45-827A-F85DB4370EC5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9" name="Forma libre 218">
              <a:extLst>
                <a:ext uri="{FF2B5EF4-FFF2-40B4-BE49-F238E27FC236}">
                  <a16:creationId xmlns:a16="http://schemas.microsoft.com/office/drawing/2014/main" id="{4414271D-AFE8-6949-8B82-91C88127B73F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0" name="Forma libre 219">
              <a:extLst>
                <a:ext uri="{FF2B5EF4-FFF2-40B4-BE49-F238E27FC236}">
                  <a16:creationId xmlns:a16="http://schemas.microsoft.com/office/drawing/2014/main" id="{4356A239-2F39-5449-BB61-07B9C77694C2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1" name="Forma libre 220">
              <a:extLst>
                <a:ext uri="{FF2B5EF4-FFF2-40B4-BE49-F238E27FC236}">
                  <a16:creationId xmlns:a16="http://schemas.microsoft.com/office/drawing/2014/main" id="{C0483DCE-D745-A345-81D7-6DB8C1C7E568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2" name="Forma libre 221">
              <a:extLst>
                <a:ext uri="{FF2B5EF4-FFF2-40B4-BE49-F238E27FC236}">
                  <a16:creationId xmlns:a16="http://schemas.microsoft.com/office/drawing/2014/main" id="{17FD0859-61E6-5E40-BE85-88E133BB191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4" name="Forma libre 223">
              <a:extLst>
                <a:ext uri="{FF2B5EF4-FFF2-40B4-BE49-F238E27FC236}">
                  <a16:creationId xmlns:a16="http://schemas.microsoft.com/office/drawing/2014/main" id="{32BC11C7-3E7C-2448-9B9D-A1605B428357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5" name="Forma libre 224">
              <a:extLst>
                <a:ext uri="{FF2B5EF4-FFF2-40B4-BE49-F238E27FC236}">
                  <a16:creationId xmlns:a16="http://schemas.microsoft.com/office/drawing/2014/main" id="{28A56E96-6B00-4746-831D-114769340E46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6" name="Forma libre 225">
              <a:extLst>
                <a:ext uri="{FF2B5EF4-FFF2-40B4-BE49-F238E27FC236}">
                  <a16:creationId xmlns:a16="http://schemas.microsoft.com/office/drawing/2014/main" id="{F4A1476F-E89C-0449-B1AF-ACDCE6A7361A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7" name="Forma libre 226">
              <a:extLst>
                <a:ext uri="{FF2B5EF4-FFF2-40B4-BE49-F238E27FC236}">
                  <a16:creationId xmlns:a16="http://schemas.microsoft.com/office/drawing/2014/main" id="{D11C7405-306A-7D48-897D-25C9180246E6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8" name="Forma libre 227">
              <a:extLst>
                <a:ext uri="{FF2B5EF4-FFF2-40B4-BE49-F238E27FC236}">
                  <a16:creationId xmlns:a16="http://schemas.microsoft.com/office/drawing/2014/main" id="{D13038EF-AF1D-7C4D-B3FC-4D1D57158DA7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9" name="Forma libre 228">
              <a:extLst>
                <a:ext uri="{FF2B5EF4-FFF2-40B4-BE49-F238E27FC236}">
                  <a16:creationId xmlns:a16="http://schemas.microsoft.com/office/drawing/2014/main" id="{DC0735AA-EE4A-6D40-899E-0387A754B4D6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0" name="Forma libre 229">
              <a:extLst>
                <a:ext uri="{FF2B5EF4-FFF2-40B4-BE49-F238E27FC236}">
                  <a16:creationId xmlns:a16="http://schemas.microsoft.com/office/drawing/2014/main" id="{2B3B0B64-87BF-7141-8202-3E3A72C1315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1" name="Forma libre 230">
              <a:extLst>
                <a:ext uri="{FF2B5EF4-FFF2-40B4-BE49-F238E27FC236}">
                  <a16:creationId xmlns:a16="http://schemas.microsoft.com/office/drawing/2014/main" id="{F0C924C0-643C-6A48-A1A4-0080242A8D2F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2" name="Forma libre 231">
              <a:extLst>
                <a:ext uri="{FF2B5EF4-FFF2-40B4-BE49-F238E27FC236}">
                  <a16:creationId xmlns:a16="http://schemas.microsoft.com/office/drawing/2014/main" id="{23E4CFC5-B668-6846-A372-EACE1FBBE6C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3" name="Forma libre 232">
              <a:extLst>
                <a:ext uri="{FF2B5EF4-FFF2-40B4-BE49-F238E27FC236}">
                  <a16:creationId xmlns:a16="http://schemas.microsoft.com/office/drawing/2014/main" id="{DAFBBAC9-4114-3C43-B3C6-EE31F764BFF1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4" name="Forma libre 233">
              <a:extLst>
                <a:ext uri="{FF2B5EF4-FFF2-40B4-BE49-F238E27FC236}">
                  <a16:creationId xmlns:a16="http://schemas.microsoft.com/office/drawing/2014/main" id="{F094A178-8637-9B4B-A54C-A78625F2866E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5" name="Forma libre 234">
              <a:extLst>
                <a:ext uri="{FF2B5EF4-FFF2-40B4-BE49-F238E27FC236}">
                  <a16:creationId xmlns:a16="http://schemas.microsoft.com/office/drawing/2014/main" id="{C1728BC6-D607-F24C-8EB6-52B3BCEF7E7C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6" name="Forma libre 235">
              <a:extLst>
                <a:ext uri="{FF2B5EF4-FFF2-40B4-BE49-F238E27FC236}">
                  <a16:creationId xmlns:a16="http://schemas.microsoft.com/office/drawing/2014/main" id="{4EB2643F-4C9B-304C-AAE9-54F8289A1567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7" name="Forma libre 236">
              <a:extLst>
                <a:ext uri="{FF2B5EF4-FFF2-40B4-BE49-F238E27FC236}">
                  <a16:creationId xmlns:a16="http://schemas.microsoft.com/office/drawing/2014/main" id="{DD72B68B-E091-E94F-85DC-CF371F9AE7F3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8" name="Forma libre 237">
              <a:extLst>
                <a:ext uri="{FF2B5EF4-FFF2-40B4-BE49-F238E27FC236}">
                  <a16:creationId xmlns:a16="http://schemas.microsoft.com/office/drawing/2014/main" id="{0A4A32B7-F95F-E04A-8B39-F98617024C87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9" name="Forma libre 238">
              <a:extLst>
                <a:ext uri="{FF2B5EF4-FFF2-40B4-BE49-F238E27FC236}">
                  <a16:creationId xmlns:a16="http://schemas.microsoft.com/office/drawing/2014/main" id="{721F8666-5535-B84D-9D5E-E7233B2A6EE2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0" name="Forma libre 239">
              <a:extLst>
                <a:ext uri="{FF2B5EF4-FFF2-40B4-BE49-F238E27FC236}">
                  <a16:creationId xmlns:a16="http://schemas.microsoft.com/office/drawing/2014/main" id="{32B3B475-4AD3-B74D-83BB-00247B0BD854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1" name="Forma libre 240">
              <a:extLst>
                <a:ext uri="{FF2B5EF4-FFF2-40B4-BE49-F238E27FC236}">
                  <a16:creationId xmlns:a16="http://schemas.microsoft.com/office/drawing/2014/main" id="{73F87556-91D4-C049-A45C-9B857CD78C07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2" name="Forma libre 241">
              <a:extLst>
                <a:ext uri="{FF2B5EF4-FFF2-40B4-BE49-F238E27FC236}">
                  <a16:creationId xmlns:a16="http://schemas.microsoft.com/office/drawing/2014/main" id="{C75DBF4F-F94D-BF4A-BDC0-5C9BE135134D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3" name="Forma libre 242">
              <a:extLst>
                <a:ext uri="{FF2B5EF4-FFF2-40B4-BE49-F238E27FC236}">
                  <a16:creationId xmlns:a16="http://schemas.microsoft.com/office/drawing/2014/main" id="{11433592-BE66-1140-8C06-B21A79ABD0BF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4" name="Forma libre 243">
              <a:extLst>
                <a:ext uri="{FF2B5EF4-FFF2-40B4-BE49-F238E27FC236}">
                  <a16:creationId xmlns:a16="http://schemas.microsoft.com/office/drawing/2014/main" id="{3D67EB53-87F2-E14F-9D74-14531A4536EC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5" name="Forma libre 244">
              <a:extLst>
                <a:ext uri="{FF2B5EF4-FFF2-40B4-BE49-F238E27FC236}">
                  <a16:creationId xmlns:a16="http://schemas.microsoft.com/office/drawing/2014/main" id="{9F2C784D-7A7F-B345-950A-01AA93E9B834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6" name="Forma libre 245">
              <a:extLst>
                <a:ext uri="{FF2B5EF4-FFF2-40B4-BE49-F238E27FC236}">
                  <a16:creationId xmlns:a16="http://schemas.microsoft.com/office/drawing/2014/main" id="{101530AB-D462-064D-94BA-F2BAC04503C8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7" name="Forma libre 246">
              <a:extLst>
                <a:ext uri="{FF2B5EF4-FFF2-40B4-BE49-F238E27FC236}">
                  <a16:creationId xmlns:a16="http://schemas.microsoft.com/office/drawing/2014/main" id="{15F788CC-F549-5F4A-90AC-624A42B68AFC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8" name="Forma libre 247">
              <a:extLst>
                <a:ext uri="{FF2B5EF4-FFF2-40B4-BE49-F238E27FC236}">
                  <a16:creationId xmlns:a16="http://schemas.microsoft.com/office/drawing/2014/main" id="{40B4ADDC-5275-374D-B39D-42CC55458170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9" name="Forma libre 248">
              <a:extLst>
                <a:ext uri="{FF2B5EF4-FFF2-40B4-BE49-F238E27FC236}">
                  <a16:creationId xmlns:a16="http://schemas.microsoft.com/office/drawing/2014/main" id="{27FEEA46-07A8-2441-B931-7415DD4212C0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0" name="Forma libre 249">
              <a:extLst>
                <a:ext uri="{FF2B5EF4-FFF2-40B4-BE49-F238E27FC236}">
                  <a16:creationId xmlns:a16="http://schemas.microsoft.com/office/drawing/2014/main" id="{476D4585-D37C-DF4C-81CF-DDC4B1811AA1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1" name="Forma libre 250">
              <a:extLst>
                <a:ext uri="{FF2B5EF4-FFF2-40B4-BE49-F238E27FC236}">
                  <a16:creationId xmlns:a16="http://schemas.microsoft.com/office/drawing/2014/main" id="{05EB9B58-E031-EE4A-B2C2-77A78DD938E6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2" name="Forma libre 251">
              <a:extLst>
                <a:ext uri="{FF2B5EF4-FFF2-40B4-BE49-F238E27FC236}">
                  <a16:creationId xmlns:a16="http://schemas.microsoft.com/office/drawing/2014/main" id="{AA46C0DB-346A-5042-90A9-844AEBA7BCA1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3" name="Forma libre 252">
              <a:extLst>
                <a:ext uri="{FF2B5EF4-FFF2-40B4-BE49-F238E27FC236}">
                  <a16:creationId xmlns:a16="http://schemas.microsoft.com/office/drawing/2014/main" id="{7E40EE17-EA3E-C442-B644-4D06B7A05911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4" name="Forma libre 253">
              <a:extLst>
                <a:ext uri="{FF2B5EF4-FFF2-40B4-BE49-F238E27FC236}">
                  <a16:creationId xmlns:a16="http://schemas.microsoft.com/office/drawing/2014/main" id="{F81FC8C0-3598-A940-9652-B73E6DD7D12D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5" name="Forma libre 254">
              <a:extLst>
                <a:ext uri="{FF2B5EF4-FFF2-40B4-BE49-F238E27FC236}">
                  <a16:creationId xmlns:a16="http://schemas.microsoft.com/office/drawing/2014/main" id="{781C15D0-6B36-5948-8337-B66B9D4CDD35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6" name="Forma libre 255">
              <a:extLst>
                <a:ext uri="{FF2B5EF4-FFF2-40B4-BE49-F238E27FC236}">
                  <a16:creationId xmlns:a16="http://schemas.microsoft.com/office/drawing/2014/main" id="{2FE413F6-664E-A44C-98AA-E65DF1A1F115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7" name="Forma libre 256">
              <a:extLst>
                <a:ext uri="{FF2B5EF4-FFF2-40B4-BE49-F238E27FC236}">
                  <a16:creationId xmlns:a16="http://schemas.microsoft.com/office/drawing/2014/main" id="{CF32CFDC-F734-7D49-A136-2C20C57D06F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8" name="Forma libre 257">
              <a:extLst>
                <a:ext uri="{FF2B5EF4-FFF2-40B4-BE49-F238E27FC236}">
                  <a16:creationId xmlns:a16="http://schemas.microsoft.com/office/drawing/2014/main" id="{761DFAB5-15D1-6244-9B35-8AB82E0A089D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9" name="Forma libre 258">
              <a:extLst>
                <a:ext uri="{FF2B5EF4-FFF2-40B4-BE49-F238E27FC236}">
                  <a16:creationId xmlns:a16="http://schemas.microsoft.com/office/drawing/2014/main" id="{28A701EE-83CF-0241-A2B4-AA208F6D146E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0" name="Forma libre 259">
              <a:extLst>
                <a:ext uri="{FF2B5EF4-FFF2-40B4-BE49-F238E27FC236}">
                  <a16:creationId xmlns:a16="http://schemas.microsoft.com/office/drawing/2014/main" id="{E67658AC-FD59-BD4F-8390-8971D7A2FB39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1" name="Forma libre 260">
              <a:extLst>
                <a:ext uri="{FF2B5EF4-FFF2-40B4-BE49-F238E27FC236}">
                  <a16:creationId xmlns:a16="http://schemas.microsoft.com/office/drawing/2014/main" id="{1D5EF536-F745-D04F-9D29-B408C89CAF11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2" name="Forma libre 261">
              <a:extLst>
                <a:ext uri="{FF2B5EF4-FFF2-40B4-BE49-F238E27FC236}">
                  <a16:creationId xmlns:a16="http://schemas.microsoft.com/office/drawing/2014/main" id="{553D20E0-1393-DE46-B045-9A5DA6EC1D33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3" name="Forma libre 262">
              <a:extLst>
                <a:ext uri="{FF2B5EF4-FFF2-40B4-BE49-F238E27FC236}">
                  <a16:creationId xmlns:a16="http://schemas.microsoft.com/office/drawing/2014/main" id="{634F4FBB-CCCE-B744-9CC6-E4206F6A7710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4" name="Forma libre 263">
              <a:extLst>
                <a:ext uri="{FF2B5EF4-FFF2-40B4-BE49-F238E27FC236}">
                  <a16:creationId xmlns:a16="http://schemas.microsoft.com/office/drawing/2014/main" id="{F85190B9-F9E8-4244-BF74-7F8931FFFBFB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5" name="Forma libre 264">
              <a:extLst>
                <a:ext uri="{FF2B5EF4-FFF2-40B4-BE49-F238E27FC236}">
                  <a16:creationId xmlns:a16="http://schemas.microsoft.com/office/drawing/2014/main" id="{A1BACAE8-7033-9249-A6EB-9F19BE736179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6" name="Forma libre 265">
              <a:extLst>
                <a:ext uri="{FF2B5EF4-FFF2-40B4-BE49-F238E27FC236}">
                  <a16:creationId xmlns:a16="http://schemas.microsoft.com/office/drawing/2014/main" id="{A17F7D54-4F20-A34F-9622-E31DC8583EC3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7" name="Forma libre 266">
              <a:extLst>
                <a:ext uri="{FF2B5EF4-FFF2-40B4-BE49-F238E27FC236}">
                  <a16:creationId xmlns:a16="http://schemas.microsoft.com/office/drawing/2014/main" id="{51FA2FA3-6693-E140-ACCE-519A50333B97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8" name="Forma libre 267">
              <a:extLst>
                <a:ext uri="{FF2B5EF4-FFF2-40B4-BE49-F238E27FC236}">
                  <a16:creationId xmlns:a16="http://schemas.microsoft.com/office/drawing/2014/main" id="{71B5B974-0158-9042-BED9-6A3B1C615516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9" name="Forma libre 268">
              <a:extLst>
                <a:ext uri="{FF2B5EF4-FFF2-40B4-BE49-F238E27FC236}">
                  <a16:creationId xmlns:a16="http://schemas.microsoft.com/office/drawing/2014/main" id="{FEB92055-830B-AB4D-BAD1-3EB2BA43D607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0" name="Forma libre 269">
              <a:extLst>
                <a:ext uri="{FF2B5EF4-FFF2-40B4-BE49-F238E27FC236}">
                  <a16:creationId xmlns:a16="http://schemas.microsoft.com/office/drawing/2014/main" id="{EDB16714-6EC7-864B-A546-BD6E9B0C964F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1" name="Forma libre 270">
              <a:extLst>
                <a:ext uri="{FF2B5EF4-FFF2-40B4-BE49-F238E27FC236}">
                  <a16:creationId xmlns:a16="http://schemas.microsoft.com/office/drawing/2014/main" id="{BE7545B1-642E-0B4E-916F-AAD28B0762EC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2" name="Forma libre 271">
              <a:extLst>
                <a:ext uri="{FF2B5EF4-FFF2-40B4-BE49-F238E27FC236}">
                  <a16:creationId xmlns:a16="http://schemas.microsoft.com/office/drawing/2014/main" id="{C556B84D-024C-4D40-BD7B-CB3ABC4F1D0A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3" name="Forma libre 272">
              <a:extLst>
                <a:ext uri="{FF2B5EF4-FFF2-40B4-BE49-F238E27FC236}">
                  <a16:creationId xmlns:a16="http://schemas.microsoft.com/office/drawing/2014/main" id="{CF21CD6C-5950-F94D-A740-7E154C5B4A54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4" name="Forma libre 273">
              <a:extLst>
                <a:ext uri="{FF2B5EF4-FFF2-40B4-BE49-F238E27FC236}">
                  <a16:creationId xmlns:a16="http://schemas.microsoft.com/office/drawing/2014/main" id="{153BEBF2-2764-724C-8E49-DEE7F93D17B3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5" name="Forma libre 274">
              <a:extLst>
                <a:ext uri="{FF2B5EF4-FFF2-40B4-BE49-F238E27FC236}">
                  <a16:creationId xmlns:a16="http://schemas.microsoft.com/office/drawing/2014/main" id="{0267B3F3-F8A3-DC4D-8F06-0ADBECDA72AB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6" name="Forma libre 275">
              <a:extLst>
                <a:ext uri="{FF2B5EF4-FFF2-40B4-BE49-F238E27FC236}">
                  <a16:creationId xmlns:a16="http://schemas.microsoft.com/office/drawing/2014/main" id="{455B6B5F-C287-E24F-A192-94944EE9ED86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7" name="Forma libre 276">
              <a:extLst>
                <a:ext uri="{FF2B5EF4-FFF2-40B4-BE49-F238E27FC236}">
                  <a16:creationId xmlns:a16="http://schemas.microsoft.com/office/drawing/2014/main" id="{084C280A-E1F6-BD4D-8167-AB714B056AE7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8" name="Forma libre 277">
              <a:extLst>
                <a:ext uri="{FF2B5EF4-FFF2-40B4-BE49-F238E27FC236}">
                  <a16:creationId xmlns:a16="http://schemas.microsoft.com/office/drawing/2014/main" id="{851A44A0-EC03-D24D-AFA6-B16F83452919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9" name="Forma libre 278">
              <a:extLst>
                <a:ext uri="{FF2B5EF4-FFF2-40B4-BE49-F238E27FC236}">
                  <a16:creationId xmlns:a16="http://schemas.microsoft.com/office/drawing/2014/main" id="{832BEB80-00D8-E241-92AD-9D66A9EDB66F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0" name="Forma libre 279">
              <a:extLst>
                <a:ext uri="{FF2B5EF4-FFF2-40B4-BE49-F238E27FC236}">
                  <a16:creationId xmlns:a16="http://schemas.microsoft.com/office/drawing/2014/main" id="{A39EC533-16B7-3944-9141-A6D14F87346F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1" name="Forma libre 280">
              <a:extLst>
                <a:ext uri="{FF2B5EF4-FFF2-40B4-BE49-F238E27FC236}">
                  <a16:creationId xmlns:a16="http://schemas.microsoft.com/office/drawing/2014/main" id="{833564C7-8781-CE46-B764-0DB5A4FABEB8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2" name="Forma libre 281">
              <a:extLst>
                <a:ext uri="{FF2B5EF4-FFF2-40B4-BE49-F238E27FC236}">
                  <a16:creationId xmlns:a16="http://schemas.microsoft.com/office/drawing/2014/main" id="{C09F4C61-41CA-CB40-A5C4-18C06768E3C8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3" name="Forma libre 282">
              <a:extLst>
                <a:ext uri="{FF2B5EF4-FFF2-40B4-BE49-F238E27FC236}">
                  <a16:creationId xmlns:a16="http://schemas.microsoft.com/office/drawing/2014/main" id="{11A6BB26-0E1A-7F49-B25F-E181BAD84E02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4" name="Forma libre 283">
              <a:extLst>
                <a:ext uri="{FF2B5EF4-FFF2-40B4-BE49-F238E27FC236}">
                  <a16:creationId xmlns:a16="http://schemas.microsoft.com/office/drawing/2014/main" id="{34DE4FA5-14C3-7747-B269-C1B398AFC9BB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5" name="Forma libre 284">
              <a:extLst>
                <a:ext uri="{FF2B5EF4-FFF2-40B4-BE49-F238E27FC236}">
                  <a16:creationId xmlns:a16="http://schemas.microsoft.com/office/drawing/2014/main" id="{49DBB10C-EC43-494C-8B0F-E9553886AADF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6" name="Forma libre 285">
              <a:extLst>
                <a:ext uri="{FF2B5EF4-FFF2-40B4-BE49-F238E27FC236}">
                  <a16:creationId xmlns:a16="http://schemas.microsoft.com/office/drawing/2014/main" id="{43272BD6-D0CF-E040-9D78-968066445900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7" name="Forma libre 286">
              <a:extLst>
                <a:ext uri="{FF2B5EF4-FFF2-40B4-BE49-F238E27FC236}">
                  <a16:creationId xmlns:a16="http://schemas.microsoft.com/office/drawing/2014/main" id="{55DE7DB1-52C9-CA4E-893B-52AD1335199A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8" name="Forma libre 287">
              <a:extLst>
                <a:ext uri="{FF2B5EF4-FFF2-40B4-BE49-F238E27FC236}">
                  <a16:creationId xmlns:a16="http://schemas.microsoft.com/office/drawing/2014/main" id="{E863583A-D8C6-8A47-B637-336514B2AE7C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9" name="Forma libre 288">
              <a:extLst>
                <a:ext uri="{FF2B5EF4-FFF2-40B4-BE49-F238E27FC236}">
                  <a16:creationId xmlns:a16="http://schemas.microsoft.com/office/drawing/2014/main" id="{AB91D184-40D6-6D46-98BE-2009E452857E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0" name="Forma libre 289">
              <a:extLst>
                <a:ext uri="{FF2B5EF4-FFF2-40B4-BE49-F238E27FC236}">
                  <a16:creationId xmlns:a16="http://schemas.microsoft.com/office/drawing/2014/main" id="{8F1585C3-19B1-ED45-8737-6E1B61757627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1" name="Forma libre 290">
              <a:extLst>
                <a:ext uri="{FF2B5EF4-FFF2-40B4-BE49-F238E27FC236}">
                  <a16:creationId xmlns:a16="http://schemas.microsoft.com/office/drawing/2014/main" id="{D3667607-FA92-444C-90A1-DCF5AC16DE89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2" name="Forma libre 291">
              <a:extLst>
                <a:ext uri="{FF2B5EF4-FFF2-40B4-BE49-F238E27FC236}">
                  <a16:creationId xmlns:a16="http://schemas.microsoft.com/office/drawing/2014/main" id="{182CD718-94F3-264E-AFAD-B6DE5B1F07DB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3" name="Forma libre 292">
              <a:extLst>
                <a:ext uri="{FF2B5EF4-FFF2-40B4-BE49-F238E27FC236}">
                  <a16:creationId xmlns:a16="http://schemas.microsoft.com/office/drawing/2014/main" id="{037BD36D-83E6-9F41-BA82-D97B384EB014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4" name="Forma libre 293">
              <a:extLst>
                <a:ext uri="{FF2B5EF4-FFF2-40B4-BE49-F238E27FC236}">
                  <a16:creationId xmlns:a16="http://schemas.microsoft.com/office/drawing/2014/main" id="{DC634E2A-3210-074A-BFCA-2DDD873C8B06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5" name="Forma libre 294">
              <a:extLst>
                <a:ext uri="{FF2B5EF4-FFF2-40B4-BE49-F238E27FC236}">
                  <a16:creationId xmlns:a16="http://schemas.microsoft.com/office/drawing/2014/main" id="{CAEB5EFF-5D81-A348-868F-6D8F93580F43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6" name="Forma libre 295">
              <a:extLst>
                <a:ext uri="{FF2B5EF4-FFF2-40B4-BE49-F238E27FC236}">
                  <a16:creationId xmlns:a16="http://schemas.microsoft.com/office/drawing/2014/main" id="{5839D3AA-01EF-8E41-A7A3-7C6C45B1C7BE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7" name="Forma libre 296">
              <a:extLst>
                <a:ext uri="{FF2B5EF4-FFF2-40B4-BE49-F238E27FC236}">
                  <a16:creationId xmlns:a16="http://schemas.microsoft.com/office/drawing/2014/main" id="{E3596CB7-6A5A-C54E-9EF6-80A97502D7F2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8" name="Forma libre 297">
              <a:extLst>
                <a:ext uri="{FF2B5EF4-FFF2-40B4-BE49-F238E27FC236}">
                  <a16:creationId xmlns:a16="http://schemas.microsoft.com/office/drawing/2014/main" id="{8D53B68E-0CA8-6F4C-A040-FEF40E9D1E86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9" name="Forma libre 298">
              <a:extLst>
                <a:ext uri="{FF2B5EF4-FFF2-40B4-BE49-F238E27FC236}">
                  <a16:creationId xmlns:a16="http://schemas.microsoft.com/office/drawing/2014/main" id="{974F96CB-73B7-B74F-8954-0ACCB47EAF85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0" name="Forma libre 299">
              <a:extLst>
                <a:ext uri="{FF2B5EF4-FFF2-40B4-BE49-F238E27FC236}">
                  <a16:creationId xmlns:a16="http://schemas.microsoft.com/office/drawing/2014/main" id="{DAE94D02-C47D-484E-BFAD-E0024742786A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1" name="Forma libre 300">
              <a:extLst>
                <a:ext uri="{FF2B5EF4-FFF2-40B4-BE49-F238E27FC236}">
                  <a16:creationId xmlns:a16="http://schemas.microsoft.com/office/drawing/2014/main" id="{CE5F55AD-003C-DD45-8703-5F20CDF3D577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2" name="Forma libre 301">
              <a:extLst>
                <a:ext uri="{FF2B5EF4-FFF2-40B4-BE49-F238E27FC236}">
                  <a16:creationId xmlns:a16="http://schemas.microsoft.com/office/drawing/2014/main" id="{32080E4B-CA36-8945-BB63-0688E59FB8BC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3" name="Forma libre 302">
              <a:extLst>
                <a:ext uri="{FF2B5EF4-FFF2-40B4-BE49-F238E27FC236}">
                  <a16:creationId xmlns:a16="http://schemas.microsoft.com/office/drawing/2014/main" id="{64616A16-417B-BB43-A2B4-1B92DBEDEF27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4" name="Forma libre 303">
              <a:extLst>
                <a:ext uri="{FF2B5EF4-FFF2-40B4-BE49-F238E27FC236}">
                  <a16:creationId xmlns:a16="http://schemas.microsoft.com/office/drawing/2014/main" id="{92D61A23-80F5-CE46-8C54-17464827DC52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5" name="Forma libre 304">
              <a:extLst>
                <a:ext uri="{FF2B5EF4-FFF2-40B4-BE49-F238E27FC236}">
                  <a16:creationId xmlns:a16="http://schemas.microsoft.com/office/drawing/2014/main" id="{E07A9ECF-0E74-C544-82FA-6F1337768931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6" name="Forma libre 305">
              <a:extLst>
                <a:ext uri="{FF2B5EF4-FFF2-40B4-BE49-F238E27FC236}">
                  <a16:creationId xmlns:a16="http://schemas.microsoft.com/office/drawing/2014/main" id="{92EC6E69-3826-BF46-B9FA-F51380D4CAB9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7" name="Forma libre 306">
              <a:extLst>
                <a:ext uri="{FF2B5EF4-FFF2-40B4-BE49-F238E27FC236}">
                  <a16:creationId xmlns:a16="http://schemas.microsoft.com/office/drawing/2014/main" id="{0D29B735-C1FC-DC45-8B54-D5A3ED21BCED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8" name="Forma libre 307">
              <a:extLst>
                <a:ext uri="{FF2B5EF4-FFF2-40B4-BE49-F238E27FC236}">
                  <a16:creationId xmlns:a16="http://schemas.microsoft.com/office/drawing/2014/main" id="{61153C1F-C27D-D14B-9ABF-A9A3999B5168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9" name="Forma libre 308">
              <a:extLst>
                <a:ext uri="{FF2B5EF4-FFF2-40B4-BE49-F238E27FC236}">
                  <a16:creationId xmlns:a16="http://schemas.microsoft.com/office/drawing/2014/main" id="{C14668C6-4FF3-1446-A096-FE33A940C279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0" name="Forma libre 309">
              <a:extLst>
                <a:ext uri="{FF2B5EF4-FFF2-40B4-BE49-F238E27FC236}">
                  <a16:creationId xmlns:a16="http://schemas.microsoft.com/office/drawing/2014/main" id="{F138208F-BF61-B646-8678-398D10D9CD26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1" name="Forma libre 310">
              <a:extLst>
                <a:ext uri="{FF2B5EF4-FFF2-40B4-BE49-F238E27FC236}">
                  <a16:creationId xmlns:a16="http://schemas.microsoft.com/office/drawing/2014/main" id="{E780D7E7-2150-C44F-BE4E-A0CF50F414F5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2" name="Forma libre 311">
              <a:extLst>
                <a:ext uri="{FF2B5EF4-FFF2-40B4-BE49-F238E27FC236}">
                  <a16:creationId xmlns:a16="http://schemas.microsoft.com/office/drawing/2014/main" id="{0D5FADF4-7102-404D-ABC8-D79D080EBEDC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3" name="Forma libre 312">
              <a:extLst>
                <a:ext uri="{FF2B5EF4-FFF2-40B4-BE49-F238E27FC236}">
                  <a16:creationId xmlns:a16="http://schemas.microsoft.com/office/drawing/2014/main" id="{4AAA6F3E-0FBF-C048-B804-9F392BD873D6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4" name="Forma libre 313">
              <a:extLst>
                <a:ext uri="{FF2B5EF4-FFF2-40B4-BE49-F238E27FC236}">
                  <a16:creationId xmlns:a16="http://schemas.microsoft.com/office/drawing/2014/main" id="{04130E7A-79A8-4748-94AE-B184C3459FF9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5" name="Forma libre 314">
              <a:extLst>
                <a:ext uri="{FF2B5EF4-FFF2-40B4-BE49-F238E27FC236}">
                  <a16:creationId xmlns:a16="http://schemas.microsoft.com/office/drawing/2014/main" id="{050B3DAA-9516-2249-805A-4C15D9BB940A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6" name="Forma libre 315">
              <a:extLst>
                <a:ext uri="{FF2B5EF4-FFF2-40B4-BE49-F238E27FC236}">
                  <a16:creationId xmlns:a16="http://schemas.microsoft.com/office/drawing/2014/main" id="{592241ED-9B79-A84E-B82E-7206B06C9F62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EB860F47-AD6A-7042-B382-307B94A645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19550" y="1677841"/>
            <a:ext cx="4152900" cy="215900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D3AE1742-8F9E-9D44-A26A-8F2612053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49800" y="3457195"/>
            <a:ext cx="26924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0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3" name="Google Shape;2783;p24"/>
          <p:cNvSpPr/>
          <p:nvPr/>
        </p:nvSpPr>
        <p:spPr>
          <a:xfrm>
            <a:off x="8803178" y="5940311"/>
            <a:ext cx="289670" cy="355095"/>
          </a:xfrm>
          <a:custGeom>
            <a:avLst/>
            <a:gdLst/>
            <a:ahLst/>
            <a:cxnLst/>
            <a:rect l="l" t="t" r="r" b="b"/>
            <a:pathLst>
              <a:path w="5594443" h="6858000" extrusionOk="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4" name="Google Shape;2784;p24"/>
          <p:cNvSpPr/>
          <p:nvPr/>
        </p:nvSpPr>
        <p:spPr>
          <a:xfrm>
            <a:off x="7936638" y="1419188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5" name="Google Shape;2785;p24"/>
          <p:cNvSpPr/>
          <p:nvPr/>
        </p:nvSpPr>
        <p:spPr>
          <a:xfrm>
            <a:off x="3547609" y="5941512"/>
            <a:ext cx="257354" cy="355095"/>
          </a:xfrm>
          <a:custGeom>
            <a:avLst/>
            <a:gdLst/>
            <a:ahLst/>
            <a:cxnLst/>
            <a:rect l="l" t="t" r="r" b="b"/>
            <a:pathLst>
              <a:path w="4970318" h="6858000" extrusionOk="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6" name="Google Shape;2786;p24"/>
          <p:cNvSpPr/>
          <p:nvPr/>
        </p:nvSpPr>
        <p:spPr>
          <a:xfrm>
            <a:off x="8808271" y="2113388"/>
            <a:ext cx="260029" cy="260880"/>
          </a:xfrm>
          <a:custGeom>
            <a:avLst/>
            <a:gdLst/>
            <a:ahLst/>
            <a:cxnLst/>
            <a:rect l="l" t="t" r="r" b="b"/>
            <a:pathLst>
              <a:path w="5810281" h="5829300" extrusionOk="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7" name="Google Shape;2787;p24"/>
          <p:cNvSpPr/>
          <p:nvPr/>
        </p:nvSpPr>
        <p:spPr>
          <a:xfrm>
            <a:off x="2834543" y="1454038"/>
            <a:ext cx="301338" cy="244621"/>
          </a:xfrm>
          <a:custGeom>
            <a:avLst/>
            <a:gdLst/>
            <a:ahLst/>
            <a:cxnLst/>
            <a:rect l="l" t="t" r="r" b="b"/>
            <a:pathLst>
              <a:path w="5819775" h="4724400" extrusionOk="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8" name="Google Shape;2788;p24"/>
          <p:cNvSpPr/>
          <p:nvPr/>
        </p:nvSpPr>
        <p:spPr>
          <a:xfrm>
            <a:off x="3518916" y="5305298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9" name="Google Shape;2789;p24"/>
          <p:cNvSpPr/>
          <p:nvPr/>
        </p:nvSpPr>
        <p:spPr>
          <a:xfrm>
            <a:off x="4269259" y="1492204"/>
            <a:ext cx="301831" cy="160779"/>
          </a:xfrm>
          <a:custGeom>
            <a:avLst/>
            <a:gdLst/>
            <a:ahLst/>
            <a:cxnLst/>
            <a:rect l="l" t="t" r="r" b="b"/>
            <a:pathLst>
              <a:path w="5829300" h="3105150" extrusionOk="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0" name="Google Shape;2790;p24"/>
          <p:cNvSpPr/>
          <p:nvPr/>
        </p:nvSpPr>
        <p:spPr>
          <a:xfrm>
            <a:off x="4983499" y="1393573"/>
            <a:ext cx="301338" cy="297392"/>
          </a:xfrm>
          <a:custGeom>
            <a:avLst/>
            <a:gdLst/>
            <a:ahLst/>
            <a:cxnLst/>
            <a:rect l="l" t="t" r="r" b="b"/>
            <a:pathLst>
              <a:path w="5819775" h="5743575" extrusionOk="0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1" name="Google Shape;2791;p24"/>
          <p:cNvSpPr/>
          <p:nvPr/>
        </p:nvSpPr>
        <p:spPr>
          <a:xfrm>
            <a:off x="5003153" y="5359499"/>
            <a:ext cx="301338" cy="176068"/>
          </a:xfrm>
          <a:custGeom>
            <a:avLst/>
            <a:gdLst/>
            <a:ahLst/>
            <a:cxnLst/>
            <a:rect l="l" t="t" r="r" b="b"/>
            <a:pathLst>
              <a:path w="5819775" h="3400425" extrusionOk="0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2" name="Google Shape;2792;p24"/>
          <p:cNvSpPr/>
          <p:nvPr/>
        </p:nvSpPr>
        <p:spPr>
          <a:xfrm>
            <a:off x="3533484" y="1459831"/>
            <a:ext cx="301338" cy="205166"/>
          </a:xfrm>
          <a:custGeom>
            <a:avLst/>
            <a:gdLst/>
            <a:ahLst/>
            <a:cxnLst/>
            <a:rect l="l" t="t" r="r" b="b"/>
            <a:pathLst>
              <a:path w="5819775" h="3962400" extrusionOk="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3" name="Google Shape;2793;p24"/>
          <p:cNvSpPr/>
          <p:nvPr/>
        </p:nvSpPr>
        <p:spPr>
          <a:xfrm>
            <a:off x="4273559" y="5942754"/>
            <a:ext cx="270805" cy="354647"/>
          </a:xfrm>
          <a:custGeom>
            <a:avLst/>
            <a:gdLst/>
            <a:ahLst/>
            <a:cxnLst/>
            <a:rect l="l" t="t" r="r" b="b"/>
            <a:pathLst>
              <a:path w="5230090" h="6849340" extrusionOk="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4" name="Google Shape;2794;p24"/>
          <p:cNvSpPr/>
          <p:nvPr/>
        </p:nvSpPr>
        <p:spPr>
          <a:xfrm>
            <a:off x="2755364" y="5316036"/>
            <a:ext cx="301831" cy="261883"/>
          </a:xfrm>
          <a:custGeom>
            <a:avLst/>
            <a:gdLst/>
            <a:ahLst/>
            <a:cxnLst/>
            <a:rect l="l" t="t" r="r" b="b"/>
            <a:pathLst>
              <a:path w="5829300" h="5057775" extrusionOk="0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5" name="Google Shape;2795;p24"/>
          <p:cNvSpPr/>
          <p:nvPr/>
        </p:nvSpPr>
        <p:spPr>
          <a:xfrm>
            <a:off x="1258534" y="5942984"/>
            <a:ext cx="290446" cy="355095"/>
          </a:xfrm>
          <a:custGeom>
            <a:avLst/>
            <a:gdLst/>
            <a:ahLst/>
            <a:cxnLst/>
            <a:rect l="l" t="t" r="r" b="b"/>
            <a:pathLst>
              <a:path w="5609421" h="6858000" extrusionOk="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6" name="Google Shape;2796;p24"/>
          <p:cNvSpPr/>
          <p:nvPr/>
        </p:nvSpPr>
        <p:spPr>
          <a:xfrm>
            <a:off x="2002489" y="5944557"/>
            <a:ext cx="237627" cy="355095"/>
          </a:xfrm>
          <a:custGeom>
            <a:avLst/>
            <a:gdLst/>
            <a:ahLst/>
            <a:cxnLst/>
            <a:rect l="l" t="t" r="r" b="b"/>
            <a:pathLst>
              <a:path w="4589318" h="6858000" extrusionOk="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7" name="Google Shape;2797;p24"/>
          <p:cNvSpPr/>
          <p:nvPr/>
        </p:nvSpPr>
        <p:spPr>
          <a:xfrm>
            <a:off x="485989" y="1450303"/>
            <a:ext cx="301338" cy="265335"/>
          </a:xfrm>
          <a:custGeom>
            <a:avLst/>
            <a:gdLst/>
            <a:ahLst/>
            <a:cxnLst/>
            <a:rect l="l" t="t" r="r" b="b"/>
            <a:pathLst>
              <a:path w="5819775" h="5124450" extrusionOk="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8" name="Google Shape;2798;p24"/>
          <p:cNvSpPr/>
          <p:nvPr/>
        </p:nvSpPr>
        <p:spPr>
          <a:xfrm>
            <a:off x="7210867" y="1424734"/>
            <a:ext cx="301831" cy="267801"/>
          </a:xfrm>
          <a:custGeom>
            <a:avLst/>
            <a:gdLst/>
            <a:ahLst/>
            <a:cxnLst/>
            <a:rect l="l" t="t" r="r" b="b"/>
            <a:pathLst>
              <a:path w="5829300" h="5172075" extrusionOk="0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99" name="Google Shape;2799;p24"/>
          <p:cNvSpPr/>
          <p:nvPr/>
        </p:nvSpPr>
        <p:spPr>
          <a:xfrm>
            <a:off x="8046838" y="5940759"/>
            <a:ext cx="207139" cy="354647"/>
          </a:xfrm>
          <a:custGeom>
            <a:avLst/>
            <a:gdLst/>
            <a:ahLst/>
            <a:cxnLst/>
            <a:rect l="l" t="t" r="r" b="b"/>
            <a:pathLst>
              <a:path w="4000500" h="6849340" extrusionOk="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0" name="Google Shape;2800;p24"/>
          <p:cNvSpPr/>
          <p:nvPr/>
        </p:nvSpPr>
        <p:spPr>
          <a:xfrm>
            <a:off x="7243893" y="5282693"/>
            <a:ext cx="301338" cy="287035"/>
          </a:xfrm>
          <a:custGeom>
            <a:avLst/>
            <a:gdLst/>
            <a:ahLst/>
            <a:cxnLst/>
            <a:rect l="l" t="t" r="r" b="b"/>
            <a:pathLst>
              <a:path w="5819775" h="5543550" extrusionOk="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1" name="Google Shape;2801;p24"/>
          <p:cNvSpPr/>
          <p:nvPr/>
        </p:nvSpPr>
        <p:spPr>
          <a:xfrm>
            <a:off x="8783761" y="2749913"/>
            <a:ext cx="300846" cy="301339"/>
          </a:xfrm>
          <a:custGeom>
            <a:avLst/>
            <a:gdLst/>
            <a:ahLst/>
            <a:cxnLst/>
            <a:rect l="l" t="t" r="r" b="b"/>
            <a:pathLst>
              <a:path w="5810281" h="5819790" extrusionOk="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2" name="Google Shape;2802;p24"/>
          <p:cNvSpPr/>
          <p:nvPr/>
        </p:nvSpPr>
        <p:spPr>
          <a:xfrm>
            <a:off x="8073693" y="5288451"/>
            <a:ext cx="166339" cy="354647"/>
          </a:xfrm>
          <a:custGeom>
            <a:avLst/>
            <a:gdLst/>
            <a:ahLst/>
            <a:cxnLst/>
            <a:rect l="l" t="t" r="r" b="b"/>
            <a:pathLst>
              <a:path w="3212522" h="6849340" extrusionOk="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3" name="Google Shape;2803;p24"/>
          <p:cNvSpPr/>
          <p:nvPr/>
        </p:nvSpPr>
        <p:spPr>
          <a:xfrm>
            <a:off x="5036126" y="5923134"/>
            <a:ext cx="244352" cy="355095"/>
          </a:xfrm>
          <a:custGeom>
            <a:avLst/>
            <a:gdLst/>
            <a:ahLst/>
            <a:cxnLst/>
            <a:rect l="l" t="t" r="r" b="b"/>
            <a:pathLst>
              <a:path w="4719204" h="6858000" extrusionOk="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4" name="Google Shape;2804;p24"/>
          <p:cNvSpPr/>
          <p:nvPr/>
        </p:nvSpPr>
        <p:spPr>
          <a:xfrm>
            <a:off x="5691910" y="5325181"/>
            <a:ext cx="301338" cy="293447"/>
          </a:xfrm>
          <a:custGeom>
            <a:avLst/>
            <a:gdLst/>
            <a:ahLst/>
            <a:cxnLst/>
            <a:rect l="l" t="t" r="r" b="b"/>
            <a:pathLst>
              <a:path w="5819775" h="5667375" extrusionOk="0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5" name="Google Shape;2805;p24"/>
          <p:cNvSpPr/>
          <p:nvPr/>
        </p:nvSpPr>
        <p:spPr>
          <a:xfrm>
            <a:off x="468779" y="5912570"/>
            <a:ext cx="270805" cy="354647"/>
          </a:xfrm>
          <a:custGeom>
            <a:avLst/>
            <a:gdLst/>
            <a:ahLst/>
            <a:cxnLst/>
            <a:rect l="l" t="t" r="r" b="b"/>
            <a:pathLst>
              <a:path w="5230090" h="6849340" extrusionOk="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6" name="Google Shape;2806;p24"/>
          <p:cNvSpPr/>
          <p:nvPr/>
        </p:nvSpPr>
        <p:spPr>
          <a:xfrm>
            <a:off x="6502609" y="1403342"/>
            <a:ext cx="301338" cy="301831"/>
          </a:xfrm>
          <a:custGeom>
            <a:avLst/>
            <a:gdLst/>
            <a:ahLst/>
            <a:cxnLst/>
            <a:rect l="l" t="t" r="r" b="b"/>
            <a:pathLst>
              <a:path w="5819775" h="5829300" extrusionOk="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7" name="Google Shape;2807;p24"/>
          <p:cNvSpPr/>
          <p:nvPr/>
        </p:nvSpPr>
        <p:spPr>
          <a:xfrm>
            <a:off x="6460771" y="4669797"/>
            <a:ext cx="301338" cy="337341"/>
          </a:xfrm>
          <a:custGeom>
            <a:avLst/>
            <a:gdLst/>
            <a:ahLst/>
            <a:cxnLst/>
            <a:rect l="l" t="t" r="r" b="b"/>
            <a:pathLst>
              <a:path w="5819775" h="6515100" extrusionOk="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8" name="Google Shape;2808;p24"/>
          <p:cNvSpPr/>
          <p:nvPr/>
        </p:nvSpPr>
        <p:spPr>
          <a:xfrm>
            <a:off x="6519133" y="5926515"/>
            <a:ext cx="246145" cy="354647"/>
          </a:xfrm>
          <a:custGeom>
            <a:avLst/>
            <a:gdLst/>
            <a:ahLst/>
            <a:cxnLst/>
            <a:rect l="l" t="t" r="r" b="b"/>
            <a:pathLst>
              <a:path w="4753840" h="6849340" extrusionOk="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9" name="Google Shape;2809;p24"/>
          <p:cNvSpPr/>
          <p:nvPr/>
        </p:nvSpPr>
        <p:spPr>
          <a:xfrm>
            <a:off x="4277132" y="5296806"/>
            <a:ext cx="301339" cy="301831"/>
          </a:xfrm>
          <a:custGeom>
            <a:avLst/>
            <a:gdLst/>
            <a:ahLst/>
            <a:cxnLst/>
            <a:rect l="l" t="t" r="r" b="b"/>
            <a:pathLst>
              <a:path w="5819790" h="5829300" extrusionOk="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0" name="Google Shape;2810;p24"/>
          <p:cNvSpPr/>
          <p:nvPr/>
        </p:nvSpPr>
        <p:spPr>
          <a:xfrm>
            <a:off x="8775988" y="1415734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1" name="Google Shape;2811;p24"/>
          <p:cNvSpPr/>
          <p:nvPr/>
        </p:nvSpPr>
        <p:spPr>
          <a:xfrm>
            <a:off x="2068138" y="1408345"/>
            <a:ext cx="301831" cy="301338"/>
          </a:xfrm>
          <a:custGeom>
            <a:avLst/>
            <a:gdLst/>
            <a:ahLst/>
            <a:cxnLst/>
            <a:rect l="l" t="t" r="r" b="b"/>
            <a:pathLst>
              <a:path w="5829300" h="5819775" extrusionOk="0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2" name="Google Shape;2812;p24"/>
          <p:cNvSpPr/>
          <p:nvPr/>
        </p:nvSpPr>
        <p:spPr>
          <a:xfrm>
            <a:off x="1241107" y="1442587"/>
            <a:ext cx="301831" cy="301338"/>
          </a:xfrm>
          <a:custGeom>
            <a:avLst/>
            <a:gdLst/>
            <a:ahLst/>
            <a:cxnLst/>
            <a:rect l="l" t="t" r="r" b="b"/>
            <a:pathLst>
              <a:path w="5829300" h="5819775" extrusionOk="0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3" name="Google Shape;2813;p24"/>
          <p:cNvSpPr/>
          <p:nvPr/>
        </p:nvSpPr>
        <p:spPr>
          <a:xfrm>
            <a:off x="5762251" y="1416473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4" name="Google Shape;2814;p24"/>
          <p:cNvSpPr/>
          <p:nvPr/>
        </p:nvSpPr>
        <p:spPr>
          <a:xfrm>
            <a:off x="6487380" y="5305298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5" name="Google Shape;2815;p24"/>
          <p:cNvSpPr/>
          <p:nvPr/>
        </p:nvSpPr>
        <p:spPr>
          <a:xfrm>
            <a:off x="6448858" y="3990075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6" name="Google Shape;2816;p24"/>
          <p:cNvSpPr/>
          <p:nvPr/>
        </p:nvSpPr>
        <p:spPr>
          <a:xfrm>
            <a:off x="8036384" y="4654963"/>
            <a:ext cx="238523" cy="354647"/>
          </a:xfrm>
          <a:custGeom>
            <a:avLst/>
            <a:gdLst/>
            <a:ahLst/>
            <a:cxnLst/>
            <a:rect l="l" t="t" r="r" b="b"/>
            <a:pathLst>
              <a:path w="4606636" h="6849340" extrusionOk="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7" name="Google Shape;2817;p24"/>
          <p:cNvSpPr/>
          <p:nvPr/>
        </p:nvSpPr>
        <p:spPr>
          <a:xfrm>
            <a:off x="4276895" y="4725413"/>
            <a:ext cx="301831" cy="211578"/>
          </a:xfrm>
          <a:custGeom>
            <a:avLst/>
            <a:gdLst/>
            <a:ahLst/>
            <a:cxnLst/>
            <a:rect l="l" t="t" r="r" b="b"/>
            <a:pathLst>
              <a:path w="5829300" h="4086225" extrusionOk="0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8" name="Google Shape;2818;p24"/>
          <p:cNvSpPr/>
          <p:nvPr/>
        </p:nvSpPr>
        <p:spPr>
          <a:xfrm>
            <a:off x="5027204" y="4706999"/>
            <a:ext cx="301831" cy="227360"/>
          </a:xfrm>
          <a:custGeom>
            <a:avLst/>
            <a:gdLst/>
            <a:ahLst/>
            <a:cxnLst/>
            <a:rect l="l" t="t" r="r" b="b"/>
            <a:pathLst>
              <a:path w="5829300" h="4391025" extrusionOk="0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19" name="Google Shape;2819;p24"/>
          <p:cNvSpPr/>
          <p:nvPr/>
        </p:nvSpPr>
        <p:spPr>
          <a:xfrm>
            <a:off x="2012771" y="5296807"/>
            <a:ext cx="301831" cy="301338"/>
          </a:xfrm>
          <a:custGeom>
            <a:avLst/>
            <a:gdLst/>
            <a:ahLst/>
            <a:cxnLst/>
            <a:rect l="l" t="t" r="r" b="b"/>
            <a:pathLst>
              <a:path w="5829300" h="5819775" extrusionOk="0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0" name="Google Shape;2820;p24"/>
          <p:cNvSpPr/>
          <p:nvPr/>
        </p:nvSpPr>
        <p:spPr>
          <a:xfrm>
            <a:off x="2032437" y="4712883"/>
            <a:ext cx="301831" cy="206153"/>
          </a:xfrm>
          <a:custGeom>
            <a:avLst/>
            <a:gdLst/>
            <a:ahLst/>
            <a:cxnLst/>
            <a:rect l="l" t="t" r="r" b="b"/>
            <a:pathLst>
              <a:path w="5829300" h="3981450" extrusionOk="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1" name="Google Shape;2821;p24"/>
          <p:cNvSpPr/>
          <p:nvPr/>
        </p:nvSpPr>
        <p:spPr>
          <a:xfrm>
            <a:off x="7211508" y="4714208"/>
            <a:ext cx="301338" cy="285556"/>
          </a:xfrm>
          <a:custGeom>
            <a:avLst/>
            <a:gdLst/>
            <a:ahLst/>
            <a:cxnLst/>
            <a:rect l="l" t="t" r="r" b="b"/>
            <a:pathLst>
              <a:path w="5819775" h="5514975" extrusionOk="0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2" name="Google Shape;2822;p24"/>
          <p:cNvSpPr/>
          <p:nvPr/>
        </p:nvSpPr>
        <p:spPr>
          <a:xfrm>
            <a:off x="7282232" y="5923582"/>
            <a:ext cx="261838" cy="354647"/>
          </a:xfrm>
          <a:custGeom>
            <a:avLst/>
            <a:gdLst/>
            <a:ahLst/>
            <a:cxnLst/>
            <a:rect l="l" t="t" r="r" b="b"/>
            <a:pathLst>
              <a:path w="5056909" h="6849340" extrusionOk="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3" name="Google Shape;2823;p24"/>
          <p:cNvSpPr/>
          <p:nvPr/>
        </p:nvSpPr>
        <p:spPr>
          <a:xfrm>
            <a:off x="5022026" y="3973949"/>
            <a:ext cx="301017" cy="307914"/>
          </a:xfrm>
          <a:custGeom>
            <a:avLst/>
            <a:gdLst/>
            <a:ahLst/>
            <a:cxnLst/>
            <a:rect l="l" t="t" r="r" b="b"/>
            <a:pathLst>
              <a:path w="5813577" h="5946785" extrusionOk="0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4" name="Google Shape;2824;p24"/>
          <p:cNvSpPr/>
          <p:nvPr/>
        </p:nvSpPr>
        <p:spPr>
          <a:xfrm>
            <a:off x="8797561" y="3410471"/>
            <a:ext cx="301339" cy="301339"/>
          </a:xfrm>
          <a:custGeom>
            <a:avLst/>
            <a:gdLst/>
            <a:ahLst/>
            <a:cxnLst/>
            <a:rect l="l" t="t" r="r" b="b"/>
            <a:pathLst>
              <a:path w="5819790" h="5819790" extrusionOk="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5" name="Google Shape;2825;p24"/>
          <p:cNvSpPr/>
          <p:nvPr/>
        </p:nvSpPr>
        <p:spPr>
          <a:xfrm>
            <a:off x="1241748" y="4686244"/>
            <a:ext cx="301338" cy="283583"/>
          </a:xfrm>
          <a:custGeom>
            <a:avLst/>
            <a:gdLst/>
            <a:ahLst/>
            <a:cxnLst/>
            <a:rect l="l" t="t" r="r" b="b"/>
            <a:pathLst>
              <a:path w="5819775" h="5476875" extrusionOk="0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6" name="Google Shape;2826;p24"/>
          <p:cNvSpPr/>
          <p:nvPr/>
        </p:nvSpPr>
        <p:spPr>
          <a:xfrm>
            <a:off x="3513466" y="4673178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7" name="Google Shape;2827;p24"/>
          <p:cNvSpPr/>
          <p:nvPr/>
        </p:nvSpPr>
        <p:spPr>
          <a:xfrm>
            <a:off x="5778677" y="5953631"/>
            <a:ext cx="262286" cy="354647"/>
          </a:xfrm>
          <a:custGeom>
            <a:avLst/>
            <a:gdLst/>
            <a:ahLst/>
            <a:cxnLst/>
            <a:rect l="l" t="t" r="r" b="b"/>
            <a:pathLst>
              <a:path w="5065568" h="6849340" extrusionOk="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8" name="Google Shape;2828;p24"/>
          <p:cNvSpPr/>
          <p:nvPr/>
        </p:nvSpPr>
        <p:spPr>
          <a:xfrm>
            <a:off x="8835431" y="5288003"/>
            <a:ext cx="246594" cy="354647"/>
          </a:xfrm>
          <a:custGeom>
            <a:avLst/>
            <a:gdLst/>
            <a:ahLst/>
            <a:cxnLst/>
            <a:rect l="l" t="t" r="r" b="b"/>
            <a:pathLst>
              <a:path w="4762500" h="6849340" extrusionOk="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9" name="Google Shape;2829;p24"/>
          <p:cNvSpPr/>
          <p:nvPr/>
        </p:nvSpPr>
        <p:spPr>
          <a:xfrm>
            <a:off x="5027204" y="3364530"/>
            <a:ext cx="301831" cy="299858"/>
          </a:xfrm>
          <a:custGeom>
            <a:avLst/>
            <a:gdLst/>
            <a:ahLst/>
            <a:cxnLst/>
            <a:rect l="l" t="t" r="r" b="b"/>
            <a:pathLst>
              <a:path w="5829300" h="5791200" extrusionOk="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0" name="Google Shape;2830;p24"/>
          <p:cNvSpPr/>
          <p:nvPr/>
        </p:nvSpPr>
        <p:spPr>
          <a:xfrm>
            <a:off x="5725565" y="4017513"/>
            <a:ext cx="301191" cy="334218"/>
          </a:xfrm>
          <a:custGeom>
            <a:avLst/>
            <a:gdLst/>
            <a:ahLst/>
            <a:cxnLst/>
            <a:rect l="l" t="t" r="r" b="b"/>
            <a:pathLst>
              <a:path w="5816917" h="6454779" extrusionOk="0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1" name="Google Shape;2831;p24"/>
          <p:cNvSpPr/>
          <p:nvPr/>
        </p:nvSpPr>
        <p:spPr>
          <a:xfrm>
            <a:off x="1270707" y="5340268"/>
            <a:ext cx="301338" cy="266321"/>
          </a:xfrm>
          <a:custGeom>
            <a:avLst/>
            <a:gdLst/>
            <a:ahLst/>
            <a:cxnLst/>
            <a:rect l="l" t="t" r="r" b="b"/>
            <a:pathLst>
              <a:path w="5819775" h="5143500" extrusionOk="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2" name="Google Shape;2832;p24"/>
          <p:cNvSpPr/>
          <p:nvPr/>
        </p:nvSpPr>
        <p:spPr>
          <a:xfrm>
            <a:off x="481232" y="4813951"/>
            <a:ext cx="301338" cy="151409"/>
          </a:xfrm>
          <a:custGeom>
            <a:avLst/>
            <a:gdLst/>
            <a:ahLst/>
            <a:cxnLst/>
            <a:rect l="l" t="t" r="r" b="b"/>
            <a:pathLst>
              <a:path w="5819775" h="2924175" extrusionOk="0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3" name="Google Shape;2833;p24"/>
          <p:cNvSpPr/>
          <p:nvPr/>
        </p:nvSpPr>
        <p:spPr>
          <a:xfrm>
            <a:off x="4276895" y="3377616"/>
            <a:ext cx="301338" cy="301338"/>
          </a:xfrm>
          <a:custGeom>
            <a:avLst/>
            <a:gdLst/>
            <a:ahLst/>
            <a:cxnLst/>
            <a:rect l="l" t="t" r="r" b="b"/>
            <a:pathLst>
              <a:path w="5819775" h="5819775" extrusionOk="0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4" name="Google Shape;2834;p24"/>
          <p:cNvSpPr/>
          <p:nvPr/>
        </p:nvSpPr>
        <p:spPr>
          <a:xfrm>
            <a:off x="6449143" y="3394892"/>
            <a:ext cx="301503" cy="301995"/>
          </a:xfrm>
          <a:custGeom>
            <a:avLst/>
            <a:gdLst/>
            <a:ahLst/>
            <a:cxnLst/>
            <a:rect l="l" t="t" r="r" b="b"/>
            <a:pathLst>
              <a:path w="5822970" h="5832485" extrusionOk="0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5" name="Google Shape;2835;p24"/>
          <p:cNvSpPr/>
          <p:nvPr/>
        </p:nvSpPr>
        <p:spPr>
          <a:xfrm>
            <a:off x="3541322" y="4017543"/>
            <a:ext cx="301831" cy="299858"/>
          </a:xfrm>
          <a:custGeom>
            <a:avLst/>
            <a:gdLst/>
            <a:ahLst/>
            <a:cxnLst/>
            <a:rect l="l" t="t" r="r" b="b"/>
            <a:pathLst>
              <a:path w="5829300" h="5791200" extrusionOk="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6" name="Google Shape;2836;p24"/>
          <p:cNvSpPr/>
          <p:nvPr/>
        </p:nvSpPr>
        <p:spPr>
          <a:xfrm>
            <a:off x="8012886" y="4018346"/>
            <a:ext cx="301831" cy="237717"/>
          </a:xfrm>
          <a:custGeom>
            <a:avLst/>
            <a:gdLst/>
            <a:ahLst/>
            <a:cxnLst/>
            <a:rect l="l" t="t" r="r" b="b"/>
            <a:pathLst>
              <a:path w="5829300" h="4591050" extrusionOk="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7" name="Google Shape;2837;p24"/>
          <p:cNvSpPr/>
          <p:nvPr/>
        </p:nvSpPr>
        <p:spPr>
          <a:xfrm>
            <a:off x="7246906" y="3443451"/>
            <a:ext cx="301338" cy="234757"/>
          </a:xfrm>
          <a:custGeom>
            <a:avLst/>
            <a:gdLst/>
            <a:ahLst/>
            <a:cxnLst/>
            <a:rect l="l" t="t" r="r" b="b"/>
            <a:pathLst>
              <a:path w="5819775" h="4533900" extrusionOk="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8" name="Google Shape;2838;p24"/>
          <p:cNvSpPr/>
          <p:nvPr/>
        </p:nvSpPr>
        <p:spPr>
          <a:xfrm>
            <a:off x="2762870" y="4688912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39" name="Google Shape;2839;p24"/>
          <p:cNvSpPr/>
          <p:nvPr/>
        </p:nvSpPr>
        <p:spPr>
          <a:xfrm>
            <a:off x="1274423" y="2767969"/>
            <a:ext cx="301831" cy="211578"/>
          </a:xfrm>
          <a:custGeom>
            <a:avLst/>
            <a:gdLst/>
            <a:ahLst/>
            <a:cxnLst/>
            <a:rect l="l" t="t" r="r" b="b"/>
            <a:pathLst>
              <a:path w="5829300" h="4086225" extrusionOk="0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0" name="Google Shape;2840;p24"/>
          <p:cNvSpPr/>
          <p:nvPr/>
        </p:nvSpPr>
        <p:spPr>
          <a:xfrm>
            <a:off x="8834539" y="4650488"/>
            <a:ext cx="266321" cy="354647"/>
          </a:xfrm>
          <a:custGeom>
            <a:avLst/>
            <a:gdLst/>
            <a:ahLst/>
            <a:cxnLst/>
            <a:rect l="l" t="t" r="r" b="b"/>
            <a:pathLst>
              <a:path w="5143500" h="6849340" extrusionOk="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1" name="Google Shape;2841;p24"/>
          <p:cNvSpPr/>
          <p:nvPr/>
        </p:nvSpPr>
        <p:spPr>
          <a:xfrm>
            <a:off x="5719647" y="4641866"/>
            <a:ext cx="301185" cy="322381"/>
          </a:xfrm>
          <a:custGeom>
            <a:avLst/>
            <a:gdLst/>
            <a:ahLst/>
            <a:cxnLst/>
            <a:rect l="l" t="t" r="r" b="b"/>
            <a:pathLst>
              <a:path w="5816813" h="6226179" extrusionOk="0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2" name="Google Shape;2842;p24"/>
          <p:cNvSpPr/>
          <p:nvPr/>
        </p:nvSpPr>
        <p:spPr>
          <a:xfrm>
            <a:off x="480591" y="5340958"/>
            <a:ext cx="301338" cy="261390"/>
          </a:xfrm>
          <a:custGeom>
            <a:avLst/>
            <a:gdLst/>
            <a:ahLst/>
            <a:cxnLst/>
            <a:rect l="l" t="t" r="r" b="b"/>
            <a:pathLst>
              <a:path w="5819775" h="5048250" extrusionOk="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3" name="Google Shape;2843;p24"/>
          <p:cNvSpPr/>
          <p:nvPr/>
        </p:nvSpPr>
        <p:spPr>
          <a:xfrm>
            <a:off x="7236684" y="3986379"/>
            <a:ext cx="301831" cy="301338"/>
          </a:xfrm>
          <a:custGeom>
            <a:avLst/>
            <a:gdLst/>
            <a:ahLst/>
            <a:cxnLst/>
            <a:rect l="l" t="t" r="r" b="b"/>
            <a:pathLst>
              <a:path w="5829300" h="5819775" extrusionOk="0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4" name="Google Shape;2844;p24"/>
          <p:cNvSpPr/>
          <p:nvPr/>
        </p:nvSpPr>
        <p:spPr>
          <a:xfrm>
            <a:off x="2782649" y="5934139"/>
            <a:ext cx="261838" cy="354647"/>
          </a:xfrm>
          <a:custGeom>
            <a:avLst/>
            <a:gdLst/>
            <a:ahLst/>
            <a:cxnLst/>
            <a:rect l="l" t="t" r="r" b="b"/>
            <a:pathLst>
              <a:path w="5056909" h="6849340" extrusionOk="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5" name="Google Shape;2845;p24"/>
          <p:cNvSpPr/>
          <p:nvPr/>
        </p:nvSpPr>
        <p:spPr>
          <a:xfrm>
            <a:off x="8805216" y="3919484"/>
            <a:ext cx="263631" cy="355095"/>
          </a:xfrm>
          <a:custGeom>
            <a:avLst/>
            <a:gdLst/>
            <a:ahLst/>
            <a:cxnLst/>
            <a:rect l="l" t="t" r="r" b="b"/>
            <a:pathLst>
              <a:path w="5091545" h="6858000" extrusionOk="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6" name="Google Shape;2846;p24"/>
          <p:cNvSpPr/>
          <p:nvPr/>
        </p:nvSpPr>
        <p:spPr>
          <a:xfrm>
            <a:off x="7284968" y="2727959"/>
            <a:ext cx="261838" cy="355095"/>
          </a:xfrm>
          <a:custGeom>
            <a:avLst/>
            <a:gdLst/>
            <a:ahLst/>
            <a:cxnLst/>
            <a:rect l="l" t="t" r="r" b="b"/>
            <a:pathLst>
              <a:path w="5056909" h="6858000" extrusionOk="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7" name="Google Shape;2847;p24"/>
          <p:cNvSpPr/>
          <p:nvPr/>
        </p:nvSpPr>
        <p:spPr>
          <a:xfrm>
            <a:off x="5038879" y="2734515"/>
            <a:ext cx="219293" cy="311419"/>
          </a:xfrm>
          <a:custGeom>
            <a:avLst/>
            <a:gdLst/>
            <a:ahLst/>
            <a:cxnLst/>
            <a:rect l="l" t="t" r="r" b="b"/>
            <a:pathLst>
              <a:path w="4823113" h="6849340" extrusionOk="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8" name="Google Shape;2848;p24"/>
          <p:cNvSpPr/>
          <p:nvPr/>
        </p:nvSpPr>
        <p:spPr>
          <a:xfrm>
            <a:off x="2861016" y="2735892"/>
            <a:ext cx="301831" cy="236730"/>
          </a:xfrm>
          <a:custGeom>
            <a:avLst/>
            <a:gdLst/>
            <a:ahLst/>
            <a:cxnLst/>
            <a:rect l="l" t="t" r="r" b="b"/>
            <a:pathLst>
              <a:path w="5829300" h="4572000" extrusionOk="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9" name="Google Shape;2849;p24"/>
          <p:cNvSpPr/>
          <p:nvPr/>
        </p:nvSpPr>
        <p:spPr>
          <a:xfrm>
            <a:off x="5746736" y="3430113"/>
            <a:ext cx="301831" cy="239196"/>
          </a:xfrm>
          <a:custGeom>
            <a:avLst/>
            <a:gdLst/>
            <a:ahLst/>
            <a:cxnLst/>
            <a:rect l="l" t="t" r="r" b="b"/>
            <a:pathLst>
              <a:path w="5829300" h="4619625" extrusionOk="0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0" name="Google Shape;2850;p24"/>
          <p:cNvSpPr/>
          <p:nvPr/>
        </p:nvSpPr>
        <p:spPr>
          <a:xfrm>
            <a:off x="2755364" y="4097112"/>
            <a:ext cx="301831" cy="245114"/>
          </a:xfrm>
          <a:custGeom>
            <a:avLst/>
            <a:gdLst/>
            <a:ahLst/>
            <a:cxnLst/>
            <a:rect l="l" t="t" r="r" b="b"/>
            <a:pathLst>
              <a:path w="5829300" h="4733925" extrusionOk="0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1" name="Google Shape;2851;p24"/>
          <p:cNvSpPr/>
          <p:nvPr/>
        </p:nvSpPr>
        <p:spPr>
          <a:xfrm>
            <a:off x="4277078" y="4014821"/>
            <a:ext cx="301339" cy="301339"/>
          </a:xfrm>
          <a:custGeom>
            <a:avLst/>
            <a:gdLst/>
            <a:ahLst/>
            <a:cxnLst/>
            <a:rect l="l" t="t" r="r" b="b"/>
            <a:pathLst>
              <a:path w="5819790" h="5819790" extrusionOk="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2" name="Google Shape;2852;p24"/>
          <p:cNvSpPr/>
          <p:nvPr/>
        </p:nvSpPr>
        <p:spPr>
          <a:xfrm>
            <a:off x="481872" y="4108126"/>
            <a:ext cx="301831" cy="236730"/>
          </a:xfrm>
          <a:custGeom>
            <a:avLst/>
            <a:gdLst/>
            <a:ahLst/>
            <a:cxnLst/>
            <a:rect l="l" t="t" r="r" b="b"/>
            <a:pathLst>
              <a:path w="5829300" h="4572000" extrusionOk="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3" name="Google Shape;2853;p24"/>
          <p:cNvSpPr/>
          <p:nvPr/>
        </p:nvSpPr>
        <p:spPr>
          <a:xfrm>
            <a:off x="1263071" y="4056121"/>
            <a:ext cx="301338" cy="255965"/>
          </a:xfrm>
          <a:custGeom>
            <a:avLst/>
            <a:gdLst/>
            <a:ahLst/>
            <a:cxnLst/>
            <a:rect l="l" t="t" r="r" b="b"/>
            <a:pathLst>
              <a:path w="5819775" h="4943475" extrusionOk="0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4" name="Google Shape;2854;p24"/>
          <p:cNvSpPr/>
          <p:nvPr/>
        </p:nvSpPr>
        <p:spPr>
          <a:xfrm>
            <a:off x="2053237" y="3423225"/>
            <a:ext cx="301831" cy="244621"/>
          </a:xfrm>
          <a:custGeom>
            <a:avLst/>
            <a:gdLst/>
            <a:ahLst/>
            <a:cxnLst/>
            <a:rect l="l" t="t" r="r" b="b"/>
            <a:pathLst>
              <a:path w="5829300" h="4724400" extrusionOk="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5" name="Google Shape;2855;p24"/>
          <p:cNvSpPr/>
          <p:nvPr/>
        </p:nvSpPr>
        <p:spPr>
          <a:xfrm>
            <a:off x="2038048" y="4033217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6" name="Google Shape;2856;p24"/>
          <p:cNvSpPr/>
          <p:nvPr/>
        </p:nvSpPr>
        <p:spPr>
          <a:xfrm>
            <a:off x="3534125" y="2749650"/>
            <a:ext cx="301338" cy="267308"/>
          </a:xfrm>
          <a:custGeom>
            <a:avLst/>
            <a:gdLst/>
            <a:ahLst/>
            <a:cxnLst/>
            <a:rect l="l" t="t" r="r" b="b"/>
            <a:pathLst>
              <a:path w="5819775" h="5162550" extrusionOk="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7" name="Google Shape;2857;p24"/>
          <p:cNvSpPr/>
          <p:nvPr/>
        </p:nvSpPr>
        <p:spPr>
          <a:xfrm>
            <a:off x="3533811" y="3427406"/>
            <a:ext cx="301831" cy="224894"/>
          </a:xfrm>
          <a:custGeom>
            <a:avLst/>
            <a:gdLst/>
            <a:ahLst/>
            <a:cxnLst/>
            <a:rect l="l" t="t" r="r" b="b"/>
            <a:pathLst>
              <a:path w="5829300" h="4343400" extrusionOk="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8" name="Google Shape;2858;p24"/>
          <p:cNvSpPr/>
          <p:nvPr/>
        </p:nvSpPr>
        <p:spPr>
          <a:xfrm>
            <a:off x="7979556" y="2781720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9" name="Google Shape;2859;p24"/>
          <p:cNvSpPr/>
          <p:nvPr/>
        </p:nvSpPr>
        <p:spPr>
          <a:xfrm>
            <a:off x="6509085" y="2732390"/>
            <a:ext cx="301338" cy="300351"/>
          </a:xfrm>
          <a:custGeom>
            <a:avLst/>
            <a:gdLst/>
            <a:ahLst/>
            <a:cxnLst/>
            <a:rect l="l" t="t" r="r" b="b"/>
            <a:pathLst>
              <a:path w="5819775" h="5800725" extrusionOk="0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0" name="Google Shape;2860;p24"/>
          <p:cNvSpPr/>
          <p:nvPr/>
        </p:nvSpPr>
        <p:spPr>
          <a:xfrm>
            <a:off x="4276895" y="2765389"/>
            <a:ext cx="301338" cy="232785"/>
          </a:xfrm>
          <a:custGeom>
            <a:avLst/>
            <a:gdLst/>
            <a:ahLst/>
            <a:cxnLst/>
            <a:rect l="l" t="t" r="r" b="b"/>
            <a:pathLst>
              <a:path w="5819775" h="4495800" extrusionOk="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1" name="Google Shape;2861;p24"/>
          <p:cNvSpPr/>
          <p:nvPr/>
        </p:nvSpPr>
        <p:spPr>
          <a:xfrm>
            <a:off x="8000016" y="3425293"/>
            <a:ext cx="300885" cy="327477"/>
          </a:xfrm>
          <a:custGeom>
            <a:avLst/>
            <a:gdLst/>
            <a:ahLst/>
            <a:cxnLst/>
            <a:rect l="l" t="t" r="r" b="b"/>
            <a:pathLst>
              <a:path w="5811023" h="6324599" extrusionOk="0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2" name="Google Shape;2862;p24"/>
          <p:cNvSpPr/>
          <p:nvPr/>
        </p:nvSpPr>
        <p:spPr>
          <a:xfrm>
            <a:off x="2781817" y="3385423"/>
            <a:ext cx="300852" cy="305776"/>
          </a:xfrm>
          <a:custGeom>
            <a:avLst/>
            <a:gdLst/>
            <a:ahLst/>
            <a:cxnLst/>
            <a:rect l="l" t="t" r="r" b="b"/>
            <a:pathLst>
              <a:path w="5810403" h="5905499" extrusionOk="0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3" name="Google Shape;2863;p24"/>
          <p:cNvSpPr/>
          <p:nvPr/>
        </p:nvSpPr>
        <p:spPr>
          <a:xfrm>
            <a:off x="4258099" y="2005535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4" name="Google Shape;2864;p24"/>
          <p:cNvSpPr/>
          <p:nvPr/>
        </p:nvSpPr>
        <p:spPr>
          <a:xfrm>
            <a:off x="481817" y="3385423"/>
            <a:ext cx="301339" cy="301339"/>
          </a:xfrm>
          <a:custGeom>
            <a:avLst/>
            <a:gdLst/>
            <a:ahLst/>
            <a:cxnLst/>
            <a:rect l="l" t="t" r="r" b="b"/>
            <a:pathLst>
              <a:path w="5819790" h="5819790" extrusionOk="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5" name="Google Shape;2865;p24"/>
          <p:cNvSpPr/>
          <p:nvPr/>
        </p:nvSpPr>
        <p:spPr>
          <a:xfrm>
            <a:off x="6491661" y="2069004"/>
            <a:ext cx="301338" cy="301338"/>
          </a:xfrm>
          <a:custGeom>
            <a:avLst/>
            <a:gdLst/>
            <a:ahLst/>
            <a:cxnLst/>
            <a:rect l="l" t="t" r="r" b="b"/>
            <a:pathLst>
              <a:path w="5819775" h="5819775" extrusionOk="0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6" name="Google Shape;2866;p24"/>
          <p:cNvSpPr/>
          <p:nvPr/>
        </p:nvSpPr>
        <p:spPr>
          <a:xfrm>
            <a:off x="2843524" y="2048377"/>
            <a:ext cx="301338" cy="297392"/>
          </a:xfrm>
          <a:custGeom>
            <a:avLst/>
            <a:gdLst/>
            <a:ahLst/>
            <a:cxnLst/>
            <a:rect l="l" t="t" r="r" b="b"/>
            <a:pathLst>
              <a:path w="5819775" h="5743575" extrusionOk="0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7" name="Google Shape;2867;p24"/>
          <p:cNvSpPr/>
          <p:nvPr/>
        </p:nvSpPr>
        <p:spPr>
          <a:xfrm>
            <a:off x="482275" y="2050721"/>
            <a:ext cx="301338" cy="253499"/>
          </a:xfrm>
          <a:custGeom>
            <a:avLst/>
            <a:gdLst/>
            <a:ahLst/>
            <a:cxnLst/>
            <a:rect l="l" t="t" r="r" b="b"/>
            <a:pathLst>
              <a:path w="5819775" h="4895850" extrusionOk="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8" name="Google Shape;2868;p24"/>
          <p:cNvSpPr/>
          <p:nvPr/>
        </p:nvSpPr>
        <p:spPr>
          <a:xfrm>
            <a:off x="4983499" y="2019434"/>
            <a:ext cx="301831" cy="291967"/>
          </a:xfrm>
          <a:custGeom>
            <a:avLst/>
            <a:gdLst/>
            <a:ahLst/>
            <a:cxnLst/>
            <a:rect l="l" t="t" r="r" b="b"/>
            <a:pathLst>
              <a:path w="5829300" h="5638800" extrusionOk="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9" name="Google Shape;2869;p24"/>
          <p:cNvSpPr/>
          <p:nvPr/>
        </p:nvSpPr>
        <p:spPr>
          <a:xfrm>
            <a:off x="1270707" y="3395150"/>
            <a:ext cx="301338" cy="280624"/>
          </a:xfrm>
          <a:custGeom>
            <a:avLst/>
            <a:gdLst/>
            <a:ahLst/>
            <a:cxnLst/>
            <a:rect l="l" t="t" r="r" b="b"/>
            <a:pathLst>
              <a:path w="5819775" h="5419725" extrusionOk="0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0" name="Google Shape;2870;p24"/>
          <p:cNvSpPr/>
          <p:nvPr/>
        </p:nvSpPr>
        <p:spPr>
          <a:xfrm>
            <a:off x="5700413" y="2733003"/>
            <a:ext cx="301339" cy="301339"/>
          </a:xfrm>
          <a:custGeom>
            <a:avLst/>
            <a:gdLst/>
            <a:ahLst/>
            <a:cxnLst/>
            <a:rect l="l" t="t" r="r" b="b"/>
            <a:pathLst>
              <a:path w="5819790" h="5819790" extrusionOk="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1" name="Google Shape;2871;p24"/>
          <p:cNvSpPr/>
          <p:nvPr/>
        </p:nvSpPr>
        <p:spPr>
          <a:xfrm>
            <a:off x="1271348" y="2051711"/>
            <a:ext cx="301338" cy="259417"/>
          </a:xfrm>
          <a:custGeom>
            <a:avLst/>
            <a:gdLst/>
            <a:ahLst/>
            <a:cxnLst/>
            <a:rect l="l" t="t" r="r" b="b"/>
            <a:pathLst>
              <a:path w="5819775" h="5010150" extrusionOk="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2" name="Google Shape;2872;p24"/>
          <p:cNvSpPr/>
          <p:nvPr/>
        </p:nvSpPr>
        <p:spPr>
          <a:xfrm>
            <a:off x="482275" y="2745593"/>
            <a:ext cx="301338" cy="241169"/>
          </a:xfrm>
          <a:custGeom>
            <a:avLst/>
            <a:gdLst/>
            <a:ahLst/>
            <a:cxnLst/>
            <a:rect l="l" t="t" r="r" b="b"/>
            <a:pathLst>
              <a:path w="5819775" h="4657725" extrusionOk="0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3" name="Google Shape;2873;p24"/>
          <p:cNvSpPr/>
          <p:nvPr/>
        </p:nvSpPr>
        <p:spPr>
          <a:xfrm>
            <a:off x="5709090" y="2048742"/>
            <a:ext cx="301338" cy="300845"/>
          </a:xfrm>
          <a:custGeom>
            <a:avLst/>
            <a:gdLst/>
            <a:ahLst/>
            <a:cxnLst/>
            <a:rect l="l" t="t" r="r" b="b"/>
            <a:pathLst>
              <a:path w="5819775" h="5810250" extrusionOk="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4" name="Google Shape;2874;p24"/>
          <p:cNvSpPr/>
          <p:nvPr/>
        </p:nvSpPr>
        <p:spPr>
          <a:xfrm>
            <a:off x="2060906" y="2759239"/>
            <a:ext cx="301338" cy="254485"/>
          </a:xfrm>
          <a:custGeom>
            <a:avLst/>
            <a:gdLst/>
            <a:ahLst/>
            <a:cxnLst/>
            <a:rect l="l" t="t" r="r" b="b"/>
            <a:pathLst>
              <a:path w="5819775" h="4914900" extrusionOk="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5" name="Google Shape;2875;p24"/>
          <p:cNvSpPr/>
          <p:nvPr/>
        </p:nvSpPr>
        <p:spPr>
          <a:xfrm>
            <a:off x="7262125" y="2047669"/>
            <a:ext cx="271701" cy="354647"/>
          </a:xfrm>
          <a:custGeom>
            <a:avLst/>
            <a:gdLst/>
            <a:ahLst/>
            <a:cxnLst/>
            <a:rect l="l" t="t" r="r" b="b"/>
            <a:pathLst>
              <a:path w="5247409" h="6849340" extrusionOk="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6" name="Google Shape;2876;p24"/>
          <p:cNvSpPr/>
          <p:nvPr/>
        </p:nvSpPr>
        <p:spPr>
          <a:xfrm>
            <a:off x="2085584" y="2026394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7" name="Google Shape;2877;p24"/>
          <p:cNvSpPr/>
          <p:nvPr/>
        </p:nvSpPr>
        <p:spPr>
          <a:xfrm>
            <a:off x="7976464" y="2055499"/>
            <a:ext cx="301523" cy="321723"/>
          </a:xfrm>
          <a:custGeom>
            <a:avLst/>
            <a:gdLst/>
            <a:ahLst/>
            <a:cxnLst/>
            <a:rect l="l" t="t" r="r" b="b"/>
            <a:pathLst>
              <a:path w="5823357" h="6213484" extrusionOk="0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8" name="Google Shape;2878;p24"/>
          <p:cNvSpPr/>
          <p:nvPr/>
        </p:nvSpPr>
        <p:spPr>
          <a:xfrm>
            <a:off x="3541322" y="2047364"/>
            <a:ext cx="301831" cy="278158"/>
          </a:xfrm>
          <a:custGeom>
            <a:avLst/>
            <a:gdLst/>
            <a:ahLst/>
            <a:cxnLst/>
            <a:rect l="l" t="t" r="r" b="b"/>
            <a:pathLst>
              <a:path w="5829300" h="5372100" extrusionOk="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9" name="Google Shape;2879;p24"/>
          <p:cNvSpPr/>
          <p:nvPr/>
        </p:nvSpPr>
        <p:spPr>
          <a:xfrm>
            <a:off x="361973" y="226098"/>
            <a:ext cx="9244137" cy="78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>
                <a:solidFill>
                  <a:srgbClr val="171616"/>
                </a:solidFill>
                <a:latin typeface="Montserrat"/>
                <a:ea typeface="Montserrat"/>
                <a:cs typeface="Montserrat"/>
                <a:sym typeface="Montserrat"/>
              </a:rPr>
              <a:t>Editable Icon Set</a:t>
            </a:r>
            <a:endParaRPr sz="3200"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0" name="Google Shape;2880;p24"/>
          <p:cNvSpPr/>
          <p:nvPr/>
        </p:nvSpPr>
        <p:spPr>
          <a:xfrm>
            <a:off x="9766450" y="1293929"/>
            <a:ext cx="206265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rgbClr val="171616"/>
                </a:solidFill>
                <a:latin typeface="Montserrat"/>
                <a:ea typeface="Montserrat"/>
                <a:cs typeface="Montserrat"/>
                <a:sym typeface="Montserrat"/>
              </a:rPr>
              <a:t>Resize the icon </a:t>
            </a:r>
            <a:endParaRPr sz="11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1" name="Google Shape;2881;p24"/>
          <p:cNvSpPr/>
          <p:nvPr/>
        </p:nvSpPr>
        <p:spPr>
          <a:xfrm>
            <a:off x="10501411" y="1714247"/>
            <a:ext cx="611724" cy="611724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rgbClr val="A890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2" name="Google Shape;2882;p24"/>
          <p:cNvSpPr/>
          <p:nvPr/>
        </p:nvSpPr>
        <p:spPr>
          <a:xfrm>
            <a:off x="10498790" y="3185871"/>
            <a:ext cx="613210" cy="613210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rgbClr val="A890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3" name="Google Shape;2883;p24"/>
          <p:cNvSpPr/>
          <p:nvPr/>
        </p:nvSpPr>
        <p:spPr>
          <a:xfrm>
            <a:off x="10516154" y="4555548"/>
            <a:ext cx="611724" cy="611724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rgbClr val="A890FE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4" name="Google Shape;2884;p24"/>
          <p:cNvSpPr/>
          <p:nvPr/>
        </p:nvSpPr>
        <p:spPr>
          <a:xfrm>
            <a:off x="10529668" y="5899195"/>
            <a:ext cx="613210" cy="613210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 cmpd="sng">
            <a:solidFill>
              <a:srgbClr val="A890FE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885" name="Google Shape;2885;p24"/>
          <p:cNvCxnSpPr/>
          <p:nvPr/>
        </p:nvCxnSpPr>
        <p:spPr>
          <a:xfrm>
            <a:off x="9606115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86" name="Google Shape;2886;p24"/>
          <p:cNvSpPr/>
          <p:nvPr/>
        </p:nvSpPr>
        <p:spPr>
          <a:xfrm>
            <a:off x="9766450" y="2611646"/>
            <a:ext cx="206265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rgbClr val="171616"/>
                </a:solidFill>
                <a:latin typeface="Montserrat"/>
                <a:ea typeface="Montserrat"/>
                <a:cs typeface="Montserrat"/>
                <a:sym typeface="Montserrat"/>
              </a:rPr>
              <a:t>Change fill color and opacity</a:t>
            </a:r>
            <a:endParaRPr sz="11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7" name="Google Shape;2887;p24"/>
          <p:cNvSpPr/>
          <p:nvPr/>
        </p:nvSpPr>
        <p:spPr>
          <a:xfrm>
            <a:off x="9766450" y="4123705"/>
            <a:ext cx="206265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rgbClr val="171616"/>
                </a:solidFill>
                <a:latin typeface="Montserrat"/>
                <a:ea typeface="Montserrat"/>
                <a:cs typeface="Montserrat"/>
                <a:sym typeface="Montserrat"/>
              </a:rPr>
              <a:t>Add stroke </a:t>
            </a:r>
            <a:endParaRPr sz="11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8" name="Google Shape;2888;p24"/>
          <p:cNvSpPr/>
          <p:nvPr/>
        </p:nvSpPr>
        <p:spPr>
          <a:xfrm>
            <a:off x="9765687" y="5475784"/>
            <a:ext cx="206265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rgbClr val="171616"/>
                </a:solidFill>
                <a:latin typeface="Montserrat"/>
                <a:ea typeface="Montserrat"/>
                <a:cs typeface="Montserrat"/>
                <a:sym typeface="Montserrat"/>
              </a:rPr>
              <a:t>Add dash lines </a:t>
            </a:r>
            <a:endParaRPr sz="11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9" name="Google Shape;2889;p24"/>
          <p:cNvSpPr/>
          <p:nvPr/>
        </p:nvSpPr>
        <p:spPr>
          <a:xfrm>
            <a:off x="9775503" y="498937"/>
            <a:ext cx="206265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>
                <a:solidFill>
                  <a:srgbClr val="171616"/>
                </a:solidFill>
                <a:latin typeface="Montserrat"/>
                <a:ea typeface="Montserrat"/>
                <a:cs typeface="Montserrat"/>
                <a:sym typeface="Montserrat"/>
              </a:rPr>
              <a:t>Things you can do: </a:t>
            </a:r>
            <a:endParaRPr sz="1600"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36604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4" name="Google Shape;2894;p25"/>
          <p:cNvSpPr/>
          <p:nvPr/>
        </p:nvSpPr>
        <p:spPr>
          <a:xfrm>
            <a:off x="6096000" y="-38100"/>
            <a:ext cx="6200600" cy="69342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5" name="Google Shape;2895;p25"/>
          <p:cNvSpPr/>
          <p:nvPr/>
        </p:nvSpPr>
        <p:spPr>
          <a:xfrm>
            <a:off x="7052013" y="1259483"/>
            <a:ext cx="435460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Big shout-out to the great people that provided us with the free resources of this presentation:</a:t>
            </a:r>
            <a:endParaRPr sz="18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96" name="Google Shape;2896;p25"/>
          <p:cNvSpPr txBox="1"/>
          <p:nvPr/>
        </p:nvSpPr>
        <p:spPr>
          <a:xfrm>
            <a:off x="7077413" y="3602465"/>
            <a:ext cx="2723925" cy="892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STOCK IMAGES &amp; ILLUSTRATIONS</a:t>
            </a:r>
            <a:endParaRPr sz="1200"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6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unsplash.com</a:t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6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pixabay.com</a:t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97" name="Google Shape;2897;p25"/>
          <p:cNvSpPr/>
          <p:nvPr/>
        </p:nvSpPr>
        <p:spPr>
          <a:xfrm>
            <a:off x="875916" y="1259483"/>
            <a:ext cx="416378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011627"/>
                </a:solidFill>
                <a:latin typeface="Montserrat"/>
                <a:ea typeface="Montserrat"/>
                <a:cs typeface="Montserrat"/>
                <a:sym typeface="Montserrat"/>
              </a:rPr>
              <a:t>This template was made specially for you by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011627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/>
          </a:p>
        </p:txBody>
      </p:sp>
      <p:sp>
        <p:nvSpPr>
          <p:cNvPr id="2898" name="Google Shape;2898;p25"/>
          <p:cNvSpPr/>
          <p:nvPr/>
        </p:nvSpPr>
        <p:spPr>
          <a:xfrm>
            <a:off x="964826" y="4998352"/>
            <a:ext cx="4140948" cy="914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2018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>
                <a:solidFill>
                  <a:srgbClr val="011627"/>
                </a:solidFill>
                <a:latin typeface="Montserrat"/>
                <a:ea typeface="Montserrat"/>
                <a:cs typeface="Montserrat"/>
                <a:sym typeface="Montserrat"/>
              </a:rPr>
              <a:t>Visit </a:t>
            </a:r>
            <a:r>
              <a:rPr lang="es-ES" sz="1100" u="sng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slidecoretemplates.com</a:t>
            </a:r>
            <a:r>
              <a:rPr lang="es-ES" sz="11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ES" sz="1100">
                <a:solidFill>
                  <a:srgbClr val="011627"/>
                </a:solidFill>
                <a:latin typeface="Montserrat"/>
                <a:ea typeface="Montserrat"/>
                <a:cs typeface="Montserrat"/>
                <a:sym typeface="Montserrat"/>
              </a:rPr>
              <a:t>to get more editable premium presentations for free</a:t>
            </a:r>
            <a:endParaRPr/>
          </a:p>
          <a:p>
            <a:pPr marL="0" marR="0" lvl="0" indent="0" algn="ctr" rtl="0">
              <a:lnSpc>
                <a:spcPct val="2018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1162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99" name="Google Shape;2899;p25"/>
          <p:cNvSpPr txBox="1"/>
          <p:nvPr/>
        </p:nvSpPr>
        <p:spPr>
          <a:xfrm>
            <a:off x="7077413" y="5171828"/>
            <a:ext cx="4329205" cy="56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b="1" dirty="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ICONS</a:t>
            </a:r>
            <a:endParaRPr sz="1600" b="1" dirty="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600" dirty="0" err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Thick</a:t>
            </a:r>
            <a:r>
              <a:rPr lang="es-ES" sz="16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ES" sz="1600" dirty="0" err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Icons</a:t>
            </a:r>
            <a:r>
              <a:rPr lang="es-ES" sz="16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s-ES" sz="1000" dirty="0" err="1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by</a:t>
            </a:r>
            <a:r>
              <a:rPr lang="es-ES" sz="1600" dirty="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ES" sz="1000" u="sng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Nice and Serious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00" name="Google Shape;2900;p2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83557" y="2573530"/>
            <a:ext cx="2303486" cy="20578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907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6887295" y="2552460"/>
            <a:ext cx="4489184" cy="225937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600" b="1" dirty="0">
                <a:solidFill>
                  <a:schemeClr val="accent2"/>
                </a:solidFill>
                <a:cs typeface="Consolas" panose="020B0609020204030204" pitchFamily="49" charset="0"/>
              </a:rPr>
              <a:t>EDIT AS A POWER POINT </a:t>
            </a:r>
            <a:br>
              <a:rPr lang="en" sz="1600" b="1" dirty="0">
                <a:solidFill>
                  <a:schemeClr val="accent2"/>
                </a:solidFill>
                <a:cs typeface="Consolas" panose="020B0609020204030204" pitchFamily="49" charset="0"/>
              </a:rPr>
            </a:br>
            <a:endParaRPr lang="en" sz="1600" b="1" dirty="0">
              <a:solidFill>
                <a:schemeClr val="accent2"/>
              </a:solidFill>
              <a:cs typeface="Consolas" panose="020B0609020204030204" pitchFamily="49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cs typeface="Consolas" panose="020B0609020204030204" pitchFamily="49" charset="0"/>
              </a:rPr>
              <a:t>Click the “Edit in Power Point” button below the template preview.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cs typeface="Consolas" panose="020B0609020204030204" pitchFamily="49" charset="0"/>
              </a:rPr>
              <a:t>A .pptx file will be downloaded in your computer.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cs typeface="Consolas" panose="020B0609020204030204" pitchFamily="49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400" b="1" dirty="0">
              <a:cs typeface="Consolas" panose="020B0609020204030204" pitchFamily="49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890905" y="2552460"/>
            <a:ext cx="4334946" cy="225937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 b="1" dirty="0">
                <a:solidFill>
                  <a:schemeClr val="accent2"/>
                </a:solidFill>
                <a:cs typeface="Consolas" panose="020B0609020204030204" pitchFamily="49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400" b="1" dirty="0">
              <a:solidFill>
                <a:schemeClr val="accent1"/>
              </a:solidFill>
              <a:cs typeface="Consolas" panose="020B0609020204030204" pitchFamily="49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cs typeface="Consolas" panose="020B0609020204030204" pitchFamily="49" charset="0"/>
              </a:rPr>
              <a:t>Make sure to be logged in your Google account.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cs typeface="Consolas" panose="020B0609020204030204" pitchFamily="49" charset="0"/>
              </a:rPr>
              <a:t>Click the “Edit in Google Slides “ button below the template preview.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cs typeface="Consolas" panose="020B0609020204030204" pitchFamily="49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5" y="297689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es-ES" dirty="0" err="1">
                <a:solidFill>
                  <a:srgbClr val="011627"/>
                </a:solidFill>
              </a:rPr>
              <a:t>Instructions</a:t>
            </a:r>
            <a:r>
              <a:rPr lang="es-ES" dirty="0">
                <a:solidFill>
                  <a:srgbClr val="011627"/>
                </a:solidFill>
              </a:rPr>
              <a:t> </a:t>
            </a:r>
            <a:r>
              <a:rPr lang="es-ES" dirty="0" err="1">
                <a:solidFill>
                  <a:srgbClr val="011627"/>
                </a:solidFill>
              </a:rPr>
              <a:t>for</a:t>
            </a:r>
            <a:r>
              <a:rPr lang="es-ES" dirty="0">
                <a:solidFill>
                  <a:srgbClr val="011627"/>
                </a:solidFill>
              </a:rPr>
              <a:t> use</a:t>
            </a:r>
          </a:p>
          <a:p>
            <a:pPr>
              <a:lnSpc>
                <a:spcPts val="4880"/>
              </a:lnSpc>
            </a:pPr>
            <a:r>
              <a:rPr lang="en" sz="2000" dirty="0"/>
              <a:t>Just being extra careful, you don’t really need them ;)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890904" y="5870076"/>
            <a:ext cx="10485575" cy="7768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are free to use this presentation under </a:t>
            </a:r>
            <a:r>
              <a:rPr lang="en" sz="1100" dirty="0">
                <a:solidFill>
                  <a:schemeClr val="accent1"/>
                </a:solidFill>
              </a:rPr>
              <a:t>Creative Commons Attribution License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But please, either keep the Credits Slide or mention </a:t>
            </a:r>
            <a:r>
              <a:rPr lang="en" sz="1100" dirty="0" err="1">
                <a:solidFill>
                  <a:schemeClr val="accent1"/>
                </a:solidFill>
              </a:rPr>
              <a:t>Slidecore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860"/>
              </a:lnSpc>
            </a:pPr>
            <a:b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0" y="1739047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40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01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582949"/>
              </p:ext>
            </p:extLst>
          </p:nvPr>
        </p:nvGraphicFramePr>
        <p:xfrm>
          <a:off x="729756" y="1718397"/>
          <a:ext cx="7388528" cy="464897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305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Mon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Tue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Wed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Thu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Fri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29</a:t>
                      </a:r>
                      <a:endParaRPr lang="es-ES" sz="11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</a:t>
                      </a:r>
                      <a:endParaRPr lang="es-E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31</a:t>
                      </a:r>
                      <a:endParaRPr lang="es-E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s-ES" sz="1100" b="1" dirty="0">
                        <a:solidFill>
                          <a:schemeClr val="accent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14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15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16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17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18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19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1"/>
                          </a:solidFill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  <a:endParaRPr lang="es-ES" sz="1100" b="1" dirty="0">
                        <a:solidFill>
                          <a:schemeClr val="accent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21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22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23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24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25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26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27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28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29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30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31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es-E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0208" marR="5020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760059"/>
              </p:ext>
            </p:extLst>
          </p:nvPr>
        </p:nvGraphicFramePr>
        <p:xfrm>
          <a:off x="8634152" y="1873913"/>
          <a:ext cx="3174999" cy="44839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Jan 01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New Year's Day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Jan 20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ML King Day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pic>
        <p:nvPicPr>
          <p:cNvPr id="8" name="Gráfico 7">
            <a:extLst>
              <a:ext uri="{FF2B5EF4-FFF2-40B4-BE49-F238E27FC236}">
                <a16:creationId xmlns:a16="http://schemas.microsoft.com/office/drawing/2014/main" id="{9753C51E-2077-3A48-BFCA-0A9828B5B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9756" y="483979"/>
            <a:ext cx="2761589" cy="1104636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1"/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8" name="Elipse 197">
            <a:extLst>
              <a:ext uri="{FF2B5EF4-FFF2-40B4-BE49-F238E27FC236}">
                <a16:creationId xmlns:a16="http://schemas.microsoft.com/office/drawing/2014/main" id="{F92AC7B4-C02B-F14F-91AC-A6A669E1E76B}"/>
              </a:ext>
            </a:extLst>
          </p:cNvPr>
          <p:cNvSpPr/>
          <p:nvPr/>
        </p:nvSpPr>
        <p:spPr>
          <a:xfrm>
            <a:off x="4123339" y="2281882"/>
            <a:ext cx="601362" cy="60136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9" name="Elipse 198">
            <a:extLst>
              <a:ext uri="{FF2B5EF4-FFF2-40B4-BE49-F238E27FC236}">
                <a16:creationId xmlns:a16="http://schemas.microsoft.com/office/drawing/2014/main" id="{B6D3537B-5E67-0E44-AEAA-15CCD2B0CB55}"/>
              </a:ext>
            </a:extLst>
          </p:cNvPr>
          <p:cNvSpPr/>
          <p:nvPr/>
        </p:nvSpPr>
        <p:spPr>
          <a:xfrm>
            <a:off x="2014453" y="4799720"/>
            <a:ext cx="601362" cy="60136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587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02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963646"/>
              </p:ext>
            </p:extLst>
          </p:nvPr>
        </p:nvGraphicFramePr>
        <p:xfrm>
          <a:off x="729756" y="1718397"/>
          <a:ext cx="7388528" cy="464897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305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Mon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Tue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Wed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Thu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Fri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26</a:t>
                      </a:r>
                      <a:endParaRPr lang="es-ES" sz="11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27</a:t>
                      </a:r>
                      <a:endParaRPr lang="es-E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28</a:t>
                      </a:r>
                      <a:endParaRPr lang="es-ES" sz="110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29</a:t>
                      </a:r>
                      <a:endParaRPr lang="es-ES" sz="110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30</a:t>
                      </a:r>
                      <a:endParaRPr lang="es-ES" sz="110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31</a:t>
                      </a:r>
                      <a:endParaRPr lang="es-E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5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6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7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8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9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10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11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12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13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 dirty="0">
                          <a:solidFill>
                            <a:schemeClr val="accent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14</a:t>
                      </a:r>
                      <a:endParaRPr lang="es-ES" sz="1100" b="1" dirty="0">
                        <a:solidFill>
                          <a:schemeClr val="accent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15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16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 dirty="0">
                          <a:solidFill>
                            <a:schemeClr val="accent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17</a:t>
                      </a:r>
                      <a:endParaRPr lang="es-ES" sz="1100" b="1" dirty="0">
                        <a:solidFill>
                          <a:schemeClr val="accent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18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19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20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21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22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23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24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25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26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27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28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</a:rPr>
                        <a:t>29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867475"/>
              </p:ext>
            </p:extLst>
          </p:nvPr>
        </p:nvGraphicFramePr>
        <p:xfrm>
          <a:off x="8634152" y="1873913"/>
          <a:ext cx="3174999" cy="44839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Feb 14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Valentine's Day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Feb 17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Presidents' Day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1"/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FFA621D6-F039-EC47-9252-C742886E9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756" y="470375"/>
            <a:ext cx="2617739" cy="1121888"/>
          </a:xfrm>
          <a:prstGeom prst="rect">
            <a:avLst/>
          </a:prstGeom>
        </p:spPr>
      </p:pic>
      <p:sp>
        <p:nvSpPr>
          <p:cNvPr id="198" name="Elipse 197">
            <a:extLst>
              <a:ext uri="{FF2B5EF4-FFF2-40B4-BE49-F238E27FC236}">
                <a16:creationId xmlns:a16="http://schemas.microsoft.com/office/drawing/2014/main" id="{68AA2521-E7DA-694C-B936-4018971EBCC1}"/>
              </a:ext>
            </a:extLst>
          </p:cNvPr>
          <p:cNvSpPr/>
          <p:nvPr/>
        </p:nvSpPr>
        <p:spPr>
          <a:xfrm>
            <a:off x="6240464" y="3962454"/>
            <a:ext cx="601362" cy="60136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9" name="Elipse 198">
            <a:extLst>
              <a:ext uri="{FF2B5EF4-FFF2-40B4-BE49-F238E27FC236}">
                <a16:creationId xmlns:a16="http://schemas.microsoft.com/office/drawing/2014/main" id="{AA10760B-D9A4-DC47-99E1-61A58A3A4A04}"/>
              </a:ext>
            </a:extLst>
          </p:cNvPr>
          <p:cNvSpPr/>
          <p:nvPr/>
        </p:nvSpPr>
        <p:spPr>
          <a:xfrm>
            <a:off x="2013911" y="4807958"/>
            <a:ext cx="601362" cy="60136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672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6"/>
                </a:solidFill>
                <a:latin typeface="Century Gothic" panose="020B0502020202020204" pitchFamily="34" charset="0"/>
              </a:rPr>
              <a:t>03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662713"/>
              </p:ext>
            </p:extLst>
          </p:nvPr>
        </p:nvGraphicFramePr>
        <p:xfrm>
          <a:off x="729756" y="1718397"/>
          <a:ext cx="7388528" cy="46540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305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10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10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1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035165"/>
              </p:ext>
            </p:extLst>
          </p:nvPr>
        </p:nvGraphicFramePr>
        <p:xfrm>
          <a:off x="8634152" y="1873913"/>
          <a:ext cx="3174999" cy="451021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6"/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1A15FA75-9048-7D49-8597-25F068D63D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589" y="486120"/>
            <a:ext cx="2115256" cy="110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0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6"/>
                </a:solidFill>
                <a:latin typeface="Century Gothic" panose="020B0502020202020204" pitchFamily="34" charset="0"/>
              </a:rPr>
              <a:t>04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556023"/>
              </p:ext>
            </p:extLst>
          </p:nvPr>
        </p:nvGraphicFramePr>
        <p:xfrm>
          <a:off x="729756" y="1718397"/>
          <a:ext cx="7388528" cy="46540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305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1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1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11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100" b="1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6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1100" b="1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1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1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34141"/>
              </p:ext>
            </p:extLst>
          </p:nvPr>
        </p:nvGraphicFramePr>
        <p:xfrm>
          <a:off x="8634152" y="1873913"/>
          <a:ext cx="3174999" cy="44839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Apr 10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Good Friday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Apr 12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Easter Sunday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6"/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496352A0-14DB-6F4D-960F-50D90DE8E1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38" y="492483"/>
            <a:ext cx="1736494" cy="1099780"/>
          </a:xfrm>
          <a:prstGeom prst="rect">
            <a:avLst/>
          </a:prstGeom>
        </p:spPr>
      </p:pic>
      <p:sp>
        <p:nvSpPr>
          <p:cNvPr id="198" name="Elipse 197">
            <a:extLst>
              <a:ext uri="{FF2B5EF4-FFF2-40B4-BE49-F238E27FC236}">
                <a16:creationId xmlns:a16="http://schemas.microsoft.com/office/drawing/2014/main" id="{F4F1E86A-8F00-3E4F-ACF6-FE1BDBF8C427}"/>
              </a:ext>
            </a:extLst>
          </p:cNvPr>
          <p:cNvSpPr/>
          <p:nvPr/>
        </p:nvSpPr>
        <p:spPr>
          <a:xfrm>
            <a:off x="959468" y="3976471"/>
            <a:ext cx="601362" cy="60136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9" name="Elipse 198">
            <a:extLst>
              <a:ext uri="{FF2B5EF4-FFF2-40B4-BE49-F238E27FC236}">
                <a16:creationId xmlns:a16="http://schemas.microsoft.com/office/drawing/2014/main" id="{FE1E695F-E6C7-9F4F-8FD7-E19079FFDFD3}"/>
              </a:ext>
            </a:extLst>
          </p:cNvPr>
          <p:cNvSpPr/>
          <p:nvPr/>
        </p:nvSpPr>
        <p:spPr>
          <a:xfrm>
            <a:off x="6239922" y="3144795"/>
            <a:ext cx="601362" cy="60136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418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4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05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392008"/>
              </p:ext>
            </p:extLst>
          </p:nvPr>
        </p:nvGraphicFramePr>
        <p:xfrm>
          <a:off x="729756" y="1718397"/>
          <a:ext cx="7388528" cy="491081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4018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0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  <a:tr h="7427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9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9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9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9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9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9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9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06353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84843"/>
              </p:ext>
            </p:extLst>
          </p:nvPr>
        </p:nvGraphicFramePr>
        <p:xfrm>
          <a:off x="8634152" y="1873913"/>
          <a:ext cx="3174999" cy="44839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May 10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Mother's Day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May 25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Memorial Day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4"/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8" name="Elipse 197">
            <a:extLst>
              <a:ext uri="{FF2B5EF4-FFF2-40B4-BE49-F238E27FC236}">
                <a16:creationId xmlns:a16="http://schemas.microsoft.com/office/drawing/2014/main" id="{F4F1E86A-8F00-3E4F-ACF6-FE1BDBF8C427}"/>
              </a:ext>
            </a:extLst>
          </p:cNvPr>
          <p:cNvSpPr/>
          <p:nvPr/>
        </p:nvSpPr>
        <p:spPr>
          <a:xfrm>
            <a:off x="959468" y="3736628"/>
            <a:ext cx="601362" cy="601362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9" name="Elipse 198">
            <a:extLst>
              <a:ext uri="{FF2B5EF4-FFF2-40B4-BE49-F238E27FC236}">
                <a16:creationId xmlns:a16="http://schemas.microsoft.com/office/drawing/2014/main" id="{FE1E695F-E6C7-9F4F-8FD7-E19079FFDFD3}"/>
              </a:ext>
            </a:extLst>
          </p:cNvPr>
          <p:cNvSpPr/>
          <p:nvPr/>
        </p:nvSpPr>
        <p:spPr>
          <a:xfrm>
            <a:off x="2005673" y="5245444"/>
            <a:ext cx="601362" cy="601362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Gráfico 5">
            <a:extLst>
              <a:ext uri="{FF2B5EF4-FFF2-40B4-BE49-F238E27FC236}">
                <a16:creationId xmlns:a16="http://schemas.microsoft.com/office/drawing/2014/main" id="{0F476882-F5C9-6C49-97B7-CA68A61F9A4E}"/>
              </a:ext>
            </a:extLst>
          </p:cNvPr>
          <p:cNvSpPr/>
          <p:nvPr/>
        </p:nvSpPr>
        <p:spPr>
          <a:xfrm>
            <a:off x="760532" y="495419"/>
            <a:ext cx="1667939" cy="1084232"/>
          </a:xfrm>
          <a:custGeom>
            <a:avLst/>
            <a:gdLst>
              <a:gd name="connsiteX0" fmla="*/ 389056 w 1667939"/>
              <a:gd name="connsiteY0" fmla="*/ 489585 h 1084232"/>
              <a:gd name="connsiteX1" fmla="*/ 437682 w 1667939"/>
              <a:gd name="connsiteY1" fmla="*/ 413734 h 1084232"/>
              <a:gd name="connsiteX2" fmla="*/ 389056 w 1667939"/>
              <a:gd name="connsiteY2" fmla="*/ 489585 h 1084232"/>
              <a:gd name="connsiteX3" fmla="*/ 517824 w 1667939"/>
              <a:gd name="connsiteY3" fmla="*/ 636824 h 1084232"/>
              <a:gd name="connsiteX4" fmla="*/ 548440 w 1667939"/>
              <a:gd name="connsiteY4" fmla="*/ 548480 h 1084232"/>
              <a:gd name="connsiteX5" fmla="*/ 570951 w 1667939"/>
              <a:gd name="connsiteY5" fmla="*/ 498508 h 1084232"/>
              <a:gd name="connsiteX6" fmla="*/ 588961 w 1667939"/>
              <a:gd name="connsiteY6" fmla="*/ 450321 h 1084232"/>
              <a:gd name="connsiteX7" fmla="*/ 588961 w 1667939"/>
              <a:gd name="connsiteY7" fmla="*/ 459245 h 1084232"/>
              <a:gd name="connsiteX8" fmla="*/ 550241 w 1667939"/>
              <a:gd name="connsiteY8" fmla="*/ 557404 h 1084232"/>
              <a:gd name="connsiteX9" fmla="*/ 517824 w 1667939"/>
              <a:gd name="connsiteY9" fmla="*/ 636824 h 1084232"/>
              <a:gd name="connsiteX10" fmla="*/ 200828 w 1667939"/>
              <a:gd name="connsiteY10" fmla="*/ 150593 h 1084232"/>
              <a:gd name="connsiteX11" fmla="*/ 198099 w 1667939"/>
              <a:gd name="connsiteY11" fmla="*/ 160973 h 1084232"/>
              <a:gd name="connsiteX12" fmla="*/ 156735 w 1667939"/>
              <a:gd name="connsiteY12" fmla="*/ 274526 h 1084232"/>
              <a:gd name="connsiteX13" fmla="*/ 104508 w 1667939"/>
              <a:gd name="connsiteY13" fmla="*/ 392318 h 1084232"/>
              <a:gd name="connsiteX14" fmla="*/ 149532 w 1667939"/>
              <a:gd name="connsiteY14" fmla="*/ 281665 h 1084232"/>
              <a:gd name="connsiteX15" fmla="*/ 184650 w 1667939"/>
              <a:gd name="connsiteY15" fmla="*/ 191537 h 1084232"/>
              <a:gd name="connsiteX16" fmla="*/ 200859 w 1667939"/>
              <a:gd name="connsiteY16" fmla="*/ 150489 h 1084232"/>
              <a:gd name="connsiteX17" fmla="*/ 200828 w 1667939"/>
              <a:gd name="connsiteY17" fmla="*/ 150593 h 1084232"/>
              <a:gd name="connsiteX18" fmla="*/ 451669 w 1667939"/>
              <a:gd name="connsiteY18" fmla="*/ 392675 h 1084232"/>
              <a:gd name="connsiteX19" fmla="*/ 455525 w 1667939"/>
              <a:gd name="connsiteY19" fmla="*/ 387228 h 1084232"/>
              <a:gd name="connsiteX20" fmla="*/ 474601 w 1667939"/>
              <a:gd name="connsiteY20" fmla="*/ 361978 h 1084232"/>
              <a:gd name="connsiteX21" fmla="*/ 371048 w 1667939"/>
              <a:gd name="connsiteY21" fmla="*/ 525279 h 1084232"/>
              <a:gd name="connsiteX22" fmla="*/ 472800 w 1667939"/>
              <a:gd name="connsiteY22" fmla="*/ 284342 h 1084232"/>
              <a:gd name="connsiteX23" fmla="*/ 521426 w 1667939"/>
              <a:gd name="connsiteY23" fmla="*/ 197784 h 1084232"/>
              <a:gd name="connsiteX24" fmla="*/ 504317 w 1667939"/>
              <a:gd name="connsiteY24" fmla="*/ 95163 h 1084232"/>
              <a:gd name="connsiteX25" fmla="*/ 353939 w 1667939"/>
              <a:gd name="connsiteY25" fmla="*/ 170121 h 1084232"/>
              <a:gd name="connsiteX26" fmla="*/ 196356 w 1667939"/>
              <a:gd name="connsiteY26" fmla="*/ 380717 h 1084232"/>
              <a:gd name="connsiteX27" fmla="*/ 213465 w 1667939"/>
              <a:gd name="connsiteY27" fmla="*/ 322714 h 1084232"/>
              <a:gd name="connsiteX28" fmla="*/ 240479 w 1667939"/>
              <a:gd name="connsiteY28" fmla="*/ 248648 h 1084232"/>
              <a:gd name="connsiteX29" fmla="*/ 265692 w 1667939"/>
              <a:gd name="connsiteY29" fmla="*/ 170121 h 1084232"/>
              <a:gd name="connsiteX30" fmla="*/ 276498 w 1667939"/>
              <a:gd name="connsiteY30" fmla="*/ 81777 h 1084232"/>
              <a:gd name="connsiteX31" fmla="*/ 249484 w 1667939"/>
              <a:gd name="connsiteY31" fmla="*/ 19312 h 1084232"/>
              <a:gd name="connsiteX32" fmla="*/ 166640 w 1667939"/>
              <a:gd name="connsiteY32" fmla="*/ 5927 h 1084232"/>
              <a:gd name="connsiteX33" fmla="*/ 97304 w 1667939"/>
              <a:gd name="connsiteY33" fmla="*/ 43406 h 1084232"/>
              <a:gd name="connsiteX34" fmla="*/ 66688 w 1667939"/>
              <a:gd name="connsiteY34" fmla="*/ 73746 h 1084232"/>
              <a:gd name="connsiteX35" fmla="*/ 66688 w 1667939"/>
              <a:gd name="connsiteY35" fmla="*/ 73746 h 1084232"/>
              <a:gd name="connsiteX36" fmla="*/ 57684 w 1667939"/>
              <a:gd name="connsiteY36" fmla="*/ 86239 h 1084232"/>
              <a:gd name="connsiteX37" fmla="*/ 50480 w 1667939"/>
              <a:gd name="connsiteY37" fmla="*/ 106763 h 1084232"/>
              <a:gd name="connsiteX38" fmla="*/ 19864 w 1667939"/>
              <a:gd name="connsiteY38" fmla="*/ 162982 h 1084232"/>
              <a:gd name="connsiteX39" fmla="*/ 26167 w 1667939"/>
              <a:gd name="connsiteY39" fmla="*/ 242402 h 1084232"/>
              <a:gd name="connsiteX40" fmla="*/ 55883 w 1667939"/>
              <a:gd name="connsiteY40" fmla="*/ 250433 h 1084232"/>
              <a:gd name="connsiteX41" fmla="*/ 60385 w 1667939"/>
              <a:gd name="connsiteY41" fmla="*/ 230801 h 1084232"/>
              <a:gd name="connsiteX42" fmla="*/ 67589 w 1667939"/>
              <a:gd name="connsiteY42" fmla="*/ 202245 h 1084232"/>
              <a:gd name="connsiteX43" fmla="*/ 140527 w 1667939"/>
              <a:gd name="connsiteY43" fmla="*/ 80885 h 1084232"/>
              <a:gd name="connsiteX44" fmla="*/ 190052 w 1667939"/>
              <a:gd name="connsiteY44" fmla="*/ 46083 h 1084232"/>
              <a:gd name="connsiteX45" fmla="*/ 214366 w 1667939"/>
              <a:gd name="connsiteY45" fmla="*/ 82670 h 1084232"/>
              <a:gd name="connsiteX46" fmla="*/ 214366 w 1667939"/>
              <a:gd name="connsiteY46" fmla="*/ 82670 h 1084232"/>
              <a:gd name="connsiteX47" fmla="*/ 208962 w 1667939"/>
              <a:gd name="connsiteY47" fmla="*/ 115687 h 1084232"/>
              <a:gd name="connsiteX48" fmla="*/ 208962 w 1667939"/>
              <a:gd name="connsiteY48" fmla="*/ 106763 h 1084232"/>
              <a:gd name="connsiteX49" fmla="*/ 98204 w 1667939"/>
              <a:gd name="connsiteY49" fmla="*/ 385179 h 1084232"/>
              <a:gd name="connsiteX50" fmla="*/ 42376 w 1667939"/>
              <a:gd name="connsiteY50" fmla="*/ 518140 h 1084232"/>
              <a:gd name="connsiteX51" fmla="*/ -847 w 1667939"/>
              <a:gd name="connsiteY51" fmla="*/ 664487 h 1084232"/>
              <a:gd name="connsiteX52" fmla="*/ 15362 w 1667939"/>
              <a:gd name="connsiteY52" fmla="*/ 709105 h 1084232"/>
              <a:gd name="connsiteX53" fmla="*/ 65788 w 1667939"/>
              <a:gd name="connsiteY53" fmla="*/ 706428 h 1084232"/>
              <a:gd name="connsiteX54" fmla="*/ 84698 w 1667939"/>
              <a:gd name="connsiteY54" fmla="*/ 657348 h 1084232"/>
              <a:gd name="connsiteX55" fmla="*/ 111712 w 1667939"/>
              <a:gd name="connsiteY55" fmla="*/ 588636 h 1084232"/>
              <a:gd name="connsiteX56" fmla="*/ 149532 w 1667939"/>
              <a:gd name="connsiteY56" fmla="*/ 520817 h 1084232"/>
              <a:gd name="connsiteX57" fmla="*/ 237778 w 1667939"/>
              <a:gd name="connsiteY57" fmla="*/ 382502 h 1084232"/>
              <a:gd name="connsiteX58" fmla="*/ 326925 w 1667939"/>
              <a:gd name="connsiteY58" fmla="*/ 254894 h 1084232"/>
              <a:gd name="connsiteX59" fmla="*/ 431379 w 1667939"/>
              <a:gd name="connsiteY59" fmla="*/ 143350 h 1084232"/>
              <a:gd name="connsiteX60" fmla="*/ 468298 w 1667939"/>
              <a:gd name="connsiteY60" fmla="*/ 125503 h 1084232"/>
              <a:gd name="connsiteX61" fmla="*/ 465597 w 1667939"/>
              <a:gd name="connsiteY61" fmla="*/ 148704 h 1084232"/>
              <a:gd name="connsiteX62" fmla="*/ 407967 w 1667939"/>
              <a:gd name="connsiteY62" fmla="*/ 269172 h 1084232"/>
              <a:gd name="connsiteX63" fmla="*/ 281901 w 1667939"/>
              <a:gd name="connsiteY63" fmla="*/ 555619 h 1084232"/>
              <a:gd name="connsiteX64" fmla="*/ 301711 w 1667939"/>
              <a:gd name="connsiteY64" fmla="*/ 649317 h 1084232"/>
              <a:gd name="connsiteX65" fmla="*/ 348536 w 1667939"/>
              <a:gd name="connsiteY65" fmla="*/ 627900 h 1084232"/>
              <a:gd name="connsiteX66" fmla="*/ 381853 w 1667939"/>
              <a:gd name="connsiteY66" fmla="*/ 570789 h 1084232"/>
              <a:gd name="connsiteX67" fmla="*/ 427777 w 1667939"/>
              <a:gd name="connsiteY67" fmla="*/ 494046 h 1084232"/>
              <a:gd name="connsiteX68" fmla="*/ 456592 w 1667939"/>
              <a:gd name="connsiteY68" fmla="*/ 449429 h 1084232"/>
              <a:gd name="connsiteX69" fmla="*/ 504317 w 1667939"/>
              <a:gd name="connsiteY69" fmla="*/ 387856 h 1084232"/>
              <a:gd name="connsiteX70" fmla="*/ 607871 w 1667939"/>
              <a:gd name="connsiteY70" fmla="*/ 263818 h 1084232"/>
              <a:gd name="connsiteX71" fmla="*/ 655596 w 1667939"/>
              <a:gd name="connsiteY71" fmla="*/ 235263 h 1084232"/>
              <a:gd name="connsiteX72" fmla="*/ 654695 w 1667939"/>
              <a:gd name="connsiteY72" fmla="*/ 280773 h 1084232"/>
              <a:gd name="connsiteX73" fmla="*/ 654695 w 1667939"/>
              <a:gd name="connsiteY73" fmla="*/ 280773 h 1084232"/>
              <a:gd name="connsiteX74" fmla="*/ 660998 w 1667939"/>
              <a:gd name="connsiteY74" fmla="*/ 268280 h 1084232"/>
              <a:gd name="connsiteX75" fmla="*/ 643890 w 1667939"/>
              <a:gd name="connsiteY75" fmla="*/ 314683 h 1084232"/>
              <a:gd name="connsiteX76" fmla="*/ 646592 w 1667939"/>
              <a:gd name="connsiteY76" fmla="*/ 303082 h 1084232"/>
              <a:gd name="connsiteX77" fmla="*/ 621378 w 1667939"/>
              <a:gd name="connsiteY77" fmla="*/ 349484 h 1084232"/>
              <a:gd name="connsiteX78" fmla="*/ 581758 w 1667939"/>
              <a:gd name="connsiteY78" fmla="*/ 434259 h 1084232"/>
              <a:gd name="connsiteX79" fmla="*/ 550241 w 1667939"/>
              <a:gd name="connsiteY79" fmla="*/ 511894 h 1084232"/>
              <a:gd name="connsiteX80" fmla="*/ 550241 w 1667939"/>
              <a:gd name="connsiteY80" fmla="*/ 511894 h 1084232"/>
              <a:gd name="connsiteX81" fmla="*/ 530431 w 1667939"/>
              <a:gd name="connsiteY81" fmla="*/ 556512 h 1084232"/>
              <a:gd name="connsiteX82" fmla="*/ 518724 w 1667939"/>
              <a:gd name="connsiteY82" fmla="*/ 598452 h 1084232"/>
              <a:gd name="connsiteX83" fmla="*/ 520151 w 1667939"/>
              <a:gd name="connsiteY83" fmla="*/ 598260 h 1084232"/>
              <a:gd name="connsiteX84" fmla="*/ 520391 w 1667939"/>
              <a:gd name="connsiteY84" fmla="*/ 598036 h 1084232"/>
              <a:gd name="connsiteX85" fmla="*/ 516023 w 1667939"/>
              <a:gd name="connsiteY85" fmla="*/ 613623 h 1084232"/>
              <a:gd name="connsiteX86" fmla="*/ 517792 w 1667939"/>
              <a:gd name="connsiteY86" fmla="*/ 601675 h 1084232"/>
              <a:gd name="connsiteX87" fmla="*/ 517824 w 1667939"/>
              <a:gd name="connsiteY87" fmla="*/ 601129 h 1084232"/>
              <a:gd name="connsiteX88" fmla="*/ 513322 w 1667939"/>
              <a:gd name="connsiteY88" fmla="*/ 621654 h 1084232"/>
              <a:gd name="connsiteX89" fmla="*/ 534933 w 1667939"/>
              <a:gd name="connsiteY89" fmla="*/ 842959 h 1084232"/>
              <a:gd name="connsiteX90" fmla="*/ 629482 w 1667939"/>
              <a:gd name="connsiteY90" fmla="*/ 878653 h 1084232"/>
              <a:gd name="connsiteX91" fmla="*/ 681709 w 1667939"/>
              <a:gd name="connsiteY91" fmla="*/ 852775 h 1084232"/>
              <a:gd name="connsiteX92" fmla="*/ 715026 w 1667939"/>
              <a:gd name="connsiteY92" fmla="*/ 806372 h 1084232"/>
              <a:gd name="connsiteX93" fmla="*/ 668203 w 1667939"/>
              <a:gd name="connsiteY93" fmla="*/ 816188 h 1084232"/>
              <a:gd name="connsiteX94" fmla="*/ 576355 w 1667939"/>
              <a:gd name="connsiteY94" fmla="*/ 816188 h 1084232"/>
              <a:gd name="connsiteX95" fmla="*/ 565549 w 1667939"/>
              <a:gd name="connsiteY95" fmla="*/ 739445 h 1084232"/>
              <a:gd name="connsiteX96" fmla="*/ 614174 w 1667939"/>
              <a:gd name="connsiteY96" fmla="*/ 597560 h 1084232"/>
              <a:gd name="connsiteX97" fmla="*/ 645691 w 1667939"/>
              <a:gd name="connsiteY97" fmla="*/ 523494 h 1084232"/>
              <a:gd name="connsiteX98" fmla="*/ 670904 w 1667939"/>
              <a:gd name="connsiteY98" fmla="*/ 460137 h 1084232"/>
              <a:gd name="connsiteX99" fmla="*/ 664601 w 1667939"/>
              <a:gd name="connsiteY99" fmla="*/ 466383 h 1084232"/>
              <a:gd name="connsiteX100" fmla="*/ 734838 w 1667939"/>
              <a:gd name="connsiteY100" fmla="*/ 251325 h 1084232"/>
              <a:gd name="connsiteX101" fmla="*/ 668203 w 1667939"/>
              <a:gd name="connsiteY101" fmla="*/ 186183 h 1084232"/>
              <a:gd name="connsiteX102" fmla="*/ 586260 w 1667939"/>
              <a:gd name="connsiteY102" fmla="*/ 229016 h 1084232"/>
              <a:gd name="connsiteX103" fmla="*/ 480904 w 1667939"/>
              <a:gd name="connsiteY103" fmla="*/ 349484 h 1084232"/>
              <a:gd name="connsiteX104" fmla="*/ 452918 w 1667939"/>
              <a:gd name="connsiteY104" fmla="*/ 390784 h 1084232"/>
              <a:gd name="connsiteX105" fmla="*/ 451669 w 1667939"/>
              <a:gd name="connsiteY105" fmla="*/ 392675 h 1084232"/>
              <a:gd name="connsiteX106" fmla="*/ 1022987 w 1667939"/>
              <a:gd name="connsiteY106" fmla="*/ 709997 h 1084232"/>
              <a:gd name="connsiteX107" fmla="*/ 1088722 w 1667939"/>
              <a:gd name="connsiteY107" fmla="*/ 659133 h 1084232"/>
              <a:gd name="connsiteX108" fmla="*/ 1142750 w 1667939"/>
              <a:gd name="connsiteY108" fmla="*/ 583282 h 1084232"/>
              <a:gd name="connsiteX109" fmla="*/ 1182371 w 1667939"/>
              <a:gd name="connsiteY109" fmla="*/ 508324 h 1084232"/>
              <a:gd name="connsiteX110" fmla="*/ 1207585 w 1667939"/>
              <a:gd name="connsiteY110" fmla="*/ 450321 h 1084232"/>
              <a:gd name="connsiteX111" fmla="*/ 1185073 w 1667939"/>
              <a:gd name="connsiteY111" fmla="*/ 454783 h 1084232"/>
              <a:gd name="connsiteX112" fmla="*/ 1151756 w 1667939"/>
              <a:gd name="connsiteY112" fmla="*/ 506540 h 1084232"/>
              <a:gd name="connsiteX113" fmla="*/ 1075215 w 1667939"/>
              <a:gd name="connsiteY113" fmla="*/ 614515 h 1084232"/>
              <a:gd name="connsiteX114" fmla="*/ 1040097 w 1667939"/>
              <a:gd name="connsiteY114" fmla="*/ 527956 h 1084232"/>
              <a:gd name="connsiteX115" fmla="*/ 1032893 w 1667939"/>
              <a:gd name="connsiteY115" fmla="*/ 544911 h 1084232"/>
              <a:gd name="connsiteX116" fmla="*/ 1070713 w 1667939"/>
              <a:gd name="connsiteY116" fmla="*/ 443182 h 1084232"/>
              <a:gd name="connsiteX117" fmla="*/ 1074315 w 1667939"/>
              <a:gd name="connsiteY117" fmla="*/ 386071 h 1084232"/>
              <a:gd name="connsiteX118" fmla="*/ 980666 w 1667939"/>
              <a:gd name="connsiteY118" fmla="*/ 410165 h 1084232"/>
              <a:gd name="connsiteX119" fmla="*/ 909529 w 1667939"/>
              <a:gd name="connsiteY119" fmla="*/ 326283 h 1084232"/>
              <a:gd name="connsiteX120" fmla="*/ 864506 w 1667939"/>
              <a:gd name="connsiteY120" fmla="*/ 347700 h 1084232"/>
              <a:gd name="connsiteX121" fmla="*/ 842893 w 1667939"/>
              <a:gd name="connsiteY121" fmla="*/ 360193 h 1084232"/>
              <a:gd name="connsiteX122" fmla="*/ 814979 w 1667939"/>
              <a:gd name="connsiteY122" fmla="*/ 391425 h 1084232"/>
              <a:gd name="connsiteX123" fmla="*/ 752846 w 1667939"/>
              <a:gd name="connsiteY123" fmla="*/ 544019 h 1084232"/>
              <a:gd name="connsiteX124" fmla="*/ 753748 w 1667939"/>
              <a:gd name="connsiteY124" fmla="*/ 621654 h 1084232"/>
              <a:gd name="connsiteX125" fmla="*/ 795170 w 1667939"/>
              <a:gd name="connsiteY125" fmla="*/ 665379 h 1084232"/>
              <a:gd name="connsiteX126" fmla="*/ 791568 w 1667939"/>
              <a:gd name="connsiteY126" fmla="*/ 662702 h 1084232"/>
              <a:gd name="connsiteX127" fmla="*/ 829386 w 1667939"/>
              <a:gd name="connsiteY127" fmla="*/ 657348 h 1084232"/>
              <a:gd name="connsiteX128" fmla="*/ 819482 w 1667939"/>
              <a:gd name="connsiteY128" fmla="*/ 663595 h 1084232"/>
              <a:gd name="connsiteX129" fmla="*/ 908628 w 1667939"/>
              <a:gd name="connsiteY129" fmla="*/ 582390 h 1084232"/>
              <a:gd name="connsiteX130" fmla="*/ 939244 w 1667939"/>
              <a:gd name="connsiteY130" fmla="*/ 532418 h 1084232"/>
              <a:gd name="connsiteX131" fmla="*/ 968960 w 1667939"/>
              <a:gd name="connsiteY131" fmla="*/ 490477 h 1084232"/>
              <a:gd name="connsiteX132" fmla="*/ 968060 w 1667939"/>
              <a:gd name="connsiteY132" fmla="*/ 504755 h 1084232"/>
              <a:gd name="connsiteX133" fmla="*/ 958154 w 1667939"/>
              <a:gd name="connsiteY133" fmla="*/ 663595 h 1084232"/>
              <a:gd name="connsiteX134" fmla="*/ 1022987 w 1667939"/>
              <a:gd name="connsiteY134" fmla="*/ 709997 h 1084232"/>
              <a:gd name="connsiteX135" fmla="*/ 829386 w 1667939"/>
              <a:gd name="connsiteY135" fmla="*/ 603807 h 1084232"/>
              <a:gd name="connsiteX136" fmla="*/ 832088 w 1667939"/>
              <a:gd name="connsiteY136" fmla="*/ 545803 h 1084232"/>
              <a:gd name="connsiteX137" fmla="*/ 895120 w 1667939"/>
              <a:gd name="connsiteY137" fmla="*/ 393210 h 1084232"/>
              <a:gd name="connsiteX138" fmla="*/ 823983 w 1667939"/>
              <a:gd name="connsiteY138" fmla="*/ 567220 h 1084232"/>
              <a:gd name="connsiteX139" fmla="*/ 865405 w 1667939"/>
              <a:gd name="connsiteY139" fmla="*/ 440505 h 1084232"/>
              <a:gd name="connsiteX140" fmla="*/ 927538 w 1667939"/>
              <a:gd name="connsiteY140" fmla="*/ 365547 h 1084232"/>
              <a:gd name="connsiteX141" fmla="*/ 950050 w 1667939"/>
              <a:gd name="connsiteY141" fmla="*/ 409273 h 1084232"/>
              <a:gd name="connsiteX142" fmla="*/ 940144 w 1667939"/>
              <a:gd name="connsiteY142" fmla="*/ 382502 h 1084232"/>
              <a:gd name="connsiteX143" fmla="*/ 953651 w 1667939"/>
              <a:gd name="connsiteY143" fmla="*/ 442290 h 1084232"/>
              <a:gd name="connsiteX144" fmla="*/ 949150 w 1667939"/>
              <a:gd name="connsiteY144" fmla="*/ 456568 h 1084232"/>
              <a:gd name="connsiteX145" fmla="*/ 936542 w 1667939"/>
              <a:gd name="connsiteY145" fmla="*/ 475307 h 1084232"/>
              <a:gd name="connsiteX146" fmla="*/ 913131 w 1667939"/>
              <a:gd name="connsiteY146" fmla="*/ 508324 h 1084232"/>
              <a:gd name="connsiteX147" fmla="*/ 864506 w 1667939"/>
              <a:gd name="connsiteY147" fmla="*/ 572574 h 1084232"/>
              <a:gd name="connsiteX148" fmla="*/ 829386 w 1667939"/>
              <a:gd name="connsiteY148" fmla="*/ 603807 h 1084232"/>
              <a:gd name="connsiteX149" fmla="*/ 969861 w 1667939"/>
              <a:gd name="connsiteY149" fmla="*/ 500293 h 1084232"/>
              <a:gd name="connsiteX150" fmla="*/ 973463 w 1667939"/>
              <a:gd name="connsiteY150" fmla="*/ 485123 h 1084232"/>
              <a:gd name="connsiteX151" fmla="*/ 977964 w 1667939"/>
              <a:gd name="connsiteY151" fmla="*/ 478877 h 1084232"/>
              <a:gd name="connsiteX152" fmla="*/ 969861 w 1667939"/>
              <a:gd name="connsiteY152" fmla="*/ 500293 h 1084232"/>
              <a:gd name="connsiteX153" fmla="*/ 1231897 w 1667939"/>
              <a:gd name="connsiteY153" fmla="*/ 1081218 h 1084232"/>
              <a:gd name="connsiteX154" fmla="*/ 1301233 w 1667939"/>
              <a:gd name="connsiteY154" fmla="*/ 1013399 h 1084232"/>
              <a:gd name="connsiteX155" fmla="*/ 1423698 w 1667939"/>
              <a:gd name="connsiteY155" fmla="*/ 704643 h 1084232"/>
              <a:gd name="connsiteX156" fmla="*/ 1441707 w 1667939"/>
              <a:gd name="connsiteY156" fmla="*/ 650209 h 1084232"/>
              <a:gd name="connsiteX157" fmla="*/ 1479527 w 1667939"/>
              <a:gd name="connsiteY157" fmla="*/ 617192 h 1084232"/>
              <a:gd name="connsiteX158" fmla="*/ 1562370 w 1667939"/>
              <a:gd name="connsiteY158" fmla="*/ 547588 h 1084232"/>
              <a:gd name="connsiteX159" fmla="*/ 1640711 w 1667939"/>
              <a:gd name="connsiteY159" fmla="*/ 486015 h 1084232"/>
              <a:gd name="connsiteX160" fmla="*/ 1666824 w 1667939"/>
              <a:gd name="connsiteY160" fmla="*/ 452106 h 1084232"/>
              <a:gd name="connsiteX161" fmla="*/ 1627203 w 1667939"/>
              <a:gd name="connsiteY161" fmla="*/ 459245 h 1084232"/>
              <a:gd name="connsiteX162" fmla="*/ 1580379 w 1667939"/>
              <a:gd name="connsiteY162" fmla="*/ 494939 h 1084232"/>
              <a:gd name="connsiteX163" fmla="*/ 1453413 w 1667939"/>
              <a:gd name="connsiteY163" fmla="*/ 597560 h 1084232"/>
              <a:gd name="connsiteX164" fmla="*/ 1522749 w 1667939"/>
              <a:gd name="connsiteY164" fmla="*/ 457460 h 1084232"/>
              <a:gd name="connsiteX165" fmla="*/ 1530854 w 1667939"/>
              <a:gd name="connsiteY165" fmla="*/ 429797 h 1084232"/>
              <a:gd name="connsiteX166" fmla="*/ 1472323 w 1667939"/>
              <a:gd name="connsiteY166" fmla="*/ 399457 h 1084232"/>
              <a:gd name="connsiteX167" fmla="*/ 1448011 w 1667939"/>
              <a:gd name="connsiteY167" fmla="*/ 424443 h 1084232"/>
              <a:gd name="connsiteX168" fmla="*/ 1399385 w 1667939"/>
              <a:gd name="connsiteY168" fmla="*/ 483338 h 1084232"/>
              <a:gd name="connsiteX169" fmla="*/ 1349859 w 1667939"/>
              <a:gd name="connsiteY169" fmla="*/ 541342 h 1084232"/>
              <a:gd name="connsiteX170" fmla="*/ 1356163 w 1667939"/>
              <a:gd name="connsiteY170" fmla="*/ 538664 h 1084232"/>
              <a:gd name="connsiteX171" fmla="*/ 1281422 w 1667939"/>
              <a:gd name="connsiteY171" fmla="*/ 599345 h 1084232"/>
              <a:gd name="connsiteX172" fmla="*/ 1227394 w 1667939"/>
              <a:gd name="connsiteY172" fmla="*/ 630577 h 1084232"/>
              <a:gd name="connsiteX173" fmla="*/ 1270617 w 1667939"/>
              <a:gd name="connsiteY173" fmla="*/ 444967 h 1084232"/>
              <a:gd name="connsiteX174" fmla="*/ 1232797 w 1667939"/>
              <a:gd name="connsiteY174" fmla="*/ 530633 h 1084232"/>
              <a:gd name="connsiteX175" fmla="*/ 1285925 w 1667939"/>
              <a:gd name="connsiteY175" fmla="*/ 403026 h 1084232"/>
              <a:gd name="connsiteX176" fmla="*/ 1284124 w 1667939"/>
              <a:gd name="connsiteY176" fmla="*/ 413734 h 1084232"/>
              <a:gd name="connsiteX177" fmla="*/ 1297632 w 1667939"/>
              <a:gd name="connsiteY177" fmla="*/ 384287 h 1084232"/>
              <a:gd name="connsiteX178" fmla="*/ 1294929 w 1667939"/>
              <a:gd name="connsiteY178" fmla="*/ 385179 h 1084232"/>
              <a:gd name="connsiteX179" fmla="*/ 1303934 w 1667939"/>
              <a:gd name="connsiteY179" fmla="*/ 374471 h 1084232"/>
              <a:gd name="connsiteX180" fmla="*/ 1283225 w 1667939"/>
              <a:gd name="connsiteY180" fmla="*/ 346807 h 1084232"/>
              <a:gd name="connsiteX181" fmla="*/ 1226495 w 1667939"/>
              <a:gd name="connsiteY181" fmla="*/ 370901 h 1084232"/>
              <a:gd name="connsiteX182" fmla="*/ 1219291 w 1667939"/>
              <a:gd name="connsiteY182" fmla="*/ 382502 h 1084232"/>
              <a:gd name="connsiteX183" fmla="*/ 1208484 w 1667939"/>
              <a:gd name="connsiteY183" fmla="*/ 394995 h 1084232"/>
              <a:gd name="connsiteX184" fmla="*/ 1185972 w 1667939"/>
              <a:gd name="connsiteY184" fmla="*/ 449429 h 1084232"/>
              <a:gd name="connsiteX185" fmla="*/ 1156257 w 1667939"/>
              <a:gd name="connsiteY185" fmla="*/ 547588 h 1084232"/>
              <a:gd name="connsiteX186" fmla="*/ 1158058 w 1667939"/>
              <a:gd name="connsiteY186" fmla="*/ 545803 h 1084232"/>
              <a:gd name="connsiteX187" fmla="*/ 1154456 w 1667939"/>
              <a:gd name="connsiteY187" fmla="*/ 565435 h 1084232"/>
              <a:gd name="connsiteX188" fmla="*/ 1153557 w 1667939"/>
              <a:gd name="connsiteY188" fmla="*/ 559189 h 1084232"/>
              <a:gd name="connsiteX189" fmla="*/ 1141850 w 1667939"/>
              <a:gd name="connsiteY189" fmla="*/ 621654 h 1084232"/>
              <a:gd name="connsiteX190" fmla="*/ 1172467 w 1667939"/>
              <a:gd name="connsiteY190" fmla="*/ 670733 h 1084232"/>
              <a:gd name="connsiteX191" fmla="*/ 1201281 w 1667939"/>
              <a:gd name="connsiteY191" fmla="*/ 675195 h 1084232"/>
              <a:gd name="connsiteX192" fmla="*/ 1215689 w 1667939"/>
              <a:gd name="connsiteY192" fmla="*/ 668056 h 1084232"/>
              <a:gd name="connsiteX193" fmla="*/ 1221092 w 1667939"/>
              <a:gd name="connsiteY193" fmla="*/ 666272 h 1084232"/>
              <a:gd name="connsiteX194" fmla="*/ 1219291 w 1667939"/>
              <a:gd name="connsiteY194" fmla="*/ 668056 h 1084232"/>
              <a:gd name="connsiteX195" fmla="*/ 1258011 w 1667939"/>
              <a:gd name="connsiteY195" fmla="*/ 652886 h 1084232"/>
              <a:gd name="connsiteX196" fmla="*/ 1325546 w 1667939"/>
              <a:gd name="connsiteY196" fmla="*/ 602022 h 1084232"/>
              <a:gd name="connsiteX197" fmla="*/ 1384977 w 1667939"/>
              <a:gd name="connsiteY197" fmla="*/ 543126 h 1084232"/>
              <a:gd name="connsiteX198" fmla="*/ 1424597 w 1667939"/>
              <a:gd name="connsiteY198" fmla="*/ 498508 h 1084232"/>
              <a:gd name="connsiteX199" fmla="*/ 1401186 w 1667939"/>
              <a:gd name="connsiteY199" fmla="*/ 573467 h 1084232"/>
              <a:gd name="connsiteX200" fmla="*/ 1371469 w 1667939"/>
              <a:gd name="connsiteY200" fmla="*/ 666272 h 1084232"/>
              <a:gd name="connsiteX201" fmla="*/ 1312940 w 1667939"/>
              <a:gd name="connsiteY201" fmla="*/ 724275 h 1084232"/>
              <a:gd name="connsiteX202" fmla="*/ 1241803 w 1667939"/>
              <a:gd name="connsiteY202" fmla="*/ 792094 h 1084232"/>
              <a:gd name="connsiteX203" fmla="*/ 1154456 w 1667939"/>
              <a:gd name="connsiteY203" fmla="*/ 899177 h 1084232"/>
              <a:gd name="connsiteX204" fmla="*/ 1122039 w 1667939"/>
              <a:gd name="connsiteY204" fmla="*/ 1038385 h 1084232"/>
              <a:gd name="connsiteX205" fmla="*/ 1231897 w 1667939"/>
              <a:gd name="connsiteY205" fmla="*/ 1081218 h 1084232"/>
              <a:gd name="connsiteX206" fmla="*/ 1167062 w 1667939"/>
              <a:gd name="connsiteY206" fmla="*/ 970566 h 1084232"/>
              <a:gd name="connsiteX207" fmla="*/ 1247206 w 1667939"/>
              <a:gd name="connsiteY207" fmla="*/ 842066 h 1084232"/>
              <a:gd name="connsiteX208" fmla="*/ 1349859 w 1667939"/>
              <a:gd name="connsiteY208" fmla="*/ 730522 h 1084232"/>
              <a:gd name="connsiteX209" fmla="*/ 1279621 w 1667939"/>
              <a:gd name="connsiteY209" fmla="*/ 915240 h 1084232"/>
              <a:gd name="connsiteX210" fmla="*/ 1279621 w 1667939"/>
              <a:gd name="connsiteY210" fmla="*/ 916132 h 1084232"/>
              <a:gd name="connsiteX211" fmla="*/ 1276019 w 1667939"/>
              <a:gd name="connsiteY211" fmla="*/ 923271 h 1084232"/>
              <a:gd name="connsiteX212" fmla="*/ 1276019 w 1667939"/>
              <a:gd name="connsiteY212" fmla="*/ 924163 h 1084232"/>
              <a:gd name="connsiteX213" fmla="*/ 1275120 w 1667939"/>
              <a:gd name="connsiteY213" fmla="*/ 925056 h 1084232"/>
              <a:gd name="connsiteX214" fmla="*/ 1274219 w 1667939"/>
              <a:gd name="connsiteY214" fmla="*/ 927733 h 1084232"/>
              <a:gd name="connsiteX215" fmla="*/ 1242703 w 1667939"/>
              <a:gd name="connsiteY215" fmla="*/ 988413 h 1084232"/>
              <a:gd name="connsiteX216" fmla="*/ 1200381 w 1667939"/>
              <a:gd name="connsiteY216" fmla="*/ 1036600 h 1084232"/>
              <a:gd name="connsiteX217" fmla="*/ 1167062 w 1667939"/>
              <a:gd name="connsiteY217" fmla="*/ 970566 h 1084232"/>
              <a:gd name="connsiteX218" fmla="*/ 1346257 w 1667939"/>
              <a:gd name="connsiteY218" fmla="*/ 844743 h 1084232"/>
              <a:gd name="connsiteX219" fmla="*/ 1353460 w 1667939"/>
              <a:gd name="connsiteY219" fmla="*/ 822434 h 1084232"/>
              <a:gd name="connsiteX220" fmla="*/ 1362465 w 1667939"/>
              <a:gd name="connsiteY220" fmla="*/ 790309 h 1084232"/>
              <a:gd name="connsiteX221" fmla="*/ 1362465 w 1667939"/>
              <a:gd name="connsiteY221" fmla="*/ 805480 h 1084232"/>
              <a:gd name="connsiteX222" fmla="*/ 1346257 w 1667939"/>
              <a:gd name="connsiteY222" fmla="*/ 844743 h 1084232"/>
              <a:gd name="connsiteX223" fmla="*/ 1320143 w 1667939"/>
              <a:gd name="connsiteY223" fmla="*/ 932194 h 1084232"/>
              <a:gd name="connsiteX224" fmla="*/ 1331850 w 1667939"/>
              <a:gd name="connsiteY224" fmla="*/ 902747 h 1084232"/>
              <a:gd name="connsiteX225" fmla="*/ 1348058 w 1667939"/>
              <a:gd name="connsiteY225" fmla="*/ 869729 h 1084232"/>
              <a:gd name="connsiteX226" fmla="*/ 1328248 w 1667939"/>
              <a:gd name="connsiteY226" fmla="*/ 917917 h 1084232"/>
              <a:gd name="connsiteX227" fmla="*/ 1320143 w 1667939"/>
              <a:gd name="connsiteY227" fmla="*/ 932194 h 108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</a:cxnLst>
            <a:rect l="l" t="t" r="r" b="b"/>
            <a:pathLst>
              <a:path w="1667939" h="1084232">
                <a:moveTo>
                  <a:pt x="389056" y="489585"/>
                </a:moveTo>
                <a:cubicBezTo>
                  <a:pt x="391758" y="490477"/>
                  <a:pt x="425076" y="435151"/>
                  <a:pt x="437682" y="413734"/>
                </a:cubicBezTo>
                <a:cubicBezTo>
                  <a:pt x="414270" y="451213"/>
                  <a:pt x="389056" y="489585"/>
                  <a:pt x="389056" y="489585"/>
                </a:cubicBezTo>
                <a:close/>
                <a:moveTo>
                  <a:pt x="517824" y="636824"/>
                </a:moveTo>
                <a:cubicBezTo>
                  <a:pt x="526828" y="607376"/>
                  <a:pt x="534033" y="577928"/>
                  <a:pt x="548440" y="548480"/>
                </a:cubicBezTo>
                <a:cubicBezTo>
                  <a:pt x="556544" y="532418"/>
                  <a:pt x="563748" y="515463"/>
                  <a:pt x="570951" y="498508"/>
                </a:cubicBezTo>
                <a:cubicBezTo>
                  <a:pt x="576355" y="485123"/>
                  <a:pt x="579957" y="461029"/>
                  <a:pt x="588961" y="450321"/>
                </a:cubicBezTo>
                <a:cubicBezTo>
                  <a:pt x="591662" y="451213"/>
                  <a:pt x="591662" y="453890"/>
                  <a:pt x="588961" y="459245"/>
                </a:cubicBezTo>
                <a:cubicBezTo>
                  <a:pt x="582658" y="491370"/>
                  <a:pt x="564648" y="527064"/>
                  <a:pt x="550241" y="557404"/>
                </a:cubicBezTo>
                <a:cubicBezTo>
                  <a:pt x="538535" y="583282"/>
                  <a:pt x="526828" y="610053"/>
                  <a:pt x="517824" y="636824"/>
                </a:cubicBezTo>
                <a:close/>
                <a:moveTo>
                  <a:pt x="200828" y="150593"/>
                </a:moveTo>
                <a:lnTo>
                  <a:pt x="198099" y="160973"/>
                </a:lnTo>
                <a:cubicBezTo>
                  <a:pt x="187758" y="199407"/>
                  <a:pt x="174895" y="237717"/>
                  <a:pt x="156735" y="274526"/>
                </a:cubicBezTo>
                <a:cubicBezTo>
                  <a:pt x="137825" y="312898"/>
                  <a:pt x="120716" y="352162"/>
                  <a:pt x="104508" y="392318"/>
                </a:cubicBezTo>
                <a:cubicBezTo>
                  <a:pt x="118915" y="354839"/>
                  <a:pt x="133323" y="318252"/>
                  <a:pt x="149532" y="281665"/>
                </a:cubicBezTo>
                <a:cubicBezTo>
                  <a:pt x="162138" y="252218"/>
                  <a:pt x="172044" y="220985"/>
                  <a:pt x="184650" y="191537"/>
                </a:cubicBezTo>
                <a:cubicBezTo>
                  <a:pt x="190052" y="179044"/>
                  <a:pt x="196356" y="164766"/>
                  <a:pt x="200859" y="150489"/>
                </a:cubicBezTo>
                <a:lnTo>
                  <a:pt x="200828" y="150593"/>
                </a:lnTo>
                <a:close/>
                <a:moveTo>
                  <a:pt x="451669" y="392675"/>
                </a:moveTo>
                <a:lnTo>
                  <a:pt x="455525" y="387228"/>
                </a:lnTo>
                <a:cubicBezTo>
                  <a:pt x="461795" y="378635"/>
                  <a:pt x="468599" y="370306"/>
                  <a:pt x="474601" y="361978"/>
                </a:cubicBezTo>
                <a:cubicBezTo>
                  <a:pt x="436781" y="414627"/>
                  <a:pt x="403464" y="469953"/>
                  <a:pt x="371048" y="525279"/>
                </a:cubicBezTo>
                <a:cubicBezTo>
                  <a:pt x="396261" y="441397"/>
                  <a:pt x="437682" y="363762"/>
                  <a:pt x="472800" y="284342"/>
                </a:cubicBezTo>
                <a:cubicBezTo>
                  <a:pt x="486308" y="254894"/>
                  <a:pt x="508820" y="228124"/>
                  <a:pt x="521426" y="197784"/>
                </a:cubicBezTo>
                <a:cubicBezTo>
                  <a:pt x="534933" y="164766"/>
                  <a:pt x="526828" y="122826"/>
                  <a:pt x="504317" y="95163"/>
                </a:cubicBezTo>
                <a:cubicBezTo>
                  <a:pt x="454791" y="35374"/>
                  <a:pt x="383654" y="138888"/>
                  <a:pt x="353939" y="170121"/>
                </a:cubicBezTo>
                <a:cubicBezTo>
                  <a:pt x="293607" y="233478"/>
                  <a:pt x="243181" y="308436"/>
                  <a:pt x="196356" y="380717"/>
                </a:cubicBezTo>
                <a:cubicBezTo>
                  <a:pt x="202659" y="361085"/>
                  <a:pt x="206261" y="342346"/>
                  <a:pt x="213465" y="322714"/>
                </a:cubicBezTo>
                <a:cubicBezTo>
                  <a:pt x="222470" y="297728"/>
                  <a:pt x="232375" y="273634"/>
                  <a:pt x="240479" y="248648"/>
                </a:cubicBezTo>
                <a:cubicBezTo>
                  <a:pt x="249484" y="222770"/>
                  <a:pt x="257588" y="195999"/>
                  <a:pt x="265692" y="170121"/>
                </a:cubicBezTo>
                <a:cubicBezTo>
                  <a:pt x="273796" y="144242"/>
                  <a:pt x="282802" y="109440"/>
                  <a:pt x="276498" y="81777"/>
                </a:cubicBezTo>
                <a:cubicBezTo>
                  <a:pt x="271996" y="62145"/>
                  <a:pt x="263892" y="34482"/>
                  <a:pt x="249484" y="19312"/>
                </a:cubicBezTo>
                <a:cubicBezTo>
                  <a:pt x="226972" y="-4782"/>
                  <a:pt x="195456" y="-2997"/>
                  <a:pt x="166640" y="5927"/>
                </a:cubicBezTo>
                <a:cubicBezTo>
                  <a:pt x="140527" y="13958"/>
                  <a:pt x="118015" y="26451"/>
                  <a:pt x="97304" y="43406"/>
                </a:cubicBezTo>
                <a:cubicBezTo>
                  <a:pt x="86499" y="53222"/>
                  <a:pt x="76593" y="63038"/>
                  <a:pt x="66688" y="73746"/>
                </a:cubicBezTo>
                <a:lnTo>
                  <a:pt x="66688" y="73746"/>
                </a:lnTo>
                <a:lnTo>
                  <a:pt x="57684" y="86239"/>
                </a:lnTo>
                <a:cubicBezTo>
                  <a:pt x="52281" y="93378"/>
                  <a:pt x="53181" y="100517"/>
                  <a:pt x="50480" y="106763"/>
                </a:cubicBezTo>
                <a:cubicBezTo>
                  <a:pt x="41475" y="126395"/>
                  <a:pt x="26167" y="141565"/>
                  <a:pt x="19864" y="162982"/>
                </a:cubicBezTo>
                <a:cubicBezTo>
                  <a:pt x="13561" y="187075"/>
                  <a:pt x="11760" y="220985"/>
                  <a:pt x="26167" y="242402"/>
                </a:cubicBezTo>
                <a:cubicBezTo>
                  <a:pt x="33371" y="252218"/>
                  <a:pt x="45077" y="259356"/>
                  <a:pt x="55883" y="250433"/>
                </a:cubicBezTo>
                <a:cubicBezTo>
                  <a:pt x="62186" y="244186"/>
                  <a:pt x="59485" y="237940"/>
                  <a:pt x="60385" y="230801"/>
                </a:cubicBezTo>
                <a:cubicBezTo>
                  <a:pt x="61286" y="225447"/>
                  <a:pt x="63987" y="211169"/>
                  <a:pt x="67589" y="202245"/>
                </a:cubicBezTo>
                <a:cubicBezTo>
                  <a:pt x="83798" y="158520"/>
                  <a:pt x="108110" y="114794"/>
                  <a:pt x="140527" y="80885"/>
                </a:cubicBezTo>
                <a:cubicBezTo>
                  <a:pt x="154034" y="65715"/>
                  <a:pt x="170243" y="51437"/>
                  <a:pt x="190052" y="46083"/>
                </a:cubicBezTo>
                <a:cubicBezTo>
                  <a:pt x="217067" y="39836"/>
                  <a:pt x="217968" y="61253"/>
                  <a:pt x="214366" y="82670"/>
                </a:cubicBezTo>
                <a:lnTo>
                  <a:pt x="214366" y="82670"/>
                </a:lnTo>
                <a:lnTo>
                  <a:pt x="208962" y="115687"/>
                </a:lnTo>
                <a:lnTo>
                  <a:pt x="208962" y="106763"/>
                </a:lnTo>
                <a:cubicBezTo>
                  <a:pt x="182849" y="203138"/>
                  <a:pt x="132423" y="292374"/>
                  <a:pt x="98204" y="385179"/>
                </a:cubicBezTo>
                <a:cubicBezTo>
                  <a:pt x="81096" y="430689"/>
                  <a:pt x="61286" y="473522"/>
                  <a:pt x="42376" y="518140"/>
                </a:cubicBezTo>
                <a:cubicBezTo>
                  <a:pt x="23466" y="562758"/>
                  <a:pt x="1854" y="615407"/>
                  <a:pt x="-847" y="664487"/>
                </a:cubicBezTo>
                <a:cubicBezTo>
                  <a:pt x="-1747" y="681442"/>
                  <a:pt x="1854" y="698397"/>
                  <a:pt x="15362" y="709105"/>
                </a:cubicBezTo>
                <a:cubicBezTo>
                  <a:pt x="30669" y="721598"/>
                  <a:pt x="54081" y="722490"/>
                  <a:pt x="65788" y="706428"/>
                </a:cubicBezTo>
                <a:cubicBezTo>
                  <a:pt x="74792" y="693935"/>
                  <a:pt x="79295" y="671626"/>
                  <a:pt x="84698" y="657348"/>
                </a:cubicBezTo>
                <a:cubicBezTo>
                  <a:pt x="93702" y="634147"/>
                  <a:pt x="101807" y="610945"/>
                  <a:pt x="111712" y="588636"/>
                </a:cubicBezTo>
                <a:cubicBezTo>
                  <a:pt x="120716" y="564543"/>
                  <a:pt x="136025" y="543126"/>
                  <a:pt x="149532" y="520817"/>
                </a:cubicBezTo>
                <a:cubicBezTo>
                  <a:pt x="178347" y="474415"/>
                  <a:pt x="207162" y="428012"/>
                  <a:pt x="237778" y="382502"/>
                </a:cubicBezTo>
                <a:cubicBezTo>
                  <a:pt x="266593" y="338776"/>
                  <a:pt x="295408" y="295943"/>
                  <a:pt x="326925" y="254894"/>
                </a:cubicBezTo>
                <a:cubicBezTo>
                  <a:pt x="358441" y="214738"/>
                  <a:pt x="389957" y="173690"/>
                  <a:pt x="431379" y="143350"/>
                </a:cubicBezTo>
                <a:cubicBezTo>
                  <a:pt x="437682" y="138888"/>
                  <a:pt x="459293" y="121933"/>
                  <a:pt x="468298" y="125503"/>
                </a:cubicBezTo>
                <a:cubicBezTo>
                  <a:pt x="475502" y="128180"/>
                  <a:pt x="468298" y="141565"/>
                  <a:pt x="465597" y="148704"/>
                </a:cubicBezTo>
                <a:cubicBezTo>
                  <a:pt x="450289" y="189752"/>
                  <a:pt x="430478" y="231693"/>
                  <a:pt x="407967" y="269172"/>
                </a:cubicBezTo>
                <a:cubicBezTo>
                  <a:pt x="355740" y="356623"/>
                  <a:pt x="301711" y="454783"/>
                  <a:pt x="281901" y="555619"/>
                </a:cubicBezTo>
                <a:cubicBezTo>
                  <a:pt x="274697" y="589529"/>
                  <a:pt x="274697" y="623438"/>
                  <a:pt x="301711" y="649317"/>
                </a:cubicBezTo>
                <a:cubicBezTo>
                  <a:pt x="329626" y="675195"/>
                  <a:pt x="339531" y="652886"/>
                  <a:pt x="348536" y="627900"/>
                </a:cubicBezTo>
                <a:cubicBezTo>
                  <a:pt x="355740" y="607376"/>
                  <a:pt x="371048" y="589529"/>
                  <a:pt x="381853" y="570789"/>
                </a:cubicBezTo>
                <a:cubicBezTo>
                  <a:pt x="397161" y="545803"/>
                  <a:pt x="411568" y="519925"/>
                  <a:pt x="427777" y="494046"/>
                </a:cubicBezTo>
                <a:cubicBezTo>
                  <a:pt x="437682" y="479769"/>
                  <a:pt x="444886" y="460137"/>
                  <a:pt x="456592" y="449429"/>
                </a:cubicBezTo>
                <a:cubicBezTo>
                  <a:pt x="475502" y="430689"/>
                  <a:pt x="489009" y="409273"/>
                  <a:pt x="504317" y="387856"/>
                </a:cubicBezTo>
                <a:cubicBezTo>
                  <a:pt x="535834" y="343238"/>
                  <a:pt x="567350" y="300405"/>
                  <a:pt x="607871" y="263818"/>
                </a:cubicBezTo>
                <a:cubicBezTo>
                  <a:pt x="617776" y="254894"/>
                  <a:pt x="640288" y="231693"/>
                  <a:pt x="655596" y="235263"/>
                </a:cubicBezTo>
                <a:cubicBezTo>
                  <a:pt x="674506" y="239725"/>
                  <a:pt x="653795" y="269172"/>
                  <a:pt x="654695" y="280773"/>
                </a:cubicBezTo>
                <a:lnTo>
                  <a:pt x="654695" y="280773"/>
                </a:lnTo>
                <a:lnTo>
                  <a:pt x="660998" y="268280"/>
                </a:lnTo>
                <a:cubicBezTo>
                  <a:pt x="655596" y="284342"/>
                  <a:pt x="650193" y="299512"/>
                  <a:pt x="643890" y="314683"/>
                </a:cubicBezTo>
                <a:cubicBezTo>
                  <a:pt x="642990" y="313790"/>
                  <a:pt x="646592" y="303082"/>
                  <a:pt x="646592" y="303082"/>
                </a:cubicBezTo>
                <a:cubicBezTo>
                  <a:pt x="642990" y="302190"/>
                  <a:pt x="624080" y="345023"/>
                  <a:pt x="621378" y="349484"/>
                </a:cubicBezTo>
                <a:cubicBezTo>
                  <a:pt x="607871" y="377148"/>
                  <a:pt x="591662" y="404811"/>
                  <a:pt x="581758" y="434259"/>
                </a:cubicBezTo>
                <a:cubicBezTo>
                  <a:pt x="571852" y="461029"/>
                  <a:pt x="561947" y="486015"/>
                  <a:pt x="550241" y="511894"/>
                </a:cubicBezTo>
                <a:lnTo>
                  <a:pt x="550241" y="511894"/>
                </a:lnTo>
                <a:lnTo>
                  <a:pt x="530431" y="556512"/>
                </a:lnTo>
                <a:cubicBezTo>
                  <a:pt x="526828" y="566328"/>
                  <a:pt x="516023" y="587744"/>
                  <a:pt x="518724" y="598452"/>
                </a:cubicBezTo>
                <a:cubicBezTo>
                  <a:pt x="519265" y="598452"/>
                  <a:pt x="519805" y="598452"/>
                  <a:pt x="520151" y="598260"/>
                </a:cubicBezTo>
                <a:lnTo>
                  <a:pt x="520391" y="598036"/>
                </a:lnTo>
                <a:lnTo>
                  <a:pt x="516023" y="613623"/>
                </a:lnTo>
                <a:cubicBezTo>
                  <a:pt x="516824" y="610450"/>
                  <a:pt x="517624" y="603751"/>
                  <a:pt x="517792" y="601675"/>
                </a:cubicBezTo>
                <a:lnTo>
                  <a:pt x="517824" y="601129"/>
                </a:lnTo>
                <a:cubicBezTo>
                  <a:pt x="514222" y="603807"/>
                  <a:pt x="513322" y="621654"/>
                  <a:pt x="513322" y="621654"/>
                </a:cubicBezTo>
                <a:cubicBezTo>
                  <a:pt x="491711" y="696612"/>
                  <a:pt x="482705" y="776032"/>
                  <a:pt x="534933" y="842959"/>
                </a:cubicBezTo>
                <a:cubicBezTo>
                  <a:pt x="560146" y="875084"/>
                  <a:pt x="589861" y="889361"/>
                  <a:pt x="629482" y="878653"/>
                </a:cubicBezTo>
                <a:cubicBezTo>
                  <a:pt x="648392" y="874191"/>
                  <a:pt x="666402" y="865268"/>
                  <a:pt x="681709" y="852775"/>
                </a:cubicBezTo>
                <a:cubicBezTo>
                  <a:pt x="690715" y="844743"/>
                  <a:pt x="718628" y="820650"/>
                  <a:pt x="715026" y="806372"/>
                </a:cubicBezTo>
                <a:cubicBezTo>
                  <a:pt x="712326" y="792094"/>
                  <a:pt x="677207" y="813511"/>
                  <a:pt x="668203" y="816188"/>
                </a:cubicBezTo>
                <a:cubicBezTo>
                  <a:pt x="642990" y="825112"/>
                  <a:pt x="601568" y="829573"/>
                  <a:pt x="576355" y="816188"/>
                </a:cubicBezTo>
                <a:cubicBezTo>
                  <a:pt x="550241" y="801910"/>
                  <a:pt x="560146" y="762646"/>
                  <a:pt x="565549" y="739445"/>
                </a:cubicBezTo>
                <a:cubicBezTo>
                  <a:pt x="576355" y="691258"/>
                  <a:pt x="595264" y="643963"/>
                  <a:pt x="614174" y="597560"/>
                </a:cubicBezTo>
                <a:cubicBezTo>
                  <a:pt x="624980" y="573467"/>
                  <a:pt x="634885" y="548480"/>
                  <a:pt x="645691" y="523494"/>
                </a:cubicBezTo>
                <a:cubicBezTo>
                  <a:pt x="648392" y="518140"/>
                  <a:pt x="671805" y="460137"/>
                  <a:pt x="670904" y="460137"/>
                </a:cubicBezTo>
                <a:cubicBezTo>
                  <a:pt x="669103" y="460137"/>
                  <a:pt x="666402" y="462814"/>
                  <a:pt x="664601" y="466383"/>
                </a:cubicBezTo>
                <a:cubicBezTo>
                  <a:pt x="696117" y="401241"/>
                  <a:pt x="749245" y="328960"/>
                  <a:pt x="734838" y="251325"/>
                </a:cubicBezTo>
                <a:cubicBezTo>
                  <a:pt x="728534" y="218308"/>
                  <a:pt x="705122" y="185291"/>
                  <a:pt x="668203" y="186183"/>
                </a:cubicBezTo>
                <a:cubicBezTo>
                  <a:pt x="636686" y="186183"/>
                  <a:pt x="607871" y="209384"/>
                  <a:pt x="586260" y="229016"/>
                </a:cubicBezTo>
                <a:cubicBezTo>
                  <a:pt x="545738" y="264710"/>
                  <a:pt x="512421" y="306651"/>
                  <a:pt x="480904" y="349484"/>
                </a:cubicBezTo>
                <a:cubicBezTo>
                  <a:pt x="477773" y="353364"/>
                  <a:pt x="466470" y="370064"/>
                  <a:pt x="452918" y="390784"/>
                </a:cubicBezTo>
                <a:lnTo>
                  <a:pt x="451669" y="392675"/>
                </a:lnTo>
                <a:close/>
                <a:moveTo>
                  <a:pt x="1022987" y="709997"/>
                </a:moveTo>
                <a:cubicBezTo>
                  <a:pt x="1050002" y="705535"/>
                  <a:pt x="1072514" y="679657"/>
                  <a:pt x="1088722" y="659133"/>
                </a:cubicBezTo>
                <a:cubicBezTo>
                  <a:pt x="1108533" y="635932"/>
                  <a:pt x="1125642" y="610053"/>
                  <a:pt x="1142750" y="583282"/>
                </a:cubicBezTo>
                <a:cubicBezTo>
                  <a:pt x="1157159" y="559189"/>
                  <a:pt x="1170666" y="535095"/>
                  <a:pt x="1182371" y="508324"/>
                </a:cubicBezTo>
                <a:cubicBezTo>
                  <a:pt x="1189574" y="491370"/>
                  <a:pt x="1209386" y="470845"/>
                  <a:pt x="1207585" y="450321"/>
                </a:cubicBezTo>
                <a:cubicBezTo>
                  <a:pt x="1206683" y="430689"/>
                  <a:pt x="1190476" y="447644"/>
                  <a:pt x="1185073" y="454783"/>
                </a:cubicBezTo>
                <a:cubicBezTo>
                  <a:pt x="1173366" y="471738"/>
                  <a:pt x="1162561" y="489585"/>
                  <a:pt x="1151756" y="506540"/>
                </a:cubicBezTo>
                <a:cubicBezTo>
                  <a:pt x="1127443" y="543126"/>
                  <a:pt x="1103131" y="579713"/>
                  <a:pt x="1075215" y="614515"/>
                </a:cubicBezTo>
                <a:cubicBezTo>
                  <a:pt x="982467" y="727844"/>
                  <a:pt x="1047300" y="526171"/>
                  <a:pt x="1040097" y="527956"/>
                </a:cubicBezTo>
                <a:cubicBezTo>
                  <a:pt x="1036495" y="528849"/>
                  <a:pt x="1033793" y="542234"/>
                  <a:pt x="1032893" y="544911"/>
                </a:cubicBezTo>
                <a:cubicBezTo>
                  <a:pt x="1040097" y="512786"/>
                  <a:pt x="1053604" y="474415"/>
                  <a:pt x="1070713" y="443182"/>
                </a:cubicBezTo>
                <a:cubicBezTo>
                  <a:pt x="1080619" y="423550"/>
                  <a:pt x="1092324" y="407488"/>
                  <a:pt x="1074315" y="386071"/>
                </a:cubicBezTo>
                <a:cubicBezTo>
                  <a:pt x="1040998" y="345915"/>
                  <a:pt x="1002277" y="382502"/>
                  <a:pt x="980666" y="410165"/>
                </a:cubicBezTo>
                <a:cubicBezTo>
                  <a:pt x="971662" y="376255"/>
                  <a:pt x="953651" y="326283"/>
                  <a:pt x="909529" y="326283"/>
                </a:cubicBezTo>
                <a:cubicBezTo>
                  <a:pt x="889718" y="326283"/>
                  <a:pt x="878013" y="336099"/>
                  <a:pt x="864506" y="347700"/>
                </a:cubicBezTo>
                <a:cubicBezTo>
                  <a:pt x="856401" y="353054"/>
                  <a:pt x="850097" y="353946"/>
                  <a:pt x="842893" y="360193"/>
                </a:cubicBezTo>
                <a:cubicBezTo>
                  <a:pt x="831187" y="368224"/>
                  <a:pt x="823084" y="380717"/>
                  <a:pt x="814979" y="391425"/>
                </a:cubicBezTo>
                <a:cubicBezTo>
                  <a:pt x="784362" y="436043"/>
                  <a:pt x="762752" y="492262"/>
                  <a:pt x="752846" y="544019"/>
                </a:cubicBezTo>
                <a:cubicBezTo>
                  <a:pt x="748345" y="569005"/>
                  <a:pt x="746544" y="596668"/>
                  <a:pt x="753748" y="621654"/>
                </a:cubicBezTo>
                <a:cubicBezTo>
                  <a:pt x="758249" y="635932"/>
                  <a:pt x="774459" y="668056"/>
                  <a:pt x="795170" y="665379"/>
                </a:cubicBezTo>
                <a:cubicBezTo>
                  <a:pt x="796069" y="665379"/>
                  <a:pt x="794268" y="664487"/>
                  <a:pt x="791568" y="662702"/>
                </a:cubicBezTo>
                <a:cubicBezTo>
                  <a:pt x="804174" y="666272"/>
                  <a:pt x="818581" y="664487"/>
                  <a:pt x="829386" y="657348"/>
                </a:cubicBezTo>
                <a:cubicBezTo>
                  <a:pt x="830287" y="659133"/>
                  <a:pt x="819482" y="663595"/>
                  <a:pt x="819482" y="663595"/>
                </a:cubicBezTo>
                <a:cubicBezTo>
                  <a:pt x="829386" y="678765"/>
                  <a:pt x="903225" y="590421"/>
                  <a:pt x="908628" y="582390"/>
                </a:cubicBezTo>
                <a:cubicBezTo>
                  <a:pt x="920334" y="566328"/>
                  <a:pt x="928439" y="549373"/>
                  <a:pt x="939244" y="532418"/>
                </a:cubicBezTo>
                <a:cubicBezTo>
                  <a:pt x="947349" y="519925"/>
                  <a:pt x="959955" y="503862"/>
                  <a:pt x="968960" y="490477"/>
                </a:cubicBezTo>
                <a:cubicBezTo>
                  <a:pt x="968060" y="496724"/>
                  <a:pt x="968060" y="504755"/>
                  <a:pt x="968060" y="504755"/>
                </a:cubicBezTo>
                <a:cubicBezTo>
                  <a:pt x="951850" y="555619"/>
                  <a:pt x="936542" y="610945"/>
                  <a:pt x="958154" y="663595"/>
                </a:cubicBezTo>
                <a:cubicBezTo>
                  <a:pt x="968060" y="690365"/>
                  <a:pt x="992373" y="715351"/>
                  <a:pt x="1022987" y="709997"/>
                </a:cubicBezTo>
                <a:close/>
                <a:moveTo>
                  <a:pt x="829386" y="603807"/>
                </a:moveTo>
                <a:cubicBezTo>
                  <a:pt x="815880" y="599345"/>
                  <a:pt x="830287" y="552942"/>
                  <a:pt x="832088" y="545803"/>
                </a:cubicBezTo>
                <a:cubicBezTo>
                  <a:pt x="834790" y="533310"/>
                  <a:pt x="882514" y="395887"/>
                  <a:pt x="895120" y="393210"/>
                </a:cubicBezTo>
                <a:cubicBezTo>
                  <a:pt x="878913" y="392318"/>
                  <a:pt x="826686" y="553835"/>
                  <a:pt x="823983" y="567220"/>
                </a:cubicBezTo>
                <a:cubicBezTo>
                  <a:pt x="831187" y="523494"/>
                  <a:pt x="847396" y="480661"/>
                  <a:pt x="865405" y="440505"/>
                </a:cubicBezTo>
                <a:cubicBezTo>
                  <a:pt x="875311" y="419981"/>
                  <a:pt x="897823" y="365547"/>
                  <a:pt x="927538" y="365547"/>
                </a:cubicBezTo>
                <a:cubicBezTo>
                  <a:pt x="943746" y="365547"/>
                  <a:pt x="947349" y="398564"/>
                  <a:pt x="950050" y="409273"/>
                </a:cubicBezTo>
                <a:cubicBezTo>
                  <a:pt x="949150" y="407488"/>
                  <a:pt x="941045" y="381609"/>
                  <a:pt x="940144" y="382502"/>
                </a:cubicBezTo>
                <a:cubicBezTo>
                  <a:pt x="935643" y="386071"/>
                  <a:pt x="953651" y="435151"/>
                  <a:pt x="953651" y="442290"/>
                </a:cubicBezTo>
                <a:cubicBezTo>
                  <a:pt x="953651" y="449429"/>
                  <a:pt x="953651" y="449429"/>
                  <a:pt x="949150" y="456568"/>
                </a:cubicBezTo>
                <a:cubicBezTo>
                  <a:pt x="944647" y="462814"/>
                  <a:pt x="940144" y="469061"/>
                  <a:pt x="936542" y="475307"/>
                </a:cubicBezTo>
                <a:lnTo>
                  <a:pt x="913131" y="508324"/>
                </a:lnTo>
                <a:cubicBezTo>
                  <a:pt x="897823" y="530633"/>
                  <a:pt x="881615" y="552050"/>
                  <a:pt x="864506" y="572574"/>
                </a:cubicBezTo>
                <a:cubicBezTo>
                  <a:pt x="860003" y="578820"/>
                  <a:pt x="838392" y="606484"/>
                  <a:pt x="829386" y="603807"/>
                </a:cubicBezTo>
                <a:close/>
                <a:moveTo>
                  <a:pt x="969861" y="500293"/>
                </a:moveTo>
                <a:cubicBezTo>
                  <a:pt x="969861" y="500293"/>
                  <a:pt x="972561" y="487800"/>
                  <a:pt x="973463" y="485123"/>
                </a:cubicBezTo>
                <a:lnTo>
                  <a:pt x="977964" y="478877"/>
                </a:lnTo>
                <a:lnTo>
                  <a:pt x="969861" y="500293"/>
                </a:lnTo>
                <a:close/>
                <a:moveTo>
                  <a:pt x="1231897" y="1081218"/>
                </a:moveTo>
                <a:cubicBezTo>
                  <a:pt x="1268816" y="1072295"/>
                  <a:pt x="1283225" y="1041955"/>
                  <a:pt x="1301233" y="1013399"/>
                </a:cubicBezTo>
                <a:cubicBezTo>
                  <a:pt x="1358863" y="918809"/>
                  <a:pt x="1390379" y="809049"/>
                  <a:pt x="1423698" y="704643"/>
                </a:cubicBezTo>
                <a:cubicBezTo>
                  <a:pt x="1429101" y="689473"/>
                  <a:pt x="1432702" y="662702"/>
                  <a:pt x="1441707" y="650209"/>
                </a:cubicBezTo>
                <a:cubicBezTo>
                  <a:pt x="1450711" y="637716"/>
                  <a:pt x="1468721" y="627008"/>
                  <a:pt x="1479527" y="617192"/>
                </a:cubicBezTo>
                <a:cubicBezTo>
                  <a:pt x="1506540" y="593098"/>
                  <a:pt x="1534456" y="569897"/>
                  <a:pt x="1562370" y="547588"/>
                </a:cubicBezTo>
                <a:lnTo>
                  <a:pt x="1640711" y="486015"/>
                </a:lnTo>
                <a:cubicBezTo>
                  <a:pt x="1652417" y="477092"/>
                  <a:pt x="1668625" y="469061"/>
                  <a:pt x="1666824" y="452106"/>
                </a:cubicBezTo>
                <a:cubicBezTo>
                  <a:pt x="1664122" y="423550"/>
                  <a:pt x="1636208" y="451213"/>
                  <a:pt x="1627203" y="459245"/>
                </a:cubicBezTo>
                <a:cubicBezTo>
                  <a:pt x="1611895" y="471738"/>
                  <a:pt x="1595687" y="482446"/>
                  <a:pt x="1580379" y="494939"/>
                </a:cubicBezTo>
                <a:cubicBezTo>
                  <a:pt x="1536257" y="527956"/>
                  <a:pt x="1494835" y="562758"/>
                  <a:pt x="1453413" y="597560"/>
                </a:cubicBezTo>
                <a:cubicBezTo>
                  <a:pt x="1470522" y="549373"/>
                  <a:pt x="1495734" y="501186"/>
                  <a:pt x="1522749" y="457460"/>
                </a:cubicBezTo>
                <a:cubicBezTo>
                  <a:pt x="1528152" y="448536"/>
                  <a:pt x="1532655" y="440505"/>
                  <a:pt x="1530854" y="429797"/>
                </a:cubicBezTo>
                <a:cubicBezTo>
                  <a:pt x="1526351" y="405703"/>
                  <a:pt x="1493934" y="395887"/>
                  <a:pt x="1472323" y="399457"/>
                </a:cubicBezTo>
                <a:cubicBezTo>
                  <a:pt x="1453413" y="403026"/>
                  <a:pt x="1451612" y="411950"/>
                  <a:pt x="1448011" y="424443"/>
                </a:cubicBezTo>
                <a:cubicBezTo>
                  <a:pt x="1440807" y="446752"/>
                  <a:pt x="1414692" y="466383"/>
                  <a:pt x="1399385" y="483338"/>
                </a:cubicBezTo>
                <a:cubicBezTo>
                  <a:pt x="1393081" y="490477"/>
                  <a:pt x="1350760" y="541342"/>
                  <a:pt x="1349859" y="541342"/>
                </a:cubicBezTo>
                <a:cubicBezTo>
                  <a:pt x="1352561" y="541342"/>
                  <a:pt x="1354362" y="539557"/>
                  <a:pt x="1356163" y="538664"/>
                </a:cubicBezTo>
                <a:cubicBezTo>
                  <a:pt x="1336351" y="559189"/>
                  <a:pt x="1305737" y="580605"/>
                  <a:pt x="1281422" y="599345"/>
                </a:cubicBezTo>
                <a:cubicBezTo>
                  <a:pt x="1271518" y="607376"/>
                  <a:pt x="1242703" y="635932"/>
                  <a:pt x="1227394" y="630577"/>
                </a:cubicBezTo>
                <a:cubicBezTo>
                  <a:pt x="1184172" y="617192"/>
                  <a:pt x="1273319" y="445859"/>
                  <a:pt x="1270617" y="444967"/>
                </a:cubicBezTo>
                <a:cubicBezTo>
                  <a:pt x="1267916" y="444074"/>
                  <a:pt x="1239101" y="514571"/>
                  <a:pt x="1232797" y="530633"/>
                </a:cubicBezTo>
                <a:cubicBezTo>
                  <a:pt x="1247206" y="486908"/>
                  <a:pt x="1266116" y="444074"/>
                  <a:pt x="1285925" y="403026"/>
                </a:cubicBezTo>
                <a:cubicBezTo>
                  <a:pt x="1285026" y="406596"/>
                  <a:pt x="1282323" y="413734"/>
                  <a:pt x="1284124" y="413734"/>
                </a:cubicBezTo>
                <a:cubicBezTo>
                  <a:pt x="1286827" y="414627"/>
                  <a:pt x="1300332" y="385179"/>
                  <a:pt x="1297632" y="384287"/>
                </a:cubicBezTo>
                <a:cubicBezTo>
                  <a:pt x="1296730" y="384287"/>
                  <a:pt x="1295831" y="385179"/>
                  <a:pt x="1294929" y="385179"/>
                </a:cubicBezTo>
                <a:cubicBezTo>
                  <a:pt x="1297632" y="381609"/>
                  <a:pt x="1302133" y="379825"/>
                  <a:pt x="1303934" y="374471"/>
                </a:cubicBezTo>
                <a:cubicBezTo>
                  <a:pt x="1306636" y="362870"/>
                  <a:pt x="1293129" y="350377"/>
                  <a:pt x="1283225" y="346807"/>
                </a:cubicBezTo>
                <a:cubicBezTo>
                  <a:pt x="1261613" y="337884"/>
                  <a:pt x="1236399" y="350377"/>
                  <a:pt x="1226495" y="370901"/>
                </a:cubicBezTo>
                <a:cubicBezTo>
                  <a:pt x="1223792" y="374471"/>
                  <a:pt x="1221092" y="380717"/>
                  <a:pt x="1219291" y="382502"/>
                </a:cubicBezTo>
                <a:cubicBezTo>
                  <a:pt x="1216589" y="387856"/>
                  <a:pt x="1212086" y="389641"/>
                  <a:pt x="1208484" y="394995"/>
                </a:cubicBezTo>
                <a:cubicBezTo>
                  <a:pt x="1198580" y="411950"/>
                  <a:pt x="1193178" y="431581"/>
                  <a:pt x="1185972" y="449429"/>
                </a:cubicBezTo>
                <a:cubicBezTo>
                  <a:pt x="1183272" y="457460"/>
                  <a:pt x="1151756" y="546696"/>
                  <a:pt x="1156257" y="547588"/>
                </a:cubicBezTo>
                <a:lnTo>
                  <a:pt x="1158058" y="545803"/>
                </a:lnTo>
                <a:cubicBezTo>
                  <a:pt x="1156257" y="552050"/>
                  <a:pt x="1155358" y="559189"/>
                  <a:pt x="1154456" y="565435"/>
                </a:cubicBezTo>
                <a:cubicBezTo>
                  <a:pt x="1152655" y="564543"/>
                  <a:pt x="1155358" y="559189"/>
                  <a:pt x="1153557" y="559189"/>
                </a:cubicBezTo>
                <a:cubicBezTo>
                  <a:pt x="1144551" y="558296"/>
                  <a:pt x="1140949" y="615407"/>
                  <a:pt x="1141850" y="621654"/>
                </a:cubicBezTo>
                <a:cubicBezTo>
                  <a:pt x="1143651" y="639501"/>
                  <a:pt x="1155358" y="661810"/>
                  <a:pt x="1172467" y="670733"/>
                </a:cubicBezTo>
                <a:cubicBezTo>
                  <a:pt x="1180570" y="675195"/>
                  <a:pt x="1191375" y="676980"/>
                  <a:pt x="1201281" y="675195"/>
                </a:cubicBezTo>
                <a:cubicBezTo>
                  <a:pt x="1204882" y="675195"/>
                  <a:pt x="1221992" y="668056"/>
                  <a:pt x="1215689" y="668056"/>
                </a:cubicBezTo>
                <a:lnTo>
                  <a:pt x="1221092" y="666272"/>
                </a:lnTo>
                <a:lnTo>
                  <a:pt x="1219291" y="668056"/>
                </a:lnTo>
                <a:cubicBezTo>
                  <a:pt x="1220191" y="668949"/>
                  <a:pt x="1252608" y="654671"/>
                  <a:pt x="1258011" y="652886"/>
                </a:cubicBezTo>
                <a:cubicBezTo>
                  <a:pt x="1284124" y="642178"/>
                  <a:pt x="1306636" y="621654"/>
                  <a:pt x="1325546" y="602022"/>
                </a:cubicBezTo>
                <a:lnTo>
                  <a:pt x="1384977" y="543126"/>
                </a:lnTo>
                <a:cubicBezTo>
                  <a:pt x="1398484" y="529741"/>
                  <a:pt x="1410191" y="509217"/>
                  <a:pt x="1424597" y="498508"/>
                </a:cubicBezTo>
                <a:cubicBezTo>
                  <a:pt x="1416493" y="523494"/>
                  <a:pt x="1408390" y="548480"/>
                  <a:pt x="1401186" y="573467"/>
                </a:cubicBezTo>
                <a:cubicBezTo>
                  <a:pt x="1391280" y="602914"/>
                  <a:pt x="1385878" y="639501"/>
                  <a:pt x="1371469" y="666272"/>
                </a:cubicBezTo>
                <a:cubicBezTo>
                  <a:pt x="1359764" y="687688"/>
                  <a:pt x="1330049" y="707320"/>
                  <a:pt x="1312940" y="724275"/>
                </a:cubicBezTo>
                <a:cubicBezTo>
                  <a:pt x="1288627" y="746584"/>
                  <a:pt x="1264315" y="768893"/>
                  <a:pt x="1241803" y="792094"/>
                </a:cubicBezTo>
                <a:cubicBezTo>
                  <a:pt x="1210285" y="825112"/>
                  <a:pt x="1182371" y="862590"/>
                  <a:pt x="1154456" y="899177"/>
                </a:cubicBezTo>
                <a:cubicBezTo>
                  <a:pt x="1125642" y="937549"/>
                  <a:pt x="1086022" y="991982"/>
                  <a:pt x="1122039" y="1038385"/>
                </a:cubicBezTo>
                <a:cubicBezTo>
                  <a:pt x="1146352" y="1071402"/>
                  <a:pt x="1191375" y="1091926"/>
                  <a:pt x="1231897" y="1081218"/>
                </a:cubicBezTo>
                <a:close/>
                <a:moveTo>
                  <a:pt x="1167062" y="970566"/>
                </a:moveTo>
                <a:cubicBezTo>
                  <a:pt x="1180570" y="922378"/>
                  <a:pt x="1216589" y="880438"/>
                  <a:pt x="1247206" y="842066"/>
                </a:cubicBezTo>
                <a:cubicBezTo>
                  <a:pt x="1278722" y="801910"/>
                  <a:pt x="1312039" y="765323"/>
                  <a:pt x="1349859" y="730522"/>
                </a:cubicBezTo>
                <a:cubicBezTo>
                  <a:pt x="1328248" y="792094"/>
                  <a:pt x="1306636" y="854559"/>
                  <a:pt x="1279621" y="915240"/>
                </a:cubicBezTo>
                <a:lnTo>
                  <a:pt x="1279621" y="916132"/>
                </a:lnTo>
                <a:lnTo>
                  <a:pt x="1276019" y="923271"/>
                </a:lnTo>
                <a:lnTo>
                  <a:pt x="1276019" y="924163"/>
                </a:lnTo>
                <a:cubicBezTo>
                  <a:pt x="1275120" y="924163"/>
                  <a:pt x="1275120" y="925056"/>
                  <a:pt x="1275120" y="925056"/>
                </a:cubicBezTo>
                <a:cubicBezTo>
                  <a:pt x="1275120" y="925948"/>
                  <a:pt x="1274219" y="927733"/>
                  <a:pt x="1274219" y="927733"/>
                </a:cubicBezTo>
                <a:cubicBezTo>
                  <a:pt x="1265214" y="948257"/>
                  <a:pt x="1254409" y="968781"/>
                  <a:pt x="1242703" y="988413"/>
                </a:cubicBezTo>
                <a:cubicBezTo>
                  <a:pt x="1232797" y="1004475"/>
                  <a:pt x="1219291" y="1030354"/>
                  <a:pt x="1200381" y="1036600"/>
                </a:cubicBezTo>
                <a:cubicBezTo>
                  <a:pt x="1164362" y="1049093"/>
                  <a:pt x="1161660" y="990198"/>
                  <a:pt x="1167062" y="970566"/>
                </a:cubicBezTo>
                <a:close/>
                <a:moveTo>
                  <a:pt x="1346257" y="844743"/>
                </a:moveTo>
                <a:cubicBezTo>
                  <a:pt x="1348058" y="836712"/>
                  <a:pt x="1349859" y="827788"/>
                  <a:pt x="1353460" y="822434"/>
                </a:cubicBezTo>
                <a:cubicBezTo>
                  <a:pt x="1357062" y="814403"/>
                  <a:pt x="1364266" y="800125"/>
                  <a:pt x="1362465" y="790309"/>
                </a:cubicBezTo>
                <a:cubicBezTo>
                  <a:pt x="1363366" y="794771"/>
                  <a:pt x="1364266" y="801018"/>
                  <a:pt x="1362465" y="805480"/>
                </a:cubicBezTo>
                <a:lnTo>
                  <a:pt x="1346257" y="844743"/>
                </a:lnTo>
                <a:close/>
                <a:moveTo>
                  <a:pt x="1320143" y="932194"/>
                </a:moveTo>
                <a:cubicBezTo>
                  <a:pt x="1323745" y="922378"/>
                  <a:pt x="1327347" y="911670"/>
                  <a:pt x="1331850" y="902747"/>
                </a:cubicBezTo>
                <a:cubicBezTo>
                  <a:pt x="1335452" y="892038"/>
                  <a:pt x="1341754" y="880438"/>
                  <a:pt x="1348058" y="869729"/>
                </a:cubicBezTo>
                <a:cubicBezTo>
                  <a:pt x="1342655" y="885792"/>
                  <a:pt x="1338152" y="901854"/>
                  <a:pt x="1328248" y="917917"/>
                </a:cubicBezTo>
                <a:lnTo>
                  <a:pt x="1320143" y="932194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14968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764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4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06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264612"/>
              </p:ext>
            </p:extLst>
          </p:nvPr>
        </p:nvGraphicFramePr>
        <p:xfrm>
          <a:off x="729756" y="1718397"/>
          <a:ext cx="7388528" cy="46540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305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11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11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1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1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1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100" b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1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898876"/>
              </p:ext>
            </p:extLst>
          </p:nvPr>
        </p:nvGraphicFramePr>
        <p:xfrm>
          <a:off x="8634152" y="1873913"/>
          <a:ext cx="3174999" cy="44839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Jun 21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Father's Day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4"/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9" name="Elipse 198">
            <a:extLst>
              <a:ext uri="{FF2B5EF4-FFF2-40B4-BE49-F238E27FC236}">
                <a16:creationId xmlns:a16="http://schemas.microsoft.com/office/drawing/2014/main" id="{FE1E695F-E6C7-9F4F-8FD7-E19079FFDFD3}"/>
              </a:ext>
            </a:extLst>
          </p:cNvPr>
          <p:cNvSpPr/>
          <p:nvPr/>
        </p:nvSpPr>
        <p:spPr>
          <a:xfrm>
            <a:off x="942992" y="4825313"/>
            <a:ext cx="601362" cy="601362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E6B8079E-0CCB-D143-837A-9520196BD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756" y="651857"/>
            <a:ext cx="1749833" cy="94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88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áfico 45">
            <a:extLst>
              <a:ext uri="{FF2B5EF4-FFF2-40B4-BE49-F238E27FC236}">
                <a16:creationId xmlns:a16="http://schemas.microsoft.com/office/drawing/2014/main" id="{88138CCC-5DC5-7D46-85C5-7BDF5DC800A3}"/>
              </a:ext>
            </a:extLst>
          </p:cNvPr>
          <p:cNvGrpSpPr/>
          <p:nvPr/>
        </p:nvGrpSpPr>
        <p:grpSpPr>
          <a:xfrm rot="5400000">
            <a:off x="2592357" y="518123"/>
            <a:ext cx="1434899" cy="1822590"/>
            <a:chOff x="4026202" y="795652"/>
            <a:chExt cx="4143396" cy="526288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D85388F1-9D7A-A841-B275-20282DF0408D}"/>
                </a:ext>
              </a:extLst>
            </p:cNvPr>
            <p:cNvSpPr/>
            <p:nvPr/>
          </p:nvSpPr>
          <p:spPr>
            <a:xfrm>
              <a:off x="6820144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DC42611D-3A30-054A-AD7D-D140AF6639B2}"/>
                </a:ext>
              </a:extLst>
            </p:cNvPr>
            <p:cNvSpPr/>
            <p:nvPr/>
          </p:nvSpPr>
          <p:spPr>
            <a:xfrm>
              <a:off x="6820144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6356F41-6FFD-A045-8593-EB9B5DE3B80E}"/>
                </a:ext>
              </a:extLst>
            </p:cNvPr>
            <p:cNvSpPr/>
            <p:nvPr/>
          </p:nvSpPr>
          <p:spPr>
            <a:xfrm>
              <a:off x="6820144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5F1C8667-B9DA-5946-BD90-24B565411502}"/>
                </a:ext>
              </a:extLst>
            </p:cNvPr>
            <p:cNvSpPr/>
            <p:nvPr/>
          </p:nvSpPr>
          <p:spPr>
            <a:xfrm>
              <a:off x="6820144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975F9447-F7D8-5F43-8D6D-981DF8966043}"/>
                </a:ext>
              </a:extLst>
            </p:cNvPr>
            <p:cNvSpPr/>
            <p:nvPr/>
          </p:nvSpPr>
          <p:spPr>
            <a:xfrm>
              <a:off x="6820144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EEE7C49-7C7E-EF4B-8A2E-8351943ED6DB}"/>
                </a:ext>
              </a:extLst>
            </p:cNvPr>
            <p:cNvSpPr/>
            <p:nvPr/>
          </p:nvSpPr>
          <p:spPr>
            <a:xfrm>
              <a:off x="6820144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FD41F2C-5C28-DB45-AEC0-66BEBD1DA093}"/>
                </a:ext>
              </a:extLst>
            </p:cNvPr>
            <p:cNvSpPr/>
            <p:nvPr/>
          </p:nvSpPr>
          <p:spPr>
            <a:xfrm>
              <a:off x="8017547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62F30FC9-19D9-C645-A53A-94E570683EB2}"/>
                </a:ext>
              </a:extLst>
            </p:cNvPr>
            <p:cNvSpPr/>
            <p:nvPr/>
          </p:nvSpPr>
          <p:spPr>
            <a:xfrm>
              <a:off x="6820144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EF2401A6-E128-AB40-9196-EA2D6931E29F}"/>
                </a:ext>
              </a:extLst>
            </p:cNvPr>
            <p:cNvSpPr/>
            <p:nvPr/>
          </p:nvSpPr>
          <p:spPr>
            <a:xfrm>
              <a:off x="7219278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65362A6C-7E29-F34A-9209-5AFF91683D7E}"/>
                </a:ext>
              </a:extLst>
            </p:cNvPr>
            <p:cNvSpPr/>
            <p:nvPr/>
          </p:nvSpPr>
          <p:spPr>
            <a:xfrm>
              <a:off x="8017547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0A8DED11-831B-BA46-A9F0-F2F4D1A8B636}"/>
                </a:ext>
              </a:extLst>
            </p:cNvPr>
            <p:cNvSpPr/>
            <p:nvPr/>
          </p:nvSpPr>
          <p:spPr>
            <a:xfrm>
              <a:off x="8017547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B771C2F7-2CEE-6D4F-B8F0-316FB7E583A3}"/>
                </a:ext>
              </a:extLst>
            </p:cNvPr>
            <p:cNvSpPr/>
            <p:nvPr/>
          </p:nvSpPr>
          <p:spPr>
            <a:xfrm>
              <a:off x="6820144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2C1936B4-FCD6-3048-B20B-6BD0A67140A3}"/>
                </a:ext>
              </a:extLst>
            </p:cNvPr>
            <p:cNvSpPr/>
            <p:nvPr/>
          </p:nvSpPr>
          <p:spPr>
            <a:xfrm>
              <a:off x="6820144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558D9BEB-DAB1-2942-8E68-CBF44BDD4602}"/>
                </a:ext>
              </a:extLst>
            </p:cNvPr>
            <p:cNvSpPr/>
            <p:nvPr/>
          </p:nvSpPr>
          <p:spPr>
            <a:xfrm>
              <a:off x="7219278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867F8E2D-0323-C14C-A9CE-995A44595B42}"/>
                </a:ext>
              </a:extLst>
            </p:cNvPr>
            <p:cNvSpPr/>
            <p:nvPr/>
          </p:nvSpPr>
          <p:spPr>
            <a:xfrm>
              <a:off x="6820144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807C784-13FB-F84D-A42D-94F0951486AA}"/>
                </a:ext>
              </a:extLst>
            </p:cNvPr>
            <p:cNvSpPr/>
            <p:nvPr/>
          </p:nvSpPr>
          <p:spPr>
            <a:xfrm>
              <a:off x="7219278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4D05653-0688-5748-B70E-F41B21F14D9F}"/>
                </a:ext>
              </a:extLst>
            </p:cNvPr>
            <p:cNvSpPr/>
            <p:nvPr/>
          </p:nvSpPr>
          <p:spPr>
            <a:xfrm>
              <a:off x="6820144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4C5C0B0-98FE-6947-AFB5-1201799210A9}"/>
                </a:ext>
              </a:extLst>
            </p:cNvPr>
            <p:cNvSpPr/>
            <p:nvPr/>
          </p:nvSpPr>
          <p:spPr>
            <a:xfrm>
              <a:off x="6820144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AF691588-DDB0-3D4B-B29E-1D6EC0FBB934}"/>
                </a:ext>
              </a:extLst>
            </p:cNvPr>
            <p:cNvSpPr/>
            <p:nvPr/>
          </p:nvSpPr>
          <p:spPr>
            <a:xfrm>
              <a:off x="6820144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C96695-A12C-4948-9441-84245189EE75}"/>
                </a:ext>
              </a:extLst>
            </p:cNvPr>
            <p:cNvSpPr/>
            <p:nvPr/>
          </p:nvSpPr>
          <p:spPr>
            <a:xfrm>
              <a:off x="6820144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5B7205C0-5BCB-CF47-A919-1EFD792F22C2}"/>
                </a:ext>
              </a:extLst>
            </p:cNvPr>
            <p:cNvSpPr/>
            <p:nvPr/>
          </p:nvSpPr>
          <p:spPr>
            <a:xfrm>
              <a:off x="6820144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E50061BD-E229-E842-B849-98E4E5F3F0CB}"/>
                </a:ext>
              </a:extLst>
            </p:cNvPr>
            <p:cNvSpPr/>
            <p:nvPr/>
          </p:nvSpPr>
          <p:spPr>
            <a:xfrm>
              <a:off x="7219278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7E5DFF1-C0D5-184B-AFDB-F034E48119ED}"/>
                </a:ext>
              </a:extLst>
            </p:cNvPr>
            <p:cNvSpPr/>
            <p:nvPr/>
          </p:nvSpPr>
          <p:spPr>
            <a:xfrm>
              <a:off x="8017547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A3BDF80A-CD90-064F-99F2-4052B4069762}"/>
                </a:ext>
              </a:extLst>
            </p:cNvPr>
            <p:cNvSpPr/>
            <p:nvPr/>
          </p:nvSpPr>
          <p:spPr>
            <a:xfrm>
              <a:off x="8017547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D0913677-6BB5-EE49-872C-7F2F426235DD}"/>
                </a:ext>
              </a:extLst>
            </p:cNvPr>
            <p:cNvSpPr/>
            <p:nvPr/>
          </p:nvSpPr>
          <p:spPr>
            <a:xfrm>
              <a:off x="8017547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36F9261C-F89C-8240-9CF0-309B605C9482}"/>
                </a:ext>
              </a:extLst>
            </p:cNvPr>
            <p:cNvSpPr/>
            <p:nvPr/>
          </p:nvSpPr>
          <p:spPr>
            <a:xfrm>
              <a:off x="8017547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337D6E97-E3F9-BA4C-95FC-2441767C3BF2}"/>
                </a:ext>
              </a:extLst>
            </p:cNvPr>
            <p:cNvSpPr/>
            <p:nvPr/>
          </p:nvSpPr>
          <p:spPr>
            <a:xfrm>
              <a:off x="8017547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EFC87C96-4417-B447-A01C-1FC3E16D1145}"/>
                </a:ext>
              </a:extLst>
            </p:cNvPr>
            <p:cNvSpPr/>
            <p:nvPr/>
          </p:nvSpPr>
          <p:spPr>
            <a:xfrm>
              <a:off x="8017547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26AF93DA-0C68-454C-82D6-95B6FDE0A2C0}"/>
                </a:ext>
              </a:extLst>
            </p:cNvPr>
            <p:cNvSpPr/>
            <p:nvPr/>
          </p:nvSpPr>
          <p:spPr>
            <a:xfrm>
              <a:off x="8017547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5B4D061-BD8B-BF44-9AB6-3487C1FBDA8D}"/>
                </a:ext>
              </a:extLst>
            </p:cNvPr>
            <p:cNvSpPr/>
            <p:nvPr/>
          </p:nvSpPr>
          <p:spPr>
            <a:xfrm>
              <a:off x="8017547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EDD852F-6467-4C48-B0D0-66B8C27EF84A}"/>
                </a:ext>
              </a:extLst>
            </p:cNvPr>
            <p:cNvSpPr/>
            <p:nvPr/>
          </p:nvSpPr>
          <p:spPr>
            <a:xfrm>
              <a:off x="8017547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6873EB7-AA6E-9E41-943C-A3F5D91FD434}"/>
                </a:ext>
              </a:extLst>
            </p:cNvPr>
            <p:cNvSpPr/>
            <p:nvPr/>
          </p:nvSpPr>
          <p:spPr>
            <a:xfrm>
              <a:off x="8017547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4E5726CA-F5AF-B745-BEF0-99BCCA3C01B5}"/>
                </a:ext>
              </a:extLst>
            </p:cNvPr>
            <p:cNvSpPr/>
            <p:nvPr/>
          </p:nvSpPr>
          <p:spPr>
            <a:xfrm>
              <a:off x="6820144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50422B87-F767-5340-AA1B-08A3BDB6790A}"/>
                </a:ext>
              </a:extLst>
            </p:cNvPr>
            <p:cNvSpPr/>
            <p:nvPr/>
          </p:nvSpPr>
          <p:spPr>
            <a:xfrm>
              <a:off x="7618413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1CEF51D-9A56-3442-B4A7-E19F4609AEA9}"/>
                </a:ext>
              </a:extLst>
            </p:cNvPr>
            <p:cNvSpPr/>
            <p:nvPr/>
          </p:nvSpPr>
          <p:spPr>
            <a:xfrm>
              <a:off x="7618413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5877E9D-D2C6-5D4D-ADC7-9C92DEA9969E}"/>
                </a:ext>
              </a:extLst>
            </p:cNvPr>
            <p:cNvSpPr/>
            <p:nvPr/>
          </p:nvSpPr>
          <p:spPr>
            <a:xfrm>
              <a:off x="7618413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F8FA9C45-4245-DF42-B869-0C333865811E}"/>
                </a:ext>
              </a:extLst>
            </p:cNvPr>
            <p:cNvSpPr/>
            <p:nvPr/>
          </p:nvSpPr>
          <p:spPr>
            <a:xfrm>
              <a:off x="7219278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DD0A3653-332F-6F46-BD60-5BA299A0E633}"/>
                </a:ext>
              </a:extLst>
            </p:cNvPr>
            <p:cNvSpPr/>
            <p:nvPr/>
          </p:nvSpPr>
          <p:spPr>
            <a:xfrm>
              <a:off x="7219278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455F1D6B-A89E-D54C-8BD1-12B19A85E0B4}"/>
                </a:ext>
              </a:extLst>
            </p:cNvPr>
            <p:cNvSpPr/>
            <p:nvPr/>
          </p:nvSpPr>
          <p:spPr>
            <a:xfrm>
              <a:off x="7219278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F53B1C48-6B19-ED45-BFFC-7147A888B7CF}"/>
                </a:ext>
              </a:extLst>
            </p:cNvPr>
            <p:cNvSpPr/>
            <p:nvPr/>
          </p:nvSpPr>
          <p:spPr>
            <a:xfrm>
              <a:off x="7219278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CAD47237-7E25-CB49-A046-8FF4453100B9}"/>
                </a:ext>
              </a:extLst>
            </p:cNvPr>
            <p:cNvSpPr/>
            <p:nvPr/>
          </p:nvSpPr>
          <p:spPr>
            <a:xfrm>
              <a:off x="7219278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D8D9A142-E314-9E4B-B587-FFABFD1064CE}"/>
                </a:ext>
              </a:extLst>
            </p:cNvPr>
            <p:cNvSpPr/>
            <p:nvPr/>
          </p:nvSpPr>
          <p:spPr>
            <a:xfrm>
              <a:off x="7219278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E5120396-CE0E-5C4B-B6E5-C80602EBFA2E}"/>
                </a:ext>
              </a:extLst>
            </p:cNvPr>
            <p:cNvSpPr/>
            <p:nvPr/>
          </p:nvSpPr>
          <p:spPr>
            <a:xfrm>
              <a:off x="7219278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7FA83D62-84CC-5048-97A1-343D76B83A4D}"/>
                </a:ext>
              </a:extLst>
            </p:cNvPr>
            <p:cNvSpPr/>
            <p:nvPr/>
          </p:nvSpPr>
          <p:spPr>
            <a:xfrm>
              <a:off x="7219278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C709272B-F5D2-034F-9B04-6C57D4E2FE52}"/>
                </a:ext>
              </a:extLst>
            </p:cNvPr>
            <p:cNvSpPr/>
            <p:nvPr/>
          </p:nvSpPr>
          <p:spPr>
            <a:xfrm>
              <a:off x="7219278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F3D189D5-999E-464B-9153-31099A8B650B}"/>
                </a:ext>
              </a:extLst>
            </p:cNvPr>
            <p:cNvSpPr/>
            <p:nvPr/>
          </p:nvSpPr>
          <p:spPr>
            <a:xfrm>
              <a:off x="7219278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513750C-E6F8-D448-808C-5A4EEDD888DC}"/>
                </a:ext>
              </a:extLst>
            </p:cNvPr>
            <p:cNvSpPr/>
            <p:nvPr/>
          </p:nvSpPr>
          <p:spPr>
            <a:xfrm>
              <a:off x="7219278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B8270560-C055-304A-A064-55A24B2B021B}"/>
                </a:ext>
              </a:extLst>
            </p:cNvPr>
            <p:cNvSpPr/>
            <p:nvPr/>
          </p:nvSpPr>
          <p:spPr>
            <a:xfrm>
              <a:off x="7219278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C197CCE0-CBDA-A248-923E-02591E432BEF}"/>
                </a:ext>
              </a:extLst>
            </p:cNvPr>
            <p:cNvSpPr/>
            <p:nvPr/>
          </p:nvSpPr>
          <p:spPr>
            <a:xfrm>
              <a:off x="7618413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C38C2D25-A05F-784F-A20F-17996BB084D6}"/>
                </a:ext>
              </a:extLst>
            </p:cNvPr>
            <p:cNvSpPr/>
            <p:nvPr/>
          </p:nvSpPr>
          <p:spPr>
            <a:xfrm>
              <a:off x="7618413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39624096-F795-BE40-A03C-6D9765DEDF0B}"/>
                </a:ext>
              </a:extLst>
            </p:cNvPr>
            <p:cNvSpPr/>
            <p:nvPr/>
          </p:nvSpPr>
          <p:spPr>
            <a:xfrm>
              <a:off x="7618413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BA91AF3-B377-BA48-A238-4425EE6D5270}"/>
                </a:ext>
              </a:extLst>
            </p:cNvPr>
            <p:cNvSpPr/>
            <p:nvPr/>
          </p:nvSpPr>
          <p:spPr>
            <a:xfrm>
              <a:off x="7618413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A62FCC6-9B6A-F14F-9F67-62B829CFB20E}"/>
                </a:ext>
              </a:extLst>
            </p:cNvPr>
            <p:cNvSpPr/>
            <p:nvPr/>
          </p:nvSpPr>
          <p:spPr>
            <a:xfrm>
              <a:off x="7618413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44AF8AB-FC49-174E-A2AD-B60B420A7129}"/>
                </a:ext>
              </a:extLst>
            </p:cNvPr>
            <p:cNvSpPr/>
            <p:nvPr/>
          </p:nvSpPr>
          <p:spPr>
            <a:xfrm>
              <a:off x="7618413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4A2837B6-3FD9-8C41-BF87-D4E274ED1D0A}"/>
                </a:ext>
              </a:extLst>
            </p:cNvPr>
            <p:cNvSpPr/>
            <p:nvPr/>
          </p:nvSpPr>
          <p:spPr>
            <a:xfrm>
              <a:off x="7618413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A903A81-0079-1545-99A4-7FC49A13279F}"/>
                </a:ext>
              </a:extLst>
            </p:cNvPr>
            <p:cNvSpPr/>
            <p:nvPr/>
          </p:nvSpPr>
          <p:spPr>
            <a:xfrm>
              <a:off x="7618413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66E297DF-0B39-A346-B891-377E9C2B6FD9}"/>
                </a:ext>
              </a:extLst>
            </p:cNvPr>
            <p:cNvSpPr/>
            <p:nvPr/>
          </p:nvSpPr>
          <p:spPr>
            <a:xfrm>
              <a:off x="7618413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4CD01F4D-B15D-C542-A743-27C337EDA538}"/>
                </a:ext>
              </a:extLst>
            </p:cNvPr>
            <p:cNvSpPr/>
            <p:nvPr/>
          </p:nvSpPr>
          <p:spPr>
            <a:xfrm>
              <a:off x="7618413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47007AF-B19F-164E-8D16-82F4D5BFD707}"/>
                </a:ext>
              </a:extLst>
            </p:cNvPr>
            <p:cNvSpPr/>
            <p:nvPr/>
          </p:nvSpPr>
          <p:spPr>
            <a:xfrm>
              <a:off x="7618413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9B036F0-4E32-5D4C-AA03-E090908DBE2F}"/>
                </a:ext>
              </a:extLst>
            </p:cNvPr>
            <p:cNvSpPr/>
            <p:nvPr/>
          </p:nvSpPr>
          <p:spPr>
            <a:xfrm>
              <a:off x="7618413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966D7046-004F-514E-AD7C-23339A861260}"/>
                </a:ext>
              </a:extLst>
            </p:cNvPr>
            <p:cNvSpPr/>
            <p:nvPr/>
          </p:nvSpPr>
          <p:spPr>
            <a:xfrm>
              <a:off x="8017547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54742F6-1275-BD47-A4D0-204AFEBC1B3B}"/>
                </a:ext>
              </a:extLst>
            </p:cNvPr>
            <p:cNvSpPr/>
            <p:nvPr/>
          </p:nvSpPr>
          <p:spPr>
            <a:xfrm>
              <a:off x="6421009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243DDD2-B5C6-5447-850A-4D029FBFC030}"/>
                </a:ext>
              </a:extLst>
            </p:cNvPr>
            <p:cNvSpPr/>
            <p:nvPr/>
          </p:nvSpPr>
          <p:spPr>
            <a:xfrm>
              <a:off x="6421009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1BECA51-29DF-5144-A3E7-6CBB5696DC0F}"/>
                </a:ext>
              </a:extLst>
            </p:cNvPr>
            <p:cNvSpPr/>
            <p:nvPr/>
          </p:nvSpPr>
          <p:spPr>
            <a:xfrm>
              <a:off x="6421009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6E0F9119-8F05-D244-82DE-8FAC6BD78FDE}"/>
                </a:ext>
              </a:extLst>
            </p:cNvPr>
            <p:cNvSpPr/>
            <p:nvPr/>
          </p:nvSpPr>
          <p:spPr>
            <a:xfrm>
              <a:off x="6421009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A885FDF8-24F3-5449-90B1-7E90A4DCC0B8}"/>
                </a:ext>
              </a:extLst>
            </p:cNvPr>
            <p:cNvSpPr/>
            <p:nvPr/>
          </p:nvSpPr>
          <p:spPr>
            <a:xfrm>
              <a:off x="6421009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7ADB49E-F801-8A4F-BD28-402DDA0BEF5D}"/>
                </a:ext>
              </a:extLst>
            </p:cNvPr>
            <p:cNvSpPr/>
            <p:nvPr/>
          </p:nvSpPr>
          <p:spPr>
            <a:xfrm>
              <a:off x="6421009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80975162-683C-BF4D-AF1E-FAFF301F6AB8}"/>
                </a:ext>
              </a:extLst>
            </p:cNvPr>
            <p:cNvSpPr/>
            <p:nvPr/>
          </p:nvSpPr>
          <p:spPr>
            <a:xfrm>
              <a:off x="6421009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679CEEF7-3954-7D4E-82C2-3210CAA45EA7}"/>
                </a:ext>
              </a:extLst>
            </p:cNvPr>
            <p:cNvSpPr/>
            <p:nvPr/>
          </p:nvSpPr>
          <p:spPr>
            <a:xfrm>
              <a:off x="6421009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B147561-435C-1E48-B524-31D89271B8D3}"/>
                </a:ext>
              </a:extLst>
            </p:cNvPr>
            <p:cNvSpPr/>
            <p:nvPr/>
          </p:nvSpPr>
          <p:spPr>
            <a:xfrm>
              <a:off x="6421009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D0F33D9D-C942-774A-909A-98CA0D7D827B}"/>
                </a:ext>
              </a:extLst>
            </p:cNvPr>
            <p:cNvSpPr/>
            <p:nvPr/>
          </p:nvSpPr>
          <p:spPr>
            <a:xfrm>
              <a:off x="6421009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817B2896-1321-764D-BE7B-1A031E4FFF2A}"/>
                </a:ext>
              </a:extLst>
            </p:cNvPr>
            <p:cNvSpPr/>
            <p:nvPr/>
          </p:nvSpPr>
          <p:spPr>
            <a:xfrm>
              <a:off x="6421009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947104F2-FE52-0949-B697-E9BB247665D9}"/>
                </a:ext>
              </a:extLst>
            </p:cNvPr>
            <p:cNvSpPr/>
            <p:nvPr/>
          </p:nvSpPr>
          <p:spPr>
            <a:xfrm>
              <a:off x="6421009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87DC5C6-C89D-DA4F-ACDA-0DDAA91046CB}"/>
                </a:ext>
              </a:extLst>
            </p:cNvPr>
            <p:cNvSpPr/>
            <p:nvPr/>
          </p:nvSpPr>
          <p:spPr>
            <a:xfrm>
              <a:off x="602187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FA60C2CF-60EB-384E-8F9C-CAAB9AC858A9}"/>
                </a:ext>
              </a:extLst>
            </p:cNvPr>
            <p:cNvSpPr/>
            <p:nvPr/>
          </p:nvSpPr>
          <p:spPr>
            <a:xfrm>
              <a:off x="602187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93651D1-FAA3-7741-931D-34FA2EAD4BE0}"/>
                </a:ext>
              </a:extLst>
            </p:cNvPr>
            <p:cNvSpPr/>
            <p:nvPr/>
          </p:nvSpPr>
          <p:spPr>
            <a:xfrm>
              <a:off x="602187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4FC9530B-14BA-5240-8B37-65B32B21A9C3}"/>
                </a:ext>
              </a:extLst>
            </p:cNvPr>
            <p:cNvSpPr/>
            <p:nvPr/>
          </p:nvSpPr>
          <p:spPr>
            <a:xfrm>
              <a:off x="602187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27EAAF-E9A2-2243-A725-715519C36DC9}"/>
                </a:ext>
              </a:extLst>
            </p:cNvPr>
            <p:cNvSpPr/>
            <p:nvPr/>
          </p:nvSpPr>
          <p:spPr>
            <a:xfrm>
              <a:off x="602187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786C542A-8555-B844-8B6C-50C1C293168E}"/>
                </a:ext>
              </a:extLst>
            </p:cNvPr>
            <p:cNvSpPr/>
            <p:nvPr/>
          </p:nvSpPr>
          <p:spPr>
            <a:xfrm>
              <a:off x="602187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E2307C58-15E6-E546-B5B6-588966A16E35}"/>
                </a:ext>
              </a:extLst>
            </p:cNvPr>
            <p:cNvSpPr/>
            <p:nvPr/>
          </p:nvSpPr>
          <p:spPr>
            <a:xfrm>
              <a:off x="6021875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631B0DF0-932B-5643-A673-150913E41A36}"/>
                </a:ext>
              </a:extLst>
            </p:cNvPr>
            <p:cNvSpPr/>
            <p:nvPr/>
          </p:nvSpPr>
          <p:spPr>
            <a:xfrm>
              <a:off x="602187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92659F12-8255-9B4D-9AFA-56DAF91766D7}"/>
                </a:ext>
              </a:extLst>
            </p:cNvPr>
            <p:cNvSpPr/>
            <p:nvPr/>
          </p:nvSpPr>
          <p:spPr>
            <a:xfrm>
              <a:off x="602187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28A3400-89E4-AA42-817B-3F6E4009534E}"/>
                </a:ext>
              </a:extLst>
            </p:cNvPr>
            <p:cNvSpPr/>
            <p:nvPr/>
          </p:nvSpPr>
          <p:spPr>
            <a:xfrm>
              <a:off x="602187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806F1126-5C23-1F48-848A-13200BE16EDF}"/>
                </a:ext>
              </a:extLst>
            </p:cNvPr>
            <p:cNvSpPr/>
            <p:nvPr/>
          </p:nvSpPr>
          <p:spPr>
            <a:xfrm>
              <a:off x="602187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1ADE2C17-862F-9E43-8DF6-94917095CFB8}"/>
                </a:ext>
              </a:extLst>
            </p:cNvPr>
            <p:cNvSpPr/>
            <p:nvPr/>
          </p:nvSpPr>
          <p:spPr>
            <a:xfrm>
              <a:off x="6421009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08B957E2-D40F-7C47-B6A6-F31765B4039F}"/>
                </a:ext>
              </a:extLst>
            </p:cNvPr>
            <p:cNvSpPr/>
            <p:nvPr/>
          </p:nvSpPr>
          <p:spPr>
            <a:xfrm>
              <a:off x="4425336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50C9F40-4AB9-4942-8C4A-B017AF917740}"/>
                </a:ext>
              </a:extLst>
            </p:cNvPr>
            <p:cNvSpPr/>
            <p:nvPr/>
          </p:nvSpPr>
          <p:spPr>
            <a:xfrm>
              <a:off x="4425336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DAFADDF5-74BE-8646-9D78-C64277965538}"/>
                </a:ext>
              </a:extLst>
            </p:cNvPr>
            <p:cNvSpPr/>
            <p:nvPr/>
          </p:nvSpPr>
          <p:spPr>
            <a:xfrm>
              <a:off x="4425336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AF176564-9E66-0645-8224-A203C8D22B72}"/>
                </a:ext>
              </a:extLst>
            </p:cNvPr>
            <p:cNvSpPr/>
            <p:nvPr/>
          </p:nvSpPr>
          <p:spPr>
            <a:xfrm>
              <a:off x="5622740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BF62F159-6C4B-0942-B583-7C845199175A}"/>
                </a:ext>
              </a:extLst>
            </p:cNvPr>
            <p:cNvSpPr/>
            <p:nvPr/>
          </p:nvSpPr>
          <p:spPr>
            <a:xfrm>
              <a:off x="4425336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F3511D1B-8974-B844-AD2F-266379CB7E78}"/>
                </a:ext>
              </a:extLst>
            </p:cNvPr>
            <p:cNvSpPr/>
            <p:nvPr/>
          </p:nvSpPr>
          <p:spPr>
            <a:xfrm>
              <a:off x="4425336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3BAFF9B4-AA50-EA43-A4F8-B83568AD995A}"/>
                </a:ext>
              </a:extLst>
            </p:cNvPr>
            <p:cNvSpPr/>
            <p:nvPr/>
          </p:nvSpPr>
          <p:spPr>
            <a:xfrm>
              <a:off x="4425336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8DAEA85B-2B06-3748-A5CA-984BB5776AE3}"/>
                </a:ext>
              </a:extLst>
            </p:cNvPr>
            <p:cNvSpPr/>
            <p:nvPr/>
          </p:nvSpPr>
          <p:spPr>
            <a:xfrm>
              <a:off x="4425336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E9337A61-120B-AE4A-B38E-9AA1DF8852E1}"/>
                </a:ext>
              </a:extLst>
            </p:cNvPr>
            <p:cNvSpPr/>
            <p:nvPr/>
          </p:nvSpPr>
          <p:spPr>
            <a:xfrm>
              <a:off x="4425336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ADD866B-BE3F-4449-88A1-6552C39556EC}"/>
                </a:ext>
              </a:extLst>
            </p:cNvPr>
            <p:cNvSpPr/>
            <p:nvPr/>
          </p:nvSpPr>
          <p:spPr>
            <a:xfrm>
              <a:off x="4425336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288CB22A-0235-7E4D-B95C-26D4ED4CA0F4}"/>
                </a:ext>
              </a:extLst>
            </p:cNvPr>
            <p:cNvSpPr/>
            <p:nvPr/>
          </p:nvSpPr>
          <p:spPr>
            <a:xfrm>
              <a:off x="4026202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13EB34D8-D180-0742-ADE0-9182A3C58C47}"/>
                </a:ext>
              </a:extLst>
            </p:cNvPr>
            <p:cNvSpPr/>
            <p:nvPr/>
          </p:nvSpPr>
          <p:spPr>
            <a:xfrm>
              <a:off x="6421009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1C885EFD-CDE9-3E42-83E0-FB1202DA8483}"/>
                </a:ext>
              </a:extLst>
            </p:cNvPr>
            <p:cNvSpPr/>
            <p:nvPr/>
          </p:nvSpPr>
          <p:spPr>
            <a:xfrm>
              <a:off x="6421009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7107A05D-0FFC-C14E-B1E3-859FF14C95E0}"/>
                </a:ext>
              </a:extLst>
            </p:cNvPr>
            <p:cNvSpPr/>
            <p:nvPr/>
          </p:nvSpPr>
          <p:spPr>
            <a:xfrm>
              <a:off x="4026202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0E90B8F8-CE05-F04A-9F63-01B0E2E4CFF1}"/>
                </a:ext>
              </a:extLst>
            </p:cNvPr>
            <p:cNvSpPr/>
            <p:nvPr/>
          </p:nvSpPr>
          <p:spPr>
            <a:xfrm>
              <a:off x="6421009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4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4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C356936A-1916-4947-BE72-4D6B79B6A4D5}"/>
                </a:ext>
              </a:extLst>
            </p:cNvPr>
            <p:cNvSpPr/>
            <p:nvPr/>
          </p:nvSpPr>
          <p:spPr>
            <a:xfrm>
              <a:off x="4026202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33A6D655-E9B5-9D4D-AA0B-F4F71FF95404}"/>
                </a:ext>
              </a:extLst>
            </p:cNvPr>
            <p:cNvSpPr/>
            <p:nvPr/>
          </p:nvSpPr>
          <p:spPr>
            <a:xfrm>
              <a:off x="4026202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63AE9874-5A8F-7744-9C3F-A36138BD0222}"/>
                </a:ext>
              </a:extLst>
            </p:cNvPr>
            <p:cNvSpPr/>
            <p:nvPr/>
          </p:nvSpPr>
          <p:spPr>
            <a:xfrm>
              <a:off x="4026202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34B87ED-2D16-4B49-9E0D-B39B780197CB}"/>
                </a:ext>
              </a:extLst>
            </p:cNvPr>
            <p:cNvSpPr/>
            <p:nvPr/>
          </p:nvSpPr>
          <p:spPr>
            <a:xfrm>
              <a:off x="4026202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5D5807B5-41FF-114D-9993-5C06DF40AB97}"/>
                </a:ext>
              </a:extLst>
            </p:cNvPr>
            <p:cNvSpPr/>
            <p:nvPr/>
          </p:nvSpPr>
          <p:spPr>
            <a:xfrm>
              <a:off x="4425336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13303D92-EE7D-CF44-A5A8-9EE36FFA5CD9}"/>
                </a:ext>
              </a:extLst>
            </p:cNvPr>
            <p:cNvSpPr/>
            <p:nvPr/>
          </p:nvSpPr>
          <p:spPr>
            <a:xfrm>
              <a:off x="5223605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00818A53-38D5-9343-AC56-D0F6A7D266E2}"/>
                </a:ext>
              </a:extLst>
            </p:cNvPr>
            <p:cNvSpPr/>
            <p:nvPr/>
          </p:nvSpPr>
          <p:spPr>
            <a:xfrm>
              <a:off x="5223605" y="55790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7DE641D2-75D6-F945-8F80-2FA4508A7D6D}"/>
                </a:ext>
              </a:extLst>
            </p:cNvPr>
            <p:cNvSpPr/>
            <p:nvPr/>
          </p:nvSpPr>
          <p:spPr>
            <a:xfrm>
              <a:off x="5223605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2D4E5CDA-82BB-7942-A111-D00CADD47287}"/>
                </a:ext>
              </a:extLst>
            </p:cNvPr>
            <p:cNvSpPr/>
            <p:nvPr/>
          </p:nvSpPr>
          <p:spPr>
            <a:xfrm>
              <a:off x="5622740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112A46C9-3C1B-8B40-ABB6-9F4EB6D7D84E}"/>
                </a:ext>
              </a:extLst>
            </p:cNvPr>
            <p:cNvSpPr/>
            <p:nvPr/>
          </p:nvSpPr>
          <p:spPr>
            <a:xfrm>
              <a:off x="5622740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FB9A5846-204B-B94D-98F1-3154A1ED7322}"/>
                </a:ext>
              </a:extLst>
            </p:cNvPr>
            <p:cNvSpPr/>
            <p:nvPr/>
          </p:nvSpPr>
          <p:spPr>
            <a:xfrm>
              <a:off x="5622740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84D0AE36-97D8-214F-AAEF-9A7E9F563280}"/>
                </a:ext>
              </a:extLst>
            </p:cNvPr>
            <p:cNvSpPr/>
            <p:nvPr/>
          </p:nvSpPr>
          <p:spPr>
            <a:xfrm>
              <a:off x="5223605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8BBF1BB1-2C04-6743-B978-118343E74C72}"/>
                </a:ext>
              </a:extLst>
            </p:cNvPr>
            <p:cNvSpPr/>
            <p:nvPr/>
          </p:nvSpPr>
          <p:spPr>
            <a:xfrm>
              <a:off x="5223605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99C80EC9-5980-0847-B86A-ECABDB3EA9E0}"/>
                </a:ext>
              </a:extLst>
            </p:cNvPr>
            <p:cNvSpPr/>
            <p:nvPr/>
          </p:nvSpPr>
          <p:spPr>
            <a:xfrm>
              <a:off x="5223605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1DFC4F75-8004-E54B-A1FC-8DC4BC4E0AF6}"/>
                </a:ext>
              </a:extLst>
            </p:cNvPr>
            <p:cNvSpPr/>
            <p:nvPr/>
          </p:nvSpPr>
          <p:spPr>
            <a:xfrm>
              <a:off x="5223605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BBA858C6-9C2D-AC43-B482-FC90C48CDB75}"/>
                </a:ext>
              </a:extLst>
            </p:cNvPr>
            <p:cNvSpPr/>
            <p:nvPr/>
          </p:nvSpPr>
          <p:spPr>
            <a:xfrm>
              <a:off x="5223605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C7104963-83E0-1B47-A7FA-D51EF80D03E3}"/>
                </a:ext>
              </a:extLst>
            </p:cNvPr>
            <p:cNvSpPr/>
            <p:nvPr/>
          </p:nvSpPr>
          <p:spPr>
            <a:xfrm>
              <a:off x="5622740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8354CB2B-D728-024B-8C55-676FC9774DCC}"/>
                </a:ext>
              </a:extLst>
            </p:cNvPr>
            <p:cNvSpPr/>
            <p:nvPr/>
          </p:nvSpPr>
          <p:spPr>
            <a:xfrm>
              <a:off x="5622740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6395DCCF-2C96-C242-AE26-C3B831118035}"/>
                </a:ext>
              </a:extLst>
            </p:cNvPr>
            <p:cNvSpPr/>
            <p:nvPr/>
          </p:nvSpPr>
          <p:spPr>
            <a:xfrm>
              <a:off x="5622740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F45BB8F2-D8DE-F24C-B5EE-D929F7865B46}"/>
                </a:ext>
              </a:extLst>
            </p:cNvPr>
            <p:cNvSpPr/>
            <p:nvPr/>
          </p:nvSpPr>
          <p:spPr>
            <a:xfrm>
              <a:off x="5622740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4F8DD9E2-FFB4-E04D-A21E-0666F6FCC5A9}"/>
                </a:ext>
              </a:extLst>
            </p:cNvPr>
            <p:cNvSpPr/>
            <p:nvPr/>
          </p:nvSpPr>
          <p:spPr>
            <a:xfrm>
              <a:off x="5622740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522A2370-5130-F54D-A9BE-8F044C7780CA}"/>
                </a:ext>
              </a:extLst>
            </p:cNvPr>
            <p:cNvSpPr/>
            <p:nvPr/>
          </p:nvSpPr>
          <p:spPr>
            <a:xfrm>
              <a:off x="5622740" y="5906325"/>
              <a:ext cx="152051" cy="152216"/>
            </a:xfrm>
            <a:custGeom>
              <a:avLst/>
              <a:gdLst>
                <a:gd name="connsiteX0" fmla="*/ 152051 w 152051"/>
                <a:gd name="connsiteY0" fmla="*/ 76109 h 152216"/>
                <a:gd name="connsiteX1" fmla="*/ 76026 w 152051"/>
                <a:gd name="connsiteY1" fmla="*/ 152217 h 152216"/>
                <a:gd name="connsiteX2" fmla="*/ 0 w 152051"/>
                <a:gd name="connsiteY2" fmla="*/ 76109 h 152216"/>
                <a:gd name="connsiteX3" fmla="*/ 76026 w 152051"/>
                <a:gd name="connsiteY3" fmla="*/ 0 h 152216"/>
                <a:gd name="connsiteX4" fmla="*/ 152051 w 152051"/>
                <a:gd name="connsiteY4" fmla="*/ 76109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9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9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9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474D9EF5-E907-4943-8579-80AD989D2893}"/>
                </a:ext>
              </a:extLst>
            </p:cNvPr>
            <p:cNvSpPr/>
            <p:nvPr/>
          </p:nvSpPr>
          <p:spPr>
            <a:xfrm>
              <a:off x="5622740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D10EFBBE-3D58-1B47-A310-F7E012ABA1BC}"/>
                </a:ext>
              </a:extLst>
            </p:cNvPr>
            <p:cNvSpPr/>
            <p:nvPr/>
          </p:nvSpPr>
          <p:spPr>
            <a:xfrm>
              <a:off x="5622740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93156829-4E62-D24F-96F6-E37D08FB21D3}"/>
                </a:ext>
              </a:extLst>
            </p:cNvPr>
            <p:cNvSpPr/>
            <p:nvPr/>
          </p:nvSpPr>
          <p:spPr>
            <a:xfrm>
              <a:off x="5622740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1C698682-92A3-4349-A7AF-9C5D6204E6BC}"/>
                </a:ext>
              </a:extLst>
            </p:cNvPr>
            <p:cNvSpPr/>
            <p:nvPr/>
          </p:nvSpPr>
          <p:spPr>
            <a:xfrm>
              <a:off x="5622740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59C1645A-DBAE-F747-A38A-C96211A58442}"/>
                </a:ext>
              </a:extLst>
            </p:cNvPr>
            <p:cNvSpPr/>
            <p:nvPr/>
          </p:nvSpPr>
          <p:spPr>
            <a:xfrm>
              <a:off x="5223605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E0199592-2CE2-7649-A2EB-37ED88D7252E}"/>
                </a:ext>
              </a:extLst>
            </p:cNvPr>
            <p:cNvSpPr/>
            <p:nvPr/>
          </p:nvSpPr>
          <p:spPr>
            <a:xfrm>
              <a:off x="5622740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C2F12852-902B-0D41-8B1A-A9BEEF4B53FA}"/>
                </a:ext>
              </a:extLst>
            </p:cNvPr>
            <p:cNvSpPr/>
            <p:nvPr/>
          </p:nvSpPr>
          <p:spPr>
            <a:xfrm>
              <a:off x="602187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23529E13-25A3-2347-9E15-ADDE1D679D90}"/>
                </a:ext>
              </a:extLst>
            </p:cNvPr>
            <p:cNvSpPr/>
            <p:nvPr/>
          </p:nvSpPr>
          <p:spPr>
            <a:xfrm>
              <a:off x="4824471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2D99D96-E96B-0748-9516-7072184A51C3}"/>
                </a:ext>
              </a:extLst>
            </p:cNvPr>
            <p:cNvSpPr/>
            <p:nvPr/>
          </p:nvSpPr>
          <p:spPr>
            <a:xfrm>
              <a:off x="4824471" y="5252745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6B70C5A7-7C31-6343-B3EE-FADC6B10D349}"/>
                </a:ext>
              </a:extLst>
            </p:cNvPr>
            <p:cNvSpPr/>
            <p:nvPr/>
          </p:nvSpPr>
          <p:spPr>
            <a:xfrm>
              <a:off x="4824471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36199BE3-FEAA-E945-B95B-0CCC8FCF36DC}"/>
                </a:ext>
              </a:extLst>
            </p:cNvPr>
            <p:cNvSpPr/>
            <p:nvPr/>
          </p:nvSpPr>
          <p:spPr>
            <a:xfrm>
              <a:off x="4824471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70D9594B-C3FF-AB49-8551-74B26D6F2F26}"/>
                </a:ext>
              </a:extLst>
            </p:cNvPr>
            <p:cNvSpPr/>
            <p:nvPr/>
          </p:nvSpPr>
          <p:spPr>
            <a:xfrm>
              <a:off x="4824471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5DB3B900-4270-8F45-821A-AA59522641B3}"/>
                </a:ext>
              </a:extLst>
            </p:cNvPr>
            <p:cNvSpPr/>
            <p:nvPr/>
          </p:nvSpPr>
          <p:spPr>
            <a:xfrm>
              <a:off x="602187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064D443C-BEF1-1F4C-A2B0-8DC3E03808C6}"/>
                </a:ext>
              </a:extLst>
            </p:cNvPr>
            <p:cNvSpPr/>
            <p:nvPr/>
          </p:nvSpPr>
          <p:spPr>
            <a:xfrm>
              <a:off x="602187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3E62A1A0-B0A3-2F4F-9FB7-B0E12DCD91B8}"/>
                </a:ext>
              </a:extLst>
            </p:cNvPr>
            <p:cNvSpPr/>
            <p:nvPr/>
          </p:nvSpPr>
          <p:spPr>
            <a:xfrm>
              <a:off x="6021875" y="79565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BD0509D7-6F86-7D40-9499-50840144B99C}"/>
                </a:ext>
              </a:extLst>
            </p:cNvPr>
            <p:cNvSpPr/>
            <p:nvPr/>
          </p:nvSpPr>
          <p:spPr>
            <a:xfrm>
              <a:off x="602187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B232BF4A-6F8A-1540-8A03-CBE8158A75B7}"/>
                </a:ext>
              </a:extLst>
            </p:cNvPr>
            <p:cNvSpPr/>
            <p:nvPr/>
          </p:nvSpPr>
          <p:spPr>
            <a:xfrm>
              <a:off x="4824471" y="362022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49F5913F-AE3F-8949-9920-B705DAC49320}"/>
                </a:ext>
              </a:extLst>
            </p:cNvPr>
            <p:cNvSpPr/>
            <p:nvPr/>
          </p:nvSpPr>
          <p:spPr>
            <a:xfrm>
              <a:off x="5223605" y="145969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0FF43EF3-A2B0-7B4B-AD47-803033576B95}"/>
                </a:ext>
              </a:extLst>
            </p:cNvPr>
            <p:cNvSpPr/>
            <p:nvPr/>
          </p:nvSpPr>
          <p:spPr>
            <a:xfrm>
              <a:off x="5223605" y="109913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9C97D6B9-8409-FA4D-B87A-DB68BBE9F66D}"/>
                </a:ext>
              </a:extLst>
            </p:cNvPr>
            <p:cNvSpPr/>
            <p:nvPr/>
          </p:nvSpPr>
          <p:spPr>
            <a:xfrm>
              <a:off x="5223605" y="2179872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D9D6664-2FA0-5643-94E0-D1DDB3E55153}"/>
                </a:ext>
              </a:extLst>
            </p:cNvPr>
            <p:cNvSpPr/>
            <p:nvPr/>
          </p:nvSpPr>
          <p:spPr>
            <a:xfrm>
              <a:off x="4824471" y="460011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D1C57C2E-6593-7A47-9D86-97147095375F}"/>
                </a:ext>
              </a:extLst>
            </p:cNvPr>
            <p:cNvSpPr/>
            <p:nvPr/>
          </p:nvSpPr>
          <p:spPr>
            <a:xfrm>
              <a:off x="5223605" y="181930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E2515DDB-B745-5E49-BE7A-20F2619ADF03}"/>
                </a:ext>
              </a:extLst>
            </p:cNvPr>
            <p:cNvSpPr/>
            <p:nvPr/>
          </p:nvSpPr>
          <p:spPr>
            <a:xfrm>
              <a:off x="4824471" y="2900047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06113E72-1358-AB42-9775-FBD12C654E05}"/>
                </a:ext>
              </a:extLst>
            </p:cNvPr>
            <p:cNvSpPr/>
            <p:nvPr/>
          </p:nvSpPr>
          <p:spPr>
            <a:xfrm>
              <a:off x="5223605" y="2539484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00004E59-EA10-584C-A275-7D9006CBFA27}"/>
                </a:ext>
              </a:extLst>
            </p:cNvPr>
            <p:cNvSpPr/>
            <p:nvPr/>
          </p:nvSpPr>
          <p:spPr>
            <a:xfrm>
              <a:off x="4824471" y="492643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132C5DA7-D0C2-BD42-8716-7D13428C6EA7}"/>
                </a:ext>
              </a:extLst>
            </p:cNvPr>
            <p:cNvSpPr/>
            <p:nvPr/>
          </p:nvSpPr>
          <p:spPr>
            <a:xfrm>
              <a:off x="4824471" y="3259659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E25B4C80-3CF1-0740-BABC-BAAEE1FBAAA4}"/>
                </a:ext>
              </a:extLst>
            </p:cNvPr>
            <p:cNvSpPr/>
            <p:nvPr/>
          </p:nvSpPr>
          <p:spPr>
            <a:xfrm>
              <a:off x="4824471" y="4272850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D43E08A7-53A6-4840-8C33-01C0DF3F98C1}"/>
                </a:ext>
              </a:extLst>
            </p:cNvPr>
            <p:cNvSpPr/>
            <p:nvPr/>
          </p:nvSpPr>
          <p:spPr>
            <a:xfrm>
              <a:off x="4824471" y="3946536"/>
              <a:ext cx="152051" cy="152216"/>
            </a:xfrm>
            <a:custGeom>
              <a:avLst/>
              <a:gdLst>
                <a:gd name="connsiteX0" fmla="*/ 152051 w 152051"/>
                <a:gd name="connsiteY0" fmla="*/ 76108 h 152216"/>
                <a:gd name="connsiteX1" fmla="*/ 76026 w 152051"/>
                <a:gd name="connsiteY1" fmla="*/ 152217 h 152216"/>
                <a:gd name="connsiteX2" fmla="*/ 0 w 152051"/>
                <a:gd name="connsiteY2" fmla="*/ 76108 h 152216"/>
                <a:gd name="connsiteX3" fmla="*/ 76026 w 152051"/>
                <a:gd name="connsiteY3" fmla="*/ 0 h 152216"/>
                <a:gd name="connsiteX4" fmla="*/ 152051 w 152051"/>
                <a:gd name="connsiteY4" fmla="*/ 76108 h 15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51" h="152216">
                  <a:moveTo>
                    <a:pt x="152051" y="76108"/>
                  </a:moveTo>
                  <a:cubicBezTo>
                    <a:pt x="152051" y="118142"/>
                    <a:pt x="118013" y="152217"/>
                    <a:pt x="76026" y="152217"/>
                  </a:cubicBezTo>
                  <a:cubicBezTo>
                    <a:pt x="34038" y="152217"/>
                    <a:pt x="0" y="118142"/>
                    <a:pt x="0" y="76108"/>
                  </a:cubicBezTo>
                  <a:cubicBezTo>
                    <a:pt x="0" y="34075"/>
                    <a:pt x="34038" y="0"/>
                    <a:pt x="76026" y="0"/>
                  </a:cubicBezTo>
                  <a:cubicBezTo>
                    <a:pt x="118013" y="0"/>
                    <a:pt x="152051" y="34075"/>
                    <a:pt x="152051" y="76108"/>
                  </a:cubicBezTo>
                  <a:close/>
                </a:path>
              </a:pathLst>
            </a:custGeom>
            <a:grpFill/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Gráfico 22">
            <a:extLst>
              <a:ext uri="{FF2B5EF4-FFF2-40B4-BE49-F238E27FC236}">
                <a16:creationId xmlns:a16="http://schemas.microsoft.com/office/drawing/2014/main" id="{926343B6-1493-F440-A12B-12E2C70BF2C7}"/>
              </a:ext>
            </a:extLst>
          </p:cNvPr>
          <p:cNvSpPr/>
          <p:nvPr/>
        </p:nvSpPr>
        <p:spPr>
          <a:xfrm>
            <a:off x="-1" y="0"/>
            <a:ext cx="3640437" cy="2099471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8550" h="3730468">
                <a:moveTo>
                  <a:pt x="0" y="0"/>
                </a:moveTo>
                <a:lnTo>
                  <a:pt x="6468551" y="0"/>
                </a:lnTo>
                <a:cubicBezTo>
                  <a:pt x="6231461" y="989891"/>
                  <a:pt x="5558580" y="1550310"/>
                  <a:pt x="4449909" y="1681258"/>
                </a:cubicBezTo>
                <a:cubicBezTo>
                  <a:pt x="2786903" y="1877679"/>
                  <a:pt x="2530661" y="3206383"/>
                  <a:pt x="1689692" y="3555773"/>
                </a:cubicBezTo>
                <a:cubicBezTo>
                  <a:pt x="1129045" y="3788700"/>
                  <a:pt x="565815" y="3788700"/>
                  <a:pt x="0" y="35557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Gráfico 22">
            <a:extLst>
              <a:ext uri="{FF2B5EF4-FFF2-40B4-BE49-F238E27FC236}">
                <a16:creationId xmlns:a16="http://schemas.microsoft.com/office/drawing/2014/main" id="{D7E70380-688F-DD48-8896-8EFC02F4D02E}"/>
              </a:ext>
            </a:extLst>
          </p:cNvPr>
          <p:cNvSpPr/>
          <p:nvPr/>
        </p:nvSpPr>
        <p:spPr>
          <a:xfrm flipH="1">
            <a:off x="9432174" y="-8313"/>
            <a:ext cx="2759826" cy="1051339"/>
          </a:xfrm>
          <a:custGeom>
            <a:avLst/>
            <a:gdLst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0 w 6468550"/>
              <a:gd name="connsiteY0" fmla="*/ 0 h 3730468"/>
              <a:gd name="connsiteX1" fmla="*/ 6468551 w 6468550"/>
              <a:gd name="connsiteY1" fmla="*/ 0 h 3730468"/>
              <a:gd name="connsiteX2" fmla="*/ 4449909 w 6468550"/>
              <a:gd name="connsiteY2" fmla="*/ 1681258 h 3730468"/>
              <a:gd name="connsiteX3" fmla="*/ 1689692 w 6468550"/>
              <a:gd name="connsiteY3" fmla="*/ 3555773 h 3730468"/>
              <a:gd name="connsiteX4" fmla="*/ 0 w 6468550"/>
              <a:gd name="connsiteY4" fmla="*/ 3555773 h 3730468"/>
              <a:gd name="connsiteX5" fmla="*/ 0 w 6468550"/>
              <a:gd name="connsiteY5" fmla="*/ 0 h 3730468"/>
              <a:gd name="connsiteX0" fmla="*/ 17145 w 6485695"/>
              <a:gd name="connsiteY0" fmla="*/ 0 h 5937758"/>
              <a:gd name="connsiteX1" fmla="*/ 6485696 w 6485695"/>
              <a:gd name="connsiteY1" fmla="*/ 0 h 5937758"/>
              <a:gd name="connsiteX2" fmla="*/ 4467054 w 6485695"/>
              <a:gd name="connsiteY2" fmla="*/ 1681258 h 5937758"/>
              <a:gd name="connsiteX3" fmla="*/ 1706837 w 6485695"/>
              <a:gd name="connsiteY3" fmla="*/ 3555773 h 5937758"/>
              <a:gd name="connsiteX4" fmla="*/ 0 w 6485695"/>
              <a:gd name="connsiteY4" fmla="*/ 5921647 h 5937758"/>
              <a:gd name="connsiteX5" fmla="*/ 17145 w 6485695"/>
              <a:gd name="connsiteY5" fmla="*/ 0 h 5937758"/>
              <a:gd name="connsiteX0" fmla="*/ 17145 w 6613919"/>
              <a:gd name="connsiteY0" fmla="*/ 0 h 5937758"/>
              <a:gd name="connsiteX1" fmla="*/ 6485696 w 6613919"/>
              <a:gd name="connsiteY1" fmla="*/ 0 h 5937758"/>
              <a:gd name="connsiteX2" fmla="*/ 6550209 w 6613919"/>
              <a:gd name="connsiteY2" fmla="*/ 1764584 h 5937758"/>
              <a:gd name="connsiteX3" fmla="*/ 1706837 w 6613919"/>
              <a:gd name="connsiteY3" fmla="*/ 3555773 h 5937758"/>
              <a:gd name="connsiteX4" fmla="*/ 0 w 6613919"/>
              <a:gd name="connsiteY4" fmla="*/ 5921647 h 5937758"/>
              <a:gd name="connsiteX5" fmla="*/ 17145 w 6613919"/>
              <a:gd name="connsiteY5" fmla="*/ 0 h 5937758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5979420"/>
              <a:gd name="connsiteX1" fmla="*/ 9381283 w 9381283"/>
              <a:gd name="connsiteY1" fmla="*/ 0 h 5979420"/>
              <a:gd name="connsiteX2" fmla="*/ 6550209 w 9381283"/>
              <a:gd name="connsiteY2" fmla="*/ 1806246 h 5979420"/>
              <a:gd name="connsiteX3" fmla="*/ 1706837 w 9381283"/>
              <a:gd name="connsiteY3" fmla="*/ 3597435 h 5979420"/>
              <a:gd name="connsiteX4" fmla="*/ 0 w 9381283"/>
              <a:gd name="connsiteY4" fmla="*/ 5963309 h 5979420"/>
              <a:gd name="connsiteX5" fmla="*/ 17145 w 9381283"/>
              <a:gd name="connsiteY5" fmla="*/ 41662 h 5979420"/>
              <a:gd name="connsiteX0" fmla="*/ 17145 w 9381283"/>
              <a:gd name="connsiteY0" fmla="*/ 41662 h 3619341"/>
              <a:gd name="connsiteX1" fmla="*/ 9381283 w 9381283"/>
              <a:gd name="connsiteY1" fmla="*/ 0 h 3619341"/>
              <a:gd name="connsiteX2" fmla="*/ 6550209 w 9381283"/>
              <a:gd name="connsiteY2" fmla="*/ 1806246 h 3619341"/>
              <a:gd name="connsiteX3" fmla="*/ 1706837 w 9381283"/>
              <a:gd name="connsiteY3" fmla="*/ 3597435 h 3619341"/>
              <a:gd name="connsiteX4" fmla="*/ 0 w 9381283"/>
              <a:gd name="connsiteY4" fmla="*/ 1901153 h 3619341"/>
              <a:gd name="connsiteX5" fmla="*/ 17145 w 9381283"/>
              <a:gd name="connsiteY5" fmla="*/ 41662 h 3619341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3599574"/>
              <a:gd name="connsiteX1" fmla="*/ 9381283 w 9381283"/>
              <a:gd name="connsiteY1" fmla="*/ 0 h 3599574"/>
              <a:gd name="connsiteX2" fmla="*/ 6550209 w 9381283"/>
              <a:gd name="connsiteY2" fmla="*/ 1806246 h 3599574"/>
              <a:gd name="connsiteX3" fmla="*/ 1706837 w 9381283"/>
              <a:gd name="connsiteY3" fmla="*/ 3597435 h 3599574"/>
              <a:gd name="connsiteX4" fmla="*/ 0 w 9381283"/>
              <a:gd name="connsiteY4" fmla="*/ 1901153 h 3599574"/>
              <a:gd name="connsiteX5" fmla="*/ 17145 w 9381283"/>
              <a:gd name="connsiteY5" fmla="*/ 41662 h 3599574"/>
              <a:gd name="connsiteX0" fmla="*/ 17145 w 9381283"/>
              <a:gd name="connsiteY0" fmla="*/ 41662 h 2961308"/>
              <a:gd name="connsiteX1" fmla="*/ 9381283 w 9381283"/>
              <a:gd name="connsiteY1" fmla="*/ 0 h 2961308"/>
              <a:gd name="connsiteX2" fmla="*/ 6550209 w 9381283"/>
              <a:gd name="connsiteY2" fmla="*/ 1806246 h 2961308"/>
              <a:gd name="connsiteX3" fmla="*/ 2370251 w 9381283"/>
              <a:gd name="connsiteY3" fmla="*/ 2957713 h 2961308"/>
              <a:gd name="connsiteX4" fmla="*/ 0 w 9381283"/>
              <a:gd name="connsiteY4" fmla="*/ 1901153 h 2961308"/>
              <a:gd name="connsiteX5" fmla="*/ 17145 w 9381283"/>
              <a:gd name="connsiteY5" fmla="*/ 41662 h 2961308"/>
              <a:gd name="connsiteX0" fmla="*/ 17145 w 9381283"/>
              <a:gd name="connsiteY0" fmla="*/ 41662 h 2957714"/>
              <a:gd name="connsiteX1" fmla="*/ 9381283 w 9381283"/>
              <a:gd name="connsiteY1" fmla="*/ 0 h 2957714"/>
              <a:gd name="connsiteX2" fmla="*/ 6550209 w 9381283"/>
              <a:gd name="connsiteY2" fmla="*/ 1806246 h 2957714"/>
              <a:gd name="connsiteX3" fmla="*/ 2370251 w 9381283"/>
              <a:gd name="connsiteY3" fmla="*/ 2957713 h 2957714"/>
              <a:gd name="connsiteX4" fmla="*/ 0 w 9381283"/>
              <a:gd name="connsiteY4" fmla="*/ 1901153 h 2957714"/>
              <a:gd name="connsiteX5" fmla="*/ 17145 w 9381283"/>
              <a:gd name="connsiteY5" fmla="*/ 41662 h 2957714"/>
              <a:gd name="connsiteX0" fmla="*/ 17145 w 9381283"/>
              <a:gd name="connsiteY0" fmla="*/ 41662 h 3573743"/>
              <a:gd name="connsiteX1" fmla="*/ 9381283 w 9381283"/>
              <a:gd name="connsiteY1" fmla="*/ 0 h 3573743"/>
              <a:gd name="connsiteX2" fmla="*/ 6550209 w 9381283"/>
              <a:gd name="connsiteY2" fmla="*/ 1806246 h 3573743"/>
              <a:gd name="connsiteX3" fmla="*/ 2441330 w 9381283"/>
              <a:gd name="connsiteY3" fmla="*/ 3573743 h 3573743"/>
              <a:gd name="connsiteX4" fmla="*/ 0 w 9381283"/>
              <a:gd name="connsiteY4" fmla="*/ 1901153 h 3573743"/>
              <a:gd name="connsiteX5" fmla="*/ 17145 w 9381283"/>
              <a:gd name="connsiteY5" fmla="*/ 41662 h 3573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1283" h="3573743">
                <a:moveTo>
                  <a:pt x="17145" y="41662"/>
                </a:moveTo>
                <a:lnTo>
                  <a:pt x="9381283" y="0"/>
                </a:lnTo>
                <a:cubicBezTo>
                  <a:pt x="9144193" y="989891"/>
                  <a:pt x="7706868" y="1210622"/>
                  <a:pt x="6550209" y="1806246"/>
                </a:cubicBezTo>
                <a:cubicBezTo>
                  <a:pt x="5393550" y="2401870"/>
                  <a:pt x="4538049" y="3390208"/>
                  <a:pt x="2441330" y="3573743"/>
                </a:cubicBezTo>
                <a:cubicBezTo>
                  <a:pt x="222148" y="3309109"/>
                  <a:pt x="565815" y="2134080"/>
                  <a:pt x="0" y="1901153"/>
                </a:cubicBezTo>
                <a:lnTo>
                  <a:pt x="17145" y="41662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D7B2844-EB0D-3B4D-9260-A66BD5E9C00C}"/>
              </a:ext>
            </a:extLst>
          </p:cNvPr>
          <p:cNvSpPr/>
          <p:nvPr/>
        </p:nvSpPr>
        <p:spPr>
          <a:xfrm rot="21273134">
            <a:off x="8522393" y="1795351"/>
            <a:ext cx="3175000" cy="464103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6AEDDE6-FE8C-334C-996A-53D9A8EC5C27}"/>
              </a:ext>
            </a:extLst>
          </p:cNvPr>
          <p:cNvSpPr/>
          <p:nvPr/>
        </p:nvSpPr>
        <p:spPr>
          <a:xfrm rot="21273134">
            <a:off x="8634151" y="1584269"/>
            <a:ext cx="3175000" cy="46410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D7EA88-D54B-214E-ABD9-A7553BB4A32F}"/>
              </a:ext>
            </a:extLst>
          </p:cNvPr>
          <p:cNvSpPr/>
          <p:nvPr/>
        </p:nvSpPr>
        <p:spPr>
          <a:xfrm>
            <a:off x="8634152" y="1716790"/>
            <a:ext cx="3175000" cy="46410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68BA86-DFF3-C94F-A09D-D065F16AEDE4}"/>
              </a:ext>
            </a:extLst>
          </p:cNvPr>
          <p:cNvSpPr txBox="1"/>
          <p:nvPr/>
        </p:nvSpPr>
        <p:spPr>
          <a:xfrm>
            <a:off x="6925733" y="491688"/>
            <a:ext cx="1192551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accent5"/>
                </a:solidFill>
                <a:latin typeface="Century Gothic" panose="020B0502020202020204" pitchFamily="34" charset="0"/>
              </a:rPr>
              <a:t>07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CB601AC-C8A0-754C-8B93-8BE8B2FC75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14548"/>
              </p:ext>
            </p:extLst>
          </p:nvPr>
        </p:nvGraphicFramePr>
        <p:xfrm>
          <a:off x="729756" y="1718397"/>
          <a:ext cx="7388528" cy="465405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55504">
                  <a:extLst>
                    <a:ext uri="{9D8B030D-6E8A-4147-A177-3AD203B41FA5}">
                      <a16:colId xmlns:a16="http://schemas.microsoft.com/office/drawing/2014/main" val="1788795197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24269018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59666123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2831799939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538593722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3758464670"/>
                    </a:ext>
                  </a:extLst>
                </a:gridCol>
                <a:gridCol w="1055504">
                  <a:extLst>
                    <a:ext uri="{9D8B030D-6E8A-4147-A177-3AD203B41FA5}">
                      <a16:colId xmlns:a16="http://schemas.microsoft.com/office/drawing/2014/main" val="1244871086"/>
                    </a:ext>
                  </a:extLst>
                </a:gridCol>
              </a:tblGrid>
              <a:tr h="305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Sun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Mon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Tue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Wed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Thu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Fri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Century Gothic" panose="020B0502020202020204" pitchFamily="34" charset="0"/>
                        </a:rPr>
                        <a:t>Sat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67799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1000" b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1000" b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75002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32919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616587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10010"/>
                  </a:ext>
                </a:extLst>
              </a:tr>
              <a:tr h="839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s-ES" sz="1000" b="0" dirty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>
                          <a:solidFill>
                            <a:schemeClr val="tx2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ES" sz="1000" b="0">
                        <a:solidFill>
                          <a:schemeClr val="tx2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1000" b="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138694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77C65E5-4190-EA45-9AE9-C4DBF0550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753371"/>
              </p:ext>
            </p:extLst>
          </p:nvPr>
        </p:nvGraphicFramePr>
        <p:xfrm>
          <a:off x="8634152" y="1873913"/>
          <a:ext cx="3174999" cy="44839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4970">
                  <a:extLst>
                    <a:ext uri="{9D8B030D-6E8A-4147-A177-3AD203B41FA5}">
                      <a16:colId xmlns:a16="http://schemas.microsoft.com/office/drawing/2014/main" val="448635260"/>
                    </a:ext>
                  </a:extLst>
                </a:gridCol>
                <a:gridCol w="2220029">
                  <a:extLst>
                    <a:ext uri="{9D8B030D-6E8A-4147-A177-3AD203B41FA5}">
                      <a16:colId xmlns:a16="http://schemas.microsoft.com/office/drawing/2014/main" val="1249702662"/>
                    </a:ext>
                  </a:extLst>
                </a:gridCol>
              </a:tblGrid>
              <a:tr h="4426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5182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Jul 03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Independence Day Holiday</a:t>
                      </a:r>
                      <a:endParaRPr lang="es-ES" sz="11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624660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Jul 04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Independence Day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38870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178816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268134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130133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0786038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89165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692559"/>
                  </a:ext>
                </a:extLst>
              </a:tr>
              <a:tr h="4426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04632"/>
                  </a:ext>
                </a:extLst>
              </a:tr>
            </a:tbl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CAA76223-E12D-EB41-94F0-66CAD4843C8C}"/>
              </a:ext>
            </a:extLst>
          </p:cNvPr>
          <p:cNvSpPr/>
          <p:nvPr/>
        </p:nvSpPr>
        <p:spPr>
          <a:xfrm>
            <a:off x="8727273" y="1814407"/>
            <a:ext cx="3081878" cy="35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Important Dates</a:t>
            </a:r>
            <a:endParaRPr lang="es-ES" sz="1200" b="1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F98BFC1-E156-CC46-96B0-6D318CA4980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11628" y="1364330"/>
            <a:ext cx="250616" cy="735141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DE6A101B-4B34-B745-84FF-15D8FDA6DDF9}"/>
              </a:ext>
            </a:extLst>
          </p:cNvPr>
          <p:cNvSpPr txBox="1"/>
          <p:nvPr/>
        </p:nvSpPr>
        <p:spPr>
          <a:xfrm>
            <a:off x="9610964" y="177404"/>
            <a:ext cx="2411323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100" b="1" spc="30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2020 - CALENDAR </a:t>
            </a:r>
          </a:p>
        </p:txBody>
      </p:sp>
      <p:sp>
        <p:nvSpPr>
          <p:cNvPr id="44" name="Gráfico 42">
            <a:extLst>
              <a:ext uri="{FF2B5EF4-FFF2-40B4-BE49-F238E27FC236}">
                <a16:creationId xmlns:a16="http://schemas.microsoft.com/office/drawing/2014/main" id="{268B9EE5-C874-1C41-942A-FD708633FE0E}"/>
              </a:ext>
            </a:extLst>
          </p:cNvPr>
          <p:cNvSpPr/>
          <p:nvPr/>
        </p:nvSpPr>
        <p:spPr>
          <a:xfrm>
            <a:off x="5324340" y="1043026"/>
            <a:ext cx="1452302" cy="97411"/>
          </a:xfrm>
          <a:custGeom>
            <a:avLst/>
            <a:gdLst>
              <a:gd name="connsiteX0" fmla="*/ 4673557 w 4974116"/>
              <a:gd name="connsiteY0" fmla="*/ 0 h 333632"/>
              <a:gd name="connsiteX1" fmla="*/ 4397508 w 4974116"/>
              <a:gd name="connsiteY1" fmla="*/ 111211 h 333632"/>
              <a:gd name="connsiteX2" fmla="*/ 4074816 w 4974116"/>
              <a:gd name="connsiteY2" fmla="*/ 111211 h 333632"/>
              <a:gd name="connsiteX3" fmla="*/ 3522718 w 4974116"/>
              <a:gd name="connsiteY3" fmla="*/ 111211 h 333632"/>
              <a:gd name="connsiteX4" fmla="*/ 3200026 w 4974116"/>
              <a:gd name="connsiteY4" fmla="*/ 111211 h 333632"/>
              <a:gd name="connsiteX5" fmla="*/ 2923977 w 4974116"/>
              <a:gd name="connsiteY5" fmla="*/ 0 h 333632"/>
              <a:gd name="connsiteX6" fmla="*/ 2647928 w 4974116"/>
              <a:gd name="connsiteY6" fmla="*/ 111211 h 333632"/>
              <a:gd name="connsiteX7" fmla="*/ 2325237 w 4974116"/>
              <a:gd name="connsiteY7" fmla="*/ 111211 h 333632"/>
              <a:gd name="connsiteX8" fmla="*/ 1773139 w 4974116"/>
              <a:gd name="connsiteY8" fmla="*/ 111211 h 333632"/>
              <a:gd name="connsiteX9" fmla="*/ 1450447 w 4974116"/>
              <a:gd name="connsiteY9" fmla="*/ 111211 h 333632"/>
              <a:gd name="connsiteX10" fmla="*/ 898349 w 4974116"/>
              <a:gd name="connsiteY10" fmla="*/ 111211 h 333632"/>
              <a:gd name="connsiteX11" fmla="*/ 575657 w 4974116"/>
              <a:gd name="connsiteY11" fmla="*/ 111211 h 333632"/>
              <a:gd name="connsiteX12" fmla="*/ 299608 w 4974116"/>
              <a:gd name="connsiteY12" fmla="*/ 0 h 333632"/>
              <a:gd name="connsiteX13" fmla="*/ 23559 w 4974116"/>
              <a:gd name="connsiteY13" fmla="*/ 111211 h 333632"/>
              <a:gd name="connsiteX14" fmla="*/ 23559 w 4974116"/>
              <a:gd name="connsiteY14" fmla="*/ 222422 h 333632"/>
              <a:gd name="connsiteX15" fmla="*/ 137787 w 4974116"/>
              <a:gd name="connsiteY15" fmla="*/ 222422 h 333632"/>
              <a:gd name="connsiteX16" fmla="*/ 460478 w 4974116"/>
              <a:gd name="connsiteY16" fmla="*/ 222422 h 333632"/>
              <a:gd name="connsiteX17" fmla="*/ 1012576 w 4974116"/>
              <a:gd name="connsiteY17" fmla="*/ 222422 h 333632"/>
              <a:gd name="connsiteX18" fmla="*/ 1335268 w 4974116"/>
              <a:gd name="connsiteY18" fmla="*/ 222422 h 333632"/>
              <a:gd name="connsiteX19" fmla="*/ 1887366 w 4974116"/>
              <a:gd name="connsiteY19" fmla="*/ 222422 h 333632"/>
              <a:gd name="connsiteX20" fmla="*/ 2049187 w 4974116"/>
              <a:gd name="connsiteY20" fmla="*/ 157549 h 333632"/>
              <a:gd name="connsiteX21" fmla="*/ 2211009 w 4974116"/>
              <a:gd name="connsiteY21" fmla="*/ 222422 h 333632"/>
              <a:gd name="connsiteX22" fmla="*/ 2763107 w 4974116"/>
              <a:gd name="connsiteY22" fmla="*/ 222422 h 333632"/>
              <a:gd name="connsiteX23" fmla="*/ 2924929 w 4974116"/>
              <a:gd name="connsiteY23" fmla="*/ 157549 h 333632"/>
              <a:gd name="connsiteX24" fmla="*/ 3086751 w 4974116"/>
              <a:gd name="connsiteY24" fmla="*/ 222422 h 333632"/>
              <a:gd name="connsiteX25" fmla="*/ 3362800 w 4974116"/>
              <a:gd name="connsiteY25" fmla="*/ 333632 h 333632"/>
              <a:gd name="connsiteX26" fmla="*/ 3638849 w 4974116"/>
              <a:gd name="connsiteY26" fmla="*/ 222422 h 333632"/>
              <a:gd name="connsiteX27" fmla="*/ 3961540 w 4974116"/>
              <a:gd name="connsiteY27" fmla="*/ 222422 h 333632"/>
              <a:gd name="connsiteX28" fmla="*/ 4513638 w 4974116"/>
              <a:gd name="connsiteY28" fmla="*/ 222422 h 333632"/>
              <a:gd name="connsiteX29" fmla="*/ 4836330 w 4974116"/>
              <a:gd name="connsiteY29" fmla="*/ 222422 h 333632"/>
              <a:gd name="connsiteX30" fmla="*/ 4950557 w 4974116"/>
              <a:gd name="connsiteY30" fmla="*/ 222422 h 333632"/>
              <a:gd name="connsiteX31" fmla="*/ 4950557 w 4974116"/>
              <a:gd name="connsiteY31" fmla="*/ 111211 h 333632"/>
              <a:gd name="connsiteX32" fmla="*/ 4673557 w 4974116"/>
              <a:gd name="connsiteY32" fmla="*/ 0 h 33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974116" h="333632">
                <a:moveTo>
                  <a:pt x="4673557" y="0"/>
                </a:moveTo>
                <a:cubicBezTo>
                  <a:pt x="4568848" y="0"/>
                  <a:pt x="4471755" y="39851"/>
                  <a:pt x="4397508" y="111211"/>
                </a:cubicBezTo>
                <a:cubicBezTo>
                  <a:pt x="4308030" y="198326"/>
                  <a:pt x="4163342" y="198326"/>
                  <a:pt x="4074816" y="111211"/>
                </a:cubicBezTo>
                <a:cubicBezTo>
                  <a:pt x="3922513" y="-37070"/>
                  <a:pt x="3675021" y="-37070"/>
                  <a:pt x="3522718" y="111211"/>
                </a:cubicBezTo>
                <a:cubicBezTo>
                  <a:pt x="3433240" y="198326"/>
                  <a:pt x="3288552" y="198326"/>
                  <a:pt x="3200026" y="111211"/>
                </a:cubicBezTo>
                <a:cubicBezTo>
                  <a:pt x="3126730" y="39851"/>
                  <a:pt x="3028685" y="0"/>
                  <a:pt x="2923977" y="0"/>
                </a:cubicBezTo>
                <a:cubicBezTo>
                  <a:pt x="2819269" y="0"/>
                  <a:pt x="2722176" y="39851"/>
                  <a:pt x="2647928" y="111211"/>
                </a:cubicBezTo>
                <a:cubicBezTo>
                  <a:pt x="2558450" y="198326"/>
                  <a:pt x="2413763" y="198326"/>
                  <a:pt x="2325237" y="111211"/>
                </a:cubicBezTo>
                <a:cubicBezTo>
                  <a:pt x="2172934" y="-37070"/>
                  <a:pt x="1925441" y="-37070"/>
                  <a:pt x="1773139" y="111211"/>
                </a:cubicBezTo>
                <a:cubicBezTo>
                  <a:pt x="1683661" y="198326"/>
                  <a:pt x="1538973" y="198326"/>
                  <a:pt x="1450447" y="111211"/>
                </a:cubicBezTo>
                <a:cubicBezTo>
                  <a:pt x="1298144" y="-37070"/>
                  <a:pt x="1050652" y="-37070"/>
                  <a:pt x="898349" y="111211"/>
                </a:cubicBezTo>
                <a:cubicBezTo>
                  <a:pt x="808871" y="198326"/>
                  <a:pt x="664183" y="198326"/>
                  <a:pt x="575657" y="111211"/>
                </a:cubicBezTo>
                <a:cubicBezTo>
                  <a:pt x="502362" y="39851"/>
                  <a:pt x="404317" y="0"/>
                  <a:pt x="299608" y="0"/>
                </a:cubicBezTo>
                <a:cubicBezTo>
                  <a:pt x="194900" y="0"/>
                  <a:pt x="97807" y="39851"/>
                  <a:pt x="23559" y="111211"/>
                </a:cubicBezTo>
                <a:cubicBezTo>
                  <a:pt x="-7853" y="141794"/>
                  <a:pt x="-7853" y="191839"/>
                  <a:pt x="23559" y="222422"/>
                </a:cubicBezTo>
                <a:cubicBezTo>
                  <a:pt x="54972" y="253005"/>
                  <a:pt x="106374" y="253005"/>
                  <a:pt x="137787" y="222422"/>
                </a:cubicBezTo>
                <a:cubicBezTo>
                  <a:pt x="227264" y="135306"/>
                  <a:pt x="371952" y="135306"/>
                  <a:pt x="460478" y="222422"/>
                </a:cubicBezTo>
                <a:cubicBezTo>
                  <a:pt x="612781" y="370703"/>
                  <a:pt x="860273" y="370703"/>
                  <a:pt x="1012576" y="222422"/>
                </a:cubicBezTo>
                <a:cubicBezTo>
                  <a:pt x="1102054" y="135306"/>
                  <a:pt x="1246742" y="135306"/>
                  <a:pt x="1335268" y="222422"/>
                </a:cubicBezTo>
                <a:cubicBezTo>
                  <a:pt x="1487571" y="370703"/>
                  <a:pt x="1735063" y="370703"/>
                  <a:pt x="1887366" y="222422"/>
                </a:cubicBezTo>
                <a:cubicBezTo>
                  <a:pt x="1930201" y="180718"/>
                  <a:pt x="1988266" y="157549"/>
                  <a:pt x="2049187" y="157549"/>
                </a:cubicBezTo>
                <a:cubicBezTo>
                  <a:pt x="2110109" y="157549"/>
                  <a:pt x="2167222" y="180718"/>
                  <a:pt x="2211009" y="222422"/>
                </a:cubicBezTo>
                <a:cubicBezTo>
                  <a:pt x="2363312" y="370703"/>
                  <a:pt x="2610804" y="370703"/>
                  <a:pt x="2763107" y="222422"/>
                </a:cubicBezTo>
                <a:cubicBezTo>
                  <a:pt x="2805942" y="180718"/>
                  <a:pt x="2864008" y="157549"/>
                  <a:pt x="2924929" y="157549"/>
                </a:cubicBezTo>
                <a:cubicBezTo>
                  <a:pt x="2985850" y="157549"/>
                  <a:pt x="3042964" y="180718"/>
                  <a:pt x="3086751" y="222422"/>
                </a:cubicBezTo>
                <a:cubicBezTo>
                  <a:pt x="3160047" y="293782"/>
                  <a:pt x="3258092" y="333632"/>
                  <a:pt x="3362800" y="333632"/>
                </a:cubicBezTo>
                <a:cubicBezTo>
                  <a:pt x="3467508" y="333632"/>
                  <a:pt x="3564601" y="293782"/>
                  <a:pt x="3638849" y="222422"/>
                </a:cubicBezTo>
                <a:cubicBezTo>
                  <a:pt x="3728327" y="135306"/>
                  <a:pt x="3873014" y="135306"/>
                  <a:pt x="3961540" y="222422"/>
                </a:cubicBezTo>
                <a:cubicBezTo>
                  <a:pt x="4113843" y="370703"/>
                  <a:pt x="4361336" y="370703"/>
                  <a:pt x="4513638" y="222422"/>
                </a:cubicBezTo>
                <a:cubicBezTo>
                  <a:pt x="4603117" y="135306"/>
                  <a:pt x="4747804" y="135306"/>
                  <a:pt x="4836330" y="222422"/>
                </a:cubicBezTo>
                <a:cubicBezTo>
                  <a:pt x="4867743" y="253005"/>
                  <a:pt x="4919145" y="253005"/>
                  <a:pt x="4950557" y="222422"/>
                </a:cubicBezTo>
                <a:cubicBezTo>
                  <a:pt x="4981970" y="191839"/>
                  <a:pt x="4981970" y="141794"/>
                  <a:pt x="4950557" y="111211"/>
                </a:cubicBezTo>
                <a:cubicBezTo>
                  <a:pt x="4876310" y="39851"/>
                  <a:pt x="4778265" y="0"/>
                  <a:pt x="4673557" y="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950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9" name="Elipse 198">
            <a:extLst>
              <a:ext uri="{FF2B5EF4-FFF2-40B4-BE49-F238E27FC236}">
                <a16:creationId xmlns:a16="http://schemas.microsoft.com/office/drawing/2014/main" id="{FE1E695F-E6C7-9F4F-8FD7-E19079FFDFD3}"/>
              </a:ext>
            </a:extLst>
          </p:cNvPr>
          <p:cNvSpPr/>
          <p:nvPr/>
        </p:nvSpPr>
        <p:spPr>
          <a:xfrm>
            <a:off x="7300646" y="2304535"/>
            <a:ext cx="601362" cy="601362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7558A7EB-FB49-574A-88C6-7536A6BDE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2793" y="496281"/>
            <a:ext cx="1623121" cy="1202312"/>
          </a:xfrm>
          <a:prstGeom prst="rect">
            <a:avLst/>
          </a:prstGeom>
        </p:spPr>
      </p:pic>
      <p:sp>
        <p:nvSpPr>
          <p:cNvPr id="198" name="Elipse 197">
            <a:extLst>
              <a:ext uri="{FF2B5EF4-FFF2-40B4-BE49-F238E27FC236}">
                <a16:creationId xmlns:a16="http://schemas.microsoft.com/office/drawing/2014/main" id="{6A9BF216-8E32-294B-BF75-CCBC410461B6}"/>
              </a:ext>
            </a:extLst>
          </p:cNvPr>
          <p:cNvSpPr/>
          <p:nvPr/>
        </p:nvSpPr>
        <p:spPr>
          <a:xfrm>
            <a:off x="6244139" y="2304535"/>
            <a:ext cx="601362" cy="601362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664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B9AB"/>
      </a:accent1>
      <a:accent2>
        <a:srgbClr val="2C8A99"/>
      </a:accent2>
      <a:accent3>
        <a:srgbClr val="FCBE02"/>
      </a:accent3>
      <a:accent4>
        <a:srgbClr val="FF9E02"/>
      </a:accent4>
      <a:accent5>
        <a:srgbClr val="FF4B3A"/>
      </a:accent5>
      <a:accent6>
        <a:srgbClr val="20B97A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1427</Words>
  <Application>Microsoft Macintosh PowerPoint</Application>
  <PresentationFormat>Panorámica</PresentationFormat>
  <Paragraphs>1141</Paragraphs>
  <Slides>18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Century Gothic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Yolanda Tamayo</dc:creator>
  <cp:lastModifiedBy>Yolanda Tamayo</cp:lastModifiedBy>
  <cp:revision>101</cp:revision>
  <dcterms:created xsi:type="dcterms:W3CDTF">2020-05-10T08:43:13Z</dcterms:created>
  <dcterms:modified xsi:type="dcterms:W3CDTF">2020-05-11T17:33:32Z</dcterms:modified>
</cp:coreProperties>
</file>