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1265" r:id="rId3"/>
    <p:sldId id="263" r:id="rId4"/>
    <p:sldId id="266" r:id="rId5"/>
    <p:sldId id="262" r:id="rId6"/>
    <p:sldId id="264" r:id="rId7"/>
    <p:sldId id="278" r:id="rId8"/>
    <p:sldId id="265" r:id="rId9"/>
    <p:sldId id="258" r:id="rId10"/>
    <p:sldId id="268" r:id="rId11"/>
    <p:sldId id="259" r:id="rId12"/>
    <p:sldId id="257" r:id="rId13"/>
    <p:sldId id="272" r:id="rId14"/>
    <p:sldId id="270" r:id="rId15"/>
    <p:sldId id="279" r:id="rId16"/>
    <p:sldId id="271" r:id="rId17"/>
    <p:sldId id="269" r:id="rId18"/>
    <p:sldId id="267" r:id="rId19"/>
    <p:sldId id="1266" r:id="rId20"/>
    <p:sldId id="1267" r:id="rId21"/>
    <p:sldId id="280" r:id="rId22"/>
    <p:sldId id="273" r:id="rId23"/>
    <p:sldId id="1249" r:id="rId24"/>
    <p:sldId id="1248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Ubuntu" panose="020B0504030602030204" pitchFamily="34" charset="0"/>
      <p:regular r:id="rId31"/>
      <p:bold r:id="rId32"/>
      <p:italic r:id="rId33"/>
      <p:boldItalic r:id="rId34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102"/>
    <a:srgbClr val="07090A"/>
    <a:srgbClr val="262934"/>
    <a:srgbClr val="27292A"/>
    <a:srgbClr val="141829"/>
    <a:srgbClr val="C62B3F"/>
    <a:srgbClr val="C73047"/>
    <a:srgbClr val="963047"/>
    <a:srgbClr val="4745CE"/>
    <a:srgbClr val="8DE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98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103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F8416-E881-4A46-B271-99CB8DD608F8}" type="datetimeFigureOut">
              <a:rPr lang="es-ES" smtClean="0"/>
              <a:t>28/4/20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5A317-FE4C-9F4F-AAC4-EA611307B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26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5A317-FE4C-9F4F-AAC4-EA611307B85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9499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E08A8F-6657-134A-A266-3D60CD1F3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6C201A-278F-6043-9E7F-566F5FC23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4D7C84-DDFE-1345-A3E2-C7DD0898A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4A506-188D-6C4C-A317-F4D2B19F455B}" type="datetimeFigureOut">
              <a:rPr lang="es-ES" smtClean="0"/>
              <a:t>28/4/20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E314BD-8C72-474E-82E3-C45E8634C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E275B7-C3DD-2C49-9F11-8FDF1DF7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2839-42DC-AB42-AE06-89EBFD5D03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16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13738-0CA4-6946-92A4-12C057FA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87FC41-2C3D-1441-8FBB-8527243B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45AB02-8F87-0F4F-AEF8-425D369C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4A506-188D-6C4C-A317-F4D2B19F455B}" type="datetimeFigureOut">
              <a:rPr lang="es-ES" smtClean="0"/>
              <a:t>28/4/20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1DDA45-C2DD-7F48-B37A-F595E28E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D4ABA9-B244-4B41-ABA1-5E7AED1E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2839-42DC-AB42-AE06-89EBFD5D03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211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35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FD9EA15-C5DB-7A46-9695-EAF61FB078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6638" y="2468138"/>
            <a:ext cx="1395310" cy="1379962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es-ES"/>
          </a:p>
        </p:txBody>
      </p:sp>
      <p:sp>
        <p:nvSpPr>
          <p:cNvPr id="12" name="Marcador de posición de imagen 10">
            <a:extLst>
              <a:ext uri="{FF2B5EF4-FFF2-40B4-BE49-F238E27FC236}">
                <a16:creationId xmlns:a16="http://schemas.microsoft.com/office/drawing/2014/main" id="{D752D99D-DE2C-8C44-8E87-99942FB203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6638" y="4530650"/>
            <a:ext cx="1395310" cy="1379962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es-ES"/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E8E5C14E-73ED-084E-AA0F-8DD94BE0AB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45617" y="2468138"/>
            <a:ext cx="1395310" cy="1379962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es-ES"/>
          </a:p>
        </p:txBody>
      </p:sp>
      <p:sp>
        <p:nvSpPr>
          <p:cNvPr id="14" name="Marcador de posición de imagen 10">
            <a:extLst>
              <a:ext uri="{FF2B5EF4-FFF2-40B4-BE49-F238E27FC236}">
                <a16:creationId xmlns:a16="http://schemas.microsoft.com/office/drawing/2014/main" id="{1A01EE0B-FC59-1643-AB78-B768A19CD9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5617" y="4530650"/>
            <a:ext cx="1395310" cy="1379962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38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91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78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3220D77-71F6-DD45-B519-0704381AD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2D8AB8-B360-6943-9AC4-9DB8C9124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2777DF-6370-FE4B-9D3B-529B3C93CD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4A506-188D-6C4C-A317-F4D2B19F455B}" type="datetimeFigureOut">
              <a:rPr lang="es-ES" smtClean="0"/>
              <a:t>28/4/20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9F5DC5-0951-E649-BF7E-52B188C00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2171C4-F1B8-A34F-A462-F945FF020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12839-42DC-AB42-AE06-89EBFD5D03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874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sv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9" Type="http://schemas.openxmlformats.org/officeDocument/2006/relationships/image" Target="../media/image22.svg"/><Relationship Id="rId21" Type="http://schemas.openxmlformats.org/officeDocument/2006/relationships/image" Target="../media/image49.svg"/><Relationship Id="rId34" Type="http://schemas.openxmlformats.org/officeDocument/2006/relationships/image" Target="../media/image60.png"/><Relationship Id="rId42" Type="http://schemas.openxmlformats.org/officeDocument/2006/relationships/image" Target="../media/image66.pn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6" Type="http://schemas.openxmlformats.org/officeDocument/2006/relationships/image" Target="../media/image6.png"/><Relationship Id="rId29" Type="http://schemas.openxmlformats.org/officeDocument/2006/relationships/image" Target="../media/image5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3.svg"/><Relationship Id="rId24" Type="http://schemas.openxmlformats.org/officeDocument/2006/relationships/image" Target="../media/image52.png"/><Relationship Id="rId32" Type="http://schemas.openxmlformats.org/officeDocument/2006/relationships/image" Target="../media/image33.png"/><Relationship Id="rId37" Type="http://schemas.openxmlformats.org/officeDocument/2006/relationships/image" Target="../media/image63.svg"/><Relationship Id="rId40" Type="http://schemas.openxmlformats.org/officeDocument/2006/relationships/image" Target="../media/image64.png"/><Relationship Id="rId45" Type="http://schemas.openxmlformats.org/officeDocument/2006/relationships/image" Target="../media/image69.svg"/><Relationship Id="rId5" Type="http://schemas.openxmlformats.org/officeDocument/2006/relationships/image" Target="../media/image39.svg"/><Relationship Id="rId15" Type="http://schemas.openxmlformats.org/officeDocument/2006/relationships/image" Target="../media/image45.svg"/><Relationship Id="rId23" Type="http://schemas.openxmlformats.org/officeDocument/2006/relationships/image" Target="../media/image51.svg"/><Relationship Id="rId28" Type="http://schemas.openxmlformats.org/officeDocument/2006/relationships/image" Target="../media/image56.png"/><Relationship Id="rId36" Type="http://schemas.openxmlformats.org/officeDocument/2006/relationships/image" Target="../media/image62.png"/><Relationship Id="rId10" Type="http://schemas.openxmlformats.org/officeDocument/2006/relationships/image" Target="../media/image42.png"/><Relationship Id="rId19" Type="http://schemas.openxmlformats.org/officeDocument/2006/relationships/image" Target="../media/image47.svg"/><Relationship Id="rId31" Type="http://schemas.openxmlformats.org/officeDocument/2006/relationships/image" Target="../media/image59.svg"/><Relationship Id="rId44" Type="http://schemas.openxmlformats.org/officeDocument/2006/relationships/image" Target="../media/image68.png"/><Relationship Id="rId4" Type="http://schemas.openxmlformats.org/officeDocument/2006/relationships/image" Target="../media/image38.png"/><Relationship Id="rId9" Type="http://schemas.openxmlformats.org/officeDocument/2006/relationships/image" Target="../media/image9.svg"/><Relationship Id="rId14" Type="http://schemas.openxmlformats.org/officeDocument/2006/relationships/image" Target="../media/image44.png"/><Relationship Id="rId22" Type="http://schemas.openxmlformats.org/officeDocument/2006/relationships/image" Target="../media/image50.png"/><Relationship Id="rId27" Type="http://schemas.openxmlformats.org/officeDocument/2006/relationships/image" Target="../media/image55.svg"/><Relationship Id="rId30" Type="http://schemas.openxmlformats.org/officeDocument/2006/relationships/image" Target="../media/image58.png"/><Relationship Id="rId35" Type="http://schemas.openxmlformats.org/officeDocument/2006/relationships/image" Target="../media/image61.svg"/><Relationship Id="rId43" Type="http://schemas.openxmlformats.org/officeDocument/2006/relationships/image" Target="../media/image67.svg"/><Relationship Id="rId8" Type="http://schemas.openxmlformats.org/officeDocument/2006/relationships/image" Target="../media/image8.png"/><Relationship Id="rId3" Type="http://schemas.openxmlformats.org/officeDocument/2006/relationships/image" Target="../media/image37.svg"/><Relationship Id="rId12" Type="http://schemas.openxmlformats.org/officeDocument/2006/relationships/image" Target="../media/image31.png"/><Relationship Id="rId17" Type="http://schemas.openxmlformats.org/officeDocument/2006/relationships/image" Target="../media/image7.svg"/><Relationship Id="rId25" Type="http://schemas.openxmlformats.org/officeDocument/2006/relationships/image" Target="../media/image53.svg"/><Relationship Id="rId33" Type="http://schemas.openxmlformats.org/officeDocument/2006/relationships/image" Target="../media/image34.svg"/><Relationship Id="rId38" Type="http://schemas.openxmlformats.org/officeDocument/2006/relationships/image" Target="../media/image21.png"/><Relationship Id="rId20" Type="http://schemas.openxmlformats.org/officeDocument/2006/relationships/image" Target="../media/image48.png"/><Relationship Id="rId41" Type="http://schemas.openxmlformats.org/officeDocument/2006/relationships/image" Target="../media/image65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png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E47DCD5-6FAD-844A-B5FE-2F6E1FCFC8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096CA9E-DE0F-B146-A305-C9333700B221}"/>
              </a:ext>
            </a:extLst>
          </p:cNvPr>
          <p:cNvSpPr/>
          <p:nvPr/>
        </p:nvSpPr>
        <p:spPr>
          <a:xfrm rot="16200000">
            <a:off x="5392838" y="58833"/>
            <a:ext cx="6857999" cy="674032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524D3B-C584-F641-BFF9-2A3227215256}"/>
              </a:ext>
            </a:extLst>
          </p:cNvPr>
          <p:cNvSpPr txBox="1"/>
          <p:nvPr/>
        </p:nvSpPr>
        <p:spPr>
          <a:xfrm>
            <a:off x="6890748" y="2135006"/>
            <a:ext cx="54338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600" b="1" dirty="0">
                <a:solidFill>
                  <a:schemeClr val="bg1"/>
                </a:solidFill>
                <a:latin typeface="Ubuntu" panose="020B0504030602030204" pitchFamily="34" charset="0"/>
              </a:rPr>
              <a:t>COVID-19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6E43D78-5071-9E4A-9D0A-7239DC18CC20}"/>
              </a:ext>
            </a:extLst>
          </p:cNvPr>
          <p:cNvSpPr txBox="1"/>
          <p:nvPr/>
        </p:nvSpPr>
        <p:spPr>
          <a:xfrm>
            <a:off x="7003588" y="3580639"/>
            <a:ext cx="3845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Ubuntu" panose="020B0504030602030204" pitchFamily="34" charset="0"/>
              </a:rPr>
              <a:t>Coronavirus free </a:t>
            </a:r>
            <a:r>
              <a:rPr lang="es-ES" sz="2400" dirty="0" err="1">
                <a:solidFill>
                  <a:schemeClr val="bg1"/>
                </a:solidFill>
                <a:latin typeface="Ubuntu" panose="020B0504030602030204" pitchFamily="34" charset="0"/>
              </a:rPr>
              <a:t>presentation</a:t>
            </a:r>
            <a:r>
              <a:rPr lang="es-ES" sz="2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Ubuntu" panose="020B0504030602030204" pitchFamily="34" charset="0"/>
              </a:rPr>
              <a:t>template</a:t>
            </a:r>
            <a:endParaRPr lang="es-ES" sz="24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D3F9A5C-2968-8249-8AA1-2FC5E6A68526}"/>
              </a:ext>
            </a:extLst>
          </p:cNvPr>
          <p:cNvSpPr/>
          <p:nvPr/>
        </p:nvSpPr>
        <p:spPr>
          <a:xfrm>
            <a:off x="7107231" y="4715524"/>
            <a:ext cx="685692" cy="810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25299E2-02A5-CE43-AEDF-556F09FD5FAB}"/>
              </a:ext>
            </a:extLst>
          </p:cNvPr>
          <p:cNvSpPr txBox="1"/>
          <p:nvPr/>
        </p:nvSpPr>
        <p:spPr>
          <a:xfrm>
            <a:off x="6890748" y="1673339"/>
            <a:ext cx="5433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spc="300" dirty="0">
                <a:solidFill>
                  <a:schemeClr val="bg1"/>
                </a:solidFill>
                <a:latin typeface="Ubuntu" panose="020B0504030602030204" pitchFamily="34" charset="0"/>
              </a:rPr>
              <a:t>CORONAVIRUS / COVID-19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B5266D7-C7B7-8447-A347-09C0B2149F55}"/>
              </a:ext>
            </a:extLst>
          </p:cNvPr>
          <p:cNvCxnSpPr>
            <a:cxnSpLocks/>
          </p:cNvCxnSpPr>
          <p:nvPr/>
        </p:nvCxnSpPr>
        <p:spPr>
          <a:xfrm flipV="1">
            <a:off x="6675658" y="1"/>
            <a:ext cx="0" cy="2811438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40B00EA-E186-0549-8F89-6B69F3AE386B}"/>
              </a:ext>
            </a:extLst>
          </p:cNvPr>
          <p:cNvCxnSpPr>
            <a:cxnSpLocks/>
          </p:cNvCxnSpPr>
          <p:nvPr/>
        </p:nvCxnSpPr>
        <p:spPr>
          <a:xfrm flipV="1">
            <a:off x="7071443" y="1"/>
            <a:ext cx="0" cy="72333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E3E89F3-CABC-154F-B98D-BD6F33C47C21}"/>
              </a:ext>
            </a:extLst>
          </p:cNvPr>
          <p:cNvCxnSpPr>
            <a:cxnSpLocks/>
          </p:cNvCxnSpPr>
          <p:nvPr/>
        </p:nvCxnSpPr>
        <p:spPr>
          <a:xfrm>
            <a:off x="11165771" y="3848669"/>
            <a:ext cx="0" cy="3009327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92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D780F60-92AF-AC4F-9E70-6FAB61CF8CEA}"/>
              </a:ext>
            </a:extLst>
          </p:cNvPr>
          <p:cNvSpPr/>
          <p:nvPr/>
        </p:nvSpPr>
        <p:spPr>
          <a:xfrm>
            <a:off x="7118583" y="1637146"/>
            <a:ext cx="4184207" cy="41842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6B35280-1C72-0548-8993-1F039836CBE2}"/>
              </a:ext>
            </a:extLst>
          </p:cNvPr>
          <p:cNvSpPr txBox="1"/>
          <p:nvPr/>
        </p:nvSpPr>
        <p:spPr>
          <a:xfrm>
            <a:off x="788126" y="1161930"/>
            <a:ext cx="237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b="1" dirty="0">
                <a:solidFill>
                  <a:schemeClr val="accent3"/>
                </a:solidFill>
                <a:latin typeface="Ubuntu" panose="020B0504030602030204" pitchFamily="34" charset="0"/>
              </a:rPr>
              <a:t>02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5CEE79D-F5E6-9F4F-815E-B904486378A9}"/>
              </a:ext>
            </a:extLst>
          </p:cNvPr>
          <p:cNvSpPr txBox="1"/>
          <p:nvPr/>
        </p:nvSpPr>
        <p:spPr>
          <a:xfrm>
            <a:off x="1284902" y="2842674"/>
            <a:ext cx="52114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200" b="1" dirty="0" err="1">
                <a:latin typeface="Ubuntu" panose="020B0504030602030204" pitchFamily="34" charset="0"/>
              </a:rPr>
              <a:t>Recommendations</a:t>
            </a:r>
            <a:endParaRPr lang="es-ES" sz="4200" b="1" dirty="0">
              <a:latin typeface="Ubuntu" panose="020B0504030602030204" pitchFamily="34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32210FF-A78E-2C42-9262-9DCB62606474}"/>
              </a:ext>
            </a:extLst>
          </p:cNvPr>
          <p:cNvCxnSpPr>
            <a:cxnSpLocks/>
          </p:cNvCxnSpPr>
          <p:nvPr/>
        </p:nvCxnSpPr>
        <p:spPr>
          <a:xfrm flipH="1">
            <a:off x="1424523" y="2731590"/>
            <a:ext cx="1320277" cy="1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656892E-1D94-4C41-B744-03AA695DA746}"/>
              </a:ext>
            </a:extLst>
          </p:cNvPr>
          <p:cNvCxnSpPr>
            <a:cxnSpLocks/>
          </p:cNvCxnSpPr>
          <p:nvPr/>
        </p:nvCxnSpPr>
        <p:spPr>
          <a:xfrm flipH="1">
            <a:off x="1424524" y="3828871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E08EF59-CF13-A641-B0F7-AD398E688346}"/>
              </a:ext>
            </a:extLst>
          </p:cNvPr>
          <p:cNvSpPr txBox="1"/>
          <p:nvPr/>
        </p:nvSpPr>
        <p:spPr>
          <a:xfrm>
            <a:off x="1424522" y="4176215"/>
            <a:ext cx="4280241" cy="78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Ubuntu" panose="020B0504030602030204" pitchFamily="34" charset="0"/>
              </a:rPr>
              <a:t>Here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you</a:t>
            </a:r>
            <a:r>
              <a:rPr lang="es-ES" sz="1600" dirty="0">
                <a:latin typeface="Ubuntu" panose="020B0504030602030204" pitchFamily="34" charset="0"/>
              </a:rPr>
              <a:t> can </a:t>
            </a:r>
            <a:r>
              <a:rPr lang="es-ES" sz="1600" dirty="0" err="1">
                <a:latin typeface="Ubuntu" panose="020B0504030602030204" pitchFamily="34" charset="0"/>
              </a:rPr>
              <a:t>write</a:t>
            </a:r>
            <a:r>
              <a:rPr lang="es-ES" sz="1600" dirty="0">
                <a:latin typeface="Ubuntu" panose="020B0504030602030204" pitchFamily="34" charset="0"/>
              </a:rPr>
              <a:t> a </a:t>
            </a:r>
            <a:r>
              <a:rPr lang="es-ES" sz="1600" dirty="0" err="1">
                <a:latin typeface="Ubuntu" panose="020B0504030602030204" pitchFamily="34" charset="0"/>
              </a:rPr>
              <a:t>small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introduction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about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the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recommendations</a:t>
            </a:r>
            <a:r>
              <a:rPr lang="es-ES" sz="1600" dirty="0">
                <a:latin typeface="Ubuntu" panose="020B0504030602030204" pitchFamily="34" charset="0"/>
              </a:rPr>
              <a:t> to </a:t>
            </a:r>
            <a:r>
              <a:rPr lang="es-ES" sz="1600" dirty="0" err="1">
                <a:latin typeface="Ubuntu" panose="020B0504030602030204" pitchFamily="34" charset="0"/>
              </a:rPr>
              <a:t>follow</a:t>
            </a:r>
            <a:endParaRPr lang="es-ES" sz="1600" dirty="0">
              <a:latin typeface="Ubuntu" panose="020B0504030602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370615E-EF10-3948-81EB-38471B95E4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337086" y="788940"/>
            <a:ext cx="5854914" cy="46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4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A4CC288-A679-E34E-B3F6-FD38942F9D3E}"/>
              </a:ext>
            </a:extLst>
          </p:cNvPr>
          <p:cNvSpPr/>
          <p:nvPr/>
        </p:nvSpPr>
        <p:spPr>
          <a:xfrm>
            <a:off x="-28678" y="-138896"/>
            <a:ext cx="6527800" cy="7083706"/>
          </a:xfrm>
          <a:prstGeom prst="rect">
            <a:avLst/>
          </a:prstGeom>
          <a:solidFill>
            <a:srgbClr val="262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06486E4-0615-AC4E-8247-A4183555AAF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7525" y="1736203"/>
            <a:ext cx="3183038" cy="3379807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8176FFF-8DAC-D244-A93E-AC70EC7E1EF0}"/>
              </a:ext>
            </a:extLst>
          </p:cNvPr>
          <p:cNvSpPr txBox="1"/>
          <p:nvPr/>
        </p:nvSpPr>
        <p:spPr>
          <a:xfrm>
            <a:off x="7307485" y="3676858"/>
            <a:ext cx="4211225" cy="17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Stay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aware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of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latest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information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on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COVID-19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outbreak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available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on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WHO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website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through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your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national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and local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public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health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authority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tx2">
                  <a:lumMod val="75000"/>
                </a:schemeClr>
              </a:solidFill>
              <a:latin typeface="Ubuntu" panose="020B050403060203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Most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who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become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infected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experience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mild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illness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recover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but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it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can be more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severe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for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others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9F8CDA-8C3E-D84D-BBD3-D94471389B4C}"/>
              </a:ext>
            </a:extLst>
          </p:cNvPr>
          <p:cNvSpPr txBox="1"/>
          <p:nvPr/>
        </p:nvSpPr>
        <p:spPr>
          <a:xfrm>
            <a:off x="7307485" y="1366897"/>
            <a:ext cx="44614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How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we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protect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others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and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ourselves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if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we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don't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know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who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is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infected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694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C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1C978ADA-4A25-3D4D-B22D-37A30A63299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9642F78-88B0-E443-9BCF-5E1CB9DA39BA}"/>
              </a:ext>
            </a:extLst>
          </p:cNvPr>
          <p:cNvSpPr/>
          <p:nvPr/>
        </p:nvSpPr>
        <p:spPr>
          <a:xfrm rot="5400000">
            <a:off x="705013" y="-708299"/>
            <a:ext cx="6857999" cy="826802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98000">
                <a:schemeClr val="bg1">
                  <a:alpha val="51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3FB8589-5B3D-CD44-BFE4-3154D12BD3D0}"/>
              </a:ext>
            </a:extLst>
          </p:cNvPr>
          <p:cNvSpPr txBox="1"/>
          <p:nvPr/>
        </p:nvSpPr>
        <p:spPr>
          <a:xfrm>
            <a:off x="797501" y="486488"/>
            <a:ext cx="108303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5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Keep</a:t>
            </a:r>
            <a:r>
              <a:rPr lang="es-ES" sz="45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45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Calm</a:t>
            </a:r>
            <a:endParaRPr lang="es-ES" sz="45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DA0D424-5899-DE4F-8B09-DB9876925A1C}"/>
              </a:ext>
            </a:extLst>
          </p:cNvPr>
          <p:cNvSpPr txBox="1"/>
          <p:nvPr/>
        </p:nvSpPr>
        <p:spPr>
          <a:xfrm>
            <a:off x="2057352" y="2649353"/>
            <a:ext cx="347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Wash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your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hands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 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often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with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soap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water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for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at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least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20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seconds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especially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after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have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been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in a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public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place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1E5B43-BC62-F144-A899-EFE9A2D61357}"/>
              </a:ext>
            </a:extLst>
          </p:cNvPr>
          <p:cNvSpPr txBox="1"/>
          <p:nvPr/>
        </p:nvSpPr>
        <p:spPr>
          <a:xfrm>
            <a:off x="2057352" y="2254988"/>
            <a:ext cx="3249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latin typeface="Ubuntu" panose="020B0504030602030204" pitchFamily="34" charset="0"/>
              </a:rPr>
              <a:t>Wash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your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hands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often</a:t>
            </a:r>
            <a:endParaRPr lang="es-ES" sz="1600" b="1" dirty="0">
              <a:latin typeface="Ubuntu" panose="020B0504030602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9AC2CF-DB10-F242-9B80-10718DEBAA23}"/>
              </a:ext>
            </a:extLst>
          </p:cNvPr>
          <p:cNvSpPr txBox="1"/>
          <p:nvPr/>
        </p:nvSpPr>
        <p:spPr>
          <a:xfrm>
            <a:off x="2057351" y="4009724"/>
            <a:ext cx="3698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Put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 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distance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between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yourself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other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 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.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Remember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that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some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without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symptoms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may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be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able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to spread virus.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FA655DF-A6E5-1949-A68B-34CEDC82816E}"/>
              </a:ext>
            </a:extLst>
          </p:cNvPr>
          <p:cNvSpPr txBox="1"/>
          <p:nvPr/>
        </p:nvSpPr>
        <p:spPr>
          <a:xfrm>
            <a:off x="2057352" y="5582185"/>
            <a:ext cx="3471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These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droplets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land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on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objects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surfaces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around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person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such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 as </a:t>
            </a:r>
            <a:r>
              <a:rPr lang="es-ES" sz="1200" dirty="0" err="1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tables</a:t>
            </a:r>
            <a:r>
              <a:rPr lang="es-ES" sz="1200" dirty="0">
                <a:solidFill>
                  <a:schemeClr val="tx1">
                    <a:alpha val="65000"/>
                  </a:schemeClr>
                </a:solidFill>
                <a:latin typeface="Ubuntu" panose="020B0504030602030204" pitchFamily="34" charset="0"/>
              </a:rPr>
              <a:t>,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AFD50DA-E92F-814D-B9E4-CC716945D000}"/>
              </a:ext>
            </a:extLst>
          </p:cNvPr>
          <p:cNvSpPr txBox="1"/>
          <p:nvPr/>
        </p:nvSpPr>
        <p:spPr>
          <a:xfrm>
            <a:off x="2057352" y="3615360"/>
            <a:ext cx="3249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latin typeface="Ubuntu" panose="020B0504030602030204" pitchFamily="34" charset="0"/>
              </a:rPr>
              <a:t>Avoid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close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contact</a:t>
            </a:r>
            <a:endParaRPr lang="es-ES" sz="1600" b="1" dirty="0">
              <a:latin typeface="Ubuntu" panose="020B0504030602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68FA40-79D0-8F44-BFBD-A8D4816BC090}"/>
              </a:ext>
            </a:extLst>
          </p:cNvPr>
          <p:cNvSpPr txBox="1"/>
          <p:nvPr/>
        </p:nvSpPr>
        <p:spPr>
          <a:xfrm>
            <a:off x="2057352" y="5210749"/>
            <a:ext cx="3249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latin typeface="Ubuntu" panose="020B0504030602030204" pitchFamily="34" charset="0"/>
              </a:rPr>
              <a:t>Cover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your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mouth</a:t>
            </a:r>
            <a:endParaRPr lang="es-ES" sz="1600" b="1" dirty="0">
              <a:latin typeface="Ubuntu" panose="020B0504030602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150A0E2-CC4F-1C44-9C62-7951F4C6C0E2}"/>
              </a:ext>
            </a:extLst>
          </p:cNvPr>
          <p:cNvSpPr txBox="1"/>
          <p:nvPr/>
        </p:nvSpPr>
        <p:spPr>
          <a:xfrm>
            <a:off x="797500" y="1327129"/>
            <a:ext cx="108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Ubuntu" panose="020B0504030602030204" pitchFamily="34" charset="0"/>
              </a:rPr>
              <a:t>And </a:t>
            </a:r>
            <a:r>
              <a:rPr lang="es-ES" sz="1600" b="1" dirty="0" err="1">
                <a:latin typeface="Ubuntu" panose="020B0504030602030204" pitchFamily="34" charset="0"/>
              </a:rPr>
              <a:t>follow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these</a:t>
            </a:r>
            <a:r>
              <a:rPr lang="es-ES" sz="1600" b="1" dirty="0"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latin typeface="Ubuntu" panose="020B0504030602030204" pitchFamily="34" charset="0"/>
              </a:rPr>
              <a:t>recommendations</a:t>
            </a:r>
            <a:endParaRPr lang="es-ES" sz="1600" b="1" dirty="0">
              <a:latin typeface="Ubuntu" panose="020B0504030602030204" pitchFamily="34" charset="0"/>
            </a:endParaRPr>
          </a:p>
        </p:txBody>
      </p:sp>
      <p:pic>
        <p:nvPicPr>
          <p:cNvPr id="48" name="Gráfico 47">
            <a:extLst>
              <a:ext uri="{FF2B5EF4-FFF2-40B4-BE49-F238E27FC236}">
                <a16:creationId xmlns:a16="http://schemas.microsoft.com/office/drawing/2014/main" id="{5337B2BC-4C49-ED41-8D87-74680D24D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5003" y="2314969"/>
            <a:ext cx="720224" cy="754521"/>
          </a:xfrm>
          <a:prstGeom prst="rect">
            <a:avLst/>
          </a:prstGeom>
        </p:spPr>
      </p:pic>
      <p:grpSp>
        <p:nvGrpSpPr>
          <p:cNvPr id="60" name="Gráfico 363">
            <a:extLst>
              <a:ext uri="{FF2B5EF4-FFF2-40B4-BE49-F238E27FC236}">
                <a16:creationId xmlns:a16="http://schemas.microsoft.com/office/drawing/2014/main" id="{81299F4F-B734-264D-B725-905648A6BB04}"/>
              </a:ext>
            </a:extLst>
          </p:cNvPr>
          <p:cNvGrpSpPr/>
          <p:nvPr/>
        </p:nvGrpSpPr>
        <p:grpSpPr>
          <a:xfrm>
            <a:off x="937191" y="3615360"/>
            <a:ext cx="814124" cy="1040695"/>
            <a:chOff x="3625240" y="1778116"/>
            <a:chExt cx="626738" cy="801159"/>
          </a:xfrm>
        </p:grpSpPr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DD0A768D-67DF-BA44-8A91-4C98A77B8D92}"/>
                </a:ext>
              </a:extLst>
            </p:cNvPr>
            <p:cNvSpPr/>
            <p:nvPr/>
          </p:nvSpPr>
          <p:spPr>
            <a:xfrm>
              <a:off x="3669365" y="1962142"/>
              <a:ext cx="122817" cy="123053"/>
            </a:xfrm>
            <a:custGeom>
              <a:avLst/>
              <a:gdLst>
                <a:gd name="connsiteX0" fmla="*/ 122817 w 122817"/>
                <a:gd name="connsiteY0" fmla="*/ 61527 h 123053"/>
                <a:gd name="connsiteX1" fmla="*/ 61409 w 122817"/>
                <a:gd name="connsiteY1" fmla="*/ 123054 h 123053"/>
                <a:gd name="connsiteX2" fmla="*/ 0 w 122817"/>
                <a:gd name="connsiteY2" fmla="*/ 61527 h 123053"/>
                <a:gd name="connsiteX3" fmla="*/ 61409 w 122817"/>
                <a:gd name="connsiteY3" fmla="*/ 0 h 123053"/>
                <a:gd name="connsiteX4" fmla="*/ 122817 w 122817"/>
                <a:gd name="connsiteY4" fmla="*/ 61527 h 12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17" h="123053">
                  <a:moveTo>
                    <a:pt x="122817" y="61527"/>
                  </a:moveTo>
                  <a:cubicBezTo>
                    <a:pt x="122817" y="95507"/>
                    <a:pt x="95323" y="123054"/>
                    <a:pt x="61409" y="123054"/>
                  </a:cubicBezTo>
                  <a:cubicBezTo>
                    <a:pt x="27494" y="123054"/>
                    <a:pt x="0" y="95507"/>
                    <a:pt x="0" y="61527"/>
                  </a:cubicBezTo>
                  <a:cubicBezTo>
                    <a:pt x="0" y="27547"/>
                    <a:pt x="27494" y="0"/>
                    <a:pt x="61409" y="0"/>
                  </a:cubicBezTo>
                  <a:cubicBezTo>
                    <a:pt x="95323" y="0"/>
                    <a:pt x="122817" y="27546"/>
                    <a:pt x="122817" y="6152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959A7636-2D21-654C-93A9-D8C9F090CF31}"/>
                </a:ext>
              </a:extLst>
            </p:cNvPr>
            <p:cNvSpPr/>
            <p:nvPr/>
          </p:nvSpPr>
          <p:spPr>
            <a:xfrm>
              <a:off x="3625240" y="2116929"/>
              <a:ext cx="211068" cy="443996"/>
            </a:xfrm>
            <a:custGeom>
              <a:avLst/>
              <a:gdLst>
                <a:gd name="connsiteX0" fmla="*/ 105660 w 211068"/>
                <a:gd name="connsiteY0" fmla="*/ 0 h 443996"/>
                <a:gd name="connsiteX1" fmla="*/ 105660 w 211068"/>
                <a:gd name="connsiteY1" fmla="*/ 0 h 443996"/>
                <a:gd name="connsiteX2" fmla="*/ 0 w 211068"/>
                <a:gd name="connsiteY2" fmla="*/ 94168 h 443996"/>
                <a:gd name="connsiteX3" fmla="*/ 0 w 211068"/>
                <a:gd name="connsiteY3" fmla="*/ 221003 h 443996"/>
                <a:gd name="connsiteX4" fmla="*/ 36956 w 211068"/>
                <a:gd name="connsiteY4" fmla="*/ 253972 h 443996"/>
                <a:gd name="connsiteX5" fmla="*/ 50314 w 211068"/>
                <a:gd name="connsiteY5" fmla="*/ 253972 h 443996"/>
                <a:gd name="connsiteX6" fmla="*/ 50314 w 211068"/>
                <a:gd name="connsiteY6" fmla="*/ 411003 h 443996"/>
                <a:gd name="connsiteX7" fmla="*/ 87295 w 211068"/>
                <a:gd name="connsiteY7" fmla="*/ 443997 h 443996"/>
                <a:gd name="connsiteX8" fmla="*/ 123823 w 211068"/>
                <a:gd name="connsiteY8" fmla="*/ 443997 h 443996"/>
                <a:gd name="connsiteX9" fmla="*/ 160804 w 211068"/>
                <a:gd name="connsiteY9" fmla="*/ 411003 h 443996"/>
                <a:gd name="connsiteX10" fmla="*/ 160804 w 211068"/>
                <a:gd name="connsiteY10" fmla="*/ 253972 h 443996"/>
                <a:gd name="connsiteX11" fmla="*/ 174112 w 211068"/>
                <a:gd name="connsiteY11" fmla="*/ 253972 h 443996"/>
                <a:gd name="connsiteX12" fmla="*/ 211068 w 211068"/>
                <a:gd name="connsiteY12" fmla="*/ 221003 h 443996"/>
                <a:gd name="connsiteX13" fmla="*/ 211068 w 211068"/>
                <a:gd name="connsiteY13" fmla="*/ 94168 h 443996"/>
                <a:gd name="connsiteX14" fmla="*/ 105660 w 211068"/>
                <a:gd name="connsiteY14" fmla="*/ 0 h 44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1068" h="443996">
                  <a:moveTo>
                    <a:pt x="105660" y="0"/>
                  </a:moveTo>
                  <a:lnTo>
                    <a:pt x="105660" y="0"/>
                  </a:lnTo>
                  <a:cubicBezTo>
                    <a:pt x="47245" y="0"/>
                    <a:pt x="0" y="42169"/>
                    <a:pt x="0" y="94168"/>
                  </a:cubicBezTo>
                  <a:lnTo>
                    <a:pt x="0" y="221003"/>
                  </a:lnTo>
                  <a:cubicBezTo>
                    <a:pt x="0" y="239201"/>
                    <a:pt x="16553" y="253972"/>
                    <a:pt x="36956" y="253972"/>
                  </a:cubicBezTo>
                  <a:lnTo>
                    <a:pt x="50314" y="253972"/>
                  </a:lnTo>
                  <a:lnTo>
                    <a:pt x="50314" y="411003"/>
                  </a:lnTo>
                  <a:cubicBezTo>
                    <a:pt x="50314" y="429226"/>
                    <a:pt x="66868" y="443997"/>
                    <a:pt x="87295" y="443997"/>
                  </a:cubicBezTo>
                  <a:lnTo>
                    <a:pt x="123823" y="443997"/>
                  </a:lnTo>
                  <a:cubicBezTo>
                    <a:pt x="144251" y="443997"/>
                    <a:pt x="160804" y="429226"/>
                    <a:pt x="160804" y="411003"/>
                  </a:cubicBezTo>
                  <a:lnTo>
                    <a:pt x="160804" y="253972"/>
                  </a:lnTo>
                  <a:lnTo>
                    <a:pt x="174112" y="253972"/>
                  </a:lnTo>
                  <a:cubicBezTo>
                    <a:pt x="194515" y="253972"/>
                    <a:pt x="211068" y="239201"/>
                    <a:pt x="211068" y="221003"/>
                  </a:cubicBezTo>
                  <a:lnTo>
                    <a:pt x="211068" y="94168"/>
                  </a:lnTo>
                  <a:cubicBezTo>
                    <a:pt x="211068" y="42169"/>
                    <a:pt x="163823" y="0"/>
                    <a:pt x="105660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514D6C7D-592E-B14F-A9AF-E336AA2C6C17}"/>
                </a:ext>
              </a:extLst>
            </p:cNvPr>
            <p:cNvSpPr/>
            <p:nvPr/>
          </p:nvSpPr>
          <p:spPr>
            <a:xfrm>
              <a:off x="3692711" y="1967914"/>
              <a:ext cx="135395" cy="135656"/>
            </a:xfrm>
            <a:custGeom>
              <a:avLst/>
              <a:gdLst>
                <a:gd name="connsiteX0" fmla="*/ 67723 w 135395"/>
                <a:gd name="connsiteY0" fmla="*/ 135657 h 135656"/>
                <a:gd name="connsiteX1" fmla="*/ 0 w 135395"/>
                <a:gd name="connsiteY1" fmla="*/ 67853 h 135656"/>
                <a:gd name="connsiteX2" fmla="*/ 67673 w 135395"/>
                <a:gd name="connsiteY2" fmla="*/ 0 h 135656"/>
                <a:gd name="connsiteX3" fmla="*/ 135396 w 135395"/>
                <a:gd name="connsiteY3" fmla="*/ 67803 h 135656"/>
                <a:gd name="connsiteX4" fmla="*/ 135396 w 135395"/>
                <a:gd name="connsiteY4" fmla="*/ 67828 h 135656"/>
                <a:gd name="connsiteX5" fmla="*/ 67723 w 135395"/>
                <a:gd name="connsiteY5" fmla="*/ 135657 h 135656"/>
                <a:gd name="connsiteX6" fmla="*/ 67723 w 135395"/>
                <a:gd name="connsiteY6" fmla="*/ 12603 h 135656"/>
                <a:gd name="connsiteX7" fmla="*/ 12579 w 135395"/>
                <a:gd name="connsiteY7" fmla="*/ 67803 h 135656"/>
                <a:gd name="connsiteX8" fmla="*/ 67673 w 135395"/>
                <a:gd name="connsiteY8" fmla="*/ 123054 h 135656"/>
                <a:gd name="connsiteX9" fmla="*/ 122817 w 135395"/>
                <a:gd name="connsiteY9" fmla="*/ 67853 h 135656"/>
                <a:gd name="connsiteX10" fmla="*/ 122817 w 135395"/>
                <a:gd name="connsiteY10" fmla="*/ 67828 h 135656"/>
                <a:gd name="connsiteX11" fmla="*/ 67723 w 135395"/>
                <a:gd name="connsiteY11" fmla="*/ 12603 h 13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5395" h="135656">
                  <a:moveTo>
                    <a:pt x="67723" y="135657"/>
                  </a:moveTo>
                  <a:cubicBezTo>
                    <a:pt x="30334" y="135672"/>
                    <a:pt x="14" y="105314"/>
                    <a:pt x="0" y="67853"/>
                  </a:cubicBezTo>
                  <a:cubicBezTo>
                    <a:pt x="-14" y="30393"/>
                    <a:pt x="30284" y="14"/>
                    <a:pt x="67673" y="0"/>
                  </a:cubicBezTo>
                  <a:cubicBezTo>
                    <a:pt x="105061" y="-14"/>
                    <a:pt x="135382" y="30342"/>
                    <a:pt x="135396" y="67803"/>
                  </a:cubicBezTo>
                  <a:cubicBezTo>
                    <a:pt x="135396" y="67811"/>
                    <a:pt x="135396" y="67821"/>
                    <a:pt x="135396" y="67828"/>
                  </a:cubicBezTo>
                  <a:cubicBezTo>
                    <a:pt x="135354" y="105261"/>
                    <a:pt x="105084" y="135601"/>
                    <a:pt x="67723" y="135657"/>
                  </a:cubicBezTo>
                  <a:close/>
                  <a:moveTo>
                    <a:pt x="67723" y="12603"/>
                  </a:moveTo>
                  <a:cubicBezTo>
                    <a:pt x="37281" y="12589"/>
                    <a:pt x="12592" y="37303"/>
                    <a:pt x="12579" y="67803"/>
                  </a:cubicBezTo>
                  <a:cubicBezTo>
                    <a:pt x="12565" y="98304"/>
                    <a:pt x="37231" y="123039"/>
                    <a:pt x="67673" y="123054"/>
                  </a:cubicBezTo>
                  <a:cubicBezTo>
                    <a:pt x="98114" y="123069"/>
                    <a:pt x="122803" y="98355"/>
                    <a:pt x="122817" y="67853"/>
                  </a:cubicBezTo>
                  <a:cubicBezTo>
                    <a:pt x="122817" y="67846"/>
                    <a:pt x="122817" y="67836"/>
                    <a:pt x="122817" y="67828"/>
                  </a:cubicBezTo>
                  <a:cubicBezTo>
                    <a:pt x="122775" y="37355"/>
                    <a:pt x="98137" y="12658"/>
                    <a:pt x="67723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0B0E7070-9984-9543-A6DD-B9B0A28A71DD}"/>
                </a:ext>
              </a:extLst>
            </p:cNvPr>
            <p:cNvSpPr/>
            <p:nvPr/>
          </p:nvSpPr>
          <p:spPr>
            <a:xfrm>
              <a:off x="3648585" y="2122701"/>
              <a:ext cx="223671" cy="456574"/>
            </a:xfrm>
            <a:custGeom>
              <a:avLst/>
              <a:gdLst>
                <a:gd name="connsiteX0" fmla="*/ 130113 w 223671"/>
                <a:gd name="connsiteY0" fmla="*/ 456574 h 456574"/>
                <a:gd name="connsiteX1" fmla="*/ 93559 w 223671"/>
                <a:gd name="connsiteY1" fmla="*/ 456574 h 456574"/>
                <a:gd name="connsiteX2" fmla="*/ 50264 w 223671"/>
                <a:gd name="connsiteY2" fmla="*/ 417279 h 456574"/>
                <a:gd name="connsiteX3" fmla="*/ 50264 w 223671"/>
                <a:gd name="connsiteY3" fmla="*/ 266574 h 456574"/>
                <a:gd name="connsiteX4" fmla="*/ 43270 w 223671"/>
                <a:gd name="connsiteY4" fmla="*/ 266574 h 456574"/>
                <a:gd name="connsiteX5" fmla="*/ 0 w 223671"/>
                <a:gd name="connsiteY5" fmla="*/ 227279 h 456574"/>
                <a:gd name="connsiteX6" fmla="*/ 0 w 223671"/>
                <a:gd name="connsiteY6" fmla="*/ 100444 h 456574"/>
                <a:gd name="connsiteX7" fmla="*/ 111849 w 223671"/>
                <a:gd name="connsiteY7" fmla="*/ 0 h 456574"/>
                <a:gd name="connsiteX8" fmla="*/ 223672 w 223671"/>
                <a:gd name="connsiteY8" fmla="*/ 100444 h 456574"/>
                <a:gd name="connsiteX9" fmla="*/ 223672 w 223671"/>
                <a:gd name="connsiteY9" fmla="*/ 227279 h 456574"/>
                <a:gd name="connsiteX10" fmla="*/ 180402 w 223671"/>
                <a:gd name="connsiteY10" fmla="*/ 266574 h 456574"/>
                <a:gd name="connsiteX11" fmla="*/ 173408 w 223671"/>
                <a:gd name="connsiteY11" fmla="*/ 266574 h 456574"/>
                <a:gd name="connsiteX12" fmla="*/ 173408 w 223671"/>
                <a:gd name="connsiteY12" fmla="*/ 417279 h 456574"/>
                <a:gd name="connsiteX13" fmla="*/ 130113 w 223671"/>
                <a:gd name="connsiteY13" fmla="*/ 456574 h 456574"/>
                <a:gd name="connsiteX14" fmla="*/ 111849 w 223671"/>
                <a:gd name="connsiteY14" fmla="*/ 12603 h 456574"/>
                <a:gd name="connsiteX15" fmla="*/ 12579 w 223671"/>
                <a:gd name="connsiteY15" fmla="*/ 100444 h 456574"/>
                <a:gd name="connsiteX16" fmla="*/ 12579 w 223671"/>
                <a:gd name="connsiteY16" fmla="*/ 227279 h 456574"/>
                <a:gd name="connsiteX17" fmla="*/ 43270 w 223671"/>
                <a:gd name="connsiteY17" fmla="*/ 253972 h 456574"/>
                <a:gd name="connsiteX18" fmla="*/ 62842 w 223671"/>
                <a:gd name="connsiteY18" fmla="*/ 253972 h 456574"/>
                <a:gd name="connsiteX19" fmla="*/ 62842 w 223671"/>
                <a:gd name="connsiteY19" fmla="*/ 417279 h 456574"/>
                <a:gd name="connsiteX20" fmla="*/ 93559 w 223671"/>
                <a:gd name="connsiteY20" fmla="*/ 443971 h 456574"/>
                <a:gd name="connsiteX21" fmla="*/ 130113 w 223671"/>
                <a:gd name="connsiteY21" fmla="*/ 443971 h 456574"/>
                <a:gd name="connsiteX22" fmla="*/ 160829 w 223671"/>
                <a:gd name="connsiteY22" fmla="*/ 417279 h 456574"/>
                <a:gd name="connsiteX23" fmla="*/ 160829 w 223671"/>
                <a:gd name="connsiteY23" fmla="*/ 253972 h 456574"/>
                <a:gd name="connsiteX24" fmla="*/ 180427 w 223671"/>
                <a:gd name="connsiteY24" fmla="*/ 253972 h 456574"/>
                <a:gd name="connsiteX25" fmla="*/ 211118 w 223671"/>
                <a:gd name="connsiteY25" fmla="*/ 227279 h 456574"/>
                <a:gd name="connsiteX26" fmla="*/ 211118 w 223671"/>
                <a:gd name="connsiteY26" fmla="*/ 100444 h 456574"/>
                <a:gd name="connsiteX27" fmla="*/ 111849 w 223671"/>
                <a:gd name="connsiteY27" fmla="*/ 12603 h 45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671" h="456574">
                  <a:moveTo>
                    <a:pt x="130113" y="456574"/>
                  </a:moveTo>
                  <a:lnTo>
                    <a:pt x="93559" y="456574"/>
                  </a:lnTo>
                  <a:cubicBezTo>
                    <a:pt x="69685" y="456574"/>
                    <a:pt x="50264" y="438930"/>
                    <a:pt x="50264" y="417279"/>
                  </a:cubicBezTo>
                  <a:lnTo>
                    <a:pt x="50264" y="266574"/>
                  </a:lnTo>
                  <a:lnTo>
                    <a:pt x="43270" y="266574"/>
                  </a:lnTo>
                  <a:cubicBezTo>
                    <a:pt x="19421" y="266574"/>
                    <a:pt x="0" y="248930"/>
                    <a:pt x="0" y="227279"/>
                  </a:cubicBezTo>
                  <a:lnTo>
                    <a:pt x="0" y="100444"/>
                  </a:lnTo>
                  <a:cubicBezTo>
                    <a:pt x="0" y="44992"/>
                    <a:pt x="50163" y="0"/>
                    <a:pt x="111849" y="0"/>
                  </a:cubicBezTo>
                  <a:cubicBezTo>
                    <a:pt x="173534" y="0"/>
                    <a:pt x="223672" y="45068"/>
                    <a:pt x="223672" y="100444"/>
                  </a:cubicBezTo>
                  <a:lnTo>
                    <a:pt x="223672" y="227279"/>
                  </a:lnTo>
                  <a:cubicBezTo>
                    <a:pt x="223672" y="248956"/>
                    <a:pt x="204251" y="266574"/>
                    <a:pt x="180402" y="266574"/>
                  </a:cubicBezTo>
                  <a:lnTo>
                    <a:pt x="173408" y="266574"/>
                  </a:lnTo>
                  <a:lnTo>
                    <a:pt x="173408" y="417279"/>
                  </a:lnTo>
                  <a:cubicBezTo>
                    <a:pt x="173408" y="438955"/>
                    <a:pt x="153987" y="456574"/>
                    <a:pt x="130113" y="456574"/>
                  </a:cubicBezTo>
                  <a:close/>
                  <a:moveTo>
                    <a:pt x="111849" y="12603"/>
                  </a:moveTo>
                  <a:cubicBezTo>
                    <a:pt x="57107" y="12603"/>
                    <a:pt x="12579" y="51999"/>
                    <a:pt x="12579" y="100444"/>
                  </a:cubicBezTo>
                  <a:lnTo>
                    <a:pt x="12579" y="227279"/>
                  </a:lnTo>
                  <a:cubicBezTo>
                    <a:pt x="12579" y="241999"/>
                    <a:pt x="26339" y="253972"/>
                    <a:pt x="43270" y="253972"/>
                  </a:cubicBezTo>
                  <a:lnTo>
                    <a:pt x="62842" y="253972"/>
                  </a:lnTo>
                  <a:lnTo>
                    <a:pt x="62842" y="417279"/>
                  </a:lnTo>
                  <a:cubicBezTo>
                    <a:pt x="62842" y="431999"/>
                    <a:pt x="76629" y="443971"/>
                    <a:pt x="93559" y="443971"/>
                  </a:cubicBezTo>
                  <a:lnTo>
                    <a:pt x="130113" y="443971"/>
                  </a:lnTo>
                  <a:cubicBezTo>
                    <a:pt x="147043" y="443971"/>
                    <a:pt x="160829" y="431999"/>
                    <a:pt x="160829" y="417279"/>
                  </a:cubicBezTo>
                  <a:lnTo>
                    <a:pt x="160829" y="253972"/>
                  </a:lnTo>
                  <a:lnTo>
                    <a:pt x="180427" y="253972"/>
                  </a:lnTo>
                  <a:cubicBezTo>
                    <a:pt x="197358" y="253972"/>
                    <a:pt x="211118" y="241999"/>
                    <a:pt x="211118" y="227279"/>
                  </a:cubicBezTo>
                  <a:lnTo>
                    <a:pt x="211118" y="100444"/>
                  </a:lnTo>
                  <a:cubicBezTo>
                    <a:pt x="211093" y="51999"/>
                    <a:pt x="166565" y="12603"/>
                    <a:pt x="111849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2186A3F6-6EFE-6147-876A-CFAA41F15C7F}"/>
                </a:ext>
              </a:extLst>
            </p:cNvPr>
            <p:cNvSpPr/>
            <p:nvPr/>
          </p:nvSpPr>
          <p:spPr>
            <a:xfrm>
              <a:off x="4072457" y="1953320"/>
              <a:ext cx="135395" cy="135656"/>
            </a:xfrm>
            <a:custGeom>
              <a:avLst/>
              <a:gdLst>
                <a:gd name="connsiteX0" fmla="*/ 67698 w 135395"/>
                <a:gd name="connsiteY0" fmla="*/ 135657 h 135656"/>
                <a:gd name="connsiteX1" fmla="*/ 0 w 135395"/>
                <a:gd name="connsiteY1" fmla="*/ 67828 h 135656"/>
                <a:gd name="connsiteX2" fmla="*/ 67698 w 135395"/>
                <a:gd name="connsiteY2" fmla="*/ 0 h 135656"/>
                <a:gd name="connsiteX3" fmla="*/ 135396 w 135395"/>
                <a:gd name="connsiteY3" fmla="*/ 67828 h 135656"/>
                <a:gd name="connsiteX4" fmla="*/ 67698 w 135395"/>
                <a:gd name="connsiteY4" fmla="*/ 135657 h 135656"/>
                <a:gd name="connsiteX5" fmla="*/ 67698 w 135395"/>
                <a:gd name="connsiteY5" fmla="*/ 12628 h 135656"/>
                <a:gd name="connsiteX6" fmla="*/ 12579 w 135395"/>
                <a:gd name="connsiteY6" fmla="*/ 67853 h 135656"/>
                <a:gd name="connsiteX7" fmla="*/ 67698 w 135395"/>
                <a:gd name="connsiteY7" fmla="*/ 123079 h 135656"/>
                <a:gd name="connsiteX8" fmla="*/ 122817 w 135395"/>
                <a:gd name="connsiteY8" fmla="*/ 67853 h 135656"/>
                <a:gd name="connsiteX9" fmla="*/ 122817 w 135395"/>
                <a:gd name="connsiteY9" fmla="*/ 67828 h 135656"/>
                <a:gd name="connsiteX10" fmla="*/ 67698 w 135395"/>
                <a:gd name="connsiteY10" fmla="*/ 12628 h 13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5395" h="135656">
                  <a:moveTo>
                    <a:pt x="67698" y="135657"/>
                  </a:moveTo>
                  <a:cubicBezTo>
                    <a:pt x="30309" y="135657"/>
                    <a:pt x="0" y="105289"/>
                    <a:pt x="0" y="67828"/>
                  </a:cubicBezTo>
                  <a:cubicBezTo>
                    <a:pt x="0" y="30368"/>
                    <a:pt x="30309" y="0"/>
                    <a:pt x="67698" y="0"/>
                  </a:cubicBezTo>
                  <a:cubicBezTo>
                    <a:pt x="105086" y="0"/>
                    <a:pt x="135396" y="30368"/>
                    <a:pt x="135396" y="67828"/>
                  </a:cubicBezTo>
                  <a:cubicBezTo>
                    <a:pt x="135353" y="105271"/>
                    <a:pt x="105069" y="135614"/>
                    <a:pt x="67698" y="135657"/>
                  </a:cubicBezTo>
                  <a:close/>
                  <a:moveTo>
                    <a:pt x="67698" y="12628"/>
                  </a:moveTo>
                  <a:cubicBezTo>
                    <a:pt x="37255" y="12628"/>
                    <a:pt x="12579" y="37353"/>
                    <a:pt x="12579" y="67853"/>
                  </a:cubicBezTo>
                  <a:cubicBezTo>
                    <a:pt x="12579" y="98355"/>
                    <a:pt x="37255" y="123079"/>
                    <a:pt x="67698" y="123079"/>
                  </a:cubicBezTo>
                  <a:cubicBezTo>
                    <a:pt x="98140" y="123079"/>
                    <a:pt x="122817" y="98355"/>
                    <a:pt x="122817" y="67853"/>
                  </a:cubicBezTo>
                  <a:cubicBezTo>
                    <a:pt x="122817" y="67845"/>
                    <a:pt x="122817" y="67837"/>
                    <a:pt x="122817" y="67828"/>
                  </a:cubicBezTo>
                  <a:cubicBezTo>
                    <a:pt x="122774" y="37349"/>
                    <a:pt x="98118" y="12656"/>
                    <a:pt x="67698" y="12628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4B40AB3F-EB10-B94E-8227-6779B1D4C403}"/>
                </a:ext>
              </a:extLst>
            </p:cNvPr>
            <p:cNvSpPr/>
            <p:nvPr/>
          </p:nvSpPr>
          <p:spPr>
            <a:xfrm>
              <a:off x="4028332" y="2108107"/>
              <a:ext cx="223646" cy="456599"/>
            </a:xfrm>
            <a:custGeom>
              <a:avLst/>
              <a:gdLst>
                <a:gd name="connsiteX0" fmla="*/ 130238 w 223646"/>
                <a:gd name="connsiteY0" fmla="*/ 456599 h 456599"/>
                <a:gd name="connsiteX1" fmla="*/ 93534 w 223646"/>
                <a:gd name="connsiteY1" fmla="*/ 456599 h 456599"/>
                <a:gd name="connsiteX2" fmla="*/ 50264 w 223646"/>
                <a:gd name="connsiteY2" fmla="*/ 417304 h 456599"/>
                <a:gd name="connsiteX3" fmla="*/ 50264 w 223646"/>
                <a:gd name="connsiteY3" fmla="*/ 266574 h 456599"/>
                <a:gd name="connsiteX4" fmla="*/ 43245 w 223646"/>
                <a:gd name="connsiteY4" fmla="*/ 266574 h 456599"/>
                <a:gd name="connsiteX5" fmla="*/ 0 w 223646"/>
                <a:gd name="connsiteY5" fmla="*/ 227304 h 456599"/>
                <a:gd name="connsiteX6" fmla="*/ 0 w 223646"/>
                <a:gd name="connsiteY6" fmla="*/ 100470 h 456599"/>
                <a:gd name="connsiteX7" fmla="*/ 111823 w 223646"/>
                <a:gd name="connsiteY7" fmla="*/ 0 h 456599"/>
                <a:gd name="connsiteX8" fmla="*/ 223647 w 223646"/>
                <a:gd name="connsiteY8" fmla="*/ 100470 h 456599"/>
                <a:gd name="connsiteX9" fmla="*/ 223647 w 223646"/>
                <a:gd name="connsiteY9" fmla="*/ 227304 h 456599"/>
                <a:gd name="connsiteX10" fmla="*/ 180402 w 223646"/>
                <a:gd name="connsiteY10" fmla="*/ 266574 h 456599"/>
                <a:gd name="connsiteX11" fmla="*/ 173383 w 223646"/>
                <a:gd name="connsiteY11" fmla="*/ 266574 h 456599"/>
                <a:gd name="connsiteX12" fmla="*/ 173383 w 223646"/>
                <a:gd name="connsiteY12" fmla="*/ 417304 h 456599"/>
                <a:gd name="connsiteX13" fmla="*/ 130238 w 223646"/>
                <a:gd name="connsiteY13" fmla="*/ 456599 h 456599"/>
                <a:gd name="connsiteX14" fmla="*/ 111949 w 223646"/>
                <a:gd name="connsiteY14" fmla="*/ 12603 h 456599"/>
                <a:gd name="connsiteX15" fmla="*/ 12704 w 223646"/>
                <a:gd name="connsiteY15" fmla="*/ 100470 h 456599"/>
                <a:gd name="connsiteX16" fmla="*/ 12704 w 223646"/>
                <a:gd name="connsiteY16" fmla="*/ 227304 h 456599"/>
                <a:gd name="connsiteX17" fmla="*/ 43371 w 223646"/>
                <a:gd name="connsiteY17" fmla="*/ 253972 h 456599"/>
                <a:gd name="connsiteX18" fmla="*/ 62968 w 223646"/>
                <a:gd name="connsiteY18" fmla="*/ 253972 h 456599"/>
                <a:gd name="connsiteX19" fmla="*/ 62968 w 223646"/>
                <a:gd name="connsiteY19" fmla="*/ 417304 h 456599"/>
                <a:gd name="connsiteX20" fmla="*/ 93660 w 223646"/>
                <a:gd name="connsiteY20" fmla="*/ 443997 h 456599"/>
                <a:gd name="connsiteX21" fmla="*/ 130238 w 223646"/>
                <a:gd name="connsiteY21" fmla="*/ 443997 h 456599"/>
                <a:gd name="connsiteX22" fmla="*/ 160930 w 223646"/>
                <a:gd name="connsiteY22" fmla="*/ 417304 h 456599"/>
                <a:gd name="connsiteX23" fmla="*/ 160930 w 223646"/>
                <a:gd name="connsiteY23" fmla="*/ 253972 h 456599"/>
                <a:gd name="connsiteX24" fmla="*/ 180527 w 223646"/>
                <a:gd name="connsiteY24" fmla="*/ 253972 h 456599"/>
                <a:gd name="connsiteX25" fmla="*/ 211194 w 223646"/>
                <a:gd name="connsiteY25" fmla="*/ 227304 h 456599"/>
                <a:gd name="connsiteX26" fmla="*/ 211194 w 223646"/>
                <a:gd name="connsiteY26" fmla="*/ 100470 h 456599"/>
                <a:gd name="connsiteX27" fmla="*/ 111823 w 223646"/>
                <a:gd name="connsiteY27" fmla="*/ 12603 h 45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646" h="456599">
                  <a:moveTo>
                    <a:pt x="130238" y="456599"/>
                  </a:moveTo>
                  <a:lnTo>
                    <a:pt x="93534" y="456599"/>
                  </a:lnTo>
                  <a:cubicBezTo>
                    <a:pt x="69660" y="456599"/>
                    <a:pt x="50264" y="438956"/>
                    <a:pt x="50264" y="417304"/>
                  </a:cubicBezTo>
                  <a:lnTo>
                    <a:pt x="50264" y="266574"/>
                  </a:lnTo>
                  <a:lnTo>
                    <a:pt x="43245" y="266574"/>
                  </a:lnTo>
                  <a:cubicBezTo>
                    <a:pt x="19396" y="266574"/>
                    <a:pt x="0" y="248930"/>
                    <a:pt x="0" y="227304"/>
                  </a:cubicBezTo>
                  <a:lnTo>
                    <a:pt x="0" y="100470"/>
                  </a:lnTo>
                  <a:cubicBezTo>
                    <a:pt x="0" y="45017"/>
                    <a:pt x="50163" y="0"/>
                    <a:pt x="111823" y="0"/>
                  </a:cubicBezTo>
                  <a:cubicBezTo>
                    <a:pt x="173483" y="0"/>
                    <a:pt x="223647" y="45068"/>
                    <a:pt x="223647" y="100470"/>
                  </a:cubicBezTo>
                  <a:lnTo>
                    <a:pt x="223647" y="227304"/>
                  </a:lnTo>
                  <a:cubicBezTo>
                    <a:pt x="223647" y="248956"/>
                    <a:pt x="204251" y="266574"/>
                    <a:pt x="180402" y="266574"/>
                  </a:cubicBezTo>
                  <a:lnTo>
                    <a:pt x="173383" y="266574"/>
                  </a:lnTo>
                  <a:lnTo>
                    <a:pt x="173383" y="417304"/>
                  </a:lnTo>
                  <a:cubicBezTo>
                    <a:pt x="173383" y="438956"/>
                    <a:pt x="153987" y="456599"/>
                    <a:pt x="130238" y="456599"/>
                  </a:cubicBezTo>
                  <a:close/>
                  <a:moveTo>
                    <a:pt x="111949" y="12603"/>
                  </a:moveTo>
                  <a:cubicBezTo>
                    <a:pt x="57232" y="12603"/>
                    <a:pt x="12704" y="52024"/>
                    <a:pt x="12704" y="100470"/>
                  </a:cubicBezTo>
                  <a:lnTo>
                    <a:pt x="12704" y="227304"/>
                  </a:lnTo>
                  <a:cubicBezTo>
                    <a:pt x="12704" y="241999"/>
                    <a:pt x="26465" y="253972"/>
                    <a:pt x="43371" y="253972"/>
                  </a:cubicBezTo>
                  <a:lnTo>
                    <a:pt x="62968" y="253972"/>
                  </a:lnTo>
                  <a:lnTo>
                    <a:pt x="62968" y="417304"/>
                  </a:lnTo>
                  <a:cubicBezTo>
                    <a:pt x="62968" y="432024"/>
                    <a:pt x="76729" y="443997"/>
                    <a:pt x="93660" y="443997"/>
                  </a:cubicBezTo>
                  <a:lnTo>
                    <a:pt x="130238" y="443997"/>
                  </a:lnTo>
                  <a:cubicBezTo>
                    <a:pt x="147169" y="443997"/>
                    <a:pt x="160930" y="432024"/>
                    <a:pt x="160930" y="417304"/>
                  </a:cubicBezTo>
                  <a:lnTo>
                    <a:pt x="160930" y="253972"/>
                  </a:lnTo>
                  <a:lnTo>
                    <a:pt x="180527" y="253972"/>
                  </a:lnTo>
                  <a:cubicBezTo>
                    <a:pt x="197433" y="253972"/>
                    <a:pt x="211194" y="241999"/>
                    <a:pt x="211194" y="227304"/>
                  </a:cubicBezTo>
                  <a:lnTo>
                    <a:pt x="211194" y="100470"/>
                  </a:lnTo>
                  <a:cubicBezTo>
                    <a:pt x="211068" y="52024"/>
                    <a:pt x="166540" y="12603"/>
                    <a:pt x="111823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E9BDB697-B1E1-8046-A422-C621820364CA}"/>
                </a:ext>
              </a:extLst>
            </p:cNvPr>
            <p:cNvSpPr/>
            <p:nvPr/>
          </p:nvSpPr>
          <p:spPr>
            <a:xfrm>
              <a:off x="3800585" y="1894565"/>
              <a:ext cx="267269" cy="12602"/>
            </a:xfrm>
            <a:custGeom>
              <a:avLst/>
              <a:gdLst>
                <a:gd name="connsiteX0" fmla="*/ 0 w 267269"/>
                <a:gd name="connsiteY0" fmla="*/ 0 h 12602"/>
                <a:gd name="connsiteX1" fmla="*/ 267269 w 267269"/>
                <a:gd name="connsiteY1" fmla="*/ 0 h 12602"/>
                <a:gd name="connsiteX2" fmla="*/ 267269 w 267269"/>
                <a:gd name="connsiteY2" fmla="*/ 12603 h 12602"/>
                <a:gd name="connsiteX3" fmla="*/ 0 w 267269"/>
                <a:gd name="connsiteY3" fmla="*/ 12603 h 1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269" h="12602">
                  <a:moveTo>
                    <a:pt x="0" y="0"/>
                  </a:moveTo>
                  <a:lnTo>
                    <a:pt x="267269" y="0"/>
                  </a:lnTo>
                  <a:lnTo>
                    <a:pt x="267269" y="12603"/>
                  </a:lnTo>
                  <a:lnTo>
                    <a:pt x="0" y="1260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15FEF477-E816-6D49-84BB-7A90B46C108C}"/>
                </a:ext>
              </a:extLst>
            </p:cNvPr>
            <p:cNvSpPr/>
            <p:nvPr/>
          </p:nvSpPr>
          <p:spPr>
            <a:xfrm>
              <a:off x="3789666" y="1859630"/>
              <a:ext cx="51119" cy="82472"/>
            </a:xfrm>
            <a:custGeom>
              <a:avLst/>
              <a:gdLst>
                <a:gd name="connsiteX0" fmla="*/ 44251 w 51119"/>
                <a:gd name="connsiteY0" fmla="*/ 82473 h 82472"/>
                <a:gd name="connsiteX1" fmla="*/ 51119 w 51119"/>
                <a:gd name="connsiteY1" fmla="*/ 75087 h 82472"/>
                <a:gd name="connsiteX2" fmla="*/ 14767 w 51119"/>
                <a:gd name="connsiteY2" fmla="*/ 41236 h 82472"/>
                <a:gd name="connsiteX3" fmla="*/ 51119 w 51119"/>
                <a:gd name="connsiteY3" fmla="*/ 7385 h 82472"/>
                <a:gd name="connsiteX4" fmla="*/ 44251 w 51119"/>
                <a:gd name="connsiteY4" fmla="*/ 0 h 82472"/>
                <a:gd name="connsiteX5" fmla="*/ 0 w 51119"/>
                <a:gd name="connsiteY5" fmla="*/ 41236 h 82472"/>
                <a:gd name="connsiteX6" fmla="*/ 44251 w 51119"/>
                <a:gd name="connsiteY6" fmla="*/ 82473 h 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19" h="82472">
                  <a:moveTo>
                    <a:pt x="44251" y="82473"/>
                  </a:moveTo>
                  <a:lnTo>
                    <a:pt x="51119" y="75087"/>
                  </a:lnTo>
                  <a:lnTo>
                    <a:pt x="14767" y="41236"/>
                  </a:lnTo>
                  <a:lnTo>
                    <a:pt x="51119" y="7385"/>
                  </a:lnTo>
                  <a:lnTo>
                    <a:pt x="44251" y="0"/>
                  </a:lnTo>
                  <a:lnTo>
                    <a:pt x="0" y="41236"/>
                  </a:lnTo>
                  <a:lnTo>
                    <a:pt x="44251" y="8247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1C33842D-83CE-6243-BBF5-4B780AF28432}"/>
                </a:ext>
              </a:extLst>
            </p:cNvPr>
            <p:cNvSpPr/>
            <p:nvPr/>
          </p:nvSpPr>
          <p:spPr>
            <a:xfrm>
              <a:off x="4027627" y="1859630"/>
              <a:ext cx="51119" cy="82472"/>
            </a:xfrm>
            <a:custGeom>
              <a:avLst/>
              <a:gdLst>
                <a:gd name="connsiteX0" fmla="*/ 6868 w 51119"/>
                <a:gd name="connsiteY0" fmla="*/ 82473 h 82472"/>
                <a:gd name="connsiteX1" fmla="*/ 0 w 51119"/>
                <a:gd name="connsiteY1" fmla="*/ 75087 h 82472"/>
                <a:gd name="connsiteX2" fmla="*/ 36352 w 51119"/>
                <a:gd name="connsiteY2" fmla="*/ 41236 h 82472"/>
                <a:gd name="connsiteX3" fmla="*/ 0 w 51119"/>
                <a:gd name="connsiteY3" fmla="*/ 7385 h 82472"/>
                <a:gd name="connsiteX4" fmla="*/ 6868 w 51119"/>
                <a:gd name="connsiteY4" fmla="*/ 0 h 82472"/>
                <a:gd name="connsiteX5" fmla="*/ 51119 w 51119"/>
                <a:gd name="connsiteY5" fmla="*/ 41236 h 82472"/>
                <a:gd name="connsiteX6" fmla="*/ 6868 w 51119"/>
                <a:gd name="connsiteY6" fmla="*/ 82473 h 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19" h="82472">
                  <a:moveTo>
                    <a:pt x="6868" y="82473"/>
                  </a:moveTo>
                  <a:lnTo>
                    <a:pt x="0" y="75087"/>
                  </a:lnTo>
                  <a:lnTo>
                    <a:pt x="36352" y="41236"/>
                  </a:lnTo>
                  <a:lnTo>
                    <a:pt x="0" y="7385"/>
                  </a:lnTo>
                  <a:lnTo>
                    <a:pt x="6868" y="0"/>
                  </a:lnTo>
                  <a:lnTo>
                    <a:pt x="51119" y="41236"/>
                  </a:lnTo>
                  <a:lnTo>
                    <a:pt x="6868" y="8247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C3A9EC08-8B01-464F-BC49-4C8DE040B3CD}"/>
                </a:ext>
              </a:extLst>
            </p:cNvPr>
            <p:cNvSpPr/>
            <p:nvPr/>
          </p:nvSpPr>
          <p:spPr>
            <a:xfrm>
              <a:off x="3844987" y="1778116"/>
              <a:ext cx="23370" cy="53839"/>
            </a:xfrm>
            <a:custGeom>
              <a:avLst/>
              <a:gdLst>
                <a:gd name="connsiteX0" fmla="*/ 23371 w 23370"/>
                <a:gd name="connsiteY0" fmla="*/ 53839 h 53839"/>
                <a:gd name="connsiteX1" fmla="*/ 12704 w 23370"/>
                <a:gd name="connsiteY1" fmla="*/ 53839 h 53839"/>
                <a:gd name="connsiteX2" fmla="*/ 12704 w 23370"/>
                <a:gd name="connsiteY2" fmla="*/ 12603 h 53839"/>
                <a:gd name="connsiteX3" fmla="*/ 0 w 23370"/>
                <a:gd name="connsiteY3" fmla="*/ 16585 h 53839"/>
                <a:gd name="connsiteX4" fmla="*/ 0 w 23370"/>
                <a:gd name="connsiteY4" fmla="*/ 7965 h 53839"/>
                <a:gd name="connsiteX5" fmla="*/ 22214 w 23370"/>
                <a:gd name="connsiteY5" fmla="*/ 0 h 53839"/>
                <a:gd name="connsiteX6" fmla="*/ 23371 w 23370"/>
                <a:gd name="connsiteY6" fmla="*/ 0 h 53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70" h="53839">
                  <a:moveTo>
                    <a:pt x="23371" y="53839"/>
                  </a:moveTo>
                  <a:lnTo>
                    <a:pt x="12704" y="53839"/>
                  </a:lnTo>
                  <a:lnTo>
                    <a:pt x="12704" y="12603"/>
                  </a:lnTo>
                  <a:lnTo>
                    <a:pt x="0" y="16585"/>
                  </a:lnTo>
                  <a:lnTo>
                    <a:pt x="0" y="7965"/>
                  </a:lnTo>
                  <a:lnTo>
                    <a:pt x="22214" y="0"/>
                  </a:lnTo>
                  <a:lnTo>
                    <a:pt x="23371" y="0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E894013-6646-B347-874C-DBC8345D82F7}"/>
                </a:ext>
              </a:extLst>
            </p:cNvPr>
            <p:cNvSpPr/>
            <p:nvPr/>
          </p:nvSpPr>
          <p:spPr>
            <a:xfrm>
              <a:off x="3883427" y="1822855"/>
              <a:ext cx="12804" cy="22559"/>
            </a:xfrm>
            <a:custGeom>
              <a:avLst/>
              <a:gdLst>
                <a:gd name="connsiteX0" fmla="*/ 5560 w 12804"/>
                <a:gd name="connsiteY0" fmla="*/ 22559 h 22559"/>
                <a:gd name="connsiteX1" fmla="*/ 0 w 12804"/>
                <a:gd name="connsiteY1" fmla="*/ 19660 h 22559"/>
                <a:gd name="connsiteX2" fmla="*/ 1308 w 12804"/>
                <a:gd name="connsiteY2" fmla="*/ 17140 h 22559"/>
                <a:gd name="connsiteX3" fmla="*/ 3824 w 12804"/>
                <a:gd name="connsiteY3" fmla="*/ 8192 h 22559"/>
                <a:gd name="connsiteX4" fmla="*/ 3824 w 12804"/>
                <a:gd name="connsiteY4" fmla="*/ 0 h 22559"/>
                <a:gd name="connsiteX5" fmla="*/ 12805 w 12804"/>
                <a:gd name="connsiteY5" fmla="*/ 0 h 22559"/>
                <a:gd name="connsiteX6" fmla="*/ 12805 w 12804"/>
                <a:gd name="connsiteY6" fmla="*/ 7385 h 22559"/>
                <a:gd name="connsiteX7" fmla="*/ 10742 w 12804"/>
                <a:gd name="connsiteY7" fmla="*/ 15753 h 22559"/>
                <a:gd name="connsiteX8" fmla="*/ 5560 w 12804"/>
                <a:gd name="connsiteY8" fmla="*/ 22559 h 22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04" h="22559">
                  <a:moveTo>
                    <a:pt x="5560" y="22559"/>
                  </a:moveTo>
                  <a:lnTo>
                    <a:pt x="0" y="19660"/>
                  </a:lnTo>
                  <a:lnTo>
                    <a:pt x="1308" y="17140"/>
                  </a:lnTo>
                  <a:cubicBezTo>
                    <a:pt x="2873" y="14412"/>
                    <a:pt x="3738" y="11337"/>
                    <a:pt x="3824" y="8192"/>
                  </a:cubicBezTo>
                  <a:lnTo>
                    <a:pt x="3824" y="0"/>
                  </a:lnTo>
                  <a:lnTo>
                    <a:pt x="12805" y="0"/>
                  </a:lnTo>
                  <a:lnTo>
                    <a:pt x="12805" y="7385"/>
                  </a:lnTo>
                  <a:cubicBezTo>
                    <a:pt x="12767" y="10296"/>
                    <a:pt x="12060" y="13160"/>
                    <a:pt x="10742" y="15753"/>
                  </a:cubicBezTo>
                  <a:cubicBezTo>
                    <a:pt x="9507" y="18359"/>
                    <a:pt x="7741" y="20677"/>
                    <a:pt x="5560" y="22559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2E3C176F-A465-DC49-A0D3-490F2D5A3E18}"/>
                </a:ext>
              </a:extLst>
            </p:cNvPr>
            <p:cNvSpPr/>
            <p:nvPr/>
          </p:nvSpPr>
          <p:spPr>
            <a:xfrm>
              <a:off x="3904483" y="1778116"/>
              <a:ext cx="36412" cy="54575"/>
            </a:xfrm>
            <a:custGeom>
              <a:avLst/>
              <a:gdLst>
                <a:gd name="connsiteX0" fmla="*/ 1308 w 36412"/>
                <a:gd name="connsiteY0" fmla="*/ 27398 h 54575"/>
                <a:gd name="connsiteX1" fmla="*/ 4402 w 36412"/>
                <a:gd name="connsiteY1" fmla="*/ 0 h 54575"/>
                <a:gd name="connsiteX2" fmla="*/ 34591 w 36412"/>
                <a:gd name="connsiteY2" fmla="*/ 0 h 54575"/>
                <a:gd name="connsiteX3" fmla="*/ 34591 w 36412"/>
                <a:gd name="connsiteY3" fmla="*/ 8973 h 54575"/>
                <a:gd name="connsiteX4" fmla="*/ 13258 w 36412"/>
                <a:gd name="connsiteY4" fmla="*/ 8973 h 54575"/>
                <a:gd name="connsiteX5" fmla="*/ 11924 w 36412"/>
                <a:gd name="connsiteY5" fmla="*/ 20517 h 54575"/>
                <a:gd name="connsiteX6" fmla="*/ 20000 w 36412"/>
                <a:gd name="connsiteY6" fmla="*/ 18501 h 54575"/>
                <a:gd name="connsiteX7" fmla="*/ 32025 w 36412"/>
                <a:gd name="connsiteY7" fmla="*/ 23265 h 54575"/>
                <a:gd name="connsiteX8" fmla="*/ 36377 w 36412"/>
                <a:gd name="connsiteY8" fmla="*/ 36599 h 54575"/>
                <a:gd name="connsiteX9" fmla="*/ 34163 w 36412"/>
                <a:gd name="connsiteY9" fmla="*/ 45899 h 54575"/>
                <a:gd name="connsiteX10" fmla="*/ 27673 w 36412"/>
                <a:gd name="connsiteY10" fmla="*/ 52302 h 54575"/>
                <a:gd name="connsiteX11" fmla="*/ 18012 w 36412"/>
                <a:gd name="connsiteY11" fmla="*/ 54570 h 54575"/>
                <a:gd name="connsiteX12" fmla="*/ 8981 w 36412"/>
                <a:gd name="connsiteY12" fmla="*/ 52604 h 54575"/>
                <a:gd name="connsiteX13" fmla="*/ 2516 w 36412"/>
                <a:gd name="connsiteY13" fmla="*/ 47034 h 54575"/>
                <a:gd name="connsiteX14" fmla="*/ 0 w 36412"/>
                <a:gd name="connsiteY14" fmla="*/ 38867 h 54575"/>
                <a:gd name="connsiteX15" fmla="*/ 10541 w 36412"/>
                <a:gd name="connsiteY15" fmla="*/ 38867 h 54575"/>
                <a:gd name="connsiteX16" fmla="*/ 12880 w 36412"/>
                <a:gd name="connsiteY16" fmla="*/ 44110 h 54575"/>
                <a:gd name="connsiteX17" fmla="*/ 18113 w 36412"/>
                <a:gd name="connsiteY17" fmla="*/ 45975 h 54575"/>
                <a:gd name="connsiteX18" fmla="*/ 23698 w 36412"/>
                <a:gd name="connsiteY18" fmla="*/ 43454 h 54575"/>
                <a:gd name="connsiteX19" fmla="*/ 25635 w 36412"/>
                <a:gd name="connsiteY19" fmla="*/ 36069 h 54575"/>
                <a:gd name="connsiteX20" fmla="*/ 23396 w 36412"/>
                <a:gd name="connsiteY20" fmla="*/ 29062 h 54575"/>
                <a:gd name="connsiteX21" fmla="*/ 17006 w 36412"/>
                <a:gd name="connsiteY21" fmla="*/ 26541 h 54575"/>
                <a:gd name="connsiteX22" fmla="*/ 10868 w 36412"/>
                <a:gd name="connsiteY22" fmla="*/ 28533 h 54575"/>
                <a:gd name="connsiteX23" fmla="*/ 9836 w 36412"/>
                <a:gd name="connsiteY23" fmla="*/ 29491 h 5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412" h="54575">
                  <a:moveTo>
                    <a:pt x="1308" y="27398"/>
                  </a:moveTo>
                  <a:lnTo>
                    <a:pt x="4402" y="0"/>
                  </a:lnTo>
                  <a:lnTo>
                    <a:pt x="34591" y="0"/>
                  </a:lnTo>
                  <a:lnTo>
                    <a:pt x="34591" y="8973"/>
                  </a:lnTo>
                  <a:lnTo>
                    <a:pt x="13258" y="8973"/>
                  </a:lnTo>
                  <a:lnTo>
                    <a:pt x="11924" y="20517"/>
                  </a:lnTo>
                  <a:cubicBezTo>
                    <a:pt x="14410" y="19191"/>
                    <a:pt x="17185" y="18499"/>
                    <a:pt x="20000" y="18501"/>
                  </a:cubicBezTo>
                  <a:cubicBezTo>
                    <a:pt x="24508" y="18261"/>
                    <a:pt x="28898" y="20000"/>
                    <a:pt x="32025" y="23265"/>
                  </a:cubicBezTo>
                  <a:cubicBezTo>
                    <a:pt x="35114" y="26993"/>
                    <a:pt x="36672" y="31761"/>
                    <a:pt x="36377" y="36599"/>
                  </a:cubicBezTo>
                  <a:cubicBezTo>
                    <a:pt x="36425" y="39835"/>
                    <a:pt x="35663" y="43032"/>
                    <a:pt x="34163" y="45899"/>
                  </a:cubicBezTo>
                  <a:cubicBezTo>
                    <a:pt x="32689" y="48637"/>
                    <a:pt x="30428" y="50867"/>
                    <a:pt x="27673" y="52302"/>
                  </a:cubicBezTo>
                  <a:cubicBezTo>
                    <a:pt x="24699" y="53870"/>
                    <a:pt x="21373" y="54651"/>
                    <a:pt x="18012" y="54570"/>
                  </a:cubicBezTo>
                  <a:cubicBezTo>
                    <a:pt x="14893" y="54599"/>
                    <a:pt x="11806" y="53927"/>
                    <a:pt x="8981" y="52604"/>
                  </a:cubicBezTo>
                  <a:cubicBezTo>
                    <a:pt x="6365" y="51364"/>
                    <a:pt x="4131" y="49440"/>
                    <a:pt x="2516" y="47034"/>
                  </a:cubicBezTo>
                  <a:cubicBezTo>
                    <a:pt x="901" y="44615"/>
                    <a:pt x="25" y="41777"/>
                    <a:pt x="0" y="38867"/>
                  </a:cubicBezTo>
                  <a:lnTo>
                    <a:pt x="10541" y="38867"/>
                  </a:lnTo>
                  <a:cubicBezTo>
                    <a:pt x="10626" y="40849"/>
                    <a:pt x="11462" y="42724"/>
                    <a:pt x="12880" y="44110"/>
                  </a:cubicBezTo>
                  <a:cubicBezTo>
                    <a:pt x="14317" y="45389"/>
                    <a:pt x="16194" y="46058"/>
                    <a:pt x="18113" y="45975"/>
                  </a:cubicBezTo>
                  <a:cubicBezTo>
                    <a:pt x="20274" y="46097"/>
                    <a:pt x="22357" y="45156"/>
                    <a:pt x="23698" y="43454"/>
                  </a:cubicBezTo>
                  <a:cubicBezTo>
                    <a:pt x="25112" y="41262"/>
                    <a:pt x="25791" y="38675"/>
                    <a:pt x="25635" y="36069"/>
                  </a:cubicBezTo>
                  <a:cubicBezTo>
                    <a:pt x="25796" y="33534"/>
                    <a:pt x="24996" y="31032"/>
                    <a:pt x="23396" y="29062"/>
                  </a:cubicBezTo>
                  <a:cubicBezTo>
                    <a:pt x="21736" y="27329"/>
                    <a:pt x="19401" y="26408"/>
                    <a:pt x="17006" y="26541"/>
                  </a:cubicBezTo>
                  <a:cubicBezTo>
                    <a:pt x="14787" y="26448"/>
                    <a:pt x="12611" y="27155"/>
                    <a:pt x="10868" y="28533"/>
                  </a:cubicBezTo>
                  <a:lnTo>
                    <a:pt x="9836" y="29491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ED6B8113-2FDA-BB4A-AD07-E984D3D54467}"/>
                </a:ext>
              </a:extLst>
            </p:cNvPr>
            <p:cNvSpPr/>
            <p:nvPr/>
          </p:nvSpPr>
          <p:spPr>
            <a:xfrm>
              <a:off x="3966798" y="1791206"/>
              <a:ext cx="57156" cy="40748"/>
            </a:xfrm>
            <a:custGeom>
              <a:avLst/>
              <a:gdLst>
                <a:gd name="connsiteX0" fmla="*/ 9937 w 57156"/>
                <a:gd name="connsiteY0" fmla="*/ 798 h 40748"/>
                <a:gd name="connsiteX1" fmla="*/ 10264 w 57156"/>
                <a:gd name="connsiteY1" fmla="*/ 5259 h 40748"/>
                <a:gd name="connsiteX2" fmla="*/ 21711 w 57156"/>
                <a:gd name="connsiteY2" fmla="*/ 42 h 40748"/>
                <a:gd name="connsiteX3" fmla="*/ 32302 w 57156"/>
                <a:gd name="connsiteY3" fmla="*/ 6141 h 40748"/>
                <a:gd name="connsiteX4" fmla="*/ 44276 w 57156"/>
                <a:gd name="connsiteY4" fmla="*/ 42 h 40748"/>
                <a:gd name="connsiteX5" fmla="*/ 53937 w 57156"/>
                <a:gd name="connsiteY5" fmla="*/ 3848 h 40748"/>
                <a:gd name="connsiteX6" fmla="*/ 57107 w 57156"/>
                <a:gd name="connsiteY6" fmla="*/ 15241 h 40748"/>
                <a:gd name="connsiteX7" fmla="*/ 57107 w 57156"/>
                <a:gd name="connsiteY7" fmla="*/ 40749 h 40748"/>
                <a:gd name="connsiteX8" fmla="*/ 46415 w 57156"/>
                <a:gd name="connsiteY8" fmla="*/ 40749 h 40748"/>
                <a:gd name="connsiteX9" fmla="*/ 46415 w 57156"/>
                <a:gd name="connsiteY9" fmla="*/ 15215 h 40748"/>
                <a:gd name="connsiteX10" fmla="*/ 45082 w 57156"/>
                <a:gd name="connsiteY10" fmla="*/ 10174 h 40748"/>
                <a:gd name="connsiteX11" fmla="*/ 40402 w 57156"/>
                <a:gd name="connsiteY11" fmla="*/ 8611 h 40748"/>
                <a:gd name="connsiteX12" fmla="*/ 33761 w 57156"/>
                <a:gd name="connsiteY12" fmla="*/ 13199 h 40748"/>
                <a:gd name="connsiteX13" fmla="*/ 33761 w 57156"/>
                <a:gd name="connsiteY13" fmla="*/ 40698 h 40748"/>
                <a:gd name="connsiteX14" fmla="*/ 23220 w 57156"/>
                <a:gd name="connsiteY14" fmla="*/ 40698 h 40748"/>
                <a:gd name="connsiteX15" fmla="*/ 23220 w 57156"/>
                <a:gd name="connsiteY15" fmla="*/ 15241 h 40748"/>
                <a:gd name="connsiteX16" fmla="*/ 21836 w 57156"/>
                <a:gd name="connsiteY16" fmla="*/ 10199 h 40748"/>
                <a:gd name="connsiteX17" fmla="*/ 17207 w 57156"/>
                <a:gd name="connsiteY17" fmla="*/ 8662 h 40748"/>
                <a:gd name="connsiteX18" fmla="*/ 10641 w 57156"/>
                <a:gd name="connsiteY18" fmla="*/ 12443 h 40748"/>
                <a:gd name="connsiteX19" fmla="*/ 10641 w 57156"/>
                <a:gd name="connsiteY19" fmla="*/ 40749 h 40748"/>
                <a:gd name="connsiteX20" fmla="*/ 0 w 57156"/>
                <a:gd name="connsiteY20" fmla="*/ 40749 h 40748"/>
                <a:gd name="connsiteX21" fmla="*/ 0 w 57156"/>
                <a:gd name="connsiteY21" fmla="*/ 798 h 4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6" h="40748">
                  <a:moveTo>
                    <a:pt x="9937" y="798"/>
                  </a:moveTo>
                  <a:lnTo>
                    <a:pt x="10264" y="5259"/>
                  </a:lnTo>
                  <a:cubicBezTo>
                    <a:pt x="13041" y="1803"/>
                    <a:pt x="17285" y="-133"/>
                    <a:pt x="21711" y="42"/>
                  </a:cubicBezTo>
                  <a:cubicBezTo>
                    <a:pt x="26168" y="-353"/>
                    <a:pt x="30397" y="2083"/>
                    <a:pt x="32302" y="6141"/>
                  </a:cubicBezTo>
                  <a:cubicBezTo>
                    <a:pt x="34953" y="2150"/>
                    <a:pt x="39494" y="-163"/>
                    <a:pt x="44276" y="42"/>
                  </a:cubicBezTo>
                  <a:cubicBezTo>
                    <a:pt x="47907" y="-234"/>
                    <a:pt x="51466" y="1168"/>
                    <a:pt x="53937" y="3848"/>
                  </a:cubicBezTo>
                  <a:cubicBezTo>
                    <a:pt x="56292" y="7157"/>
                    <a:pt x="57414" y="11188"/>
                    <a:pt x="57107" y="15241"/>
                  </a:cubicBezTo>
                  <a:lnTo>
                    <a:pt x="57107" y="40749"/>
                  </a:lnTo>
                  <a:lnTo>
                    <a:pt x="46415" y="40749"/>
                  </a:lnTo>
                  <a:lnTo>
                    <a:pt x="46415" y="15215"/>
                  </a:lnTo>
                  <a:cubicBezTo>
                    <a:pt x="46568" y="13431"/>
                    <a:pt x="46098" y="11649"/>
                    <a:pt x="45082" y="10174"/>
                  </a:cubicBezTo>
                  <a:cubicBezTo>
                    <a:pt x="43824" y="8995"/>
                    <a:pt x="42116" y="8424"/>
                    <a:pt x="40402" y="8611"/>
                  </a:cubicBezTo>
                  <a:cubicBezTo>
                    <a:pt x="37411" y="8473"/>
                    <a:pt x="34694" y="10349"/>
                    <a:pt x="33761" y="13199"/>
                  </a:cubicBezTo>
                  <a:lnTo>
                    <a:pt x="33761" y="40698"/>
                  </a:lnTo>
                  <a:lnTo>
                    <a:pt x="23220" y="40698"/>
                  </a:lnTo>
                  <a:lnTo>
                    <a:pt x="23220" y="15241"/>
                  </a:lnTo>
                  <a:cubicBezTo>
                    <a:pt x="23371" y="13449"/>
                    <a:pt x="22880" y="11662"/>
                    <a:pt x="21836" y="10199"/>
                  </a:cubicBezTo>
                  <a:cubicBezTo>
                    <a:pt x="20589" y="9041"/>
                    <a:pt x="18901" y="8480"/>
                    <a:pt x="17207" y="8662"/>
                  </a:cubicBezTo>
                  <a:cubicBezTo>
                    <a:pt x="14463" y="8503"/>
                    <a:pt x="11887" y="9988"/>
                    <a:pt x="10641" y="12443"/>
                  </a:cubicBezTo>
                  <a:lnTo>
                    <a:pt x="10641" y="40749"/>
                  </a:lnTo>
                  <a:lnTo>
                    <a:pt x="0" y="40749"/>
                  </a:lnTo>
                  <a:lnTo>
                    <a:pt x="0" y="798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75" name="Gráfico 355">
            <a:extLst>
              <a:ext uri="{FF2B5EF4-FFF2-40B4-BE49-F238E27FC236}">
                <a16:creationId xmlns:a16="http://schemas.microsoft.com/office/drawing/2014/main" id="{CC8A261C-1AD5-7242-9255-1720988541EE}"/>
              </a:ext>
            </a:extLst>
          </p:cNvPr>
          <p:cNvGrpSpPr/>
          <p:nvPr/>
        </p:nvGrpSpPr>
        <p:grpSpPr>
          <a:xfrm>
            <a:off x="962168" y="5142001"/>
            <a:ext cx="831946" cy="863640"/>
            <a:chOff x="9160445" y="1853598"/>
            <a:chExt cx="707239" cy="734182"/>
          </a:xfrm>
        </p:grpSpPr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3AD75A37-3033-D84E-8441-509E42053F46}"/>
                </a:ext>
              </a:extLst>
            </p:cNvPr>
            <p:cNvSpPr/>
            <p:nvPr/>
          </p:nvSpPr>
          <p:spPr>
            <a:xfrm>
              <a:off x="9342791" y="2199142"/>
              <a:ext cx="288810" cy="215990"/>
            </a:xfrm>
            <a:custGeom>
              <a:avLst/>
              <a:gdLst>
                <a:gd name="connsiteX0" fmla="*/ 288810 w 288810"/>
                <a:gd name="connsiteY0" fmla="*/ 161570 h 215990"/>
                <a:gd name="connsiteX1" fmla="*/ 288810 w 288810"/>
                <a:gd name="connsiteY1" fmla="*/ 23817 h 215990"/>
                <a:gd name="connsiteX2" fmla="*/ 145601 w 288810"/>
                <a:gd name="connsiteY2" fmla="*/ 0 h 215990"/>
                <a:gd name="connsiteX3" fmla="*/ 0 w 288810"/>
                <a:gd name="connsiteY3" fmla="*/ 23817 h 215990"/>
                <a:gd name="connsiteX4" fmla="*/ 0 w 288810"/>
                <a:gd name="connsiteY4" fmla="*/ 159300 h 215990"/>
                <a:gd name="connsiteX5" fmla="*/ 145601 w 288810"/>
                <a:gd name="connsiteY5" fmla="*/ 215991 h 215990"/>
                <a:gd name="connsiteX6" fmla="*/ 288810 w 288810"/>
                <a:gd name="connsiteY6" fmla="*/ 161570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810" h="215990">
                  <a:moveTo>
                    <a:pt x="288810" y="161570"/>
                  </a:moveTo>
                  <a:lnTo>
                    <a:pt x="288810" y="23817"/>
                  </a:lnTo>
                  <a:cubicBezTo>
                    <a:pt x="288810" y="23817"/>
                    <a:pt x="190653" y="0"/>
                    <a:pt x="145601" y="0"/>
                  </a:cubicBezTo>
                  <a:cubicBezTo>
                    <a:pt x="100549" y="0"/>
                    <a:pt x="0" y="23817"/>
                    <a:pt x="0" y="23817"/>
                  </a:cubicBezTo>
                  <a:lnTo>
                    <a:pt x="0" y="159300"/>
                  </a:lnTo>
                  <a:cubicBezTo>
                    <a:pt x="11854" y="170149"/>
                    <a:pt x="64583" y="215991"/>
                    <a:pt x="145601" y="215991"/>
                  </a:cubicBezTo>
                  <a:cubicBezTo>
                    <a:pt x="224605" y="215991"/>
                    <a:pt x="276478" y="172419"/>
                    <a:pt x="288810" y="16157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FECD6248-AB19-5C4B-BFB3-D0D580F16B64}"/>
                </a:ext>
              </a:extLst>
            </p:cNvPr>
            <p:cNvSpPr/>
            <p:nvPr/>
          </p:nvSpPr>
          <p:spPr>
            <a:xfrm>
              <a:off x="9291976" y="1853597"/>
              <a:ext cx="444025" cy="542436"/>
            </a:xfrm>
            <a:custGeom>
              <a:avLst/>
              <a:gdLst>
                <a:gd name="connsiteX0" fmla="*/ 222013 w 444025"/>
                <a:gd name="connsiteY0" fmla="*/ 542437 h 542436"/>
                <a:gd name="connsiteX1" fmla="*/ 0 w 444025"/>
                <a:gd name="connsiteY1" fmla="*/ 319886 h 542436"/>
                <a:gd name="connsiteX2" fmla="*/ 0 w 444025"/>
                <a:gd name="connsiteY2" fmla="*/ 222551 h 542436"/>
                <a:gd name="connsiteX3" fmla="*/ 222013 w 444025"/>
                <a:gd name="connsiteY3" fmla="*/ 0 h 542436"/>
                <a:gd name="connsiteX4" fmla="*/ 444025 w 444025"/>
                <a:gd name="connsiteY4" fmla="*/ 222551 h 542436"/>
                <a:gd name="connsiteX5" fmla="*/ 444025 w 444025"/>
                <a:gd name="connsiteY5" fmla="*/ 319861 h 542436"/>
                <a:gd name="connsiteX6" fmla="*/ 222013 w 444025"/>
                <a:gd name="connsiteY6" fmla="*/ 542437 h 542436"/>
                <a:gd name="connsiteX7" fmla="*/ 222013 w 444025"/>
                <a:gd name="connsiteY7" fmla="*/ 12615 h 542436"/>
                <a:gd name="connsiteX8" fmla="*/ 12584 w 444025"/>
                <a:gd name="connsiteY8" fmla="*/ 222551 h 542436"/>
                <a:gd name="connsiteX9" fmla="*/ 12584 w 444025"/>
                <a:gd name="connsiteY9" fmla="*/ 319861 h 542436"/>
                <a:gd name="connsiteX10" fmla="*/ 222013 w 444025"/>
                <a:gd name="connsiteY10" fmla="*/ 529797 h 542436"/>
                <a:gd name="connsiteX11" fmla="*/ 431441 w 444025"/>
                <a:gd name="connsiteY11" fmla="*/ 319861 h 542436"/>
                <a:gd name="connsiteX12" fmla="*/ 431441 w 444025"/>
                <a:gd name="connsiteY12" fmla="*/ 222551 h 542436"/>
                <a:gd name="connsiteX13" fmla="*/ 222013 w 444025"/>
                <a:gd name="connsiteY13" fmla="*/ 12615 h 54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4025" h="542436">
                  <a:moveTo>
                    <a:pt x="222013" y="542437"/>
                  </a:moveTo>
                  <a:cubicBezTo>
                    <a:pt x="99456" y="542298"/>
                    <a:pt x="139" y="442740"/>
                    <a:pt x="0" y="319886"/>
                  </a:cubicBezTo>
                  <a:lnTo>
                    <a:pt x="0" y="222551"/>
                  </a:lnTo>
                  <a:cubicBezTo>
                    <a:pt x="0" y="99639"/>
                    <a:pt x="99398" y="0"/>
                    <a:pt x="222013" y="0"/>
                  </a:cubicBezTo>
                  <a:cubicBezTo>
                    <a:pt x="344627" y="0"/>
                    <a:pt x="444025" y="99639"/>
                    <a:pt x="444025" y="222551"/>
                  </a:cubicBezTo>
                  <a:lnTo>
                    <a:pt x="444025" y="319861"/>
                  </a:lnTo>
                  <a:cubicBezTo>
                    <a:pt x="443900" y="442725"/>
                    <a:pt x="344579" y="542298"/>
                    <a:pt x="222013" y="542437"/>
                  </a:cubicBezTo>
                  <a:close/>
                  <a:moveTo>
                    <a:pt x="222013" y="12615"/>
                  </a:moveTo>
                  <a:cubicBezTo>
                    <a:pt x="106406" y="12754"/>
                    <a:pt x="12723" y="106664"/>
                    <a:pt x="12584" y="222551"/>
                  </a:cubicBezTo>
                  <a:lnTo>
                    <a:pt x="12584" y="319861"/>
                  </a:lnTo>
                  <a:cubicBezTo>
                    <a:pt x="12584" y="435805"/>
                    <a:pt x="106349" y="529797"/>
                    <a:pt x="222013" y="529797"/>
                  </a:cubicBezTo>
                  <a:cubicBezTo>
                    <a:pt x="337677" y="529797"/>
                    <a:pt x="431441" y="435805"/>
                    <a:pt x="431441" y="319861"/>
                  </a:cubicBezTo>
                  <a:lnTo>
                    <a:pt x="431441" y="222551"/>
                  </a:lnTo>
                  <a:cubicBezTo>
                    <a:pt x="431302" y="106664"/>
                    <a:pt x="337619" y="12754"/>
                    <a:pt x="222013" y="12615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7CB31B50-A467-1940-987F-449ADA7D3CA6}"/>
                </a:ext>
              </a:extLst>
            </p:cNvPr>
            <p:cNvSpPr/>
            <p:nvPr/>
          </p:nvSpPr>
          <p:spPr>
            <a:xfrm>
              <a:off x="9160445" y="2355970"/>
              <a:ext cx="707138" cy="232440"/>
            </a:xfrm>
            <a:custGeom>
              <a:avLst/>
              <a:gdLst>
                <a:gd name="connsiteX0" fmla="*/ 707088 w 707138"/>
                <a:gd name="connsiteY0" fmla="*/ 232441 h 232440"/>
                <a:gd name="connsiteX1" fmla="*/ 0 w 707138"/>
                <a:gd name="connsiteY1" fmla="*/ 232441 h 232440"/>
                <a:gd name="connsiteX2" fmla="*/ 0 w 707138"/>
                <a:gd name="connsiteY2" fmla="*/ 226108 h 232440"/>
                <a:gd name="connsiteX3" fmla="*/ 27962 w 707138"/>
                <a:gd name="connsiteY3" fmla="*/ 152942 h 232440"/>
                <a:gd name="connsiteX4" fmla="*/ 112403 w 707138"/>
                <a:gd name="connsiteY4" fmla="*/ 107150 h 232440"/>
                <a:gd name="connsiteX5" fmla="*/ 157984 w 707138"/>
                <a:gd name="connsiteY5" fmla="*/ 97588 h 232440"/>
                <a:gd name="connsiteX6" fmla="*/ 210058 w 707138"/>
                <a:gd name="connsiteY6" fmla="*/ 86613 h 232440"/>
                <a:gd name="connsiteX7" fmla="*/ 235604 w 707138"/>
                <a:gd name="connsiteY7" fmla="*/ 71299 h 232440"/>
                <a:gd name="connsiteX8" fmla="*/ 250705 w 707138"/>
                <a:gd name="connsiteY8" fmla="*/ 33631 h 232440"/>
                <a:gd name="connsiteX9" fmla="*/ 250705 w 707138"/>
                <a:gd name="connsiteY9" fmla="*/ 0 h 232440"/>
                <a:gd name="connsiteX10" fmla="*/ 260118 w 707138"/>
                <a:gd name="connsiteY10" fmla="*/ 5424 h 232440"/>
                <a:gd name="connsiteX11" fmla="*/ 447020 w 707138"/>
                <a:gd name="connsiteY11" fmla="*/ 5424 h 232440"/>
                <a:gd name="connsiteX12" fmla="*/ 456433 w 707138"/>
                <a:gd name="connsiteY12" fmla="*/ 0 h 232440"/>
                <a:gd name="connsiteX13" fmla="*/ 456433 w 707138"/>
                <a:gd name="connsiteY13" fmla="*/ 33732 h 232440"/>
                <a:gd name="connsiteX14" fmla="*/ 471535 w 707138"/>
                <a:gd name="connsiteY14" fmla="*/ 71274 h 232440"/>
                <a:gd name="connsiteX15" fmla="*/ 497106 w 707138"/>
                <a:gd name="connsiteY15" fmla="*/ 86613 h 232440"/>
                <a:gd name="connsiteX16" fmla="*/ 549130 w 707138"/>
                <a:gd name="connsiteY16" fmla="*/ 97563 h 232440"/>
                <a:gd name="connsiteX17" fmla="*/ 594710 w 707138"/>
                <a:gd name="connsiteY17" fmla="*/ 107125 h 232440"/>
                <a:gd name="connsiteX18" fmla="*/ 679151 w 707138"/>
                <a:gd name="connsiteY18" fmla="*/ 152917 h 232440"/>
                <a:gd name="connsiteX19" fmla="*/ 679151 w 707138"/>
                <a:gd name="connsiteY19" fmla="*/ 152917 h 232440"/>
                <a:gd name="connsiteX20" fmla="*/ 707138 w 707138"/>
                <a:gd name="connsiteY20" fmla="*/ 226083 h 232440"/>
                <a:gd name="connsiteX21" fmla="*/ 13113 w 707138"/>
                <a:gd name="connsiteY21" fmla="*/ 219826 h 232440"/>
                <a:gd name="connsiteX22" fmla="*/ 693975 w 707138"/>
                <a:gd name="connsiteY22" fmla="*/ 219826 h 232440"/>
                <a:gd name="connsiteX23" fmla="*/ 669486 w 707138"/>
                <a:gd name="connsiteY23" fmla="*/ 160965 h 232440"/>
                <a:gd name="connsiteX24" fmla="*/ 591463 w 707138"/>
                <a:gd name="connsiteY24" fmla="*/ 119286 h 232440"/>
                <a:gd name="connsiteX25" fmla="*/ 547015 w 707138"/>
                <a:gd name="connsiteY25" fmla="*/ 109976 h 232440"/>
                <a:gd name="connsiteX26" fmla="*/ 493884 w 707138"/>
                <a:gd name="connsiteY26" fmla="*/ 98774 h 232440"/>
                <a:gd name="connsiteX27" fmla="*/ 462449 w 707138"/>
                <a:gd name="connsiteY27" fmla="*/ 79927 h 232440"/>
                <a:gd name="connsiteX28" fmla="*/ 443975 w 707138"/>
                <a:gd name="connsiteY28" fmla="*/ 33858 h 232440"/>
                <a:gd name="connsiteX29" fmla="*/ 443975 w 707138"/>
                <a:gd name="connsiteY29" fmla="*/ 21042 h 232440"/>
                <a:gd name="connsiteX30" fmla="*/ 263415 w 707138"/>
                <a:gd name="connsiteY30" fmla="*/ 21042 h 232440"/>
                <a:gd name="connsiteX31" fmla="*/ 263415 w 707138"/>
                <a:gd name="connsiteY31" fmla="*/ 33656 h 232440"/>
                <a:gd name="connsiteX32" fmla="*/ 244966 w 707138"/>
                <a:gd name="connsiteY32" fmla="*/ 79852 h 232440"/>
                <a:gd name="connsiteX33" fmla="*/ 213581 w 707138"/>
                <a:gd name="connsiteY33" fmla="*/ 98698 h 232440"/>
                <a:gd name="connsiteX34" fmla="*/ 160400 w 707138"/>
                <a:gd name="connsiteY34" fmla="*/ 109900 h 232440"/>
                <a:gd name="connsiteX35" fmla="*/ 115927 w 707138"/>
                <a:gd name="connsiteY35" fmla="*/ 119210 h 232440"/>
                <a:gd name="connsiteX36" fmla="*/ 37904 w 707138"/>
                <a:gd name="connsiteY36" fmla="*/ 160889 h 232440"/>
                <a:gd name="connsiteX37" fmla="*/ 13113 w 707138"/>
                <a:gd name="connsiteY37" fmla="*/ 219826 h 23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7138" h="232440">
                  <a:moveTo>
                    <a:pt x="707088" y="232441"/>
                  </a:moveTo>
                  <a:lnTo>
                    <a:pt x="0" y="232441"/>
                  </a:lnTo>
                  <a:lnTo>
                    <a:pt x="0" y="226108"/>
                  </a:lnTo>
                  <a:cubicBezTo>
                    <a:pt x="1323" y="199359"/>
                    <a:pt x="11118" y="173730"/>
                    <a:pt x="27962" y="152942"/>
                  </a:cubicBezTo>
                  <a:cubicBezTo>
                    <a:pt x="49633" y="126754"/>
                    <a:pt x="86530" y="114265"/>
                    <a:pt x="112403" y="107150"/>
                  </a:cubicBezTo>
                  <a:cubicBezTo>
                    <a:pt x="127228" y="103063"/>
                    <a:pt x="142153" y="100414"/>
                    <a:pt x="157984" y="97588"/>
                  </a:cubicBezTo>
                  <a:cubicBezTo>
                    <a:pt x="174545" y="94611"/>
                    <a:pt x="191659" y="91558"/>
                    <a:pt x="210058" y="86613"/>
                  </a:cubicBezTo>
                  <a:cubicBezTo>
                    <a:pt x="219808" y="83942"/>
                    <a:pt x="228642" y="78645"/>
                    <a:pt x="235604" y="71299"/>
                  </a:cubicBezTo>
                  <a:cubicBezTo>
                    <a:pt x="245037" y="61000"/>
                    <a:pt x="250405" y="47609"/>
                    <a:pt x="250705" y="33631"/>
                  </a:cubicBezTo>
                  <a:lnTo>
                    <a:pt x="250705" y="0"/>
                  </a:lnTo>
                  <a:lnTo>
                    <a:pt x="260118" y="5424"/>
                  </a:lnTo>
                  <a:cubicBezTo>
                    <a:pt x="318983" y="34758"/>
                    <a:pt x="388156" y="34758"/>
                    <a:pt x="447020" y="5424"/>
                  </a:cubicBezTo>
                  <a:lnTo>
                    <a:pt x="456433" y="0"/>
                  </a:lnTo>
                  <a:lnTo>
                    <a:pt x="456433" y="33732"/>
                  </a:lnTo>
                  <a:cubicBezTo>
                    <a:pt x="456777" y="47664"/>
                    <a:pt x="462142" y="61000"/>
                    <a:pt x="471535" y="71274"/>
                  </a:cubicBezTo>
                  <a:cubicBezTo>
                    <a:pt x="478506" y="78626"/>
                    <a:pt x="487348" y="83930"/>
                    <a:pt x="497106" y="86613"/>
                  </a:cubicBezTo>
                  <a:cubicBezTo>
                    <a:pt x="515454" y="91659"/>
                    <a:pt x="532594" y="94586"/>
                    <a:pt x="549130" y="97563"/>
                  </a:cubicBezTo>
                  <a:cubicBezTo>
                    <a:pt x="564961" y="100389"/>
                    <a:pt x="579886" y="103038"/>
                    <a:pt x="594710" y="107125"/>
                  </a:cubicBezTo>
                  <a:cubicBezTo>
                    <a:pt x="620583" y="114240"/>
                    <a:pt x="657481" y="126728"/>
                    <a:pt x="679151" y="152917"/>
                  </a:cubicBezTo>
                  <a:lnTo>
                    <a:pt x="679151" y="152917"/>
                  </a:lnTo>
                  <a:cubicBezTo>
                    <a:pt x="695992" y="173709"/>
                    <a:pt x="705794" y="199334"/>
                    <a:pt x="707138" y="226083"/>
                  </a:cubicBezTo>
                  <a:close/>
                  <a:moveTo>
                    <a:pt x="13113" y="219826"/>
                  </a:moveTo>
                  <a:lnTo>
                    <a:pt x="693975" y="219826"/>
                  </a:lnTo>
                  <a:cubicBezTo>
                    <a:pt x="691482" y="198291"/>
                    <a:pt x="682996" y="177894"/>
                    <a:pt x="669486" y="160965"/>
                  </a:cubicBezTo>
                  <a:cubicBezTo>
                    <a:pt x="650081" y="137527"/>
                    <a:pt x="615650" y="125946"/>
                    <a:pt x="591463" y="119286"/>
                  </a:cubicBezTo>
                  <a:cubicBezTo>
                    <a:pt x="577193" y="115350"/>
                    <a:pt x="562544" y="112751"/>
                    <a:pt x="547015" y="109976"/>
                  </a:cubicBezTo>
                  <a:cubicBezTo>
                    <a:pt x="530203" y="106974"/>
                    <a:pt x="512811" y="103870"/>
                    <a:pt x="493884" y="98774"/>
                  </a:cubicBezTo>
                  <a:cubicBezTo>
                    <a:pt x="481882" y="95494"/>
                    <a:pt x="471009" y="88975"/>
                    <a:pt x="462449" y="79927"/>
                  </a:cubicBezTo>
                  <a:cubicBezTo>
                    <a:pt x="450917" y="67328"/>
                    <a:pt x="444351" y="50953"/>
                    <a:pt x="443975" y="33858"/>
                  </a:cubicBezTo>
                  <a:lnTo>
                    <a:pt x="443975" y="21042"/>
                  </a:lnTo>
                  <a:cubicBezTo>
                    <a:pt x="386441" y="46372"/>
                    <a:pt x="320949" y="46372"/>
                    <a:pt x="263415" y="21042"/>
                  </a:cubicBezTo>
                  <a:lnTo>
                    <a:pt x="263415" y="33656"/>
                  </a:lnTo>
                  <a:cubicBezTo>
                    <a:pt x="263079" y="50792"/>
                    <a:pt x="256519" y="67217"/>
                    <a:pt x="244966" y="79852"/>
                  </a:cubicBezTo>
                  <a:cubicBezTo>
                    <a:pt x="236409" y="88878"/>
                    <a:pt x="225558" y="95394"/>
                    <a:pt x="213581" y="98698"/>
                  </a:cubicBezTo>
                  <a:cubicBezTo>
                    <a:pt x="194604" y="103744"/>
                    <a:pt x="177212" y="106898"/>
                    <a:pt x="160400" y="109900"/>
                  </a:cubicBezTo>
                  <a:cubicBezTo>
                    <a:pt x="144871" y="112676"/>
                    <a:pt x="130197" y="115274"/>
                    <a:pt x="115927" y="119210"/>
                  </a:cubicBezTo>
                  <a:cubicBezTo>
                    <a:pt x="91715" y="125871"/>
                    <a:pt x="57259" y="137451"/>
                    <a:pt x="37904" y="160889"/>
                  </a:cubicBezTo>
                  <a:cubicBezTo>
                    <a:pt x="24249" y="177791"/>
                    <a:pt x="15653" y="198226"/>
                    <a:pt x="13113" y="219826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DF53B729-27B9-654A-805D-EB04C03E4F9A}"/>
                </a:ext>
              </a:extLst>
            </p:cNvPr>
            <p:cNvSpPr/>
            <p:nvPr/>
          </p:nvSpPr>
          <p:spPr>
            <a:xfrm>
              <a:off x="9221673" y="2071531"/>
              <a:ext cx="82887" cy="108487"/>
            </a:xfrm>
            <a:custGeom>
              <a:avLst/>
              <a:gdLst>
                <a:gd name="connsiteX0" fmla="*/ 82887 w 82887"/>
                <a:gd name="connsiteY0" fmla="*/ 108487 h 108487"/>
                <a:gd name="connsiteX1" fmla="*/ 51829 w 82887"/>
                <a:gd name="connsiteY1" fmla="*/ 108487 h 108487"/>
                <a:gd name="connsiteX2" fmla="*/ 51 w 82887"/>
                <a:gd name="connsiteY2" fmla="*/ 51903 h 108487"/>
                <a:gd name="connsiteX3" fmla="*/ 51829 w 82887"/>
                <a:gd name="connsiteY3" fmla="*/ 0 h 108487"/>
                <a:gd name="connsiteX4" fmla="*/ 82887 w 82887"/>
                <a:gd name="connsiteY4" fmla="*/ 0 h 108487"/>
                <a:gd name="connsiteX5" fmla="*/ 51829 w 82887"/>
                <a:gd name="connsiteY5" fmla="*/ 12615 h 108487"/>
                <a:gd name="connsiteX6" fmla="*/ 12346 w 82887"/>
                <a:gd name="connsiteY6" fmla="*/ 56294 h 108487"/>
                <a:gd name="connsiteX7" fmla="*/ 51829 w 82887"/>
                <a:gd name="connsiteY7" fmla="*/ 95873 h 108487"/>
                <a:gd name="connsiteX8" fmla="*/ 70303 w 82887"/>
                <a:gd name="connsiteY8" fmla="*/ 95873 h 108487"/>
                <a:gd name="connsiteX9" fmla="*/ 70303 w 82887"/>
                <a:gd name="connsiteY9" fmla="*/ 12615 h 10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87" h="108487">
                  <a:moveTo>
                    <a:pt x="82887" y="108487"/>
                  </a:moveTo>
                  <a:lnTo>
                    <a:pt x="51829" y="108487"/>
                  </a:lnTo>
                  <a:cubicBezTo>
                    <a:pt x="21944" y="107195"/>
                    <a:pt x="-1238" y="81861"/>
                    <a:pt x="51" y="51903"/>
                  </a:cubicBezTo>
                  <a:cubicBezTo>
                    <a:pt x="1263" y="23756"/>
                    <a:pt x="23750" y="1214"/>
                    <a:pt x="51829" y="0"/>
                  </a:cubicBezTo>
                  <a:lnTo>
                    <a:pt x="82887" y="0"/>
                  </a:lnTo>
                  <a:close/>
                  <a:moveTo>
                    <a:pt x="51829" y="12615"/>
                  </a:moveTo>
                  <a:cubicBezTo>
                    <a:pt x="28894" y="13747"/>
                    <a:pt x="11217" y="33303"/>
                    <a:pt x="12346" y="56294"/>
                  </a:cubicBezTo>
                  <a:cubicBezTo>
                    <a:pt x="13398" y="77701"/>
                    <a:pt x="30474" y="94818"/>
                    <a:pt x="51829" y="95873"/>
                  </a:cubicBezTo>
                  <a:lnTo>
                    <a:pt x="70303" y="95873"/>
                  </a:lnTo>
                  <a:lnTo>
                    <a:pt x="70303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C6563FE7-726F-A043-A927-F5FB08F7B284}"/>
                </a:ext>
              </a:extLst>
            </p:cNvPr>
            <p:cNvSpPr/>
            <p:nvPr/>
          </p:nvSpPr>
          <p:spPr>
            <a:xfrm>
              <a:off x="9723417" y="2071480"/>
              <a:ext cx="87506" cy="108589"/>
            </a:xfrm>
            <a:custGeom>
              <a:avLst/>
              <a:gdLst>
                <a:gd name="connsiteX0" fmla="*/ 31008 w 87506"/>
                <a:gd name="connsiteY0" fmla="*/ 108539 h 108589"/>
                <a:gd name="connsiteX1" fmla="*/ 0 w 87506"/>
                <a:gd name="connsiteY1" fmla="*/ 108539 h 108589"/>
                <a:gd name="connsiteX2" fmla="*/ 0 w 87506"/>
                <a:gd name="connsiteY2" fmla="*/ 51 h 108589"/>
                <a:gd name="connsiteX3" fmla="*/ 31008 w 87506"/>
                <a:gd name="connsiteY3" fmla="*/ 51 h 108589"/>
                <a:gd name="connsiteX4" fmla="*/ 87455 w 87506"/>
                <a:gd name="connsiteY4" fmla="*/ 51955 h 108589"/>
                <a:gd name="connsiteX5" fmla="*/ 35677 w 87506"/>
                <a:gd name="connsiteY5" fmla="*/ 108539 h 108589"/>
                <a:gd name="connsiteX6" fmla="*/ 31008 w 87506"/>
                <a:gd name="connsiteY6" fmla="*/ 108539 h 108589"/>
                <a:gd name="connsiteX7" fmla="*/ 12509 w 87506"/>
                <a:gd name="connsiteY7" fmla="*/ 95924 h 108589"/>
                <a:gd name="connsiteX8" fmla="*/ 31008 w 87506"/>
                <a:gd name="connsiteY8" fmla="*/ 95924 h 108589"/>
                <a:gd name="connsiteX9" fmla="*/ 74581 w 87506"/>
                <a:gd name="connsiteY9" fmla="*/ 56345 h 108589"/>
                <a:gd name="connsiteX10" fmla="*/ 35098 w 87506"/>
                <a:gd name="connsiteY10" fmla="*/ 12666 h 108589"/>
                <a:gd name="connsiteX11" fmla="*/ 31008 w 87506"/>
                <a:gd name="connsiteY11" fmla="*/ 12666 h 108589"/>
                <a:gd name="connsiteX12" fmla="*/ 12509 w 87506"/>
                <a:gd name="connsiteY12" fmla="*/ 12666 h 10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06" h="108589">
                  <a:moveTo>
                    <a:pt x="31008" y="108539"/>
                  </a:moveTo>
                  <a:lnTo>
                    <a:pt x="0" y="108539"/>
                  </a:lnTo>
                  <a:lnTo>
                    <a:pt x="0" y="51"/>
                  </a:lnTo>
                  <a:lnTo>
                    <a:pt x="31008" y="51"/>
                  </a:lnTo>
                  <a:cubicBezTo>
                    <a:pt x="60893" y="-1241"/>
                    <a:pt x="86166" y="21997"/>
                    <a:pt x="87455" y="51955"/>
                  </a:cubicBezTo>
                  <a:cubicBezTo>
                    <a:pt x="88744" y="81913"/>
                    <a:pt x="65563" y="107246"/>
                    <a:pt x="35677" y="108539"/>
                  </a:cubicBezTo>
                  <a:cubicBezTo>
                    <a:pt x="34121" y="108606"/>
                    <a:pt x="32563" y="108606"/>
                    <a:pt x="31008" y="108539"/>
                  </a:cubicBezTo>
                  <a:close/>
                  <a:moveTo>
                    <a:pt x="12509" y="95924"/>
                  </a:moveTo>
                  <a:lnTo>
                    <a:pt x="31008" y="95924"/>
                  </a:lnTo>
                  <a:cubicBezTo>
                    <a:pt x="53943" y="97056"/>
                    <a:pt x="73452" y="79336"/>
                    <a:pt x="74581" y="56345"/>
                  </a:cubicBezTo>
                  <a:cubicBezTo>
                    <a:pt x="75711" y="33354"/>
                    <a:pt x="58034" y="13799"/>
                    <a:pt x="35098" y="12666"/>
                  </a:cubicBezTo>
                  <a:cubicBezTo>
                    <a:pt x="33736" y="12599"/>
                    <a:pt x="32371" y="12599"/>
                    <a:pt x="31008" y="12666"/>
                  </a:cubicBezTo>
                  <a:lnTo>
                    <a:pt x="12509" y="12666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D84CFC11-4B26-1C43-8736-A86A6CBD4EAF}"/>
                </a:ext>
              </a:extLst>
            </p:cNvPr>
            <p:cNvSpPr/>
            <p:nvPr/>
          </p:nvSpPr>
          <p:spPr>
            <a:xfrm>
              <a:off x="9405814" y="2113538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B5F0A745-53AA-994A-8EEE-940E96EEE7A8}"/>
                </a:ext>
              </a:extLst>
            </p:cNvPr>
            <p:cNvSpPr/>
            <p:nvPr/>
          </p:nvSpPr>
          <p:spPr>
            <a:xfrm>
              <a:off x="9573814" y="2113538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7E9628D1-CDA5-D242-AA88-59A39029B6B2}"/>
                </a:ext>
              </a:extLst>
            </p:cNvPr>
            <p:cNvSpPr/>
            <p:nvPr/>
          </p:nvSpPr>
          <p:spPr>
            <a:xfrm>
              <a:off x="9349486" y="2452675"/>
              <a:ext cx="329004" cy="79397"/>
            </a:xfrm>
            <a:custGeom>
              <a:avLst/>
              <a:gdLst>
                <a:gd name="connsiteX0" fmla="*/ 164502 w 329004"/>
                <a:gd name="connsiteY0" fmla="*/ 79398 h 79397"/>
                <a:gd name="connsiteX1" fmla="*/ 0 w 329004"/>
                <a:gd name="connsiteY1" fmla="*/ 8931 h 79397"/>
                <a:gd name="connsiteX2" fmla="*/ 8910 w 329004"/>
                <a:gd name="connsiteY2" fmla="*/ 0 h 79397"/>
                <a:gd name="connsiteX3" fmla="*/ 164502 w 329004"/>
                <a:gd name="connsiteY3" fmla="*/ 66783 h 79397"/>
                <a:gd name="connsiteX4" fmla="*/ 320120 w 329004"/>
                <a:gd name="connsiteY4" fmla="*/ 0 h 79397"/>
                <a:gd name="connsiteX5" fmla="*/ 329005 w 329004"/>
                <a:gd name="connsiteY5" fmla="*/ 8931 h 79397"/>
                <a:gd name="connsiteX6" fmla="*/ 164502 w 329004"/>
                <a:gd name="connsiteY6" fmla="*/ 79398 h 7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004" h="79397">
                  <a:moveTo>
                    <a:pt x="164502" y="79398"/>
                  </a:moveTo>
                  <a:cubicBezTo>
                    <a:pt x="103745" y="79398"/>
                    <a:pt x="45304" y="54370"/>
                    <a:pt x="0" y="8931"/>
                  </a:cubicBezTo>
                  <a:lnTo>
                    <a:pt x="8910" y="0"/>
                  </a:lnTo>
                  <a:cubicBezTo>
                    <a:pt x="51847" y="43067"/>
                    <a:pt x="107067" y="66783"/>
                    <a:pt x="164502" y="66783"/>
                  </a:cubicBezTo>
                  <a:cubicBezTo>
                    <a:pt x="221937" y="66783"/>
                    <a:pt x="277182" y="43067"/>
                    <a:pt x="320120" y="0"/>
                  </a:cubicBezTo>
                  <a:lnTo>
                    <a:pt x="329005" y="8931"/>
                  </a:lnTo>
                  <a:cubicBezTo>
                    <a:pt x="283701" y="54370"/>
                    <a:pt x="225285" y="79398"/>
                    <a:pt x="164502" y="79398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154177AF-C367-9646-B97F-23E8CA23392D}"/>
                </a:ext>
              </a:extLst>
            </p:cNvPr>
            <p:cNvSpPr/>
            <p:nvPr/>
          </p:nvSpPr>
          <p:spPr>
            <a:xfrm>
              <a:off x="9298318" y="1961918"/>
              <a:ext cx="431415" cy="133884"/>
            </a:xfrm>
            <a:custGeom>
              <a:avLst/>
              <a:gdLst>
                <a:gd name="connsiteX0" fmla="*/ 431365 w 431415"/>
                <a:gd name="connsiteY0" fmla="*/ 133884 h 133884"/>
                <a:gd name="connsiteX1" fmla="*/ 155970 w 431415"/>
                <a:gd name="connsiteY1" fmla="*/ 22521 h 133884"/>
                <a:gd name="connsiteX2" fmla="*/ 108401 w 431415"/>
                <a:gd name="connsiteY2" fmla="*/ 95687 h 133884"/>
                <a:gd name="connsiteX3" fmla="*/ 176 w 431415"/>
                <a:gd name="connsiteY3" fmla="*/ 133834 h 133884"/>
                <a:gd name="connsiteX4" fmla="*/ 0 w 431415"/>
                <a:gd name="connsiteY4" fmla="*/ 121219 h 133884"/>
                <a:gd name="connsiteX5" fmla="*/ 100347 w 431415"/>
                <a:gd name="connsiteY5" fmla="*/ 86099 h 133884"/>
                <a:gd name="connsiteX6" fmla="*/ 147388 w 431415"/>
                <a:gd name="connsiteY6" fmla="*/ 7055 h 133884"/>
                <a:gd name="connsiteX7" fmla="*/ 153782 w 431415"/>
                <a:gd name="connsiteY7" fmla="*/ 8 h 133884"/>
                <a:gd name="connsiteX8" fmla="*/ 160450 w 431415"/>
                <a:gd name="connsiteY8" fmla="*/ 4532 h 133884"/>
                <a:gd name="connsiteX9" fmla="*/ 311890 w 431415"/>
                <a:gd name="connsiteY9" fmla="*/ 105173 h 133884"/>
                <a:gd name="connsiteX10" fmla="*/ 431416 w 431415"/>
                <a:gd name="connsiteY10" fmla="*/ 121269 h 13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1415" h="133884">
                  <a:moveTo>
                    <a:pt x="431365" y="133884"/>
                  </a:moveTo>
                  <a:cubicBezTo>
                    <a:pt x="422632" y="133884"/>
                    <a:pt x="223800" y="131942"/>
                    <a:pt x="155970" y="22521"/>
                  </a:cubicBezTo>
                  <a:cubicBezTo>
                    <a:pt x="147173" y="50852"/>
                    <a:pt x="130706" y="76180"/>
                    <a:pt x="108401" y="95687"/>
                  </a:cubicBezTo>
                  <a:cubicBezTo>
                    <a:pt x="72561" y="126542"/>
                    <a:pt x="29674" y="133531"/>
                    <a:pt x="176" y="133834"/>
                  </a:cubicBezTo>
                  <a:lnTo>
                    <a:pt x="0" y="121219"/>
                  </a:lnTo>
                  <a:cubicBezTo>
                    <a:pt x="27686" y="120866"/>
                    <a:pt x="67351" y="114508"/>
                    <a:pt x="100347" y="86099"/>
                  </a:cubicBezTo>
                  <a:cubicBezTo>
                    <a:pt x="123251" y="66395"/>
                    <a:pt x="139510" y="39071"/>
                    <a:pt x="147388" y="7055"/>
                  </a:cubicBezTo>
                  <a:cubicBezTo>
                    <a:pt x="147212" y="3339"/>
                    <a:pt x="150075" y="184"/>
                    <a:pt x="153782" y="8"/>
                  </a:cubicBezTo>
                  <a:cubicBezTo>
                    <a:pt x="156760" y="-134"/>
                    <a:pt x="159475" y="1708"/>
                    <a:pt x="160450" y="4532"/>
                  </a:cubicBezTo>
                  <a:cubicBezTo>
                    <a:pt x="189319" y="63241"/>
                    <a:pt x="258709" y="91625"/>
                    <a:pt x="311890" y="105173"/>
                  </a:cubicBezTo>
                  <a:cubicBezTo>
                    <a:pt x="351014" y="114960"/>
                    <a:pt x="391102" y="120358"/>
                    <a:pt x="431416" y="12126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B4C9F18C-CD4E-304F-A4D9-ECA308E1AFD9}"/>
                </a:ext>
              </a:extLst>
            </p:cNvPr>
            <p:cNvSpPr/>
            <p:nvPr/>
          </p:nvSpPr>
          <p:spPr>
            <a:xfrm>
              <a:off x="9702829" y="1962732"/>
              <a:ext cx="164678" cy="429622"/>
            </a:xfrm>
            <a:custGeom>
              <a:avLst/>
              <a:gdLst>
                <a:gd name="connsiteX0" fmla="*/ 145299 w 164678"/>
                <a:gd name="connsiteY0" fmla="*/ 429619 h 429622"/>
                <a:gd name="connsiteX1" fmla="*/ 20588 w 164678"/>
                <a:gd name="connsiteY1" fmla="*/ 304631 h 429622"/>
                <a:gd name="connsiteX2" fmla="*/ 33172 w 164678"/>
                <a:gd name="connsiteY2" fmla="*/ 304631 h 429622"/>
                <a:gd name="connsiteX3" fmla="*/ 145299 w 164678"/>
                <a:gd name="connsiteY3" fmla="*/ 417054 h 429622"/>
                <a:gd name="connsiteX4" fmla="*/ 152019 w 164678"/>
                <a:gd name="connsiteY4" fmla="*/ 416853 h 429622"/>
                <a:gd name="connsiteX5" fmla="*/ 152019 w 164678"/>
                <a:gd name="connsiteY5" fmla="*/ 125097 h 429622"/>
                <a:gd name="connsiteX6" fmla="*/ 39668 w 164678"/>
                <a:gd name="connsiteY6" fmla="*/ 12672 h 429622"/>
                <a:gd name="connsiteX7" fmla="*/ 4027 w 164678"/>
                <a:gd name="connsiteY7" fmla="*/ 18527 h 429622"/>
                <a:gd name="connsiteX8" fmla="*/ 0 w 164678"/>
                <a:gd name="connsiteY8" fmla="*/ 6568 h 429622"/>
                <a:gd name="connsiteX9" fmla="*/ 158160 w 164678"/>
                <a:gd name="connsiteY9" fmla="*/ 85285 h 429622"/>
                <a:gd name="connsiteX10" fmla="*/ 164678 w 164678"/>
                <a:gd name="connsiteY10" fmla="*/ 125148 h 429622"/>
                <a:gd name="connsiteX11" fmla="*/ 164678 w 164678"/>
                <a:gd name="connsiteY11" fmla="*/ 428357 h 429622"/>
                <a:gd name="connsiteX12" fmla="*/ 159066 w 164678"/>
                <a:gd name="connsiteY12" fmla="*/ 428963 h 429622"/>
                <a:gd name="connsiteX13" fmla="*/ 145299 w 164678"/>
                <a:gd name="connsiteY13" fmla="*/ 429619 h 42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678" h="429622">
                  <a:moveTo>
                    <a:pt x="145299" y="429619"/>
                  </a:moveTo>
                  <a:cubicBezTo>
                    <a:pt x="76467" y="429535"/>
                    <a:pt x="20685" y="373629"/>
                    <a:pt x="20588" y="304631"/>
                  </a:cubicBezTo>
                  <a:lnTo>
                    <a:pt x="33172" y="304631"/>
                  </a:lnTo>
                  <a:cubicBezTo>
                    <a:pt x="33242" y="366682"/>
                    <a:pt x="83398" y="416971"/>
                    <a:pt x="145299" y="417054"/>
                  </a:cubicBezTo>
                  <a:cubicBezTo>
                    <a:pt x="147539" y="417054"/>
                    <a:pt x="149779" y="417054"/>
                    <a:pt x="152019" y="416853"/>
                  </a:cubicBezTo>
                  <a:lnTo>
                    <a:pt x="152019" y="125097"/>
                  </a:lnTo>
                  <a:cubicBezTo>
                    <a:pt x="151964" y="62952"/>
                    <a:pt x="101663" y="12617"/>
                    <a:pt x="39668" y="12672"/>
                  </a:cubicBezTo>
                  <a:cubicBezTo>
                    <a:pt x="27550" y="12682"/>
                    <a:pt x="15514" y="14660"/>
                    <a:pt x="4027" y="18527"/>
                  </a:cubicBezTo>
                  <a:lnTo>
                    <a:pt x="0" y="6568"/>
                  </a:lnTo>
                  <a:cubicBezTo>
                    <a:pt x="65359" y="-15475"/>
                    <a:pt x="136170" y="19768"/>
                    <a:pt x="158160" y="85285"/>
                  </a:cubicBezTo>
                  <a:cubicBezTo>
                    <a:pt x="162471" y="98131"/>
                    <a:pt x="164673" y="111594"/>
                    <a:pt x="164678" y="125148"/>
                  </a:cubicBezTo>
                  <a:lnTo>
                    <a:pt x="164678" y="428357"/>
                  </a:lnTo>
                  <a:lnTo>
                    <a:pt x="159066" y="428963"/>
                  </a:lnTo>
                  <a:cubicBezTo>
                    <a:pt x="154492" y="429436"/>
                    <a:pt x="149896" y="429655"/>
                    <a:pt x="145299" y="42961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3F27C2-3FA7-284E-999C-B1D477FC6AC5}"/>
                </a:ext>
              </a:extLst>
            </p:cNvPr>
            <p:cNvSpPr/>
            <p:nvPr/>
          </p:nvSpPr>
          <p:spPr>
            <a:xfrm>
              <a:off x="9362096" y="2167404"/>
              <a:ext cx="301394" cy="228630"/>
            </a:xfrm>
            <a:custGeom>
              <a:avLst/>
              <a:gdLst>
                <a:gd name="connsiteX0" fmla="*/ 151893 w 301394"/>
                <a:gd name="connsiteY0" fmla="*/ 228631 h 228630"/>
                <a:gd name="connsiteX1" fmla="*/ 2064 w 301394"/>
                <a:gd name="connsiteY1" fmla="*/ 170300 h 228630"/>
                <a:gd name="connsiteX2" fmla="*/ 0 w 301394"/>
                <a:gd name="connsiteY2" fmla="*/ 168408 h 228630"/>
                <a:gd name="connsiteX3" fmla="*/ 0 w 301394"/>
                <a:gd name="connsiteY3" fmla="*/ 25103 h 228630"/>
                <a:gd name="connsiteX4" fmla="*/ 4858 w 301394"/>
                <a:gd name="connsiteY4" fmla="*/ 23968 h 228630"/>
                <a:gd name="connsiteX5" fmla="*/ 151893 w 301394"/>
                <a:gd name="connsiteY5" fmla="*/ 0 h 228630"/>
                <a:gd name="connsiteX6" fmla="*/ 296587 w 301394"/>
                <a:gd name="connsiteY6" fmla="*/ 23968 h 228630"/>
                <a:gd name="connsiteX7" fmla="*/ 301395 w 301394"/>
                <a:gd name="connsiteY7" fmla="*/ 25154 h 228630"/>
                <a:gd name="connsiteX8" fmla="*/ 301395 w 301394"/>
                <a:gd name="connsiteY8" fmla="*/ 170603 h 228630"/>
                <a:gd name="connsiteX9" fmla="*/ 299280 w 301394"/>
                <a:gd name="connsiteY9" fmla="*/ 172470 h 228630"/>
                <a:gd name="connsiteX10" fmla="*/ 151893 w 301394"/>
                <a:gd name="connsiteY10" fmla="*/ 228631 h 228630"/>
                <a:gd name="connsiteX11" fmla="*/ 12584 w 301394"/>
                <a:gd name="connsiteY11" fmla="*/ 162807 h 228630"/>
                <a:gd name="connsiteX12" fmla="*/ 151893 w 301394"/>
                <a:gd name="connsiteY12" fmla="*/ 215991 h 228630"/>
                <a:gd name="connsiteX13" fmla="*/ 288810 w 301394"/>
                <a:gd name="connsiteY13" fmla="*/ 164901 h 228630"/>
                <a:gd name="connsiteX14" fmla="*/ 288810 w 301394"/>
                <a:gd name="connsiteY14" fmla="*/ 35094 h 228630"/>
                <a:gd name="connsiteX15" fmla="*/ 151893 w 301394"/>
                <a:gd name="connsiteY15" fmla="*/ 12615 h 228630"/>
                <a:gd name="connsiteX16" fmla="*/ 12584 w 301394"/>
                <a:gd name="connsiteY16" fmla="*/ 35120 h 22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1394" h="228630">
                  <a:moveTo>
                    <a:pt x="151893" y="228631"/>
                  </a:moveTo>
                  <a:cubicBezTo>
                    <a:pt x="74172" y="228631"/>
                    <a:pt x="21217" y="187835"/>
                    <a:pt x="2064" y="170300"/>
                  </a:cubicBezTo>
                  <a:lnTo>
                    <a:pt x="0" y="168408"/>
                  </a:lnTo>
                  <a:lnTo>
                    <a:pt x="0" y="25103"/>
                  </a:lnTo>
                  <a:lnTo>
                    <a:pt x="4858" y="23968"/>
                  </a:lnTo>
                  <a:cubicBezTo>
                    <a:pt x="8985" y="22984"/>
                    <a:pt x="106715" y="0"/>
                    <a:pt x="151893" y="0"/>
                  </a:cubicBezTo>
                  <a:cubicBezTo>
                    <a:pt x="197071" y="0"/>
                    <a:pt x="292535" y="23009"/>
                    <a:pt x="296587" y="23968"/>
                  </a:cubicBezTo>
                  <a:lnTo>
                    <a:pt x="301395" y="25154"/>
                  </a:lnTo>
                  <a:lnTo>
                    <a:pt x="301395" y="170603"/>
                  </a:lnTo>
                  <a:lnTo>
                    <a:pt x="299280" y="172470"/>
                  </a:lnTo>
                  <a:cubicBezTo>
                    <a:pt x="280278" y="189348"/>
                    <a:pt x="227902" y="228631"/>
                    <a:pt x="151893" y="228631"/>
                  </a:cubicBezTo>
                  <a:close/>
                  <a:moveTo>
                    <a:pt x="12584" y="162807"/>
                  </a:moveTo>
                  <a:cubicBezTo>
                    <a:pt x="32216" y="180190"/>
                    <a:pt x="81194" y="215991"/>
                    <a:pt x="151893" y="215991"/>
                  </a:cubicBezTo>
                  <a:cubicBezTo>
                    <a:pt x="220956" y="215991"/>
                    <a:pt x="269330" y="181653"/>
                    <a:pt x="288810" y="164901"/>
                  </a:cubicBezTo>
                  <a:lnTo>
                    <a:pt x="288810" y="35094"/>
                  </a:lnTo>
                  <a:cubicBezTo>
                    <a:pt x="268675" y="30376"/>
                    <a:pt x="189998" y="12615"/>
                    <a:pt x="151893" y="12615"/>
                  </a:cubicBezTo>
                  <a:cubicBezTo>
                    <a:pt x="113787" y="12615"/>
                    <a:pt x="33147" y="30427"/>
                    <a:pt x="12584" y="35120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C3F070D3-C162-5048-ADEB-D493C8F75FE8}"/>
                </a:ext>
              </a:extLst>
            </p:cNvPr>
            <p:cNvSpPr/>
            <p:nvPr/>
          </p:nvSpPr>
          <p:spPr>
            <a:xfrm rot="-2388600">
              <a:off x="9327060" y="2100488"/>
              <a:ext cx="12584" cy="109774"/>
            </a:xfrm>
            <a:custGeom>
              <a:avLst/>
              <a:gdLst>
                <a:gd name="connsiteX0" fmla="*/ 0 w 12584"/>
                <a:gd name="connsiteY0" fmla="*/ 0 h 109774"/>
                <a:gd name="connsiteX1" fmla="*/ 12584 w 12584"/>
                <a:gd name="connsiteY1" fmla="*/ 0 h 109774"/>
                <a:gd name="connsiteX2" fmla="*/ 12584 w 12584"/>
                <a:gd name="connsiteY2" fmla="*/ 109774 h 109774"/>
                <a:gd name="connsiteX3" fmla="*/ 0 w 12584"/>
                <a:gd name="connsiteY3" fmla="*/ 109774 h 10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109774">
                  <a:moveTo>
                    <a:pt x="0" y="0"/>
                  </a:moveTo>
                  <a:lnTo>
                    <a:pt x="12584" y="0"/>
                  </a:lnTo>
                  <a:lnTo>
                    <a:pt x="12584" y="109774"/>
                  </a:lnTo>
                  <a:lnTo>
                    <a:pt x="0" y="109774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BDB6EB7E-079F-E946-AC1F-3D398E040646}"/>
                </a:ext>
              </a:extLst>
            </p:cNvPr>
            <p:cNvSpPr/>
            <p:nvPr/>
          </p:nvSpPr>
          <p:spPr>
            <a:xfrm rot="-3010800">
              <a:off x="9637500" y="2149067"/>
              <a:ext cx="109508" cy="12614"/>
            </a:xfrm>
            <a:custGeom>
              <a:avLst/>
              <a:gdLst>
                <a:gd name="connsiteX0" fmla="*/ 0 w 109508"/>
                <a:gd name="connsiteY0" fmla="*/ 0 h 12614"/>
                <a:gd name="connsiteX1" fmla="*/ 109509 w 109508"/>
                <a:gd name="connsiteY1" fmla="*/ 0 h 12614"/>
                <a:gd name="connsiteX2" fmla="*/ 109509 w 109508"/>
                <a:gd name="connsiteY2" fmla="*/ 12615 h 12614"/>
                <a:gd name="connsiteX3" fmla="*/ 0 w 109508"/>
                <a:gd name="connsiteY3" fmla="*/ 12615 h 1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08" h="12614">
                  <a:moveTo>
                    <a:pt x="0" y="0"/>
                  </a:moveTo>
                  <a:lnTo>
                    <a:pt x="109509" y="0"/>
                  </a:lnTo>
                  <a:lnTo>
                    <a:pt x="109509" y="12615"/>
                  </a:lnTo>
                  <a:lnTo>
                    <a:pt x="0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59FBEA44-022F-0448-B357-AD4682210599}"/>
                </a:ext>
              </a:extLst>
            </p:cNvPr>
            <p:cNvSpPr/>
            <p:nvPr/>
          </p:nvSpPr>
          <p:spPr>
            <a:xfrm>
              <a:off x="9723417" y="2173711"/>
              <a:ext cx="12584" cy="93627"/>
            </a:xfrm>
            <a:custGeom>
              <a:avLst/>
              <a:gdLst>
                <a:gd name="connsiteX0" fmla="*/ 0 w 12584"/>
                <a:gd name="connsiteY0" fmla="*/ 0 h 93627"/>
                <a:gd name="connsiteX1" fmla="*/ 12584 w 12584"/>
                <a:gd name="connsiteY1" fmla="*/ 0 h 93627"/>
                <a:gd name="connsiteX2" fmla="*/ 12584 w 12584"/>
                <a:gd name="connsiteY2" fmla="*/ 93627 h 93627"/>
                <a:gd name="connsiteX3" fmla="*/ 0 w 12584"/>
                <a:gd name="connsiteY3" fmla="*/ 93627 h 9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93627">
                  <a:moveTo>
                    <a:pt x="0" y="0"/>
                  </a:moveTo>
                  <a:lnTo>
                    <a:pt x="12584" y="0"/>
                  </a:lnTo>
                  <a:lnTo>
                    <a:pt x="12584" y="93627"/>
                  </a:lnTo>
                  <a:lnTo>
                    <a:pt x="0" y="93627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9912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ángulo 93">
            <a:extLst>
              <a:ext uri="{FF2B5EF4-FFF2-40B4-BE49-F238E27FC236}">
                <a16:creationId xmlns:a16="http://schemas.microsoft.com/office/drawing/2014/main" id="{209D1488-C0F1-7542-BAFB-03FC8E574072}"/>
              </a:ext>
            </a:extLst>
          </p:cNvPr>
          <p:cNvSpPr/>
          <p:nvPr/>
        </p:nvSpPr>
        <p:spPr>
          <a:xfrm>
            <a:off x="6150242" y="4650371"/>
            <a:ext cx="1494062" cy="1494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7BEDD1C3-4BF2-0D45-9874-16C53C281F84}"/>
              </a:ext>
            </a:extLst>
          </p:cNvPr>
          <p:cNvSpPr/>
          <p:nvPr/>
        </p:nvSpPr>
        <p:spPr>
          <a:xfrm>
            <a:off x="813132" y="4650371"/>
            <a:ext cx="1494062" cy="1494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2E903D30-F07D-2141-B9D7-9D67533B0D0B}"/>
              </a:ext>
            </a:extLst>
          </p:cNvPr>
          <p:cNvSpPr/>
          <p:nvPr/>
        </p:nvSpPr>
        <p:spPr>
          <a:xfrm>
            <a:off x="6150242" y="2566032"/>
            <a:ext cx="1494062" cy="1494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Rectángulo 91">
            <a:extLst>
              <a:ext uri="{FF2B5EF4-FFF2-40B4-BE49-F238E27FC236}">
                <a16:creationId xmlns:a16="http://schemas.microsoft.com/office/drawing/2014/main" id="{DB5AA48C-38B4-C346-A9EB-01FC67B4082C}"/>
              </a:ext>
            </a:extLst>
          </p:cNvPr>
          <p:cNvSpPr/>
          <p:nvPr/>
        </p:nvSpPr>
        <p:spPr>
          <a:xfrm>
            <a:off x="813132" y="2566032"/>
            <a:ext cx="1494062" cy="14940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19271C60-13BD-204E-8023-20A018916BE7}"/>
              </a:ext>
            </a:extLst>
          </p:cNvPr>
          <p:cNvCxnSpPr>
            <a:cxnSpLocks/>
          </p:cNvCxnSpPr>
          <p:nvPr/>
        </p:nvCxnSpPr>
        <p:spPr>
          <a:xfrm flipH="1">
            <a:off x="0" y="5115253"/>
            <a:ext cx="1287625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77251D8D-F1E6-574A-B6A2-D9277162D33E}"/>
              </a:ext>
            </a:extLst>
          </p:cNvPr>
          <p:cNvCxnSpPr>
            <a:cxnSpLocks/>
          </p:cNvCxnSpPr>
          <p:nvPr/>
        </p:nvCxnSpPr>
        <p:spPr>
          <a:xfrm flipH="1">
            <a:off x="4963886" y="4850280"/>
            <a:ext cx="1576874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93311103-464B-8F47-8EBA-057A3D2C7040}"/>
              </a:ext>
            </a:extLst>
          </p:cNvPr>
          <p:cNvCxnSpPr>
            <a:cxnSpLocks/>
          </p:cNvCxnSpPr>
          <p:nvPr/>
        </p:nvCxnSpPr>
        <p:spPr>
          <a:xfrm flipH="1">
            <a:off x="4626926" y="2685578"/>
            <a:ext cx="1913833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52CFB811-3EDC-B644-98D3-C990701B7B20}"/>
              </a:ext>
            </a:extLst>
          </p:cNvPr>
          <p:cNvCxnSpPr>
            <a:cxnSpLocks/>
          </p:cNvCxnSpPr>
          <p:nvPr/>
        </p:nvCxnSpPr>
        <p:spPr>
          <a:xfrm flipH="1">
            <a:off x="0" y="2913228"/>
            <a:ext cx="1287625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o 31">
            <a:extLst>
              <a:ext uri="{FF2B5EF4-FFF2-40B4-BE49-F238E27FC236}">
                <a16:creationId xmlns:a16="http://schemas.microsoft.com/office/drawing/2014/main" id="{CEE6EBB0-CD42-E445-8B53-886E7A586922}"/>
              </a:ext>
            </a:extLst>
          </p:cNvPr>
          <p:cNvGrpSpPr/>
          <p:nvPr/>
        </p:nvGrpSpPr>
        <p:grpSpPr>
          <a:xfrm rot="8100000">
            <a:off x="1826496" y="2909147"/>
            <a:ext cx="1206626" cy="401924"/>
            <a:chOff x="2259905" y="1895169"/>
            <a:chExt cx="1206626" cy="401924"/>
          </a:xfrm>
        </p:grpSpPr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8F296003-F57E-6B48-BCB2-4A5349A34615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97DFE310-B8C1-7E43-AEEB-AF01FBE39B40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90E9795-6299-AA4A-8F7A-E6DA0843E224}"/>
              </a:ext>
            </a:extLst>
          </p:cNvPr>
          <p:cNvSpPr txBox="1"/>
          <p:nvPr/>
        </p:nvSpPr>
        <p:spPr>
          <a:xfrm>
            <a:off x="1635456" y="633629"/>
            <a:ext cx="8921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How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we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protect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others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and </a:t>
            </a:r>
            <a:r>
              <a:rPr lang="es-ES" sz="32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ourselves</a:t>
            </a:r>
            <a:r>
              <a:rPr lang="es-ES" sz="32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if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we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don't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know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who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is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infected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61306A-5090-714A-B0EB-89F2DC109547}"/>
              </a:ext>
            </a:extLst>
          </p:cNvPr>
          <p:cNvSpPr txBox="1"/>
          <p:nvPr/>
        </p:nvSpPr>
        <p:spPr>
          <a:xfrm>
            <a:off x="3253051" y="3035261"/>
            <a:ext cx="2409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Practicing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hand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respiratory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hygiene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important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at ALL times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best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way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to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protect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others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yourself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FD60-0BA1-C846-B963-1BA01BFA6930}"/>
              </a:ext>
            </a:extLst>
          </p:cNvPr>
          <p:cNvSpPr txBox="1"/>
          <p:nvPr/>
        </p:nvSpPr>
        <p:spPr>
          <a:xfrm>
            <a:off x="3253051" y="2513118"/>
            <a:ext cx="2451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Hygiene</a:t>
            </a:r>
            <a:endParaRPr lang="es-ES" sz="20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28205276-ADB6-4A40-B1D2-1F38C4AD0026}"/>
              </a:ext>
            </a:extLst>
          </p:cNvPr>
          <p:cNvGrpSpPr/>
          <p:nvPr/>
        </p:nvGrpSpPr>
        <p:grpSpPr>
          <a:xfrm rot="8100000">
            <a:off x="7204517" y="2909147"/>
            <a:ext cx="1206626" cy="401924"/>
            <a:chOff x="2259905" y="1895169"/>
            <a:chExt cx="1206626" cy="401924"/>
          </a:xfrm>
        </p:grpSpPr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25D34062-5971-9242-B801-AE7B76B5750C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7F7E55B2-5CE8-BA4E-AE50-249D185F580A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026948C-C227-DF43-BB8E-CBA6F57B6B1E}"/>
              </a:ext>
            </a:extLst>
          </p:cNvPr>
          <p:cNvSpPr txBox="1"/>
          <p:nvPr/>
        </p:nvSpPr>
        <p:spPr>
          <a:xfrm>
            <a:off x="8631072" y="3035261"/>
            <a:ext cx="2241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When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possible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maintain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at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least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 1 metre (3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feet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)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distance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between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yourself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others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 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91A08A6-1A10-3A49-A679-33BDDDA65367}"/>
              </a:ext>
            </a:extLst>
          </p:cNvPr>
          <p:cNvSpPr txBox="1"/>
          <p:nvPr/>
        </p:nvSpPr>
        <p:spPr>
          <a:xfrm>
            <a:off x="8631072" y="2513118"/>
            <a:ext cx="2451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3"/>
                </a:solidFill>
                <a:latin typeface="Ubuntu" panose="020B0504030602030204" pitchFamily="34" charset="0"/>
              </a:rPr>
              <a:t>Social </a:t>
            </a:r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Distance</a:t>
            </a:r>
            <a:endParaRPr lang="es-ES" sz="20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B2E5ED9E-294B-6040-BDBD-5DFF3D22B10C}"/>
              </a:ext>
            </a:extLst>
          </p:cNvPr>
          <p:cNvGrpSpPr/>
          <p:nvPr/>
        </p:nvGrpSpPr>
        <p:grpSpPr>
          <a:xfrm rot="8100000">
            <a:off x="1826496" y="4983607"/>
            <a:ext cx="1206626" cy="401924"/>
            <a:chOff x="2259905" y="1895169"/>
            <a:chExt cx="1206626" cy="401924"/>
          </a:xfrm>
        </p:grpSpPr>
        <p:cxnSp>
          <p:nvCxnSpPr>
            <p:cNvPr id="42" name="Conector recto 41">
              <a:extLst>
                <a:ext uri="{FF2B5EF4-FFF2-40B4-BE49-F238E27FC236}">
                  <a16:creationId xmlns:a16="http://schemas.microsoft.com/office/drawing/2014/main" id="{E13E4391-5DA5-F142-AB35-44EF15523F3C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F7F74576-581C-FC43-B7DC-557FBFDF6CD2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F85C012-326F-E341-AF6F-994437CDC2CB}"/>
              </a:ext>
            </a:extLst>
          </p:cNvPr>
          <p:cNvSpPr txBox="1"/>
          <p:nvPr/>
        </p:nvSpPr>
        <p:spPr>
          <a:xfrm>
            <a:off x="3253051" y="5131543"/>
            <a:ext cx="2241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use of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face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masks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in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public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serve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as a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means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of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source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control to reduce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spread of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infection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in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community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DFB02C50-78B8-1D41-A46C-9339631EB126}"/>
              </a:ext>
            </a:extLst>
          </p:cNvPr>
          <p:cNvSpPr txBox="1"/>
          <p:nvPr/>
        </p:nvSpPr>
        <p:spPr>
          <a:xfrm>
            <a:off x="3253051" y="4587578"/>
            <a:ext cx="2130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Face</a:t>
            </a:r>
            <a:r>
              <a:rPr lang="es-ES" sz="20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masks</a:t>
            </a:r>
            <a:endParaRPr lang="es-ES" sz="20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4455A82-EF3B-F642-A9D4-7D9F2D1AF576}"/>
              </a:ext>
            </a:extLst>
          </p:cNvPr>
          <p:cNvGrpSpPr/>
          <p:nvPr/>
        </p:nvGrpSpPr>
        <p:grpSpPr>
          <a:xfrm rot="8100000">
            <a:off x="7204517" y="4983607"/>
            <a:ext cx="1206626" cy="401924"/>
            <a:chOff x="2259905" y="1895169"/>
            <a:chExt cx="1206626" cy="401924"/>
          </a:xfrm>
        </p:grpSpPr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9F0409D7-BAD2-B247-BDE5-8E827D1669DA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C039C1C5-46A7-F141-8174-CC9EE7966F64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CuadroTexto 50">
            <a:extLst>
              <a:ext uri="{FF2B5EF4-FFF2-40B4-BE49-F238E27FC236}">
                <a16:creationId xmlns:a16="http://schemas.microsoft.com/office/drawing/2014/main" id="{44F42B3B-503D-E842-9C8F-9C5B82733D35}"/>
              </a:ext>
            </a:extLst>
          </p:cNvPr>
          <p:cNvSpPr txBox="1"/>
          <p:nvPr/>
        </p:nvSpPr>
        <p:spPr>
          <a:xfrm>
            <a:off x="8631072" y="5109721"/>
            <a:ext cx="2520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Wearing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mask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unlikely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to be of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any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benefit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if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are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not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sick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If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do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need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to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wear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mask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here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how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to use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one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properly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F1A80E0-96DA-8742-BE39-F6CC002CF076}"/>
              </a:ext>
            </a:extLst>
          </p:cNvPr>
          <p:cNvSpPr txBox="1"/>
          <p:nvPr/>
        </p:nvSpPr>
        <p:spPr>
          <a:xfrm>
            <a:off x="8631072" y="4587578"/>
            <a:ext cx="2451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Disposable</a:t>
            </a:r>
            <a:r>
              <a:rPr lang="es-ES" sz="20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20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gloves</a:t>
            </a:r>
            <a:endParaRPr lang="es-ES" sz="20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pic>
        <p:nvPicPr>
          <p:cNvPr id="69" name="Marcador de posición de imagen 68">
            <a:extLst>
              <a:ext uri="{FF2B5EF4-FFF2-40B4-BE49-F238E27FC236}">
                <a16:creationId xmlns:a16="http://schemas.microsoft.com/office/drawing/2014/main" id="{124ECF77-3165-724D-892A-5C3FD8705C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5617" y="2468138"/>
            <a:ext cx="1395310" cy="1379962"/>
          </a:xfrm>
        </p:spPr>
      </p:pic>
      <p:pic>
        <p:nvPicPr>
          <p:cNvPr id="71" name="Marcador de posición de imagen 70">
            <a:extLst>
              <a:ext uri="{FF2B5EF4-FFF2-40B4-BE49-F238E27FC236}">
                <a16:creationId xmlns:a16="http://schemas.microsoft.com/office/drawing/2014/main" id="{BE8DA648-3BC6-D44A-AFB2-B0555BCD31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5" name="Marcador de posición de imagen 74">
            <a:extLst>
              <a:ext uri="{FF2B5EF4-FFF2-40B4-BE49-F238E27FC236}">
                <a16:creationId xmlns:a16="http://schemas.microsoft.com/office/drawing/2014/main" id="{F49B172B-06B6-8348-9707-4670877CE7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9" name="Marcador de posición de imagen 78">
            <a:extLst>
              <a:ext uri="{FF2B5EF4-FFF2-40B4-BE49-F238E27FC236}">
                <a16:creationId xmlns:a16="http://schemas.microsoft.com/office/drawing/2014/main" id="{C76BB9A9-690B-E548-9578-C94D11DE40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638" y="2468138"/>
            <a:ext cx="1395310" cy="1379962"/>
          </a:xfrm>
        </p:spPr>
      </p:pic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03B8BB30-F94E-E34A-87CB-3DBF0CB9804C}"/>
              </a:ext>
            </a:extLst>
          </p:cNvPr>
          <p:cNvCxnSpPr>
            <a:cxnSpLocks/>
          </p:cNvCxnSpPr>
          <p:nvPr/>
        </p:nvCxnSpPr>
        <p:spPr>
          <a:xfrm flipH="1">
            <a:off x="11082785" y="4793645"/>
            <a:ext cx="1261615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91D2FD39-903D-0045-9FA5-248CC3E26ABB}"/>
              </a:ext>
            </a:extLst>
          </p:cNvPr>
          <p:cNvCxnSpPr>
            <a:cxnSpLocks/>
          </p:cNvCxnSpPr>
          <p:nvPr/>
        </p:nvCxnSpPr>
        <p:spPr>
          <a:xfrm flipH="1">
            <a:off x="10815929" y="2733911"/>
            <a:ext cx="1528471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áfico 365">
            <a:extLst>
              <a:ext uri="{FF2B5EF4-FFF2-40B4-BE49-F238E27FC236}">
                <a16:creationId xmlns:a16="http://schemas.microsoft.com/office/drawing/2014/main" id="{887334E1-510F-374E-B144-16993E3F830B}"/>
              </a:ext>
            </a:extLst>
          </p:cNvPr>
          <p:cNvGrpSpPr/>
          <p:nvPr/>
        </p:nvGrpSpPr>
        <p:grpSpPr>
          <a:xfrm>
            <a:off x="803485" y="1198619"/>
            <a:ext cx="679331" cy="679242"/>
            <a:chOff x="2256960" y="1826654"/>
            <a:chExt cx="797844" cy="797740"/>
          </a:xfrm>
        </p:grpSpPr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99A7D938-3A13-5145-B2CF-7F0A762FE7AF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CDA3B52C-F29E-084F-91E5-643602FE5274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597B1C1E-C9A0-BE4A-BDB2-DB94A4EA1E2E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79F7B553-2917-424D-AD25-FB8D1F669EA8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C213D8A7-33AF-A449-B93D-88853FE7E781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F429D8E2-C8EA-CB44-9D9B-671F63AF3C24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196117B4-E77F-6B4B-9236-A4EF5983BD23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2147F7CD-9E07-D74F-97B0-5B84EB205FE1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29DC5196-B4F7-0847-828B-A756354E8AC0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E1F3EEE-30BD-514D-8580-9C256DDAD812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693E75BF-B9E0-3544-A450-E63028E97035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788C5A80-C508-6E4A-A569-7C0411D14E6D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1F3645FB-7734-3742-BCE7-5FD978F76227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E1DAE9D-67FC-BF41-A760-C1DD35E86B2C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0DB84722-9D64-3A4A-BFC5-1CF3111998A7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28C32FAE-5D89-514F-B0C7-7E332D8EECD7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7" name="Gráfico 365">
            <a:extLst>
              <a:ext uri="{FF2B5EF4-FFF2-40B4-BE49-F238E27FC236}">
                <a16:creationId xmlns:a16="http://schemas.microsoft.com/office/drawing/2014/main" id="{931858A0-6D2C-A14F-B7CB-97B3F1DFD870}"/>
              </a:ext>
            </a:extLst>
          </p:cNvPr>
          <p:cNvGrpSpPr/>
          <p:nvPr/>
        </p:nvGrpSpPr>
        <p:grpSpPr>
          <a:xfrm>
            <a:off x="247311" y="513857"/>
            <a:ext cx="394745" cy="394693"/>
            <a:chOff x="2256960" y="1826654"/>
            <a:chExt cx="797844" cy="797740"/>
          </a:xfrm>
        </p:grpSpPr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A26B8107-7CE6-CB4E-AF85-E9C1F255C7A5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F42B95CE-C139-154B-89DC-1E2AD1834C3B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A98CD1DD-60C2-BE4F-BF3A-C6B8B1603212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1230A46-B942-754F-853A-9E3F3E5708B1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567433F8-1EA2-2D49-BF66-836C88632029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82019F7C-74E7-5345-9E81-E0140DC6A702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E9406560-1DE7-B440-8D9C-2455193AB9F2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21669BD0-6BE4-6E42-9B43-E4B0FCBC4B06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919C7C3E-29E0-E64A-9680-23BEC79E25CE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33993B5A-5641-D44F-B0ED-AAD644D70281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2A3E71AC-C3F1-C643-BC05-7FCE585226F4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C5A3B890-2577-6C46-BDD1-6C1E9D2C17B5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0C947F97-8AC3-5848-9376-BB306B9B463C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8A4D5A3A-1ABB-B447-908F-FFBC6D96627A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8BFBEA1A-BE74-F34E-9267-CFA3BBA44D9D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75D77EAB-AE3D-0B45-A1F5-2C96FFD75113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8" name="Gráfico 365">
            <a:extLst>
              <a:ext uri="{FF2B5EF4-FFF2-40B4-BE49-F238E27FC236}">
                <a16:creationId xmlns:a16="http://schemas.microsoft.com/office/drawing/2014/main" id="{4DDBAB93-90FA-F448-AFE8-8E2BC416EDA4}"/>
              </a:ext>
            </a:extLst>
          </p:cNvPr>
          <p:cNvGrpSpPr/>
          <p:nvPr/>
        </p:nvGrpSpPr>
        <p:grpSpPr>
          <a:xfrm>
            <a:off x="10504160" y="1282231"/>
            <a:ext cx="648562" cy="648477"/>
            <a:chOff x="2256960" y="1826654"/>
            <a:chExt cx="797844" cy="797740"/>
          </a:xfrm>
        </p:grpSpPr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EF1237D0-4D91-2C45-8E16-133BE7074EC3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6E4A9C2B-3FCF-3245-A9BF-15DE4DBA9E9B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C7A84074-5BCD-084D-A49D-0B9396498829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0E55B2E2-6360-B746-B216-215A7B814609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E634DCFF-85C6-B34C-AF6D-EB50D42F83DF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2BF3FE0A-DE3E-2149-9C9C-19681451DF1A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0AEAAF58-9C0A-1B4F-955F-00595B38342B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1F7EFB27-3782-974C-A7B9-972317E16559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77173762-7CFA-7744-B64D-F0E2931DEC2C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7BAA342B-73B5-494E-B862-D102DA3F58CA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D08618F0-C87C-0149-8508-0EF1F3D40D81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610E126B-5154-EC47-B28D-A8008783FC89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930CF602-A1D4-0C42-8801-BEF3580FC75B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47363F9E-CACE-4A4E-B8D4-E27CE9CBA585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312AE11F-F1C3-AC46-8049-50EAF1A4A77D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7E803F32-ED0A-B746-8E9B-709FB1CF7ADC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5" name="Gráfico 365">
            <a:extLst>
              <a:ext uri="{FF2B5EF4-FFF2-40B4-BE49-F238E27FC236}">
                <a16:creationId xmlns:a16="http://schemas.microsoft.com/office/drawing/2014/main" id="{B4C6567B-C483-774B-B003-5379A7E2342C}"/>
              </a:ext>
            </a:extLst>
          </p:cNvPr>
          <p:cNvGrpSpPr/>
          <p:nvPr/>
        </p:nvGrpSpPr>
        <p:grpSpPr>
          <a:xfrm>
            <a:off x="11155198" y="335562"/>
            <a:ext cx="394745" cy="394693"/>
            <a:chOff x="2256960" y="1826654"/>
            <a:chExt cx="797844" cy="797740"/>
          </a:xfrm>
        </p:grpSpPr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B7DBDEA5-5B43-6647-9634-FDE5722E238D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1018DD51-9A0D-EB4D-9E72-24D7BAD6D0AF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0ED49CFE-DB3F-D345-BB0F-A89420560245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77A0DE85-9DA2-504F-B59D-FC377C09F300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153F3396-7C7C-044F-9F56-5AAF273F60BD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6E8BF069-DAE2-2644-9D61-4431805FD88C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0A547443-3763-0D4F-B4AF-B817D3478ACC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FB5DB37F-CD6E-C141-9D9A-08BA8C1FB1C3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268426B9-BC4B-0D43-B03F-97C7799470AC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F570C636-5490-554C-BB7E-AE5AC59DFF02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E370FC09-2025-BB41-9880-B55A3E918DD8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4B5042E7-665F-0441-966B-47523B881E74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88E2E436-878A-0C47-88E3-CCDF8121AFF0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BBE7F505-9A32-3242-8747-7565ACBA12DE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B1D166D8-701C-3947-A92C-F7DC72A024BA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CA6F7680-308F-244C-A6E2-17DE25C033F2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68444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289D304-FCDB-504F-81E2-57230AE093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2731" y="1637146"/>
            <a:ext cx="4170060" cy="418420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6B35280-1C72-0548-8993-1F039836CBE2}"/>
              </a:ext>
            </a:extLst>
          </p:cNvPr>
          <p:cNvSpPr txBox="1"/>
          <p:nvPr/>
        </p:nvSpPr>
        <p:spPr>
          <a:xfrm>
            <a:off x="788126" y="1161930"/>
            <a:ext cx="237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b="1" dirty="0">
                <a:solidFill>
                  <a:schemeClr val="accent3"/>
                </a:solidFill>
                <a:latin typeface="Ubuntu" panose="020B0504030602030204" pitchFamily="34" charset="0"/>
              </a:rPr>
              <a:t>03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5CEE79D-F5E6-9F4F-815E-B904486378A9}"/>
              </a:ext>
            </a:extLst>
          </p:cNvPr>
          <p:cNvSpPr txBox="1"/>
          <p:nvPr/>
        </p:nvSpPr>
        <p:spPr>
          <a:xfrm>
            <a:off x="1284902" y="2842674"/>
            <a:ext cx="52114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Situation</a:t>
            </a:r>
            <a:r>
              <a:rPr lang="es-ES" sz="44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44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Reports</a:t>
            </a:r>
            <a:endParaRPr lang="es-ES" sz="4400" b="1" dirty="0">
              <a:solidFill>
                <a:schemeClr val="tx2">
                  <a:lumMod val="75000"/>
                </a:schemeClr>
              </a:solidFill>
              <a:latin typeface="Ubuntu" panose="020B0504030602030204" pitchFamily="34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32210FF-A78E-2C42-9262-9DCB62606474}"/>
              </a:ext>
            </a:extLst>
          </p:cNvPr>
          <p:cNvCxnSpPr>
            <a:cxnSpLocks/>
          </p:cNvCxnSpPr>
          <p:nvPr/>
        </p:nvCxnSpPr>
        <p:spPr>
          <a:xfrm flipH="1">
            <a:off x="1424523" y="2731590"/>
            <a:ext cx="1320277" cy="1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656892E-1D94-4C41-B744-03AA695DA746}"/>
              </a:ext>
            </a:extLst>
          </p:cNvPr>
          <p:cNvCxnSpPr>
            <a:cxnSpLocks/>
          </p:cNvCxnSpPr>
          <p:nvPr/>
        </p:nvCxnSpPr>
        <p:spPr>
          <a:xfrm flipH="1">
            <a:off x="1424524" y="3828871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AF216EF4-A624-824A-AE42-D6A549C2A606}"/>
              </a:ext>
            </a:extLst>
          </p:cNvPr>
          <p:cNvSpPr txBox="1"/>
          <p:nvPr/>
        </p:nvSpPr>
        <p:spPr>
          <a:xfrm>
            <a:off x="1424522" y="4176215"/>
            <a:ext cx="4280241" cy="78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Ubuntu" panose="020B0504030602030204" pitchFamily="34" charset="0"/>
              </a:rPr>
              <a:t>Here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you</a:t>
            </a:r>
            <a:r>
              <a:rPr lang="es-ES" sz="1600" dirty="0">
                <a:latin typeface="Ubuntu" panose="020B0504030602030204" pitchFamily="34" charset="0"/>
              </a:rPr>
              <a:t> can </a:t>
            </a:r>
            <a:r>
              <a:rPr lang="es-ES" sz="1600" dirty="0" err="1">
                <a:latin typeface="Ubuntu" panose="020B0504030602030204" pitchFamily="34" charset="0"/>
              </a:rPr>
              <a:t>write</a:t>
            </a:r>
            <a:r>
              <a:rPr lang="es-ES" sz="1600" dirty="0">
                <a:latin typeface="Ubuntu" panose="020B0504030602030204" pitchFamily="34" charset="0"/>
              </a:rPr>
              <a:t> a </a:t>
            </a:r>
            <a:r>
              <a:rPr lang="es-ES" sz="1600" dirty="0" err="1">
                <a:latin typeface="Ubuntu" panose="020B0504030602030204" pitchFamily="34" charset="0"/>
              </a:rPr>
              <a:t>small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introduction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about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situation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reports</a:t>
            </a:r>
            <a:endParaRPr lang="es-ES" sz="1600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0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n 216">
            <a:extLst>
              <a:ext uri="{FF2B5EF4-FFF2-40B4-BE49-F238E27FC236}">
                <a16:creationId xmlns:a16="http://schemas.microsoft.com/office/drawing/2014/main" id="{732041D7-029A-4345-BB4E-4B5C33CD62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48" y="0"/>
            <a:ext cx="12272748" cy="6858001"/>
          </a:xfrm>
          <a:prstGeom prst="rect">
            <a:avLst/>
          </a:prstGeom>
        </p:spPr>
      </p:pic>
      <p:sp>
        <p:nvSpPr>
          <p:cNvPr id="227" name="Rectángulo 226">
            <a:extLst>
              <a:ext uri="{FF2B5EF4-FFF2-40B4-BE49-F238E27FC236}">
                <a16:creationId xmlns:a16="http://schemas.microsoft.com/office/drawing/2014/main" id="{2B0E0ACF-C495-594E-B730-B26E738D4C8C}"/>
              </a:ext>
            </a:extLst>
          </p:cNvPr>
          <p:cNvSpPr/>
          <p:nvPr/>
        </p:nvSpPr>
        <p:spPr>
          <a:xfrm>
            <a:off x="13648" y="2655863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s-ES" sz="9600" b="1" dirty="0">
                <a:solidFill>
                  <a:schemeClr val="bg1"/>
                </a:solidFill>
                <a:latin typeface="Ubuntu" panose="020B0504030602030204" pitchFamily="34" charset="0"/>
              </a:rPr>
              <a:t>2.804.796</a:t>
            </a:r>
          </a:p>
        </p:txBody>
      </p:sp>
      <p:sp>
        <p:nvSpPr>
          <p:cNvPr id="228" name="Rectángulo 227">
            <a:extLst>
              <a:ext uri="{FF2B5EF4-FFF2-40B4-BE49-F238E27FC236}">
                <a16:creationId xmlns:a16="http://schemas.microsoft.com/office/drawing/2014/main" id="{B9A977BD-6103-034D-B00F-6E3B6993D93F}"/>
              </a:ext>
            </a:extLst>
          </p:cNvPr>
          <p:cNvSpPr/>
          <p:nvPr/>
        </p:nvSpPr>
        <p:spPr>
          <a:xfrm>
            <a:off x="109182" y="4531154"/>
            <a:ext cx="12096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CONFIRMED CASES </a:t>
            </a:r>
            <a:endParaRPr lang="es-ES" spc="300" dirty="0">
              <a:solidFill>
                <a:schemeClr val="accent3"/>
              </a:solidFill>
            </a:endParaRPr>
          </a:p>
        </p:txBody>
      </p:sp>
      <p:sp>
        <p:nvSpPr>
          <p:cNvPr id="229" name="Rectángulo 228">
            <a:extLst>
              <a:ext uri="{FF2B5EF4-FFF2-40B4-BE49-F238E27FC236}">
                <a16:creationId xmlns:a16="http://schemas.microsoft.com/office/drawing/2014/main" id="{9F187A0D-173E-BA48-BCB9-CF7FE4055411}"/>
              </a:ext>
            </a:extLst>
          </p:cNvPr>
          <p:cNvSpPr/>
          <p:nvPr/>
        </p:nvSpPr>
        <p:spPr>
          <a:xfrm>
            <a:off x="109182" y="2170091"/>
            <a:ext cx="12096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COVID-19</a:t>
            </a:r>
            <a:endParaRPr lang="es-ES" spc="300" dirty="0">
              <a:solidFill>
                <a:schemeClr val="accent3"/>
              </a:solidFill>
            </a:endParaRPr>
          </a:p>
        </p:txBody>
      </p:sp>
      <p:cxnSp>
        <p:nvCxnSpPr>
          <p:cNvPr id="230" name="Conector recto 229">
            <a:extLst>
              <a:ext uri="{FF2B5EF4-FFF2-40B4-BE49-F238E27FC236}">
                <a16:creationId xmlns:a16="http://schemas.microsoft.com/office/drawing/2014/main" id="{7CAB20E0-04E9-664F-AA8B-A4F1738C2044}"/>
              </a:ext>
            </a:extLst>
          </p:cNvPr>
          <p:cNvCxnSpPr>
            <a:cxnSpLocks/>
          </p:cNvCxnSpPr>
          <p:nvPr/>
        </p:nvCxnSpPr>
        <p:spPr>
          <a:xfrm flipH="1">
            <a:off x="13648" y="2367349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ector recto 230">
            <a:extLst>
              <a:ext uri="{FF2B5EF4-FFF2-40B4-BE49-F238E27FC236}">
                <a16:creationId xmlns:a16="http://schemas.microsoft.com/office/drawing/2014/main" id="{2AEB978F-AE0F-8C48-9522-FE8E646C58DC}"/>
              </a:ext>
            </a:extLst>
          </p:cNvPr>
          <p:cNvCxnSpPr>
            <a:cxnSpLocks/>
            <a:endCxn id="228" idx="3"/>
          </p:cNvCxnSpPr>
          <p:nvPr/>
        </p:nvCxnSpPr>
        <p:spPr>
          <a:xfrm>
            <a:off x="8024884" y="4714764"/>
            <a:ext cx="4180764" cy="1056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CuadroTexto 231">
            <a:extLst>
              <a:ext uri="{FF2B5EF4-FFF2-40B4-BE49-F238E27FC236}">
                <a16:creationId xmlns:a16="http://schemas.microsoft.com/office/drawing/2014/main" id="{996149D0-A29B-1641-AC61-F0CD81AFCD28}"/>
              </a:ext>
            </a:extLst>
          </p:cNvPr>
          <p:cNvSpPr txBox="1"/>
          <p:nvPr/>
        </p:nvSpPr>
        <p:spPr>
          <a:xfrm>
            <a:off x="826943" y="492310"/>
            <a:ext cx="42289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err="1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Last</a:t>
            </a:r>
            <a:r>
              <a:rPr lang="es-ES" sz="1300" dirty="0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300" dirty="0" err="1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update</a:t>
            </a:r>
            <a:r>
              <a:rPr lang="es-ES" sz="1300" dirty="0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: 26 </a:t>
            </a:r>
            <a:r>
              <a:rPr lang="es-ES" sz="1300" dirty="0" err="1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April</a:t>
            </a:r>
            <a:r>
              <a:rPr lang="es-ES" sz="1300" dirty="0">
                <a:solidFill>
                  <a:schemeClr val="bg2">
                    <a:alpha val="60000"/>
                  </a:schemeClr>
                </a:solidFill>
                <a:latin typeface="Ubuntu" panose="020B0504030602030204" pitchFamily="34" charset="0"/>
              </a:rPr>
              <a:t> 2020, 02:00 CEST</a:t>
            </a:r>
          </a:p>
        </p:txBody>
      </p:sp>
    </p:spTree>
    <p:extLst>
      <p:ext uri="{BB962C8B-B14F-4D97-AF65-F5344CB8AC3E}">
        <p14:creationId xmlns:p14="http://schemas.microsoft.com/office/powerpoint/2010/main" val="3531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0363D37-07EF-E54D-8D30-167F75DD1234}"/>
              </a:ext>
            </a:extLst>
          </p:cNvPr>
          <p:cNvSpPr/>
          <p:nvPr/>
        </p:nvSpPr>
        <p:spPr>
          <a:xfrm>
            <a:off x="826943" y="1562738"/>
            <a:ext cx="103268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Coronavirus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disease</a:t>
            </a:r>
            <a:endParaRPr lang="es-ES" sz="3200" b="1" dirty="0">
              <a:solidFill>
                <a:schemeClr val="tx2">
                  <a:lumMod val="75000"/>
                </a:schemeClr>
              </a:solidFill>
              <a:latin typeface="Ubuntu" panose="020B0504030602030204" pitchFamily="34" charset="0"/>
            </a:endParaRPr>
          </a:p>
          <a:p>
            <a:pPr fontAlgn="b"/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outbreak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2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situation</a:t>
            </a:r>
            <a:endParaRPr lang="es-ES" sz="3200" b="1" dirty="0">
              <a:solidFill>
                <a:schemeClr val="tx2">
                  <a:lumMod val="7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AA8F48A-6525-D748-ABFA-B27B9A3782F1}"/>
              </a:ext>
            </a:extLst>
          </p:cNvPr>
          <p:cNvSpPr/>
          <p:nvPr/>
        </p:nvSpPr>
        <p:spPr>
          <a:xfrm>
            <a:off x="826943" y="1193406"/>
            <a:ext cx="1487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3"/>
                </a:solidFill>
                <a:latin typeface="Ubuntu" panose="020B0504030602030204" pitchFamily="34" charset="0"/>
              </a:rPr>
              <a:t>(COVID-19) </a:t>
            </a:r>
            <a:endParaRPr lang="es-ES" dirty="0">
              <a:solidFill>
                <a:schemeClr val="accent3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B0B00EA-38F1-B742-9B88-04BAFE49A2B4}"/>
              </a:ext>
            </a:extLst>
          </p:cNvPr>
          <p:cNvSpPr/>
          <p:nvPr/>
        </p:nvSpPr>
        <p:spPr>
          <a:xfrm>
            <a:off x="922478" y="3258879"/>
            <a:ext cx="1077219" cy="107721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C134670-1AB0-1446-8E69-6E95B211C1E8}"/>
              </a:ext>
            </a:extLst>
          </p:cNvPr>
          <p:cNvSpPr/>
          <p:nvPr/>
        </p:nvSpPr>
        <p:spPr>
          <a:xfrm>
            <a:off x="922478" y="4995965"/>
            <a:ext cx="37758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60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2.804.796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1E39716-C838-3748-AD7F-9F64C993805B}"/>
              </a:ext>
            </a:extLst>
          </p:cNvPr>
          <p:cNvSpPr/>
          <p:nvPr/>
        </p:nvSpPr>
        <p:spPr>
          <a:xfrm>
            <a:off x="5262488" y="3258879"/>
            <a:ext cx="1077219" cy="107721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29C4649-DDBF-5F4F-8B80-6D0C64AFC8E9}"/>
              </a:ext>
            </a:extLst>
          </p:cNvPr>
          <p:cNvSpPr/>
          <p:nvPr/>
        </p:nvSpPr>
        <p:spPr>
          <a:xfrm>
            <a:off x="5262488" y="4995965"/>
            <a:ext cx="37758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60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193.722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E724A61-FB1B-9E42-A65D-CBC8291333BB}"/>
              </a:ext>
            </a:extLst>
          </p:cNvPr>
          <p:cNvSpPr/>
          <p:nvPr/>
        </p:nvSpPr>
        <p:spPr>
          <a:xfrm>
            <a:off x="9375991" y="3258879"/>
            <a:ext cx="1077219" cy="107721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239331-D84D-AD41-B849-367F59AD93A0}"/>
              </a:ext>
            </a:extLst>
          </p:cNvPr>
          <p:cNvSpPr/>
          <p:nvPr/>
        </p:nvSpPr>
        <p:spPr>
          <a:xfrm>
            <a:off x="9375991" y="4995965"/>
            <a:ext cx="1873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6000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213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7912E2F-DC9A-554F-8615-C3D7794A87B0}"/>
              </a:ext>
            </a:extLst>
          </p:cNvPr>
          <p:cNvSpPr/>
          <p:nvPr/>
        </p:nvSpPr>
        <p:spPr>
          <a:xfrm>
            <a:off x="1013462" y="4654669"/>
            <a:ext cx="27533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CONFIRMED CASES 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D999C46-E55E-7D4B-99F4-07E3045945F6}"/>
              </a:ext>
            </a:extLst>
          </p:cNvPr>
          <p:cNvSpPr/>
          <p:nvPr/>
        </p:nvSpPr>
        <p:spPr>
          <a:xfrm>
            <a:off x="5324224" y="4658991"/>
            <a:ext cx="2753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CONFIRMED DEATHS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72F0D59-92C8-054B-9DCC-5C27EFF8540A}"/>
              </a:ext>
            </a:extLst>
          </p:cNvPr>
          <p:cNvSpPr/>
          <p:nvPr/>
        </p:nvSpPr>
        <p:spPr>
          <a:xfrm>
            <a:off x="9430580" y="4654668"/>
            <a:ext cx="16650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COUNTRIES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46696D5-C4C5-FB4E-B29A-527EC8782EA8}"/>
              </a:ext>
            </a:extLst>
          </p:cNvPr>
          <p:cNvCxnSpPr>
            <a:cxnSpLocks/>
          </p:cNvCxnSpPr>
          <p:nvPr/>
        </p:nvCxnSpPr>
        <p:spPr>
          <a:xfrm flipH="1">
            <a:off x="826943" y="975278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72C95C68-5CBB-D745-87B4-27E66EBC4E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7411" y="1160363"/>
            <a:ext cx="2969196" cy="167017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E9B9E35-D878-B844-A03B-ED60943F2C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68599">
            <a:off x="9872561" y="796628"/>
            <a:ext cx="1410764" cy="793555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4D00207-2E2B-1545-A780-0302BF2D5D1D}"/>
              </a:ext>
            </a:extLst>
          </p:cNvPr>
          <p:cNvSpPr txBox="1"/>
          <p:nvPr/>
        </p:nvSpPr>
        <p:spPr>
          <a:xfrm>
            <a:off x="826943" y="492310"/>
            <a:ext cx="42289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err="1">
                <a:solidFill>
                  <a:schemeClr val="tx2"/>
                </a:solidFill>
                <a:latin typeface="Ubuntu" panose="020B0504030602030204" pitchFamily="34" charset="0"/>
              </a:rPr>
              <a:t>Last</a:t>
            </a:r>
            <a:r>
              <a:rPr lang="es-ES" sz="13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300" dirty="0" err="1">
                <a:solidFill>
                  <a:schemeClr val="tx2"/>
                </a:solidFill>
                <a:latin typeface="Ubuntu" panose="020B0504030602030204" pitchFamily="34" charset="0"/>
              </a:rPr>
              <a:t>update</a:t>
            </a:r>
            <a:r>
              <a:rPr lang="es-ES" sz="1300" dirty="0">
                <a:solidFill>
                  <a:schemeClr val="tx2"/>
                </a:solidFill>
                <a:latin typeface="Ubuntu" panose="020B0504030602030204" pitchFamily="34" charset="0"/>
              </a:rPr>
              <a:t>: 26 </a:t>
            </a:r>
            <a:r>
              <a:rPr lang="es-ES" sz="1300" dirty="0" err="1">
                <a:solidFill>
                  <a:schemeClr val="tx2"/>
                </a:solidFill>
                <a:latin typeface="Ubuntu" panose="020B0504030602030204" pitchFamily="34" charset="0"/>
              </a:rPr>
              <a:t>April</a:t>
            </a:r>
            <a:r>
              <a:rPr lang="es-ES" sz="1300" dirty="0">
                <a:solidFill>
                  <a:schemeClr val="tx2"/>
                </a:solidFill>
                <a:latin typeface="Ubuntu" panose="020B0504030602030204" pitchFamily="34" charset="0"/>
              </a:rPr>
              <a:t> 2020, 02:00 CEST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748FA84B-AD0A-344B-8222-43566F985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5167" y="3461902"/>
            <a:ext cx="685928" cy="634484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60DCA284-544F-1E43-B4A6-3A8CFBD55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37339" y="3393964"/>
            <a:ext cx="754521" cy="754521"/>
          </a:xfrm>
          <a:prstGeom prst="rect">
            <a:avLst/>
          </a:prstGeom>
        </p:spPr>
      </p:pic>
      <p:grpSp>
        <p:nvGrpSpPr>
          <p:cNvPr id="37" name="Gráfico 365">
            <a:extLst>
              <a:ext uri="{FF2B5EF4-FFF2-40B4-BE49-F238E27FC236}">
                <a16:creationId xmlns:a16="http://schemas.microsoft.com/office/drawing/2014/main" id="{425547C5-6D19-0743-B0F9-C60C75BA88DE}"/>
              </a:ext>
            </a:extLst>
          </p:cNvPr>
          <p:cNvGrpSpPr/>
          <p:nvPr/>
        </p:nvGrpSpPr>
        <p:grpSpPr>
          <a:xfrm>
            <a:off x="1140967" y="3484048"/>
            <a:ext cx="676625" cy="676537"/>
            <a:chOff x="2256960" y="1826654"/>
            <a:chExt cx="797844" cy="797740"/>
          </a:xfrm>
        </p:grpSpPr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A115F848-72F7-A942-BA8A-30D42E0F809F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A8E710F9-7CED-2D4D-A6EF-5137119D5E4A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E85F9BC4-B15C-EF4A-80B6-F0432ED1C84F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623922C7-EDA2-2744-9B03-B4C31059DFBB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6C1A12EA-4A65-3E4A-8B54-31F3F5AAE7EA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EC3962C8-304E-1F44-8B8E-6EB2FF8DDD35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91B63F10-94EB-804C-89F6-25F6AD635C27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CF33667F-1489-9B4B-9258-B63498656B57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78C39E92-AAB2-B548-9FB4-B78910668534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D8D1F1AD-B524-5C4F-A0D0-5AE3E369C180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A8E503B1-11C0-5349-8F7F-4606A4CF68DA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BC96A5B-9D2A-EF4A-A29C-CDEDDA9C4239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144C87A-F18D-0D47-9EDD-D160B0B201D9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A9823EB-BDC4-FB42-889E-D0A48E62FCC8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7D6E9008-9DF7-8F48-B13C-A4EE6CDC17BF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A56485CF-C018-3E40-88DF-F6C2BB9CB4EC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54487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>
            <a:extLst>
              <a:ext uri="{FF2B5EF4-FFF2-40B4-BE49-F238E27FC236}">
                <a16:creationId xmlns:a16="http://schemas.microsoft.com/office/drawing/2014/main" id="{41AC480F-664A-3743-B67A-58C221C7EAB3}"/>
              </a:ext>
            </a:extLst>
          </p:cNvPr>
          <p:cNvGrpSpPr/>
          <p:nvPr/>
        </p:nvGrpSpPr>
        <p:grpSpPr>
          <a:xfrm>
            <a:off x="3330054" y="1453781"/>
            <a:ext cx="8128076" cy="4346172"/>
            <a:chOff x="220663" y="1549400"/>
            <a:chExt cx="8758237" cy="4683125"/>
          </a:xfrm>
          <a:solidFill>
            <a:schemeClr val="tx1">
              <a:lumMod val="90000"/>
              <a:lumOff val="10000"/>
            </a:schemeClr>
          </a:solidFill>
        </p:grpSpPr>
        <p:sp>
          <p:nvSpPr>
            <p:cNvPr id="5" name="Freeform 32">
              <a:extLst>
                <a:ext uri="{FF2B5EF4-FFF2-40B4-BE49-F238E27FC236}">
                  <a16:creationId xmlns:a16="http://schemas.microsoft.com/office/drawing/2014/main" id="{623BCBF5-4C2C-2F44-9AF0-ADC8FB0E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" name="Freeform 33">
              <a:extLst>
                <a:ext uri="{FF2B5EF4-FFF2-40B4-BE49-F238E27FC236}">
                  <a16:creationId xmlns:a16="http://schemas.microsoft.com/office/drawing/2014/main" id="{F001FC77-84F5-9A40-A19B-BE52BFFCC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" name="Freeform 34">
              <a:extLst>
                <a:ext uri="{FF2B5EF4-FFF2-40B4-BE49-F238E27FC236}">
                  <a16:creationId xmlns:a16="http://schemas.microsoft.com/office/drawing/2014/main" id="{9F349CB1-BDB2-6F47-81C1-7E2D6816F85A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accent1"/>
                </a:solidFill>
                <a:latin typeface="Ubuntu" panose="020B050403060203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8" name="Freeform 35">
              <a:extLst>
                <a:ext uri="{FF2B5EF4-FFF2-40B4-BE49-F238E27FC236}">
                  <a16:creationId xmlns:a16="http://schemas.microsoft.com/office/drawing/2014/main" id="{FB37865E-7701-C54C-B420-B1CA06DFA761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Ubuntu" panose="020B050403060203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9" name="Freeform 36">
              <a:extLst>
                <a:ext uri="{FF2B5EF4-FFF2-40B4-BE49-F238E27FC236}">
                  <a16:creationId xmlns:a16="http://schemas.microsoft.com/office/drawing/2014/main" id="{C1EED77C-56A8-3A42-85A9-F34638861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" name="Freeform 37">
              <a:extLst>
                <a:ext uri="{FF2B5EF4-FFF2-40B4-BE49-F238E27FC236}">
                  <a16:creationId xmlns:a16="http://schemas.microsoft.com/office/drawing/2014/main" id="{CA5F97E6-0214-B24D-91FC-3DDC50F3D8F8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solidFill>
                  <a:schemeClr val="accent1"/>
                </a:solidFill>
                <a:latin typeface="Ubuntu" panose="020B0504030602030204" pitchFamily="34" charset="0"/>
              </a:endParaRPr>
            </a:p>
          </p:txBody>
        </p:sp>
        <p:sp>
          <p:nvSpPr>
            <p:cNvPr id="11" name="Freeform 38">
              <a:extLst>
                <a:ext uri="{FF2B5EF4-FFF2-40B4-BE49-F238E27FC236}">
                  <a16:creationId xmlns:a16="http://schemas.microsoft.com/office/drawing/2014/main" id="{ED655317-AC3A-2F40-86F1-A505A7364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" name="Freeform 39">
              <a:extLst>
                <a:ext uri="{FF2B5EF4-FFF2-40B4-BE49-F238E27FC236}">
                  <a16:creationId xmlns:a16="http://schemas.microsoft.com/office/drawing/2014/main" id="{382593E4-9CD3-9B43-A001-7BE294DA9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" name="Freeform 40">
              <a:extLst>
                <a:ext uri="{FF2B5EF4-FFF2-40B4-BE49-F238E27FC236}">
                  <a16:creationId xmlns:a16="http://schemas.microsoft.com/office/drawing/2014/main" id="{E4237D17-F7BC-DE4A-A149-384D2BA99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" name="Freeform 41">
              <a:extLst>
                <a:ext uri="{FF2B5EF4-FFF2-40B4-BE49-F238E27FC236}">
                  <a16:creationId xmlns:a16="http://schemas.microsoft.com/office/drawing/2014/main" id="{94B4FD20-6897-5F4A-9331-84ECCE8EFEE0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" name="Freeform 42">
              <a:extLst>
                <a:ext uri="{FF2B5EF4-FFF2-40B4-BE49-F238E27FC236}">
                  <a16:creationId xmlns:a16="http://schemas.microsoft.com/office/drawing/2014/main" id="{49048CCA-B187-564F-B0EA-C6B04F0D7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" name="Freeform 43">
              <a:extLst>
                <a:ext uri="{FF2B5EF4-FFF2-40B4-BE49-F238E27FC236}">
                  <a16:creationId xmlns:a16="http://schemas.microsoft.com/office/drawing/2014/main" id="{1A1D40EA-3740-C540-8339-3A821E2A9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" name="Freeform 44">
              <a:extLst>
                <a:ext uri="{FF2B5EF4-FFF2-40B4-BE49-F238E27FC236}">
                  <a16:creationId xmlns:a16="http://schemas.microsoft.com/office/drawing/2014/main" id="{6EE38BCD-EA00-4A42-9CE7-3359F400A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0ACD74BB-0FA6-7148-A09E-EBF395419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" name="Freeform 46">
              <a:extLst>
                <a:ext uri="{FF2B5EF4-FFF2-40B4-BE49-F238E27FC236}">
                  <a16:creationId xmlns:a16="http://schemas.microsoft.com/office/drawing/2014/main" id="{2C5F9421-A349-8C4E-85E1-637ABED8C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0" name="Freeform 47">
              <a:extLst>
                <a:ext uri="{FF2B5EF4-FFF2-40B4-BE49-F238E27FC236}">
                  <a16:creationId xmlns:a16="http://schemas.microsoft.com/office/drawing/2014/main" id="{7DD7C99C-BE1F-CE45-8CE5-A8B30EA54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1" name="Freeform 48">
              <a:extLst>
                <a:ext uri="{FF2B5EF4-FFF2-40B4-BE49-F238E27FC236}">
                  <a16:creationId xmlns:a16="http://schemas.microsoft.com/office/drawing/2014/main" id="{F82C2112-F559-0E43-85D7-DA388279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2" name="Freeform 49">
              <a:extLst>
                <a:ext uri="{FF2B5EF4-FFF2-40B4-BE49-F238E27FC236}">
                  <a16:creationId xmlns:a16="http://schemas.microsoft.com/office/drawing/2014/main" id="{62CC3E0A-7127-4D41-88F9-652E0F8CD2CA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3" name="Freeform 50">
              <a:extLst>
                <a:ext uri="{FF2B5EF4-FFF2-40B4-BE49-F238E27FC236}">
                  <a16:creationId xmlns:a16="http://schemas.microsoft.com/office/drawing/2014/main" id="{BF127205-96D1-924D-AEE9-023065987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4" name="Freeform 51">
              <a:extLst>
                <a:ext uri="{FF2B5EF4-FFF2-40B4-BE49-F238E27FC236}">
                  <a16:creationId xmlns:a16="http://schemas.microsoft.com/office/drawing/2014/main" id="{0843B5C8-C162-F74B-B747-95B355980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5" name="Freeform 52">
              <a:extLst>
                <a:ext uri="{FF2B5EF4-FFF2-40B4-BE49-F238E27FC236}">
                  <a16:creationId xmlns:a16="http://schemas.microsoft.com/office/drawing/2014/main" id="{822B6D94-6771-644A-A95B-D7AEDCB70D10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6" name="Freeform 53">
              <a:extLst>
                <a:ext uri="{FF2B5EF4-FFF2-40B4-BE49-F238E27FC236}">
                  <a16:creationId xmlns:a16="http://schemas.microsoft.com/office/drawing/2014/main" id="{2CC99E29-C4FB-F24A-AA6C-4AC41F633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7" name="Freeform 54">
              <a:extLst>
                <a:ext uri="{FF2B5EF4-FFF2-40B4-BE49-F238E27FC236}">
                  <a16:creationId xmlns:a16="http://schemas.microsoft.com/office/drawing/2014/main" id="{70391865-45EA-6249-8016-E41952CAB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8" name="Freeform 55">
              <a:extLst>
                <a:ext uri="{FF2B5EF4-FFF2-40B4-BE49-F238E27FC236}">
                  <a16:creationId xmlns:a16="http://schemas.microsoft.com/office/drawing/2014/main" id="{2E142B17-D1B4-964A-861D-ACC083639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0D0ED0B3-11C8-F04E-86E3-9A55F1D71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0" name="Freeform 57">
              <a:extLst>
                <a:ext uri="{FF2B5EF4-FFF2-40B4-BE49-F238E27FC236}">
                  <a16:creationId xmlns:a16="http://schemas.microsoft.com/office/drawing/2014/main" id="{66AFD944-62F1-7240-A918-D2A0AED71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1" name="Freeform 58">
              <a:extLst>
                <a:ext uri="{FF2B5EF4-FFF2-40B4-BE49-F238E27FC236}">
                  <a16:creationId xmlns:a16="http://schemas.microsoft.com/office/drawing/2014/main" id="{FA0E3A0A-47DD-2446-8A74-F0B08240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Ubuntu" panose="020B050403060203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2" name="Freeform 59">
              <a:extLst>
                <a:ext uri="{FF2B5EF4-FFF2-40B4-BE49-F238E27FC236}">
                  <a16:creationId xmlns:a16="http://schemas.microsoft.com/office/drawing/2014/main" id="{A9F97049-B69C-7A4C-9C85-483DDE457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3" name="Freeform 60">
              <a:extLst>
                <a:ext uri="{FF2B5EF4-FFF2-40B4-BE49-F238E27FC236}">
                  <a16:creationId xmlns:a16="http://schemas.microsoft.com/office/drawing/2014/main" id="{23F0198F-4397-1742-A621-F49155CBB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4" name="Freeform 61">
              <a:extLst>
                <a:ext uri="{FF2B5EF4-FFF2-40B4-BE49-F238E27FC236}">
                  <a16:creationId xmlns:a16="http://schemas.microsoft.com/office/drawing/2014/main" id="{F776F672-595E-BF4E-B524-006DA7735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5" name="Freeform 62">
              <a:extLst>
                <a:ext uri="{FF2B5EF4-FFF2-40B4-BE49-F238E27FC236}">
                  <a16:creationId xmlns:a16="http://schemas.microsoft.com/office/drawing/2014/main" id="{C28CE563-F1C0-2A40-A7D4-809CF46E5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6" name="Freeform 63">
              <a:extLst>
                <a:ext uri="{FF2B5EF4-FFF2-40B4-BE49-F238E27FC236}">
                  <a16:creationId xmlns:a16="http://schemas.microsoft.com/office/drawing/2014/main" id="{C4047C38-C97A-5941-8E9A-211AD43E1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7" name="Freeform 64">
              <a:extLst>
                <a:ext uri="{FF2B5EF4-FFF2-40B4-BE49-F238E27FC236}">
                  <a16:creationId xmlns:a16="http://schemas.microsoft.com/office/drawing/2014/main" id="{2F4B4940-EF31-0A4E-B26A-E57EB4E40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8" name="Freeform 65">
              <a:extLst>
                <a:ext uri="{FF2B5EF4-FFF2-40B4-BE49-F238E27FC236}">
                  <a16:creationId xmlns:a16="http://schemas.microsoft.com/office/drawing/2014/main" id="{A2022B1D-AB96-344B-9B70-A7A6318F5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39" name="Freeform 66">
              <a:extLst>
                <a:ext uri="{FF2B5EF4-FFF2-40B4-BE49-F238E27FC236}">
                  <a16:creationId xmlns:a16="http://schemas.microsoft.com/office/drawing/2014/main" id="{F1952C5E-0184-3A45-9958-7DCAFBB17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0" name="Freeform 67">
              <a:extLst>
                <a:ext uri="{FF2B5EF4-FFF2-40B4-BE49-F238E27FC236}">
                  <a16:creationId xmlns:a16="http://schemas.microsoft.com/office/drawing/2014/main" id="{EDFD61AA-F435-E743-AB8D-7C431C899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1" name="Freeform 68">
              <a:extLst>
                <a:ext uri="{FF2B5EF4-FFF2-40B4-BE49-F238E27FC236}">
                  <a16:creationId xmlns:a16="http://schemas.microsoft.com/office/drawing/2014/main" id="{8CAC9BB0-FC26-3849-950B-59AA0F221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2" name="Freeform 69">
              <a:extLst>
                <a:ext uri="{FF2B5EF4-FFF2-40B4-BE49-F238E27FC236}">
                  <a16:creationId xmlns:a16="http://schemas.microsoft.com/office/drawing/2014/main" id="{18EAA245-E7EC-D040-860E-5C18F6948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3" name="Freeform 70">
              <a:extLst>
                <a:ext uri="{FF2B5EF4-FFF2-40B4-BE49-F238E27FC236}">
                  <a16:creationId xmlns:a16="http://schemas.microsoft.com/office/drawing/2014/main" id="{32A2DA57-2164-B14A-A9B1-39BDB689E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4" name="Freeform 71">
              <a:extLst>
                <a:ext uri="{FF2B5EF4-FFF2-40B4-BE49-F238E27FC236}">
                  <a16:creationId xmlns:a16="http://schemas.microsoft.com/office/drawing/2014/main" id="{35B35DE6-D093-5342-8620-C09BAE9C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5" name="Freeform 72">
              <a:extLst>
                <a:ext uri="{FF2B5EF4-FFF2-40B4-BE49-F238E27FC236}">
                  <a16:creationId xmlns:a16="http://schemas.microsoft.com/office/drawing/2014/main" id="{4071C80B-11AB-4B4D-B594-B6AB196CB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6" name="Freeform 73">
              <a:extLst>
                <a:ext uri="{FF2B5EF4-FFF2-40B4-BE49-F238E27FC236}">
                  <a16:creationId xmlns:a16="http://schemas.microsoft.com/office/drawing/2014/main" id="{6502EFE3-8FB9-144F-B45F-73B21D1C0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7" name="Freeform 74">
              <a:extLst>
                <a:ext uri="{FF2B5EF4-FFF2-40B4-BE49-F238E27FC236}">
                  <a16:creationId xmlns:a16="http://schemas.microsoft.com/office/drawing/2014/main" id="{F7EEF447-13A4-C64B-876C-01896645A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8" name="Freeform 75">
              <a:extLst>
                <a:ext uri="{FF2B5EF4-FFF2-40B4-BE49-F238E27FC236}">
                  <a16:creationId xmlns:a16="http://schemas.microsoft.com/office/drawing/2014/main" id="{2E466E1E-1F7F-6746-AB67-7758B5B18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49" name="Rectangle 76">
              <a:extLst>
                <a:ext uri="{FF2B5EF4-FFF2-40B4-BE49-F238E27FC236}">
                  <a16:creationId xmlns:a16="http://schemas.microsoft.com/office/drawing/2014/main" id="{EB6235A7-C89D-BD48-91F2-14CC6A84A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>
                <a:latin typeface="Ubuntu" panose="020B0504030602030204" pitchFamily="34" charset="0"/>
              </a:endParaRPr>
            </a:p>
          </p:txBody>
        </p:sp>
        <p:sp>
          <p:nvSpPr>
            <p:cNvPr id="50" name="Freeform 77">
              <a:extLst>
                <a:ext uri="{FF2B5EF4-FFF2-40B4-BE49-F238E27FC236}">
                  <a16:creationId xmlns:a16="http://schemas.microsoft.com/office/drawing/2014/main" id="{D8561C72-5F81-594F-AA5A-5DE0055F5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1" name="Freeform 78">
              <a:extLst>
                <a:ext uri="{FF2B5EF4-FFF2-40B4-BE49-F238E27FC236}">
                  <a16:creationId xmlns:a16="http://schemas.microsoft.com/office/drawing/2014/main" id="{A0ECC5C9-6626-944E-8CC2-32C78CE21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2" name="Freeform 79">
              <a:extLst>
                <a:ext uri="{FF2B5EF4-FFF2-40B4-BE49-F238E27FC236}">
                  <a16:creationId xmlns:a16="http://schemas.microsoft.com/office/drawing/2014/main" id="{3644BAA4-AA9B-CF4A-9045-E70010679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3" name="Freeform 80">
              <a:extLst>
                <a:ext uri="{FF2B5EF4-FFF2-40B4-BE49-F238E27FC236}">
                  <a16:creationId xmlns:a16="http://schemas.microsoft.com/office/drawing/2014/main" id="{B6FD18C8-CA95-B34C-8F80-7AF701662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1543C2C-0DF1-1847-9F31-DB73A7F13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5" name="Freeform 82">
              <a:extLst>
                <a:ext uri="{FF2B5EF4-FFF2-40B4-BE49-F238E27FC236}">
                  <a16:creationId xmlns:a16="http://schemas.microsoft.com/office/drawing/2014/main" id="{E9CE8E89-6AC8-CB47-AEF6-2CA6C669D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6" name="Freeform 83">
              <a:extLst>
                <a:ext uri="{FF2B5EF4-FFF2-40B4-BE49-F238E27FC236}">
                  <a16:creationId xmlns:a16="http://schemas.microsoft.com/office/drawing/2014/main" id="{E1D9CE4E-77FA-744D-87C8-63F9B3653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7" name="Freeform 84">
              <a:extLst>
                <a:ext uri="{FF2B5EF4-FFF2-40B4-BE49-F238E27FC236}">
                  <a16:creationId xmlns:a16="http://schemas.microsoft.com/office/drawing/2014/main" id="{3E986046-CEBE-534F-AD00-9F28B83D8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8" name="Freeform 85">
              <a:extLst>
                <a:ext uri="{FF2B5EF4-FFF2-40B4-BE49-F238E27FC236}">
                  <a16:creationId xmlns:a16="http://schemas.microsoft.com/office/drawing/2014/main" id="{6B749291-C427-AC43-A0A5-735FF4F93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59" name="Freeform 86">
              <a:extLst>
                <a:ext uri="{FF2B5EF4-FFF2-40B4-BE49-F238E27FC236}">
                  <a16:creationId xmlns:a16="http://schemas.microsoft.com/office/drawing/2014/main" id="{1A7AF643-E4BD-C94F-9D67-5EA02B3E1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0" name="Freeform 87">
              <a:extLst>
                <a:ext uri="{FF2B5EF4-FFF2-40B4-BE49-F238E27FC236}">
                  <a16:creationId xmlns:a16="http://schemas.microsoft.com/office/drawing/2014/main" id="{52D30B79-34FF-0747-8047-D7FD0136E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1" name="Freeform 88">
              <a:extLst>
                <a:ext uri="{FF2B5EF4-FFF2-40B4-BE49-F238E27FC236}">
                  <a16:creationId xmlns:a16="http://schemas.microsoft.com/office/drawing/2014/main" id="{50878B1E-660A-F849-B3C8-EAD6DB176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2" name="Freeform 89">
              <a:extLst>
                <a:ext uri="{FF2B5EF4-FFF2-40B4-BE49-F238E27FC236}">
                  <a16:creationId xmlns:a16="http://schemas.microsoft.com/office/drawing/2014/main" id="{13C50AEE-53D7-F649-A204-F05BCAB1D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3" name="Freeform 90">
              <a:extLst>
                <a:ext uri="{FF2B5EF4-FFF2-40B4-BE49-F238E27FC236}">
                  <a16:creationId xmlns:a16="http://schemas.microsoft.com/office/drawing/2014/main" id="{26647DA8-0AD2-504F-BC2C-C148708E6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4" name="Freeform 91">
              <a:extLst>
                <a:ext uri="{FF2B5EF4-FFF2-40B4-BE49-F238E27FC236}">
                  <a16:creationId xmlns:a16="http://schemas.microsoft.com/office/drawing/2014/main" id="{6DC74799-C05E-9347-9A48-49328563A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5" name="Freeform 92">
              <a:extLst>
                <a:ext uri="{FF2B5EF4-FFF2-40B4-BE49-F238E27FC236}">
                  <a16:creationId xmlns:a16="http://schemas.microsoft.com/office/drawing/2014/main" id="{376FA643-9159-D547-91DA-4F783ABD8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6" name="Freeform 93">
              <a:extLst>
                <a:ext uri="{FF2B5EF4-FFF2-40B4-BE49-F238E27FC236}">
                  <a16:creationId xmlns:a16="http://schemas.microsoft.com/office/drawing/2014/main" id="{7E12174D-0905-214C-A692-EA3B89D1A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7" name="Freeform 94">
              <a:extLst>
                <a:ext uri="{FF2B5EF4-FFF2-40B4-BE49-F238E27FC236}">
                  <a16:creationId xmlns:a16="http://schemas.microsoft.com/office/drawing/2014/main" id="{D7D07854-369B-E94D-9A31-EEB1D145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8" name="Freeform 95">
              <a:extLst>
                <a:ext uri="{FF2B5EF4-FFF2-40B4-BE49-F238E27FC236}">
                  <a16:creationId xmlns:a16="http://schemas.microsoft.com/office/drawing/2014/main" id="{6A1BB33F-B5C1-CD42-85E4-20D8D49C8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69" name="Freeform 96">
              <a:extLst>
                <a:ext uri="{FF2B5EF4-FFF2-40B4-BE49-F238E27FC236}">
                  <a16:creationId xmlns:a16="http://schemas.microsoft.com/office/drawing/2014/main" id="{815424FC-90A4-D440-8EA2-E14107B69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0" name="Freeform 97">
              <a:extLst>
                <a:ext uri="{FF2B5EF4-FFF2-40B4-BE49-F238E27FC236}">
                  <a16:creationId xmlns:a16="http://schemas.microsoft.com/office/drawing/2014/main" id="{25DE1D67-13EE-174F-B0A9-EBCE63505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1" name="Freeform 98">
              <a:extLst>
                <a:ext uri="{FF2B5EF4-FFF2-40B4-BE49-F238E27FC236}">
                  <a16:creationId xmlns:a16="http://schemas.microsoft.com/office/drawing/2014/main" id="{5B3485D9-B059-0140-9FF4-102060C03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2" name="Freeform 99">
              <a:extLst>
                <a:ext uri="{FF2B5EF4-FFF2-40B4-BE49-F238E27FC236}">
                  <a16:creationId xmlns:a16="http://schemas.microsoft.com/office/drawing/2014/main" id="{D124AC2C-C161-7B4F-8437-DC8A5DA14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3" name="Freeform 100">
              <a:extLst>
                <a:ext uri="{FF2B5EF4-FFF2-40B4-BE49-F238E27FC236}">
                  <a16:creationId xmlns:a16="http://schemas.microsoft.com/office/drawing/2014/main" id="{EC4156D9-CF0C-AB4E-B9F7-73F0C722B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4" name="Freeform 101">
              <a:extLst>
                <a:ext uri="{FF2B5EF4-FFF2-40B4-BE49-F238E27FC236}">
                  <a16:creationId xmlns:a16="http://schemas.microsoft.com/office/drawing/2014/main" id="{5C6BF607-7B6B-3D4D-81A9-A433724A6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5" name="Freeform 102">
              <a:extLst>
                <a:ext uri="{FF2B5EF4-FFF2-40B4-BE49-F238E27FC236}">
                  <a16:creationId xmlns:a16="http://schemas.microsoft.com/office/drawing/2014/main" id="{8D32F6CF-6F20-8543-A698-1BC5C860A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6" name="Freeform 103">
              <a:extLst>
                <a:ext uri="{FF2B5EF4-FFF2-40B4-BE49-F238E27FC236}">
                  <a16:creationId xmlns:a16="http://schemas.microsoft.com/office/drawing/2014/main" id="{0E9EDCF6-1CE7-AF4B-A300-6BAC993D8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7" name="Freeform 104">
              <a:extLst>
                <a:ext uri="{FF2B5EF4-FFF2-40B4-BE49-F238E27FC236}">
                  <a16:creationId xmlns:a16="http://schemas.microsoft.com/office/drawing/2014/main" id="{1696AAD1-E705-6345-BD68-2EAA4D8F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78" name="Rectangle 105">
              <a:extLst>
                <a:ext uri="{FF2B5EF4-FFF2-40B4-BE49-F238E27FC236}">
                  <a16:creationId xmlns:a16="http://schemas.microsoft.com/office/drawing/2014/main" id="{064A4DF6-7AED-E94C-A435-8E9FE06D7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>
                <a:latin typeface="Ubuntu" panose="020B0504030602030204" pitchFamily="34" charset="0"/>
              </a:endParaRPr>
            </a:p>
          </p:txBody>
        </p:sp>
        <p:sp>
          <p:nvSpPr>
            <p:cNvPr id="79" name="Freeform 106">
              <a:extLst>
                <a:ext uri="{FF2B5EF4-FFF2-40B4-BE49-F238E27FC236}">
                  <a16:creationId xmlns:a16="http://schemas.microsoft.com/office/drawing/2014/main" id="{502110D7-C78D-7E4C-B22F-3DD736A54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0" name="Freeform 107">
              <a:extLst>
                <a:ext uri="{FF2B5EF4-FFF2-40B4-BE49-F238E27FC236}">
                  <a16:creationId xmlns:a16="http://schemas.microsoft.com/office/drawing/2014/main" id="{EB68EA97-6224-4747-AF92-5846C2979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1" name="Freeform 108">
              <a:extLst>
                <a:ext uri="{FF2B5EF4-FFF2-40B4-BE49-F238E27FC236}">
                  <a16:creationId xmlns:a16="http://schemas.microsoft.com/office/drawing/2014/main" id="{392ABDD4-F676-674F-9E38-3DD710AE6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2" name="Freeform 109">
              <a:extLst>
                <a:ext uri="{FF2B5EF4-FFF2-40B4-BE49-F238E27FC236}">
                  <a16:creationId xmlns:a16="http://schemas.microsoft.com/office/drawing/2014/main" id="{38D9C18E-C3EB-8340-BC9E-AB888A4D4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3" name="Freeform 110">
              <a:extLst>
                <a:ext uri="{FF2B5EF4-FFF2-40B4-BE49-F238E27FC236}">
                  <a16:creationId xmlns:a16="http://schemas.microsoft.com/office/drawing/2014/main" id="{B3AD6637-8165-D547-8C05-EA5AEE40A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3" y="1549400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4" name="Freeform 111">
              <a:extLst>
                <a:ext uri="{FF2B5EF4-FFF2-40B4-BE49-F238E27FC236}">
                  <a16:creationId xmlns:a16="http://schemas.microsoft.com/office/drawing/2014/main" id="{7938260B-4669-164B-A9CE-341EB573E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5" name="Rectangle 112">
              <a:extLst>
                <a:ext uri="{FF2B5EF4-FFF2-40B4-BE49-F238E27FC236}">
                  <a16:creationId xmlns:a16="http://schemas.microsoft.com/office/drawing/2014/main" id="{CA51F16E-BE41-A440-9EA7-2CF3DE486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>
                <a:latin typeface="Ubuntu" panose="020B0504030602030204" pitchFamily="34" charset="0"/>
              </a:endParaRPr>
            </a:p>
          </p:txBody>
        </p:sp>
        <p:sp>
          <p:nvSpPr>
            <p:cNvPr id="86" name="Freeform 113">
              <a:extLst>
                <a:ext uri="{FF2B5EF4-FFF2-40B4-BE49-F238E27FC236}">
                  <a16:creationId xmlns:a16="http://schemas.microsoft.com/office/drawing/2014/main" id="{F2C33E37-233A-0046-A578-3DA584339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7" name="Freeform 114">
              <a:extLst>
                <a:ext uri="{FF2B5EF4-FFF2-40B4-BE49-F238E27FC236}">
                  <a16:creationId xmlns:a16="http://schemas.microsoft.com/office/drawing/2014/main" id="{45F22843-8918-3842-98D7-70024A87B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8" name="Freeform 115">
              <a:extLst>
                <a:ext uri="{FF2B5EF4-FFF2-40B4-BE49-F238E27FC236}">
                  <a16:creationId xmlns:a16="http://schemas.microsoft.com/office/drawing/2014/main" id="{C24CEC7C-F8C8-5B46-A306-E9693F16D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89" name="Freeform 116">
              <a:extLst>
                <a:ext uri="{FF2B5EF4-FFF2-40B4-BE49-F238E27FC236}">
                  <a16:creationId xmlns:a16="http://schemas.microsoft.com/office/drawing/2014/main" id="{56CE0A32-0F6A-2C4C-AFCA-EF6ED1358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0" name="Freeform 117">
              <a:extLst>
                <a:ext uri="{FF2B5EF4-FFF2-40B4-BE49-F238E27FC236}">
                  <a16:creationId xmlns:a16="http://schemas.microsoft.com/office/drawing/2014/main" id="{80B83FDF-DABD-744F-94A4-53743D825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1" name="Freeform 118">
              <a:extLst>
                <a:ext uri="{FF2B5EF4-FFF2-40B4-BE49-F238E27FC236}">
                  <a16:creationId xmlns:a16="http://schemas.microsoft.com/office/drawing/2014/main" id="{1D4BEDFA-F8C3-D642-807F-22C2F6E0F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2" name="Freeform 119">
              <a:extLst>
                <a:ext uri="{FF2B5EF4-FFF2-40B4-BE49-F238E27FC236}">
                  <a16:creationId xmlns:a16="http://schemas.microsoft.com/office/drawing/2014/main" id="{F94C8EB6-D171-4B45-B8EC-A7335825A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3" name="Freeform 120">
              <a:extLst>
                <a:ext uri="{FF2B5EF4-FFF2-40B4-BE49-F238E27FC236}">
                  <a16:creationId xmlns:a16="http://schemas.microsoft.com/office/drawing/2014/main" id="{7841686C-A78B-7F4E-970D-AD3F49AF1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4" name="Freeform 121">
              <a:extLst>
                <a:ext uri="{FF2B5EF4-FFF2-40B4-BE49-F238E27FC236}">
                  <a16:creationId xmlns:a16="http://schemas.microsoft.com/office/drawing/2014/main" id="{90DB61FD-A5F1-EA41-BAEB-4249E7CA5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5" name="Freeform 122">
              <a:extLst>
                <a:ext uri="{FF2B5EF4-FFF2-40B4-BE49-F238E27FC236}">
                  <a16:creationId xmlns:a16="http://schemas.microsoft.com/office/drawing/2014/main" id="{DAB2122F-6F9A-9B4F-851F-47BFCE2F2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6" name="Freeform 123">
              <a:extLst>
                <a:ext uri="{FF2B5EF4-FFF2-40B4-BE49-F238E27FC236}">
                  <a16:creationId xmlns:a16="http://schemas.microsoft.com/office/drawing/2014/main" id="{697F66E2-05EA-8341-A45B-8CD2004FA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7" name="Freeform 124">
              <a:extLst>
                <a:ext uri="{FF2B5EF4-FFF2-40B4-BE49-F238E27FC236}">
                  <a16:creationId xmlns:a16="http://schemas.microsoft.com/office/drawing/2014/main" id="{951ECEA7-7119-2C4F-AA10-60BBA6BC0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8" name="Freeform 125">
              <a:extLst>
                <a:ext uri="{FF2B5EF4-FFF2-40B4-BE49-F238E27FC236}">
                  <a16:creationId xmlns:a16="http://schemas.microsoft.com/office/drawing/2014/main" id="{207C8EE7-17A4-C447-B958-740512611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99" name="Freeform 126">
              <a:extLst>
                <a:ext uri="{FF2B5EF4-FFF2-40B4-BE49-F238E27FC236}">
                  <a16:creationId xmlns:a16="http://schemas.microsoft.com/office/drawing/2014/main" id="{445A6988-A18F-C545-91A5-399577D96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0" name="Freeform 127">
              <a:extLst>
                <a:ext uri="{FF2B5EF4-FFF2-40B4-BE49-F238E27FC236}">
                  <a16:creationId xmlns:a16="http://schemas.microsoft.com/office/drawing/2014/main" id="{9CF1A877-AA21-844C-B324-0F10AF16B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1" name="Freeform 128">
              <a:extLst>
                <a:ext uri="{FF2B5EF4-FFF2-40B4-BE49-F238E27FC236}">
                  <a16:creationId xmlns:a16="http://schemas.microsoft.com/office/drawing/2014/main" id="{B95AE3D5-F4C4-D44E-B632-EDDD991DD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2" name="Freeform 129">
              <a:extLst>
                <a:ext uri="{FF2B5EF4-FFF2-40B4-BE49-F238E27FC236}">
                  <a16:creationId xmlns:a16="http://schemas.microsoft.com/office/drawing/2014/main" id="{2DFFF7C6-0F62-A649-B00A-BE4432CDE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3" name="Freeform 130">
              <a:extLst>
                <a:ext uri="{FF2B5EF4-FFF2-40B4-BE49-F238E27FC236}">
                  <a16:creationId xmlns:a16="http://schemas.microsoft.com/office/drawing/2014/main" id="{4FE56E8B-370E-124C-9037-F343C4FBB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4" name="Freeform 131">
              <a:extLst>
                <a:ext uri="{FF2B5EF4-FFF2-40B4-BE49-F238E27FC236}">
                  <a16:creationId xmlns:a16="http://schemas.microsoft.com/office/drawing/2014/main" id="{8E691403-2D2C-F248-A3B2-A6D880682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5" name="Freeform 132">
              <a:extLst>
                <a:ext uri="{FF2B5EF4-FFF2-40B4-BE49-F238E27FC236}">
                  <a16:creationId xmlns:a16="http://schemas.microsoft.com/office/drawing/2014/main" id="{58492521-7304-2E4D-B797-031674A9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6" name="Freeform 133">
              <a:extLst>
                <a:ext uri="{FF2B5EF4-FFF2-40B4-BE49-F238E27FC236}">
                  <a16:creationId xmlns:a16="http://schemas.microsoft.com/office/drawing/2014/main" id="{6BAC675C-825B-9441-A2D4-E018E2174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7" name="Freeform 134">
              <a:extLst>
                <a:ext uri="{FF2B5EF4-FFF2-40B4-BE49-F238E27FC236}">
                  <a16:creationId xmlns:a16="http://schemas.microsoft.com/office/drawing/2014/main" id="{A7211C85-586B-A343-9B59-D94D065DE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8" name="Freeform 135">
              <a:extLst>
                <a:ext uri="{FF2B5EF4-FFF2-40B4-BE49-F238E27FC236}">
                  <a16:creationId xmlns:a16="http://schemas.microsoft.com/office/drawing/2014/main" id="{BDAE4B58-A4DD-2C4E-8079-68AC4640B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09" name="Freeform 136">
              <a:extLst>
                <a:ext uri="{FF2B5EF4-FFF2-40B4-BE49-F238E27FC236}">
                  <a16:creationId xmlns:a16="http://schemas.microsoft.com/office/drawing/2014/main" id="{A04B6471-84EC-8C4A-8E18-19E44232F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0" name="Freeform 137">
              <a:extLst>
                <a:ext uri="{FF2B5EF4-FFF2-40B4-BE49-F238E27FC236}">
                  <a16:creationId xmlns:a16="http://schemas.microsoft.com/office/drawing/2014/main" id="{6587CD2C-06A6-E14C-A1E9-60ACAC249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1" name="Freeform 138">
              <a:extLst>
                <a:ext uri="{FF2B5EF4-FFF2-40B4-BE49-F238E27FC236}">
                  <a16:creationId xmlns:a16="http://schemas.microsoft.com/office/drawing/2014/main" id="{7DDE89EB-3456-E347-A9BD-735C41BB3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2" name="Freeform 139">
              <a:extLst>
                <a:ext uri="{FF2B5EF4-FFF2-40B4-BE49-F238E27FC236}">
                  <a16:creationId xmlns:a16="http://schemas.microsoft.com/office/drawing/2014/main" id="{A4F61AD1-E47A-0D42-8E47-A0FEE3CA6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3" name="Freeform 140">
              <a:extLst>
                <a:ext uri="{FF2B5EF4-FFF2-40B4-BE49-F238E27FC236}">
                  <a16:creationId xmlns:a16="http://schemas.microsoft.com/office/drawing/2014/main" id="{946EEC24-6AAC-D94F-ACE1-D925E8E9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4" name="Freeform 141">
              <a:extLst>
                <a:ext uri="{FF2B5EF4-FFF2-40B4-BE49-F238E27FC236}">
                  <a16:creationId xmlns:a16="http://schemas.microsoft.com/office/drawing/2014/main" id="{E22FDEE6-2E3B-AC4E-98D9-14A1F5164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5" name="Freeform 142">
              <a:extLst>
                <a:ext uri="{FF2B5EF4-FFF2-40B4-BE49-F238E27FC236}">
                  <a16:creationId xmlns:a16="http://schemas.microsoft.com/office/drawing/2014/main" id="{47D117E7-D667-494E-8716-DD02B0DA4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6" name="Freeform 143">
              <a:extLst>
                <a:ext uri="{FF2B5EF4-FFF2-40B4-BE49-F238E27FC236}">
                  <a16:creationId xmlns:a16="http://schemas.microsoft.com/office/drawing/2014/main" id="{FBFC0E29-7977-BC4E-898B-E9AE9F619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7" name="Freeform 144">
              <a:extLst>
                <a:ext uri="{FF2B5EF4-FFF2-40B4-BE49-F238E27FC236}">
                  <a16:creationId xmlns:a16="http://schemas.microsoft.com/office/drawing/2014/main" id="{C78E8051-8E95-754B-965D-C4EE8259E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8" name="Freeform 145">
              <a:extLst>
                <a:ext uri="{FF2B5EF4-FFF2-40B4-BE49-F238E27FC236}">
                  <a16:creationId xmlns:a16="http://schemas.microsoft.com/office/drawing/2014/main" id="{F4E57197-61F5-E445-96B7-F11F12FED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19" name="Freeform 146">
              <a:extLst>
                <a:ext uri="{FF2B5EF4-FFF2-40B4-BE49-F238E27FC236}">
                  <a16:creationId xmlns:a16="http://schemas.microsoft.com/office/drawing/2014/main" id="{71CA598E-3C08-0F48-8ECE-ED83F5F4B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0" name="Freeform 147">
              <a:extLst>
                <a:ext uri="{FF2B5EF4-FFF2-40B4-BE49-F238E27FC236}">
                  <a16:creationId xmlns:a16="http://schemas.microsoft.com/office/drawing/2014/main" id="{3AD39496-019F-844D-AB36-BEEC9E726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1" name="Freeform 148">
              <a:extLst>
                <a:ext uri="{FF2B5EF4-FFF2-40B4-BE49-F238E27FC236}">
                  <a16:creationId xmlns:a16="http://schemas.microsoft.com/office/drawing/2014/main" id="{72E58E9B-6745-6A44-8007-0222A9279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2" name="Freeform 149">
              <a:extLst>
                <a:ext uri="{FF2B5EF4-FFF2-40B4-BE49-F238E27FC236}">
                  <a16:creationId xmlns:a16="http://schemas.microsoft.com/office/drawing/2014/main" id="{FF9CD1E0-3138-E047-B3F2-0EE612DF0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3" name="Freeform 150">
              <a:extLst>
                <a:ext uri="{FF2B5EF4-FFF2-40B4-BE49-F238E27FC236}">
                  <a16:creationId xmlns:a16="http://schemas.microsoft.com/office/drawing/2014/main" id="{EE5F1711-D264-C748-8C05-61C081367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4" name="Freeform 151">
              <a:extLst>
                <a:ext uri="{FF2B5EF4-FFF2-40B4-BE49-F238E27FC236}">
                  <a16:creationId xmlns:a16="http://schemas.microsoft.com/office/drawing/2014/main" id="{D5370906-E4BD-F64D-B975-C22674B0D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5" name="Freeform 152">
              <a:extLst>
                <a:ext uri="{FF2B5EF4-FFF2-40B4-BE49-F238E27FC236}">
                  <a16:creationId xmlns:a16="http://schemas.microsoft.com/office/drawing/2014/main" id="{4F99ED26-84F4-A44D-AE42-5BA426A2E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6" name="Freeform 153">
              <a:extLst>
                <a:ext uri="{FF2B5EF4-FFF2-40B4-BE49-F238E27FC236}">
                  <a16:creationId xmlns:a16="http://schemas.microsoft.com/office/drawing/2014/main" id="{ABAD311B-8D34-234D-A920-8E90C8965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7" name="Freeform 154">
              <a:extLst>
                <a:ext uri="{FF2B5EF4-FFF2-40B4-BE49-F238E27FC236}">
                  <a16:creationId xmlns:a16="http://schemas.microsoft.com/office/drawing/2014/main" id="{1333B12C-A614-3B4A-88F0-E2CEA9A41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8" name="Freeform 155">
              <a:extLst>
                <a:ext uri="{FF2B5EF4-FFF2-40B4-BE49-F238E27FC236}">
                  <a16:creationId xmlns:a16="http://schemas.microsoft.com/office/drawing/2014/main" id="{ED337CD0-B288-514F-A885-A96C359DB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29" name="Freeform 156">
              <a:extLst>
                <a:ext uri="{FF2B5EF4-FFF2-40B4-BE49-F238E27FC236}">
                  <a16:creationId xmlns:a16="http://schemas.microsoft.com/office/drawing/2014/main" id="{A0852C3F-1680-354B-9F37-4AFECDBDD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0" name="Freeform 157">
              <a:extLst>
                <a:ext uri="{FF2B5EF4-FFF2-40B4-BE49-F238E27FC236}">
                  <a16:creationId xmlns:a16="http://schemas.microsoft.com/office/drawing/2014/main" id="{F00DF2B4-0F63-3441-BD13-23D5AF593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1" name="Freeform 158">
              <a:extLst>
                <a:ext uri="{FF2B5EF4-FFF2-40B4-BE49-F238E27FC236}">
                  <a16:creationId xmlns:a16="http://schemas.microsoft.com/office/drawing/2014/main" id="{CA5B2F56-2E41-EE45-9109-F875E8C81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2" name="Freeform 159">
              <a:extLst>
                <a:ext uri="{FF2B5EF4-FFF2-40B4-BE49-F238E27FC236}">
                  <a16:creationId xmlns:a16="http://schemas.microsoft.com/office/drawing/2014/main" id="{6B13F3FC-C906-934F-9FFA-5C0A9CE73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3" name="Freeform 160">
              <a:extLst>
                <a:ext uri="{FF2B5EF4-FFF2-40B4-BE49-F238E27FC236}">
                  <a16:creationId xmlns:a16="http://schemas.microsoft.com/office/drawing/2014/main" id="{CFA9DE22-ED70-4D48-8946-83CB39A46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4" name="Freeform 161">
              <a:extLst>
                <a:ext uri="{FF2B5EF4-FFF2-40B4-BE49-F238E27FC236}">
                  <a16:creationId xmlns:a16="http://schemas.microsoft.com/office/drawing/2014/main" id="{01ADE2AA-9802-E942-97A3-DC2BBF601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5" name="Freeform 162">
              <a:extLst>
                <a:ext uri="{FF2B5EF4-FFF2-40B4-BE49-F238E27FC236}">
                  <a16:creationId xmlns:a16="http://schemas.microsoft.com/office/drawing/2014/main" id="{E1F0967E-2C3B-4645-8DE8-6AFD82740C15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6" name="Freeform 163">
              <a:extLst>
                <a:ext uri="{FF2B5EF4-FFF2-40B4-BE49-F238E27FC236}">
                  <a16:creationId xmlns:a16="http://schemas.microsoft.com/office/drawing/2014/main" id="{CE4B246E-7696-4749-B768-E1A4F379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7" name="Freeform 164">
              <a:extLst>
                <a:ext uri="{FF2B5EF4-FFF2-40B4-BE49-F238E27FC236}">
                  <a16:creationId xmlns:a16="http://schemas.microsoft.com/office/drawing/2014/main" id="{FE62CB63-7A3D-1744-B5E4-F32C93BD1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8" name="Freeform 165">
              <a:extLst>
                <a:ext uri="{FF2B5EF4-FFF2-40B4-BE49-F238E27FC236}">
                  <a16:creationId xmlns:a16="http://schemas.microsoft.com/office/drawing/2014/main" id="{AF2A9C80-38C9-F144-9681-5679C0EA7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39" name="Freeform 166">
              <a:extLst>
                <a:ext uri="{FF2B5EF4-FFF2-40B4-BE49-F238E27FC236}">
                  <a16:creationId xmlns:a16="http://schemas.microsoft.com/office/drawing/2014/main" id="{00892F0D-4648-034C-B379-960049C0F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0" name="Freeform 167">
              <a:extLst>
                <a:ext uri="{FF2B5EF4-FFF2-40B4-BE49-F238E27FC236}">
                  <a16:creationId xmlns:a16="http://schemas.microsoft.com/office/drawing/2014/main" id="{9C0705D1-99FE-E24D-813F-45CA05241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1" name="Freeform 168">
              <a:extLst>
                <a:ext uri="{FF2B5EF4-FFF2-40B4-BE49-F238E27FC236}">
                  <a16:creationId xmlns:a16="http://schemas.microsoft.com/office/drawing/2014/main" id="{E3828632-1976-C149-ACE6-750161697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2" name="Freeform 169">
              <a:extLst>
                <a:ext uri="{FF2B5EF4-FFF2-40B4-BE49-F238E27FC236}">
                  <a16:creationId xmlns:a16="http://schemas.microsoft.com/office/drawing/2014/main" id="{69B8A784-12BE-5B4B-B5B9-89A7F0A38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3" name="Freeform 170">
              <a:extLst>
                <a:ext uri="{FF2B5EF4-FFF2-40B4-BE49-F238E27FC236}">
                  <a16:creationId xmlns:a16="http://schemas.microsoft.com/office/drawing/2014/main" id="{CF560A13-3F9D-624C-B79A-20247D750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4" name="Freeform 171">
              <a:extLst>
                <a:ext uri="{FF2B5EF4-FFF2-40B4-BE49-F238E27FC236}">
                  <a16:creationId xmlns:a16="http://schemas.microsoft.com/office/drawing/2014/main" id="{0955EE26-8400-5445-920C-ECE5B9FF8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5" name="Freeform 172">
              <a:extLst>
                <a:ext uri="{FF2B5EF4-FFF2-40B4-BE49-F238E27FC236}">
                  <a16:creationId xmlns:a16="http://schemas.microsoft.com/office/drawing/2014/main" id="{C22AA414-6024-6742-AD70-587DB45D1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6" name="Freeform 173">
              <a:extLst>
                <a:ext uri="{FF2B5EF4-FFF2-40B4-BE49-F238E27FC236}">
                  <a16:creationId xmlns:a16="http://schemas.microsoft.com/office/drawing/2014/main" id="{D56F7A0A-39DF-D14A-954C-E15A3ECCB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7" name="Freeform 174">
              <a:extLst>
                <a:ext uri="{FF2B5EF4-FFF2-40B4-BE49-F238E27FC236}">
                  <a16:creationId xmlns:a16="http://schemas.microsoft.com/office/drawing/2014/main" id="{8FBE534C-5A43-F446-A071-BF7E9D487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8" name="Freeform 175">
              <a:extLst>
                <a:ext uri="{FF2B5EF4-FFF2-40B4-BE49-F238E27FC236}">
                  <a16:creationId xmlns:a16="http://schemas.microsoft.com/office/drawing/2014/main" id="{50839E51-A5F6-5149-8F99-184241B0D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49" name="Freeform 176">
              <a:extLst>
                <a:ext uri="{FF2B5EF4-FFF2-40B4-BE49-F238E27FC236}">
                  <a16:creationId xmlns:a16="http://schemas.microsoft.com/office/drawing/2014/main" id="{2FDC879B-7BD3-474A-96B4-8288C8EB3C3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0" name="Freeform 177">
              <a:extLst>
                <a:ext uri="{FF2B5EF4-FFF2-40B4-BE49-F238E27FC236}">
                  <a16:creationId xmlns:a16="http://schemas.microsoft.com/office/drawing/2014/main" id="{C2D2B337-CF75-BD4F-A4DC-82A2E97C9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1" name="Freeform 178">
              <a:extLst>
                <a:ext uri="{FF2B5EF4-FFF2-40B4-BE49-F238E27FC236}">
                  <a16:creationId xmlns:a16="http://schemas.microsoft.com/office/drawing/2014/main" id="{BB4DE399-A392-DA47-A308-71DBDFA20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2" name="Freeform 179">
              <a:extLst>
                <a:ext uri="{FF2B5EF4-FFF2-40B4-BE49-F238E27FC236}">
                  <a16:creationId xmlns:a16="http://schemas.microsoft.com/office/drawing/2014/main" id="{15046436-FB59-E847-875A-BCA1D72ED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3" name="Freeform 180">
              <a:extLst>
                <a:ext uri="{FF2B5EF4-FFF2-40B4-BE49-F238E27FC236}">
                  <a16:creationId xmlns:a16="http://schemas.microsoft.com/office/drawing/2014/main" id="{8E31C363-95ED-BE43-857A-7D4AB9F39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4" name="Freeform 181">
              <a:extLst>
                <a:ext uri="{FF2B5EF4-FFF2-40B4-BE49-F238E27FC236}">
                  <a16:creationId xmlns:a16="http://schemas.microsoft.com/office/drawing/2014/main" id="{2387105E-7412-3B40-BCA9-91C027401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5" name="Freeform 182">
              <a:extLst>
                <a:ext uri="{FF2B5EF4-FFF2-40B4-BE49-F238E27FC236}">
                  <a16:creationId xmlns:a16="http://schemas.microsoft.com/office/drawing/2014/main" id="{B7BC49AD-B4D5-124B-A1E9-B4659FED2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6" name="Freeform 183">
              <a:extLst>
                <a:ext uri="{FF2B5EF4-FFF2-40B4-BE49-F238E27FC236}">
                  <a16:creationId xmlns:a16="http://schemas.microsoft.com/office/drawing/2014/main" id="{804EA194-8A62-2742-BDD0-9990564E3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57" name="Freeform 184">
              <a:extLst>
                <a:ext uri="{FF2B5EF4-FFF2-40B4-BE49-F238E27FC236}">
                  <a16:creationId xmlns:a16="http://schemas.microsoft.com/office/drawing/2014/main" id="{3E836E01-DBB4-1849-8C16-5AE09B653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grpSp>
          <p:nvGrpSpPr>
            <p:cNvPr id="158" name="Group 185">
              <a:extLst>
                <a:ext uri="{FF2B5EF4-FFF2-40B4-BE49-F238E27FC236}">
                  <a16:creationId xmlns:a16="http://schemas.microsoft.com/office/drawing/2014/main" id="{394F0D0E-9576-884B-8E37-78A692CA3A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198" name="Freeform 225">
                <a:extLst>
                  <a:ext uri="{FF2B5EF4-FFF2-40B4-BE49-F238E27FC236}">
                    <a16:creationId xmlns:a16="http://schemas.microsoft.com/office/drawing/2014/main" id="{34D8AE7A-369B-8A4B-ADCF-9A265846A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lumMod val="50000"/>
                    <a:lumOff val="50000"/>
                    <a:alpha val="39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chemeClr val="bg1"/>
                  </a:solidFill>
                  <a:latin typeface="Ubuntu" panose="020B050403060203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99" name="Freeform 226">
                <a:extLst>
                  <a:ext uri="{FF2B5EF4-FFF2-40B4-BE49-F238E27FC236}">
                    <a16:creationId xmlns:a16="http://schemas.microsoft.com/office/drawing/2014/main" id="{393272E7-A768-2242-B3C5-2CADB0ECC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1">
                    <a:lumMod val="50000"/>
                    <a:lumOff val="50000"/>
                    <a:alpha val="39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b="0" dirty="0">
                  <a:latin typeface="Ubuntu" panose="020B0504030602030204" pitchFamily="34" charset="0"/>
                </a:endParaRPr>
              </a:p>
            </p:txBody>
          </p:sp>
        </p:grpSp>
        <p:sp>
          <p:nvSpPr>
            <p:cNvPr id="159" name="Freeform 186">
              <a:extLst>
                <a:ext uri="{FF2B5EF4-FFF2-40B4-BE49-F238E27FC236}">
                  <a16:creationId xmlns:a16="http://schemas.microsoft.com/office/drawing/2014/main" id="{58262AB0-9A1A-084E-83EF-E198D105A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0" name="Freeform 187">
              <a:extLst>
                <a:ext uri="{FF2B5EF4-FFF2-40B4-BE49-F238E27FC236}">
                  <a16:creationId xmlns:a16="http://schemas.microsoft.com/office/drawing/2014/main" id="{6E79FD6F-E9D5-5947-AE1E-3A8F5B25D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1" name="Freeform 188">
              <a:extLst>
                <a:ext uri="{FF2B5EF4-FFF2-40B4-BE49-F238E27FC236}">
                  <a16:creationId xmlns:a16="http://schemas.microsoft.com/office/drawing/2014/main" id="{B48BBEBE-F7F6-464A-A5E3-A594265FD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2" name="Freeform 189">
              <a:extLst>
                <a:ext uri="{FF2B5EF4-FFF2-40B4-BE49-F238E27FC236}">
                  <a16:creationId xmlns:a16="http://schemas.microsoft.com/office/drawing/2014/main" id="{C2EB09D2-FEE8-904A-B6E1-AFA2D0B9F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3" name="Freeform 190">
              <a:extLst>
                <a:ext uri="{FF2B5EF4-FFF2-40B4-BE49-F238E27FC236}">
                  <a16:creationId xmlns:a16="http://schemas.microsoft.com/office/drawing/2014/main" id="{75EE49D2-AE28-944B-9400-1D7210B55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4" name="Freeform 191">
              <a:extLst>
                <a:ext uri="{FF2B5EF4-FFF2-40B4-BE49-F238E27FC236}">
                  <a16:creationId xmlns:a16="http://schemas.microsoft.com/office/drawing/2014/main" id="{DCA13DCD-08E8-8141-ADAF-AB55B1987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5" name="Freeform 192">
              <a:extLst>
                <a:ext uri="{FF2B5EF4-FFF2-40B4-BE49-F238E27FC236}">
                  <a16:creationId xmlns:a16="http://schemas.microsoft.com/office/drawing/2014/main" id="{79E246E9-9062-E141-8E44-D64DD8DEE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6" name="Freeform 193">
              <a:extLst>
                <a:ext uri="{FF2B5EF4-FFF2-40B4-BE49-F238E27FC236}">
                  <a16:creationId xmlns:a16="http://schemas.microsoft.com/office/drawing/2014/main" id="{02D88DB9-FBC1-7B42-84DA-18004D06C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7" name="Freeform 194">
              <a:extLst>
                <a:ext uri="{FF2B5EF4-FFF2-40B4-BE49-F238E27FC236}">
                  <a16:creationId xmlns:a16="http://schemas.microsoft.com/office/drawing/2014/main" id="{F37E5582-A160-BA48-8B35-C4DF45346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8" name="Freeform 195">
              <a:extLst>
                <a:ext uri="{FF2B5EF4-FFF2-40B4-BE49-F238E27FC236}">
                  <a16:creationId xmlns:a16="http://schemas.microsoft.com/office/drawing/2014/main" id="{9E8C98C0-386E-0446-82B4-1C33A8C8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69" name="Freeform 196">
              <a:extLst>
                <a:ext uri="{FF2B5EF4-FFF2-40B4-BE49-F238E27FC236}">
                  <a16:creationId xmlns:a16="http://schemas.microsoft.com/office/drawing/2014/main" id="{C09BFB27-52CF-9343-9280-C378F806C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0" name="Line 449">
              <a:extLst>
                <a:ext uri="{FF2B5EF4-FFF2-40B4-BE49-F238E27FC236}">
                  <a16:creationId xmlns:a16="http://schemas.microsoft.com/office/drawing/2014/main" id="{A650846B-A8AE-C544-A35D-B16F42B492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1" name="Freeform 198">
              <a:extLst>
                <a:ext uri="{FF2B5EF4-FFF2-40B4-BE49-F238E27FC236}">
                  <a16:creationId xmlns:a16="http://schemas.microsoft.com/office/drawing/2014/main" id="{8556151A-E5F2-0841-81C5-BE23CAA8B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2" name="Freeform 199">
              <a:extLst>
                <a:ext uri="{FF2B5EF4-FFF2-40B4-BE49-F238E27FC236}">
                  <a16:creationId xmlns:a16="http://schemas.microsoft.com/office/drawing/2014/main" id="{62908959-44DA-DF43-8805-D5CC62670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>
                  <a:lumMod val="50000"/>
                  <a:lumOff val="50000"/>
                  <a:alpha val="39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3" name="Freeform 200">
              <a:extLst>
                <a:ext uri="{FF2B5EF4-FFF2-40B4-BE49-F238E27FC236}">
                  <a16:creationId xmlns:a16="http://schemas.microsoft.com/office/drawing/2014/main" id="{BEFA52C9-109C-9747-BABD-BF8D7DF57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4" name="Freeform 201">
              <a:extLst>
                <a:ext uri="{FF2B5EF4-FFF2-40B4-BE49-F238E27FC236}">
                  <a16:creationId xmlns:a16="http://schemas.microsoft.com/office/drawing/2014/main" id="{CFEAAE87-C77E-7C47-B6B3-68287D55D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5" name="Freeform 202">
              <a:extLst>
                <a:ext uri="{FF2B5EF4-FFF2-40B4-BE49-F238E27FC236}">
                  <a16:creationId xmlns:a16="http://schemas.microsoft.com/office/drawing/2014/main" id="{182C2D6A-E661-3740-9EE7-7652FB651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6" name="Freeform 203">
              <a:extLst>
                <a:ext uri="{FF2B5EF4-FFF2-40B4-BE49-F238E27FC236}">
                  <a16:creationId xmlns:a16="http://schemas.microsoft.com/office/drawing/2014/main" id="{56B1200E-DCFA-B345-BC9D-8C4CDB5F4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7" name="Freeform 204">
              <a:extLst>
                <a:ext uri="{FF2B5EF4-FFF2-40B4-BE49-F238E27FC236}">
                  <a16:creationId xmlns:a16="http://schemas.microsoft.com/office/drawing/2014/main" id="{5A127810-3DA4-6348-AD8A-E7BA8455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8" name="Freeform 205">
              <a:extLst>
                <a:ext uri="{FF2B5EF4-FFF2-40B4-BE49-F238E27FC236}">
                  <a16:creationId xmlns:a16="http://schemas.microsoft.com/office/drawing/2014/main" id="{20CF23BD-4210-994F-A081-530C0EDD9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79" name="Freeform 206">
              <a:extLst>
                <a:ext uri="{FF2B5EF4-FFF2-40B4-BE49-F238E27FC236}">
                  <a16:creationId xmlns:a16="http://schemas.microsoft.com/office/drawing/2014/main" id="{455EA278-5622-E541-86AE-FBB64700F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0" name="Freeform 207">
              <a:extLst>
                <a:ext uri="{FF2B5EF4-FFF2-40B4-BE49-F238E27FC236}">
                  <a16:creationId xmlns:a16="http://schemas.microsoft.com/office/drawing/2014/main" id="{D06F708B-3EF7-5149-8A8F-33ECB27A5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1" name="Freeform 208">
              <a:extLst>
                <a:ext uri="{FF2B5EF4-FFF2-40B4-BE49-F238E27FC236}">
                  <a16:creationId xmlns:a16="http://schemas.microsoft.com/office/drawing/2014/main" id="{7B00AE87-345E-E548-BDB4-012B27571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2" name="Freeform 209">
              <a:extLst>
                <a:ext uri="{FF2B5EF4-FFF2-40B4-BE49-F238E27FC236}">
                  <a16:creationId xmlns:a16="http://schemas.microsoft.com/office/drawing/2014/main" id="{D236C62F-E250-8C48-9C93-224066307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3" name="Freeform 210">
              <a:extLst>
                <a:ext uri="{FF2B5EF4-FFF2-40B4-BE49-F238E27FC236}">
                  <a16:creationId xmlns:a16="http://schemas.microsoft.com/office/drawing/2014/main" id="{26D9F109-F17C-4A42-892A-A36490327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4" name="Freeform 211">
              <a:extLst>
                <a:ext uri="{FF2B5EF4-FFF2-40B4-BE49-F238E27FC236}">
                  <a16:creationId xmlns:a16="http://schemas.microsoft.com/office/drawing/2014/main" id="{117CDAB5-8CD6-304A-9036-9795067F3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5" name="Freeform 212">
              <a:extLst>
                <a:ext uri="{FF2B5EF4-FFF2-40B4-BE49-F238E27FC236}">
                  <a16:creationId xmlns:a16="http://schemas.microsoft.com/office/drawing/2014/main" id="{C64BDDCA-DE59-0D44-ADE3-940FEC349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6" name="Freeform 213">
              <a:extLst>
                <a:ext uri="{FF2B5EF4-FFF2-40B4-BE49-F238E27FC236}">
                  <a16:creationId xmlns:a16="http://schemas.microsoft.com/office/drawing/2014/main" id="{A57ED7B8-AE79-354C-9729-309E3B15C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7" name="Freeform 214">
              <a:extLst>
                <a:ext uri="{FF2B5EF4-FFF2-40B4-BE49-F238E27FC236}">
                  <a16:creationId xmlns:a16="http://schemas.microsoft.com/office/drawing/2014/main" id="{68D209B1-E928-F844-BD64-A6DE2ADA0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8" name="Freeform 215">
              <a:extLst>
                <a:ext uri="{FF2B5EF4-FFF2-40B4-BE49-F238E27FC236}">
                  <a16:creationId xmlns:a16="http://schemas.microsoft.com/office/drawing/2014/main" id="{0AE40E5E-A1C6-AF4A-B6D8-C95F787C5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89" name="Freeform 216">
              <a:extLst>
                <a:ext uri="{FF2B5EF4-FFF2-40B4-BE49-F238E27FC236}">
                  <a16:creationId xmlns:a16="http://schemas.microsoft.com/office/drawing/2014/main" id="{F5867998-AB55-3C4D-B53D-BFCD98C04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0" name="Freeform 217">
              <a:extLst>
                <a:ext uri="{FF2B5EF4-FFF2-40B4-BE49-F238E27FC236}">
                  <a16:creationId xmlns:a16="http://schemas.microsoft.com/office/drawing/2014/main" id="{6D0348A8-B42F-3448-88B4-DB07F0082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1" name="Freeform 218">
              <a:extLst>
                <a:ext uri="{FF2B5EF4-FFF2-40B4-BE49-F238E27FC236}">
                  <a16:creationId xmlns:a16="http://schemas.microsoft.com/office/drawing/2014/main" id="{CA26B18E-7327-0F4D-9067-5F67742BC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2" name="Freeform 219">
              <a:extLst>
                <a:ext uri="{FF2B5EF4-FFF2-40B4-BE49-F238E27FC236}">
                  <a16:creationId xmlns:a16="http://schemas.microsoft.com/office/drawing/2014/main" id="{4C8D5BDD-96D0-3448-B0D2-1600BBA95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3" name="Freeform 220">
              <a:extLst>
                <a:ext uri="{FF2B5EF4-FFF2-40B4-BE49-F238E27FC236}">
                  <a16:creationId xmlns:a16="http://schemas.microsoft.com/office/drawing/2014/main" id="{8E0F0594-10BD-6D40-8988-4E2920932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4" name="Freeform 221">
              <a:extLst>
                <a:ext uri="{FF2B5EF4-FFF2-40B4-BE49-F238E27FC236}">
                  <a16:creationId xmlns:a16="http://schemas.microsoft.com/office/drawing/2014/main" id="{FB9B98BC-B7ED-EC4F-8793-D5DE41416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5" name="Freeform 222">
              <a:extLst>
                <a:ext uri="{FF2B5EF4-FFF2-40B4-BE49-F238E27FC236}">
                  <a16:creationId xmlns:a16="http://schemas.microsoft.com/office/drawing/2014/main" id="{C0931363-2CE3-4B4E-8D21-552EC2EF3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6" name="Freeform 223">
              <a:extLst>
                <a:ext uri="{FF2B5EF4-FFF2-40B4-BE49-F238E27FC236}">
                  <a16:creationId xmlns:a16="http://schemas.microsoft.com/office/drawing/2014/main" id="{15A438F0-7DCC-8C46-A585-102F87A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  <p:sp>
          <p:nvSpPr>
            <p:cNvPr id="197" name="Freeform 224">
              <a:extLst>
                <a:ext uri="{FF2B5EF4-FFF2-40B4-BE49-F238E27FC236}">
                  <a16:creationId xmlns:a16="http://schemas.microsoft.com/office/drawing/2014/main" id="{E49B06A4-796F-9F43-891D-82653CF60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50000"/>
                  <a:lumOff val="50000"/>
                  <a:alpha val="39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latin typeface="Ubuntu" panose="020B0504030602030204" pitchFamily="34" charset="0"/>
              </a:endParaRPr>
            </a:p>
          </p:txBody>
        </p:sp>
      </p:grpSp>
      <p:sp>
        <p:nvSpPr>
          <p:cNvPr id="200" name="Elipse 199">
            <a:extLst>
              <a:ext uri="{FF2B5EF4-FFF2-40B4-BE49-F238E27FC236}">
                <a16:creationId xmlns:a16="http://schemas.microsoft.com/office/drawing/2014/main" id="{EC8D597D-288A-C641-A7A1-4342D5FD60C9}"/>
              </a:ext>
            </a:extLst>
          </p:cNvPr>
          <p:cNvSpPr/>
          <p:nvPr/>
        </p:nvSpPr>
        <p:spPr>
          <a:xfrm>
            <a:off x="4558766" y="2601146"/>
            <a:ext cx="600422" cy="600422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1" name="Elipse 200">
            <a:extLst>
              <a:ext uri="{FF2B5EF4-FFF2-40B4-BE49-F238E27FC236}">
                <a16:creationId xmlns:a16="http://schemas.microsoft.com/office/drawing/2014/main" id="{AB96F13E-BDC9-7745-B959-DEC4F845818F}"/>
              </a:ext>
            </a:extLst>
          </p:cNvPr>
          <p:cNvSpPr/>
          <p:nvPr/>
        </p:nvSpPr>
        <p:spPr>
          <a:xfrm>
            <a:off x="5184206" y="3258416"/>
            <a:ext cx="300211" cy="300211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2" name="Elipse 201">
            <a:extLst>
              <a:ext uri="{FF2B5EF4-FFF2-40B4-BE49-F238E27FC236}">
                <a16:creationId xmlns:a16="http://schemas.microsoft.com/office/drawing/2014/main" id="{D907438E-7EBE-B64A-AF2B-F376B85C7AFF}"/>
              </a:ext>
            </a:extLst>
          </p:cNvPr>
          <p:cNvSpPr/>
          <p:nvPr/>
        </p:nvSpPr>
        <p:spPr>
          <a:xfrm>
            <a:off x="4952793" y="2519839"/>
            <a:ext cx="763036" cy="763036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4" name="Elipse 203">
            <a:extLst>
              <a:ext uri="{FF2B5EF4-FFF2-40B4-BE49-F238E27FC236}">
                <a16:creationId xmlns:a16="http://schemas.microsoft.com/office/drawing/2014/main" id="{B628D1A4-BCE7-CE42-8CF5-232D676CB1A3}"/>
              </a:ext>
            </a:extLst>
          </p:cNvPr>
          <p:cNvSpPr/>
          <p:nvPr/>
        </p:nvSpPr>
        <p:spPr>
          <a:xfrm>
            <a:off x="7397088" y="2930871"/>
            <a:ext cx="352858" cy="352858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5" name="Elipse 204">
            <a:extLst>
              <a:ext uri="{FF2B5EF4-FFF2-40B4-BE49-F238E27FC236}">
                <a16:creationId xmlns:a16="http://schemas.microsoft.com/office/drawing/2014/main" id="{87887431-258A-E446-BE27-3CC34503ADCF}"/>
              </a:ext>
            </a:extLst>
          </p:cNvPr>
          <p:cNvSpPr/>
          <p:nvPr/>
        </p:nvSpPr>
        <p:spPr>
          <a:xfrm>
            <a:off x="7192974" y="3201568"/>
            <a:ext cx="191068" cy="191068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6" name="Rectángulo 205">
            <a:extLst>
              <a:ext uri="{FF2B5EF4-FFF2-40B4-BE49-F238E27FC236}">
                <a16:creationId xmlns:a16="http://schemas.microsoft.com/office/drawing/2014/main" id="{49552B8A-4E86-7B42-8114-F133C2C2FFA0}"/>
              </a:ext>
            </a:extLst>
          </p:cNvPr>
          <p:cNvSpPr/>
          <p:nvPr/>
        </p:nvSpPr>
        <p:spPr>
          <a:xfrm>
            <a:off x="546127" y="551245"/>
            <a:ext cx="37256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COVID-19 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cxnSp>
        <p:nvCxnSpPr>
          <p:cNvPr id="207" name="Conector recto 206">
            <a:extLst>
              <a:ext uri="{FF2B5EF4-FFF2-40B4-BE49-F238E27FC236}">
                <a16:creationId xmlns:a16="http://schemas.microsoft.com/office/drawing/2014/main" id="{85ED2721-1922-364E-9986-E5B22209EDE9}"/>
              </a:ext>
            </a:extLst>
          </p:cNvPr>
          <p:cNvCxnSpPr>
            <a:cxnSpLocks/>
          </p:cNvCxnSpPr>
          <p:nvPr/>
        </p:nvCxnSpPr>
        <p:spPr>
          <a:xfrm flipH="1">
            <a:off x="3" y="1707774"/>
            <a:ext cx="3115258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Elipse 207">
            <a:extLst>
              <a:ext uri="{FF2B5EF4-FFF2-40B4-BE49-F238E27FC236}">
                <a16:creationId xmlns:a16="http://schemas.microsoft.com/office/drawing/2014/main" id="{91777BFE-55A1-2F41-BB0E-C7FE6ED78FC5}"/>
              </a:ext>
            </a:extLst>
          </p:cNvPr>
          <p:cNvSpPr/>
          <p:nvPr/>
        </p:nvSpPr>
        <p:spPr>
          <a:xfrm>
            <a:off x="5714482" y="4294048"/>
            <a:ext cx="763036" cy="763036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9" name="Elipse 208">
            <a:extLst>
              <a:ext uri="{FF2B5EF4-FFF2-40B4-BE49-F238E27FC236}">
                <a16:creationId xmlns:a16="http://schemas.microsoft.com/office/drawing/2014/main" id="{014C2B48-B712-5242-869A-C744DEA0A269}"/>
              </a:ext>
            </a:extLst>
          </p:cNvPr>
          <p:cNvSpPr/>
          <p:nvPr/>
        </p:nvSpPr>
        <p:spPr>
          <a:xfrm>
            <a:off x="9157859" y="2901357"/>
            <a:ext cx="1091217" cy="1091217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0" name="Rectángulo 209">
            <a:extLst>
              <a:ext uri="{FF2B5EF4-FFF2-40B4-BE49-F238E27FC236}">
                <a16:creationId xmlns:a16="http://schemas.microsoft.com/office/drawing/2014/main" id="{91FC4FD5-5E4C-FC46-9BDC-E6523FA20D9D}"/>
              </a:ext>
            </a:extLst>
          </p:cNvPr>
          <p:cNvSpPr/>
          <p:nvPr/>
        </p:nvSpPr>
        <p:spPr>
          <a:xfrm>
            <a:off x="625799" y="2757045"/>
            <a:ext cx="2489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3600" dirty="0">
                <a:solidFill>
                  <a:schemeClr val="bg1"/>
                </a:solidFill>
                <a:latin typeface="Ubuntu" panose="020B0504030602030204" pitchFamily="34" charset="0"/>
              </a:rPr>
              <a:t>2.804.796</a:t>
            </a:r>
          </a:p>
        </p:txBody>
      </p:sp>
      <p:sp>
        <p:nvSpPr>
          <p:cNvPr id="211" name="Rectángulo 210">
            <a:extLst>
              <a:ext uri="{FF2B5EF4-FFF2-40B4-BE49-F238E27FC236}">
                <a16:creationId xmlns:a16="http://schemas.microsoft.com/office/drawing/2014/main" id="{9CAE1B79-CD2A-CC43-8331-A2F65BA5FA38}"/>
              </a:ext>
            </a:extLst>
          </p:cNvPr>
          <p:cNvSpPr/>
          <p:nvPr/>
        </p:nvSpPr>
        <p:spPr>
          <a:xfrm>
            <a:off x="625798" y="2470341"/>
            <a:ext cx="27533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CONFIRMED CASES </a:t>
            </a:r>
            <a:endParaRPr lang="es-ES" sz="1050" spc="300" dirty="0">
              <a:solidFill>
                <a:schemeClr val="accent3"/>
              </a:solidFill>
            </a:endParaRPr>
          </a:p>
        </p:txBody>
      </p:sp>
      <p:sp>
        <p:nvSpPr>
          <p:cNvPr id="212" name="Rectángulo 211">
            <a:extLst>
              <a:ext uri="{FF2B5EF4-FFF2-40B4-BE49-F238E27FC236}">
                <a16:creationId xmlns:a16="http://schemas.microsoft.com/office/drawing/2014/main" id="{3A599848-9EB5-C04E-9A6E-02BCA07750C4}"/>
              </a:ext>
            </a:extLst>
          </p:cNvPr>
          <p:cNvSpPr/>
          <p:nvPr/>
        </p:nvSpPr>
        <p:spPr>
          <a:xfrm>
            <a:off x="625799" y="3957487"/>
            <a:ext cx="2489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3600" dirty="0">
                <a:solidFill>
                  <a:schemeClr val="bg1"/>
                </a:solidFill>
                <a:latin typeface="Ubuntu" panose="020B0504030602030204" pitchFamily="34" charset="0"/>
              </a:rPr>
              <a:t>24545</a:t>
            </a:r>
          </a:p>
        </p:txBody>
      </p:sp>
      <p:sp>
        <p:nvSpPr>
          <p:cNvPr id="213" name="Rectángulo 212">
            <a:extLst>
              <a:ext uri="{FF2B5EF4-FFF2-40B4-BE49-F238E27FC236}">
                <a16:creationId xmlns:a16="http://schemas.microsoft.com/office/drawing/2014/main" id="{F8A029A8-22B4-C448-A7D7-4BDA2FF2B667}"/>
              </a:ext>
            </a:extLst>
          </p:cNvPr>
          <p:cNvSpPr/>
          <p:nvPr/>
        </p:nvSpPr>
        <p:spPr>
          <a:xfrm>
            <a:off x="625798" y="3670783"/>
            <a:ext cx="275332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CONFIRMED DEATHS</a:t>
            </a:r>
          </a:p>
        </p:txBody>
      </p:sp>
      <p:sp>
        <p:nvSpPr>
          <p:cNvPr id="214" name="Rectángulo 213">
            <a:extLst>
              <a:ext uri="{FF2B5EF4-FFF2-40B4-BE49-F238E27FC236}">
                <a16:creationId xmlns:a16="http://schemas.microsoft.com/office/drawing/2014/main" id="{19D89926-AA09-6E41-9D47-885D64A538E3}"/>
              </a:ext>
            </a:extLst>
          </p:cNvPr>
          <p:cNvSpPr/>
          <p:nvPr/>
        </p:nvSpPr>
        <p:spPr>
          <a:xfrm>
            <a:off x="625799" y="5164161"/>
            <a:ext cx="2489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3600" dirty="0">
                <a:solidFill>
                  <a:schemeClr val="bg1"/>
                </a:solidFill>
                <a:latin typeface="Ubuntu" panose="020B0504030602030204" pitchFamily="34" charset="0"/>
              </a:rPr>
              <a:t>454</a:t>
            </a:r>
          </a:p>
        </p:txBody>
      </p:sp>
      <p:sp>
        <p:nvSpPr>
          <p:cNvPr id="215" name="Rectángulo 214">
            <a:extLst>
              <a:ext uri="{FF2B5EF4-FFF2-40B4-BE49-F238E27FC236}">
                <a16:creationId xmlns:a16="http://schemas.microsoft.com/office/drawing/2014/main" id="{9C6D23BC-71D6-334A-8469-E9E2DDA2EDD3}"/>
              </a:ext>
            </a:extLst>
          </p:cNvPr>
          <p:cNvSpPr/>
          <p:nvPr/>
        </p:nvSpPr>
        <p:spPr>
          <a:xfrm>
            <a:off x="625798" y="4877457"/>
            <a:ext cx="275332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COUNTRIES</a:t>
            </a:r>
            <a:endParaRPr lang="es-ES" sz="1050" spc="300" dirty="0">
              <a:solidFill>
                <a:schemeClr val="accent3"/>
              </a:solidFill>
            </a:endParaRPr>
          </a:p>
        </p:txBody>
      </p:sp>
      <p:sp>
        <p:nvSpPr>
          <p:cNvPr id="216" name="Rectángulo 215">
            <a:extLst>
              <a:ext uri="{FF2B5EF4-FFF2-40B4-BE49-F238E27FC236}">
                <a16:creationId xmlns:a16="http://schemas.microsoft.com/office/drawing/2014/main" id="{843131A5-F190-8E4F-B0F8-A4B52C6FDAE1}"/>
              </a:ext>
            </a:extLst>
          </p:cNvPr>
          <p:cNvSpPr/>
          <p:nvPr/>
        </p:nvSpPr>
        <p:spPr>
          <a:xfrm>
            <a:off x="546128" y="901097"/>
            <a:ext cx="3725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ES" sz="3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Map</a:t>
            </a:r>
            <a:r>
              <a:rPr lang="es-ES" sz="3600" b="1" dirty="0">
                <a:solidFill>
                  <a:schemeClr val="bg1"/>
                </a:solidFill>
                <a:latin typeface="Ubuntu" panose="020B0504030602030204" pitchFamily="34" charset="0"/>
              </a:rPr>
              <a:t> vector</a:t>
            </a:r>
          </a:p>
        </p:txBody>
      </p:sp>
      <p:sp>
        <p:nvSpPr>
          <p:cNvPr id="221" name="Elipse 220">
            <a:extLst>
              <a:ext uri="{FF2B5EF4-FFF2-40B4-BE49-F238E27FC236}">
                <a16:creationId xmlns:a16="http://schemas.microsoft.com/office/drawing/2014/main" id="{3F436CD0-261C-7940-81AC-FF8E20F4F6D9}"/>
              </a:ext>
            </a:extLst>
          </p:cNvPr>
          <p:cNvSpPr/>
          <p:nvPr/>
        </p:nvSpPr>
        <p:spPr>
          <a:xfrm>
            <a:off x="8591407" y="3201567"/>
            <a:ext cx="203459" cy="203459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2" name="Elipse 221">
            <a:extLst>
              <a:ext uri="{FF2B5EF4-FFF2-40B4-BE49-F238E27FC236}">
                <a16:creationId xmlns:a16="http://schemas.microsoft.com/office/drawing/2014/main" id="{04789C41-E4DD-AC44-A884-2FBB4DA614F9}"/>
              </a:ext>
            </a:extLst>
          </p:cNvPr>
          <p:cNvSpPr/>
          <p:nvPr/>
        </p:nvSpPr>
        <p:spPr>
          <a:xfrm>
            <a:off x="7553362" y="3557107"/>
            <a:ext cx="763036" cy="763036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3" name="Elipse 222">
            <a:extLst>
              <a:ext uri="{FF2B5EF4-FFF2-40B4-BE49-F238E27FC236}">
                <a16:creationId xmlns:a16="http://schemas.microsoft.com/office/drawing/2014/main" id="{50393910-61ED-DD4A-9787-A9DC16A6FD01}"/>
              </a:ext>
            </a:extLst>
          </p:cNvPr>
          <p:cNvSpPr/>
          <p:nvPr/>
        </p:nvSpPr>
        <p:spPr>
          <a:xfrm>
            <a:off x="8568843" y="2205885"/>
            <a:ext cx="203460" cy="203460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4" name="Elipse 223">
            <a:extLst>
              <a:ext uri="{FF2B5EF4-FFF2-40B4-BE49-F238E27FC236}">
                <a16:creationId xmlns:a16="http://schemas.microsoft.com/office/drawing/2014/main" id="{FD0FFDF2-1921-BD4B-99CB-6AED82069240}"/>
              </a:ext>
            </a:extLst>
          </p:cNvPr>
          <p:cNvSpPr/>
          <p:nvPr/>
        </p:nvSpPr>
        <p:spPr>
          <a:xfrm>
            <a:off x="10278214" y="3070057"/>
            <a:ext cx="425635" cy="425635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8" name="Elipse 217">
            <a:extLst>
              <a:ext uri="{FF2B5EF4-FFF2-40B4-BE49-F238E27FC236}">
                <a16:creationId xmlns:a16="http://schemas.microsoft.com/office/drawing/2014/main" id="{31A4240A-3EFD-0747-9FE3-28CC0935DD3B}"/>
              </a:ext>
            </a:extLst>
          </p:cNvPr>
          <p:cNvSpPr/>
          <p:nvPr/>
        </p:nvSpPr>
        <p:spPr>
          <a:xfrm>
            <a:off x="7814463" y="3120285"/>
            <a:ext cx="203460" cy="203460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9" name="Elipse 218">
            <a:extLst>
              <a:ext uri="{FF2B5EF4-FFF2-40B4-BE49-F238E27FC236}">
                <a16:creationId xmlns:a16="http://schemas.microsoft.com/office/drawing/2014/main" id="{1B6D32B7-3F74-1E49-A207-84DFF25AAC09}"/>
              </a:ext>
            </a:extLst>
          </p:cNvPr>
          <p:cNvSpPr/>
          <p:nvPr/>
        </p:nvSpPr>
        <p:spPr>
          <a:xfrm>
            <a:off x="7190369" y="3280305"/>
            <a:ext cx="564664" cy="564664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0" name="Elipse 219">
            <a:extLst>
              <a:ext uri="{FF2B5EF4-FFF2-40B4-BE49-F238E27FC236}">
                <a16:creationId xmlns:a16="http://schemas.microsoft.com/office/drawing/2014/main" id="{E1BB28DE-BA52-714E-8E23-325C2683776B}"/>
              </a:ext>
            </a:extLst>
          </p:cNvPr>
          <p:cNvSpPr/>
          <p:nvPr/>
        </p:nvSpPr>
        <p:spPr>
          <a:xfrm>
            <a:off x="6996059" y="2468775"/>
            <a:ext cx="564664" cy="564664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5" name="Elipse 224">
            <a:extLst>
              <a:ext uri="{FF2B5EF4-FFF2-40B4-BE49-F238E27FC236}">
                <a16:creationId xmlns:a16="http://schemas.microsoft.com/office/drawing/2014/main" id="{E5F2E5CC-D852-7A43-9D77-43D8AEE2F607}"/>
              </a:ext>
            </a:extLst>
          </p:cNvPr>
          <p:cNvSpPr/>
          <p:nvPr/>
        </p:nvSpPr>
        <p:spPr>
          <a:xfrm>
            <a:off x="10107575" y="4740855"/>
            <a:ext cx="183587" cy="183587"/>
          </a:xfrm>
          <a:prstGeom prst="ellipse">
            <a:avLst/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6" name="CuadroTexto 225">
            <a:extLst>
              <a:ext uri="{FF2B5EF4-FFF2-40B4-BE49-F238E27FC236}">
                <a16:creationId xmlns:a16="http://schemas.microsoft.com/office/drawing/2014/main" id="{789A6B18-9366-F743-B43F-A5D93AFC7585}"/>
              </a:ext>
            </a:extLst>
          </p:cNvPr>
          <p:cNvSpPr txBox="1"/>
          <p:nvPr/>
        </p:nvSpPr>
        <p:spPr>
          <a:xfrm>
            <a:off x="7384042" y="6283905"/>
            <a:ext cx="4249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NOTE: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not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an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oficial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map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no real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dara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are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shown</a:t>
            </a:r>
            <a:endParaRPr lang="es-ES" sz="1200" dirty="0">
              <a:solidFill>
                <a:schemeClr val="tx2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35208" descr="Background - 35208">
            <a:hlinkClick r:id="" action="ppaction://media"/>
            <a:extLst>
              <a:ext uri="{FF2B5EF4-FFF2-40B4-BE49-F238E27FC236}">
                <a16:creationId xmlns:a16="http://schemas.microsoft.com/office/drawing/2014/main" id="{A47E3397-FE99-B940-BA2B-216B7958E3FA}"/>
              </a:ext>
            </a:extLst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32734EC-D074-7040-AC91-EB418EEBDDC3}"/>
              </a:ext>
            </a:extLst>
          </p:cNvPr>
          <p:cNvSpPr txBox="1"/>
          <p:nvPr/>
        </p:nvSpPr>
        <p:spPr>
          <a:xfrm>
            <a:off x="15240" y="1619130"/>
            <a:ext cx="12191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b="1" dirty="0">
                <a:solidFill>
                  <a:schemeClr val="accent3"/>
                </a:solidFill>
                <a:latin typeface="Ubuntu" panose="020B0504030602030204" pitchFamily="34" charset="0"/>
              </a:rPr>
              <a:t>WOW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C51BB9-2C7C-1343-8AD9-44E0E5E9C34D}"/>
              </a:ext>
            </a:extLst>
          </p:cNvPr>
          <p:cNvSpPr txBox="1"/>
          <p:nvPr/>
        </p:nvSpPr>
        <p:spPr>
          <a:xfrm>
            <a:off x="0" y="36336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Ubuntu" panose="020B0504030602030204" pitchFamily="34" charset="0"/>
              </a:rPr>
              <a:t>Video </a:t>
            </a:r>
            <a:r>
              <a:rPr lang="es-ES" sz="4400" b="1" dirty="0" err="1">
                <a:solidFill>
                  <a:schemeClr val="bg1"/>
                </a:solidFill>
                <a:latin typeface="Ubuntu" panose="020B0504030602030204" pitchFamily="34" charset="0"/>
              </a:rPr>
              <a:t>Loop</a:t>
            </a:r>
            <a:r>
              <a:rPr lang="es-ES" sz="4400" b="1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4400" b="1" dirty="0" err="1">
                <a:solidFill>
                  <a:schemeClr val="bg1"/>
                </a:solidFill>
                <a:latin typeface="Ubuntu" panose="020B0504030602030204" pitchFamily="34" charset="0"/>
              </a:rPr>
              <a:t>Slide</a:t>
            </a:r>
            <a:endParaRPr lang="es-ES" sz="44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235B14C-E367-EA4F-81A6-607AA02A2FCF}"/>
              </a:ext>
            </a:extLst>
          </p:cNvPr>
          <p:cNvCxnSpPr>
            <a:cxnSpLocks/>
          </p:cNvCxnSpPr>
          <p:nvPr/>
        </p:nvCxnSpPr>
        <p:spPr>
          <a:xfrm flipH="1">
            <a:off x="5435862" y="3316951"/>
            <a:ext cx="1320277" cy="1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47B0D99-A7E7-D746-8568-6F7D8F0CA257}"/>
              </a:ext>
            </a:extLst>
          </p:cNvPr>
          <p:cNvSpPr txBox="1"/>
          <p:nvPr/>
        </p:nvSpPr>
        <p:spPr>
          <a:xfrm>
            <a:off x="3712530" y="4610394"/>
            <a:ext cx="5454330" cy="78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Sed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finibus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vitae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neque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vel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molestie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.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Phasellus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luctus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porttitor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vulputate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.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Integer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dictum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s-ES" sz="1600" dirty="0">
                <a:solidFill>
                  <a:schemeClr val="bg1"/>
                </a:solidFill>
                <a:latin typeface="Ubuntu" panose="020B0504030602030204" pitchFamily="34" charset="0"/>
              </a:rPr>
              <a:t> vitae.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3DCF23E-624D-8240-896F-9D1D8C51F0CB}"/>
              </a:ext>
            </a:extLst>
          </p:cNvPr>
          <p:cNvSpPr txBox="1"/>
          <p:nvPr/>
        </p:nvSpPr>
        <p:spPr>
          <a:xfrm>
            <a:off x="0" y="1183192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spc="300" dirty="0">
                <a:solidFill>
                  <a:schemeClr val="bg1"/>
                </a:solidFill>
                <a:latin typeface="Ubuntu" panose="020B0504030602030204" pitchFamily="34" charset="0"/>
              </a:rPr>
              <a:t>COVID-19</a:t>
            </a:r>
          </a:p>
        </p:txBody>
      </p:sp>
    </p:spTree>
    <p:extLst>
      <p:ext uri="{BB962C8B-B14F-4D97-AF65-F5344CB8AC3E}">
        <p14:creationId xmlns:p14="http://schemas.microsoft.com/office/powerpoint/2010/main" val="18603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ángulo 81">
            <a:extLst>
              <a:ext uri="{FF2B5EF4-FFF2-40B4-BE49-F238E27FC236}">
                <a16:creationId xmlns:a16="http://schemas.microsoft.com/office/drawing/2014/main" id="{6A8208F5-7470-B144-AB82-BE4A7F8036C1}"/>
              </a:ext>
            </a:extLst>
          </p:cNvPr>
          <p:cNvSpPr/>
          <p:nvPr/>
        </p:nvSpPr>
        <p:spPr>
          <a:xfrm>
            <a:off x="13648" y="2535469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s-ES" sz="8000" b="1" dirty="0">
                <a:latin typeface="Ubuntu" panose="020B0504030602030204" pitchFamily="34" charset="0"/>
              </a:rPr>
              <a:t>Break time</a:t>
            </a:r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80C98C78-3856-684E-B417-7120DA4EFF85}"/>
              </a:ext>
            </a:extLst>
          </p:cNvPr>
          <p:cNvSpPr/>
          <p:nvPr/>
        </p:nvSpPr>
        <p:spPr>
          <a:xfrm>
            <a:off x="109182" y="4087082"/>
            <a:ext cx="12096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15 MIN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2155FDF9-EA95-A841-8D65-CA420E4B4B7C}"/>
              </a:ext>
            </a:extLst>
          </p:cNvPr>
          <p:cNvSpPr/>
          <p:nvPr/>
        </p:nvSpPr>
        <p:spPr>
          <a:xfrm>
            <a:off x="109182" y="2204337"/>
            <a:ext cx="12096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COVID-19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65D5B659-A9FD-1146-9F2F-F873D477500E}"/>
              </a:ext>
            </a:extLst>
          </p:cNvPr>
          <p:cNvCxnSpPr>
            <a:cxnSpLocks/>
          </p:cNvCxnSpPr>
          <p:nvPr/>
        </p:nvCxnSpPr>
        <p:spPr>
          <a:xfrm flipH="1">
            <a:off x="13648" y="2401595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BD4EBC77-CBB7-244E-B350-9429AD76862D}"/>
              </a:ext>
            </a:extLst>
          </p:cNvPr>
          <p:cNvCxnSpPr>
            <a:cxnSpLocks/>
            <a:endCxn id="83" idx="3"/>
          </p:cNvCxnSpPr>
          <p:nvPr/>
        </p:nvCxnSpPr>
        <p:spPr>
          <a:xfrm flipV="1">
            <a:off x="8024884" y="4240971"/>
            <a:ext cx="4180764" cy="29722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áfico 365">
            <a:extLst>
              <a:ext uri="{FF2B5EF4-FFF2-40B4-BE49-F238E27FC236}">
                <a16:creationId xmlns:a16="http://schemas.microsoft.com/office/drawing/2014/main" id="{BD704531-6876-404B-9615-AF355E37F630}"/>
              </a:ext>
            </a:extLst>
          </p:cNvPr>
          <p:cNvGrpSpPr/>
          <p:nvPr/>
        </p:nvGrpSpPr>
        <p:grpSpPr>
          <a:xfrm>
            <a:off x="2280593" y="910356"/>
            <a:ext cx="1225448" cy="1225287"/>
            <a:chOff x="2256960" y="1826654"/>
            <a:chExt cx="797844" cy="797740"/>
          </a:xfrm>
        </p:grpSpPr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7AE344C4-CAE5-F546-8910-B34B9F367459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C176B354-3019-AF43-9EAE-305CCAB16538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D67CF118-AE31-DE42-BF5D-E232E2AEB7B7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54B91C28-C298-7347-9988-ECD730AE8FE4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34F061B1-991B-4348-B3B9-F3FCAA0FAA96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1E8DE539-7482-D849-8FB9-FA234E106FE3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640296A4-A48F-154B-90CD-5D868B65313B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7B789310-346E-7049-ABD6-90AA29F65ED7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A8834E61-6CA4-AD4C-9CFA-B4EA6E315E78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BF31AB1E-BB52-F040-9E64-89F60A1C2E45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49BE2CB4-BA1B-C546-B02B-21AD238C33B2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F4A682F3-E658-2045-8E0C-2DC752A85E6B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CF449F0D-0CD6-AB4A-BA62-5D1509CB1823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F9E94611-2275-A44F-8C7D-6F74D5CA2E46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912684E2-48A8-4F45-BAD5-F279FD9F7A07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74E70E63-D5DE-5948-8BB6-89744B84B5B0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4" name="Gráfico 365">
            <a:extLst>
              <a:ext uri="{FF2B5EF4-FFF2-40B4-BE49-F238E27FC236}">
                <a16:creationId xmlns:a16="http://schemas.microsoft.com/office/drawing/2014/main" id="{8F4C979D-AA6E-F943-946E-B78F16DDBA91}"/>
              </a:ext>
            </a:extLst>
          </p:cNvPr>
          <p:cNvGrpSpPr/>
          <p:nvPr/>
        </p:nvGrpSpPr>
        <p:grpSpPr>
          <a:xfrm>
            <a:off x="978831" y="628274"/>
            <a:ext cx="394745" cy="394693"/>
            <a:chOff x="2256960" y="1826654"/>
            <a:chExt cx="797844" cy="797740"/>
          </a:xfrm>
        </p:grpSpPr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DDEC5508-B7B4-F643-8ED5-85CA01E46BC5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E7C1E4C1-B361-CD4E-A10B-3925CE6D5953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BDA21C9D-BAF8-944D-81E9-A97E6B580087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00431045-E734-AC48-B434-3CC6CBC43BEF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DB6E4951-5E60-BC42-9820-91B1D2352063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2251EEA5-A30D-0A4F-81C4-208F3A2B11F9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58DD903E-AEDF-B745-BB39-BA7CFA756F33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80022F01-125B-F444-B904-8C18CD8F7E64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B13E0B4A-F523-5E42-B7A4-B32B13B20BB8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E50B9C65-1166-0C4C-A5D9-42E0A2169287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7D5EF91F-AD22-F340-8BB9-86C77A4AF04F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F360E239-5078-1D47-8B23-FD465EB42932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6B4A9317-C1D8-3541-9B93-1FE53B245E0A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054435DD-29B8-2745-8811-B87B3E4F8D57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635F0D18-5F94-4A46-8DB5-3029C0EE7DFA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0BC1807F-1A1B-0042-823D-ACB137268B18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1" name="Gráfico 365">
            <a:extLst>
              <a:ext uri="{FF2B5EF4-FFF2-40B4-BE49-F238E27FC236}">
                <a16:creationId xmlns:a16="http://schemas.microsoft.com/office/drawing/2014/main" id="{A57B8F8B-5264-9440-84FC-2640914A5F71}"/>
              </a:ext>
            </a:extLst>
          </p:cNvPr>
          <p:cNvGrpSpPr/>
          <p:nvPr/>
        </p:nvGrpSpPr>
        <p:grpSpPr>
          <a:xfrm>
            <a:off x="9398845" y="5102528"/>
            <a:ext cx="1225448" cy="1225287"/>
            <a:chOff x="2256960" y="1826654"/>
            <a:chExt cx="797844" cy="797740"/>
          </a:xfrm>
        </p:grpSpPr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43D57537-2862-B84F-8249-8CF5961784CE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EA6B726D-B096-484C-91A0-A4AF7CB9481B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52DB068F-BE94-1741-BBD3-EAA163FA4F08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DB1C415-173F-8A40-AEA6-9FECDFA72F45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56D24BEB-8E31-424B-A259-C58A9DFBCF00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838B5EB1-21A5-B74F-9961-F49B428AA721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0239947-BC28-9A44-9B53-0AD65C530112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65AAE8AB-DE68-D94D-A9BE-7DA22F75D51F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57553057-2F2B-6C4E-A408-EC9FAF0C220C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C256411A-454A-BA4D-9F6A-262529459AF8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9AE1F6A3-EBF3-1840-9089-BB16A4A7DAA7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BC414285-4ADF-CD45-9F7D-523B3EEDC498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430B5721-7072-AB47-B997-87AD185315C1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ED0FBF62-6D59-194B-BD4B-E7FBFB550C64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1EA82EA3-7271-8441-9C7E-D68DBD45029A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589D7440-A81E-DF4C-BF02-8ECB9F26085C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8" name="Gráfico 365">
            <a:extLst>
              <a:ext uri="{FF2B5EF4-FFF2-40B4-BE49-F238E27FC236}">
                <a16:creationId xmlns:a16="http://schemas.microsoft.com/office/drawing/2014/main" id="{880CB7F5-D12D-964A-8AC5-84D8F9024C61}"/>
              </a:ext>
            </a:extLst>
          </p:cNvPr>
          <p:cNvGrpSpPr/>
          <p:nvPr/>
        </p:nvGrpSpPr>
        <p:grpSpPr>
          <a:xfrm>
            <a:off x="8097083" y="4820446"/>
            <a:ext cx="394745" cy="394693"/>
            <a:chOff x="2256960" y="1826654"/>
            <a:chExt cx="797844" cy="797740"/>
          </a:xfrm>
        </p:grpSpPr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64D8FED3-617B-4649-82C4-7D032C4C450B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23913E08-F3EA-1145-88E6-25700C78E1C2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A2F8F3C8-DB96-F640-9212-000FAB85E118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83342CEF-9AD8-A440-A216-3E5AD011A780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30CA92FD-B24E-544D-A1FF-0638B4E4BEF2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A122D595-60DA-FF42-A33F-E78533AAFBC8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4835E3BD-99CF-E749-A01B-2E3B8B7EEED7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4ABF7FFB-E565-9749-A4C8-C8F0F11E50E4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BF0741CC-FCB0-8C4F-8AD1-E396DF688CBD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02E9AE00-D7C7-3D4E-B28B-D7A0F0816FD8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76B0A8A0-E80C-6C4A-8E53-28E11538AB8A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F0BCE866-1304-044F-B547-1854D28488CE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9F16F211-F0D8-EE41-9C43-D6A5AB6F7484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60AA2404-AEF8-234C-A2E1-4EB33C9F0BB6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97DA3F7D-F35C-8749-967E-FBAD90E01FB4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513B976C-2F08-554F-B7F0-CCBE1C8CEB6D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5" name="Gráfico 365">
            <a:extLst>
              <a:ext uri="{FF2B5EF4-FFF2-40B4-BE49-F238E27FC236}">
                <a16:creationId xmlns:a16="http://schemas.microsoft.com/office/drawing/2014/main" id="{8ECFA96C-5591-C243-90CD-1A6FC5E095F8}"/>
              </a:ext>
            </a:extLst>
          </p:cNvPr>
          <p:cNvGrpSpPr/>
          <p:nvPr/>
        </p:nvGrpSpPr>
        <p:grpSpPr>
          <a:xfrm>
            <a:off x="2702623" y="4623033"/>
            <a:ext cx="832694" cy="832585"/>
            <a:chOff x="2256960" y="1826654"/>
            <a:chExt cx="797844" cy="797740"/>
          </a:xfrm>
        </p:grpSpPr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E877CD8D-0D30-1349-991E-97A32C42F8B6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98A07A18-25F4-1A4D-81EB-C2DFF14C2266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00729955-DFE4-CA49-8F2E-6121662F45BC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E561B364-8E2B-434F-93FB-82F9A778C19C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E585987F-E7F0-2F46-A48C-680E50D3A1D3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8CBB3F91-634D-D940-A0A1-BAF1E305E94B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C5260158-7E34-4944-9F90-68A2C4751DC5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4576AE00-B381-424B-88A2-095B01C855D5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266F51A0-2974-4340-8EA5-F946F7A039C3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DE2D914-62A8-4A44-BD15-AB0CAD0E4309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EC1FE1E2-C628-8D4F-9822-1433B39DA709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AFF4F62-5F23-AC48-A687-65A4A35AAB49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04BF3C91-BCD7-164F-A0C2-5EF6E6044684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9D146646-206D-B74A-AEE4-FDCCE411781C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F6156312-BB2C-BE45-A08A-B6F6DD46B734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51B03E65-16F2-D54E-A5C9-6BB852D6B31F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72" name="Gráfico 365">
            <a:extLst>
              <a:ext uri="{FF2B5EF4-FFF2-40B4-BE49-F238E27FC236}">
                <a16:creationId xmlns:a16="http://schemas.microsoft.com/office/drawing/2014/main" id="{9B1E5BA5-B92F-0C4E-8D94-677200DD7CD9}"/>
              </a:ext>
            </a:extLst>
          </p:cNvPr>
          <p:cNvGrpSpPr/>
          <p:nvPr/>
        </p:nvGrpSpPr>
        <p:grpSpPr>
          <a:xfrm>
            <a:off x="9862556" y="2190330"/>
            <a:ext cx="622034" cy="621953"/>
            <a:chOff x="2256960" y="1826654"/>
            <a:chExt cx="797844" cy="797740"/>
          </a:xfrm>
        </p:grpSpPr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5060D94-27D2-E545-B47F-5215CAE5C364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E01A2E40-0B29-814D-BA8A-340BB74AC4FE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0A435224-3361-5C45-A791-FBC30339B48A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B3F268-AF8F-254D-8243-A2D27A0EDAE6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EAF40C3F-78DB-304B-B45A-54A872FE66BF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BC2F3E53-CCD2-B94E-AE05-A9F0AFBCC517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03888037-56A3-8741-AABE-899667B03059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E6ABC999-CB58-2E40-9373-6FEFC37234E2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3383C37E-893F-3043-BBBC-EB1D120ED14D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BF7E0634-5204-C342-873E-D0E1C33F2D4A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62E51D75-FBFB-AD43-8D6E-61845C414CDC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5BB64957-0D40-C042-A85F-B02FE0AA66EC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A006F99F-89F9-A945-A368-C7322C338632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50556EF-250B-094A-B98A-EFDCBC94FCE1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20CF8C81-8C92-E942-AA47-84D0162BC779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6C3AD35B-AB6D-514B-8F9A-A2CBC64B4659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89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dirty="0">
                <a:solidFill>
                  <a:schemeClr val="accent3"/>
                </a:solidFill>
                <a:latin typeface="Ubuntu" panose="020B050403060203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467" dirty="0">
                <a:solidFill>
                  <a:schemeClr val="accent3"/>
                </a:solidFill>
                <a:latin typeface="Ubuntu" panose="020B0504030602030204" pitchFamily="34" charset="0"/>
                <a:cs typeface="Consolas" panose="020B0609020204030204" pitchFamily="49" charset="0"/>
              </a:rPr>
            </a:br>
            <a:endParaRPr lang="en" sz="1467" dirty="0">
              <a:solidFill>
                <a:schemeClr val="accent3"/>
              </a:solidFill>
              <a:latin typeface="Ubuntu" panose="020B050403060203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dirty="0">
              <a:latin typeface="Ubuntu" panose="020B050403060203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dirty="0">
                <a:solidFill>
                  <a:schemeClr val="accent3"/>
                </a:solidFill>
                <a:latin typeface="Ubuntu" panose="020B050403060203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dirty="0">
              <a:latin typeface="Ubuntu" panose="020B050403060203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Ubuntu" panose="020B050403060203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6" y="297690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dirty="0" err="1">
                <a:solidFill>
                  <a:schemeClr val="accent3"/>
                </a:solidFill>
                <a:latin typeface="Ubuntu" panose="020B0504030602030204" pitchFamily="34" charset="0"/>
              </a:rPr>
              <a:t>Instructions</a:t>
            </a:r>
            <a:r>
              <a:rPr lang="es-ES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dirty="0" err="1">
                <a:solidFill>
                  <a:schemeClr val="accent3"/>
                </a:solidFill>
                <a:latin typeface="Ubuntu" panose="020B0504030602030204" pitchFamily="34" charset="0"/>
              </a:rPr>
              <a:t>for</a:t>
            </a:r>
            <a:r>
              <a:rPr lang="es-ES" dirty="0">
                <a:solidFill>
                  <a:schemeClr val="accent3"/>
                </a:solidFill>
                <a:latin typeface="Ubuntu" panose="020B0504030602030204" pitchFamily="34" charset="0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>
                <a:latin typeface="Ubuntu" panose="020B0504030602030204" pitchFamily="34" charset="0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You are free to use this presentation under </a:t>
            </a:r>
            <a:r>
              <a:rPr lang="en" sz="1100" dirty="0">
                <a:solidFill>
                  <a:schemeClr val="accent3"/>
                </a:solidFill>
                <a:latin typeface="Ubuntu" panose="020B0504030602030204" pitchFamily="34" charset="0"/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. But please, either keep the Credits Slide or mention </a:t>
            </a:r>
            <a:r>
              <a:rPr lang="en" sz="1100" dirty="0" err="1">
                <a:solidFill>
                  <a:schemeClr val="accent3"/>
                </a:solidFill>
                <a:latin typeface="Ubuntu" panose="020B0504030602030204" pitchFamily="34" charset="0"/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  <a:latin typeface="Ubuntu" panose="020B050403060203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195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44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orma libre 42">
            <a:extLst>
              <a:ext uri="{FF2B5EF4-FFF2-40B4-BE49-F238E27FC236}">
                <a16:creationId xmlns:a16="http://schemas.microsoft.com/office/drawing/2014/main" id="{4C78D76A-11A1-EE40-B2AA-DA91352FC0A4}"/>
              </a:ext>
            </a:extLst>
          </p:cNvPr>
          <p:cNvSpPr/>
          <p:nvPr/>
        </p:nvSpPr>
        <p:spPr>
          <a:xfrm>
            <a:off x="4" y="5640854"/>
            <a:ext cx="12191996" cy="1216244"/>
          </a:xfrm>
          <a:custGeom>
            <a:avLst/>
            <a:gdLst>
              <a:gd name="connsiteX0" fmla="*/ 0 w 576394"/>
              <a:gd name="connsiteY0" fmla="*/ 0 h 252377"/>
              <a:gd name="connsiteX1" fmla="*/ 576395 w 576394"/>
              <a:gd name="connsiteY1" fmla="*/ 0 h 252377"/>
              <a:gd name="connsiteX2" fmla="*/ 576395 w 576394"/>
              <a:gd name="connsiteY2" fmla="*/ 252378 h 252377"/>
              <a:gd name="connsiteX3" fmla="*/ 0 w 576394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394" h="252377">
                <a:moveTo>
                  <a:pt x="0" y="0"/>
                </a:moveTo>
                <a:lnTo>
                  <a:pt x="576395" y="0"/>
                </a:lnTo>
                <a:lnTo>
                  <a:pt x="576395" y="252378"/>
                </a:lnTo>
                <a:lnTo>
                  <a:pt x="0" y="25237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2" name="Gráfico 14">
            <a:extLst>
              <a:ext uri="{FF2B5EF4-FFF2-40B4-BE49-F238E27FC236}">
                <a16:creationId xmlns:a16="http://schemas.microsoft.com/office/drawing/2014/main" id="{AC940192-B47A-5C41-A860-4AEA0D324A6B}"/>
              </a:ext>
            </a:extLst>
          </p:cNvPr>
          <p:cNvGrpSpPr/>
          <p:nvPr/>
        </p:nvGrpSpPr>
        <p:grpSpPr>
          <a:xfrm>
            <a:off x="-3" y="3777785"/>
            <a:ext cx="12192000" cy="3110966"/>
            <a:chOff x="9138069" y="1840127"/>
            <a:chExt cx="2956752" cy="754458"/>
          </a:xfrm>
        </p:grpSpPr>
        <p:sp>
          <p:nvSpPr>
            <p:cNvPr id="4" name="Forma libre 3">
              <a:extLst>
                <a:ext uri="{FF2B5EF4-FFF2-40B4-BE49-F238E27FC236}">
                  <a16:creationId xmlns:a16="http://schemas.microsoft.com/office/drawing/2014/main" id="{7C8F9821-15F6-CF4C-A831-1B46DABF7F3C}"/>
                </a:ext>
              </a:extLst>
            </p:cNvPr>
            <p:cNvSpPr/>
            <p:nvPr/>
          </p:nvSpPr>
          <p:spPr>
            <a:xfrm>
              <a:off x="10895383" y="2081112"/>
              <a:ext cx="131499" cy="36954"/>
            </a:xfrm>
            <a:custGeom>
              <a:avLst/>
              <a:gdLst>
                <a:gd name="connsiteX0" fmla="*/ 65888 w 131499"/>
                <a:gd name="connsiteY0" fmla="*/ 36955 h 36954"/>
                <a:gd name="connsiteX1" fmla="*/ 0 w 131499"/>
                <a:gd name="connsiteY1" fmla="*/ 8886 h 36954"/>
                <a:gd name="connsiteX2" fmla="*/ 8916 w 131499"/>
                <a:gd name="connsiteY2" fmla="*/ 0 h 36954"/>
                <a:gd name="connsiteX3" fmla="*/ 119835 w 131499"/>
                <a:gd name="connsiteY3" fmla="*/ 2772 h 36954"/>
                <a:gd name="connsiteX4" fmla="*/ 122608 w 131499"/>
                <a:gd name="connsiteY4" fmla="*/ 0 h 36954"/>
                <a:gd name="connsiteX5" fmla="*/ 131499 w 131499"/>
                <a:gd name="connsiteY5" fmla="*/ 8886 h 36954"/>
                <a:gd name="connsiteX6" fmla="*/ 65888 w 131499"/>
                <a:gd name="connsiteY6" fmla="*/ 36955 h 3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99" h="36954">
                  <a:moveTo>
                    <a:pt x="65888" y="36955"/>
                  </a:moveTo>
                  <a:cubicBezTo>
                    <a:pt x="41052" y="36791"/>
                    <a:pt x="17318" y="26681"/>
                    <a:pt x="0" y="8886"/>
                  </a:cubicBezTo>
                  <a:lnTo>
                    <a:pt x="8916" y="0"/>
                  </a:lnTo>
                  <a:cubicBezTo>
                    <a:pt x="38780" y="31379"/>
                    <a:pt x="88440" y="32620"/>
                    <a:pt x="119835" y="2772"/>
                  </a:cubicBezTo>
                  <a:cubicBezTo>
                    <a:pt x="120782" y="1871"/>
                    <a:pt x="121707" y="947"/>
                    <a:pt x="122608" y="0"/>
                  </a:cubicBezTo>
                  <a:lnTo>
                    <a:pt x="131499" y="8886"/>
                  </a:lnTo>
                  <a:cubicBezTo>
                    <a:pt x="114249" y="26613"/>
                    <a:pt x="90629" y="36718"/>
                    <a:pt x="65888" y="36955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646C7FAE-3E0D-9E49-B25A-40B7C15559CB}"/>
                </a:ext>
              </a:extLst>
            </p:cNvPr>
            <p:cNvSpPr/>
            <p:nvPr/>
          </p:nvSpPr>
          <p:spPr>
            <a:xfrm>
              <a:off x="10871782" y="1851455"/>
              <a:ext cx="177818" cy="214880"/>
            </a:xfrm>
            <a:custGeom>
              <a:avLst/>
              <a:gdLst>
                <a:gd name="connsiteX0" fmla="*/ 88910 w 177818"/>
                <a:gd name="connsiteY0" fmla="*/ 214881 h 214880"/>
                <a:gd name="connsiteX1" fmla="*/ 1 w 177818"/>
                <a:gd name="connsiteY1" fmla="*/ 126018 h 214880"/>
                <a:gd name="connsiteX2" fmla="*/ 1 w 177818"/>
                <a:gd name="connsiteY2" fmla="*/ 88862 h 214880"/>
                <a:gd name="connsiteX3" fmla="*/ 5038 w 177818"/>
                <a:gd name="connsiteY3" fmla="*/ 58906 h 214880"/>
                <a:gd name="connsiteX4" fmla="*/ 16901 w 177818"/>
                <a:gd name="connsiteY4" fmla="*/ 63160 h 214880"/>
                <a:gd name="connsiteX5" fmla="*/ 12594 w 177818"/>
                <a:gd name="connsiteY5" fmla="*/ 88862 h 214880"/>
                <a:gd name="connsiteX6" fmla="*/ 12594 w 177818"/>
                <a:gd name="connsiteY6" fmla="*/ 126018 h 214880"/>
                <a:gd name="connsiteX7" fmla="*/ 88910 w 177818"/>
                <a:gd name="connsiteY7" fmla="*/ 202294 h 214880"/>
                <a:gd name="connsiteX8" fmla="*/ 165225 w 177818"/>
                <a:gd name="connsiteY8" fmla="*/ 126018 h 214880"/>
                <a:gd name="connsiteX9" fmla="*/ 165225 w 177818"/>
                <a:gd name="connsiteY9" fmla="*/ 88862 h 214880"/>
                <a:gd name="connsiteX10" fmla="*/ 88910 w 177818"/>
                <a:gd name="connsiteY10" fmla="*/ 12587 h 214880"/>
                <a:gd name="connsiteX11" fmla="*/ 88910 w 177818"/>
                <a:gd name="connsiteY11" fmla="*/ 0 h 214880"/>
                <a:gd name="connsiteX12" fmla="*/ 177818 w 177818"/>
                <a:gd name="connsiteY12" fmla="*/ 88862 h 214880"/>
                <a:gd name="connsiteX13" fmla="*/ 177818 w 177818"/>
                <a:gd name="connsiteY13" fmla="*/ 126018 h 214880"/>
                <a:gd name="connsiteX14" fmla="*/ 88910 w 177818"/>
                <a:gd name="connsiteY14" fmla="*/ 214881 h 21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7818" h="214880">
                  <a:moveTo>
                    <a:pt x="88910" y="214881"/>
                  </a:moveTo>
                  <a:cubicBezTo>
                    <a:pt x="39824" y="214839"/>
                    <a:pt x="43" y="175078"/>
                    <a:pt x="1" y="126018"/>
                  </a:cubicBezTo>
                  <a:lnTo>
                    <a:pt x="1" y="88862"/>
                  </a:lnTo>
                  <a:cubicBezTo>
                    <a:pt x="-51" y="78662"/>
                    <a:pt x="1653" y="68529"/>
                    <a:pt x="5038" y="58906"/>
                  </a:cubicBezTo>
                  <a:lnTo>
                    <a:pt x="16901" y="63160"/>
                  </a:lnTo>
                  <a:cubicBezTo>
                    <a:pt x="13996" y="71416"/>
                    <a:pt x="12539" y="80111"/>
                    <a:pt x="12594" y="88862"/>
                  </a:cubicBezTo>
                  <a:lnTo>
                    <a:pt x="12594" y="126018"/>
                  </a:lnTo>
                  <a:cubicBezTo>
                    <a:pt x="12594" y="168144"/>
                    <a:pt x="46763" y="202294"/>
                    <a:pt x="88910" y="202294"/>
                  </a:cubicBezTo>
                  <a:cubicBezTo>
                    <a:pt x="131057" y="202294"/>
                    <a:pt x="165225" y="168144"/>
                    <a:pt x="165225" y="126018"/>
                  </a:cubicBezTo>
                  <a:lnTo>
                    <a:pt x="165225" y="88862"/>
                  </a:lnTo>
                  <a:cubicBezTo>
                    <a:pt x="165170" y="46759"/>
                    <a:pt x="131034" y="12642"/>
                    <a:pt x="88910" y="12587"/>
                  </a:cubicBezTo>
                  <a:lnTo>
                    <a:pt x="88910" y="0"/>
                  </a:lnTo>
                  <a:cubicBezTo>
                    <a:pt x="137983" y="69"/>
                    <a:pt x="177748" y="39814"/>
                    <a:pt x="177818" y="88862"/>
                  </a:cubicBezTo>
                  <a:lnTo>
                    <a:pt x="177818" y="126018"/>
                  </a:lnTo>
                  <a:cubicBezTo>
                    <a:pt x="177763" y="175073"/>
                    <a:pt x="137991" y="214825"/>
                    <a:pt x="88910" y="214881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A98E57FB-27EA-1044-B7BE-65EB091D9544}"/>
                </a:ext>
              </a:extLst>
            </p:cNvPr>
            <p:cNvSpPr/>
            <p:nvPr/>
          </p:nvSpPr>
          <p:spPr>
            <a:xfrm>
              <a:off x="10843952" y="1934628"/>
              <a:ext cx="40424" cy="49239"/>
            </a:xfrm>
            <a:custGeom>
              <a:avLst/>
              <a:gdLst>
                <a:gd name="connsiteX0" fmla="*/ 40424 w 40424"/>
                <a:gd name="connsiteY0" fmla="*/ 49239 h 49239"/>
                <a:gd name="connsiteX1" fmla="*/ 22215 w 40424"/>
                <a:gd name="connsiteY1" fmla="*/ 49239 h 49239"/>
                <a:gd name="connsiteX2" fmla="*/ 0 w 40424"/>
                <a:gd name="connsiteY2" fmla="*/ 27036 h 49239"/>
                <a:gd name="connsiteX3" fmla="*/ 0 w 40424"/>
                <a:gd name="connsiteY3" fmla="*/ 22203 h 49239"/>
                <a:gd name="connsiteX4" fmla="*/ 22215 w 40424"/>
                <a:gd name="connsiteY4" fmla="*/ 0 h 49239"/>
                <a:gd name="connsiteX5" fmla="*/ 40424 w 40424"/>
                <a:gd name="connsiteY5" fmla="*/ 0 h 49239"/>
                <a:gd name="connsiteX6" fmla="*/ 22215 w 40424"/>
                <a:gd name="connsiteY6" fmla="*/ 12587 h 49239"/>
                <a:gd name="connsiteX7" fmla="*/ 12593 w 40424"/>
                <a:gd name="connsiteY7" fmla="*/ 22203 h 49239"/>
                <a:gd name="connsiteX8" fmla="*/ 12593 w 40424"/>
                <a:gd name="connsiteY8" fmla="*/ 27036 h 49239"/>
                <a:gd name="connsiteX9" fmla="*/ 22215 w 40424"/>
                <a:gd name="connsiteY9" fmla="*/ 36653 h 49239"/>
                <a:gd name="connsiteX10" fmla="*/ 27831 w 40424"/>
                <a:gd name="connsiteY10" fmla="*/ 36653 h 49239"/>
                <a:gd name="connsiteX11" fmla="*/ 27831 w 40424"/>
                <a:gd name="connsiteY11" fmla="*/ 12587 h 4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24" h="49239">
                  <a:moveTo>
                    <a:pt x="40424" y="49239"/>
                  </a:moveTo>
                  <a:lnTo>
                    <a:pt x="22215" y="49239"/>
                  </a:lnTo>
                  <a:cubicBezTo>
                    <a:pt x="9946" y="49239"/>
                    <a:pt x="0" y="39299"/>
                    <a:pt x="0" y="27036"/>
                  </a:cubicBezTo>
                  <a:lnTo>
                    <a:pt x="0" y="22203"/>
                  </a:lnTo>
                  <a:cubicBezTo>
                    <a:pt x="14" y="9946"/>
                    <a:pt x="9951" y="14"/>
                    <a:pt x="22215" y="0"/>
                  </a:cubicBezTo>
                  <a:lnTo>
                    <a:pt x="40424" y="0"/>
                  </a:lnTo>
                  <a:close/>
                  <a:moveTo>
                    <a:pt x="22215" y="12587"/>
                  </a:moveTo>
                  <a:cubicBezTo>
                    <a:pt x="16907" y="12601"/>
                    <a:pt x="12607" y="16898"/>
                    <a:pt x="12593" y="22203"/>
                  </a:cubicBezTo>
                  <a:lnTo>
                    <a:pt x="12593" y="27036"/>
                  </a:lnTo>
                  <a:cubicBezTo>
                    <a:pt x="12593" y="32347"/>
                    <a:pt x="16901" y="36653"/>
                    <a:pt x="22215" y="36653"/>
                  </a:cubicBezTo>
                  <a:lnTo>
                    <a:pt x="27831" y="36653"/>
                  </a:lnTo>
                  <a:lnTo>
                    <a:pt x="27831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A4A24445-54DA-5B4A-8E3C-8FB544591573}"/>
                </a:ext>
              </a:extLst>
            </p:cNvPr>
            <p:cNvSpPr/>
            <p:nvPr/>
          </p:nvSpPr>
          <p:spPr>
            <a:xfrm>
              <a:off x="11037008" y="1934628"/>
              <a:ext cx="40399" cy="49239"/>
            </a:xfrm>
            <a:custGeom>
              <a:avLst/>
              <a:gdLst>
                <a:gd name="connsiteX0" fmla="*/ 18210 w 40399"/>
                <a:gd name="connsiteY0" fmla="*/ 49239 h 49239"/>
                <a:gd name="connsiteX1" fmla="*/ 0 w 40399"/>
                <a:gd name="connsiteY1" fmla="*/ 49239 h 49239"/>
                <a:gd name="connsiteX2" fmla="*/ 0 w 40399"/>
                <a:gd name="connsiteY2" fmla="*/ 0 h 49239"/>
                <a:gd name="connsiteX3" fmla="*/ 18210 w 40399"/>
                <a:gd name="connsiteY3" fmla="*/ 0 h 49239"/>
                <a:gd name="connsiteX4" fmla="*/ 40399 w 40399"/>
                <a:gd name="connsiteY4" fmla="*/ 22203 h 49239"/>
                <a:gd name="connsiteX5" fmla="*/ 40399 w 40399"/>
                <a:gd name="connsiteY5" fmla="*/ 27036 h 49239"/>
                <a:gd name="connsiteX6" fmla="*/ 18210 w 40399"/>
                <a:gd name="connsiteY6" fmla="*/ 49239 h 49239"/>
                <a:gd name="connsiteX7" fmla="*/ 12593 w 40399"/>
                <a:gd name="connsiteY7" fmla="*/ 36653 h 49239"/>
                <a:gd name="connsiteX8" fmla="*/ 18210 w 40399"/>
                <a:gd name="connsiteY8" fmla="*/ 36653 h 49239"/>
                <a:gd name="connsiteX9" fmla="*/ 27806 w 40399"/>
                <a:gd name="connsiteY9" fmla="*/ 27036 h 49239"/>
                <a:gd name="connsiteX10" fmla="*/ 27806 w 40399"/>
                <a:gd name="connsiteY10" fmla="*/ 22203 h 49239"/>
                <a:gd name="connsiteX11" fmla="*/ 18210 w 40399"/>
                <a:gd name="connsiteY11" fmla="*/ 12587 h 49239"/>
                <a:gd name="connsiteX12" fmla="*/ 12593 w 40399"/>
                <a:gd name="connsiteY12" fmla="*/ 12587 h 4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99" h="49239">
                  <a:moveTo>
                    <a:pt x="18210" y="49239"/>
                  </a:moveTo>
                  <a:lnTo>
                    <a:pt x="0" y="49239"/>
                  </a:lnTo>
                  <a:lnTo>
                    <a:pt x="0" y="0"/>
                  </a:lnTo>
                  <a:lnTo>
                    <a:pt x="18210" y="0"/>
                  </a:lnTo>
                  <a:cubicBezTo>
                    <a:pt x="30463" y="28"/>
                    <a:pt x="40387" y="9956"/>
                    <a:pt x="40399" y="22203"/>
                  </a:cubicBezTo>
                  <a:lnTo>
                    <a:pt x="40399" y="27036"/>
                  </a:lnTo>
                  <a:cubicBezTo>
                    <a:pt x="40399" y="39289"/>
                    <a:pt x="30468" y="49225"/>
                    <a:pt x="18210" y="49239"/>
                  </a:cubicBezTo>
                  <a:close/>
                  <a:moveTo>
                    <a:pt x="12593" y="36653"/>
                  </a:moveTo>
                  <a:lnTo>
                    <a:pt x="18210" y="36653"/>
                  </a:lnTo>
                  <a:cubicBezTo>
                    <a:pt x="23514" y="36639"/>
                    <a:pt x="27806" y="32337"/>
                    <a:pt x="27806" y="27036"/>
                  </a:cubicBezTo>
                  <a:lnTo>
                    <a:pt x="27806" y="22203"/>
                  </a:lnTo>
                  <a:cubicBezTo>
                    <a:pt x="27806" y="16902"/>
                    <a:pt x="23514" y="12601"/>
                    <a:pt x="18210" y="12587"/>
                  </a:cubicBezTo>
                  <a:lnTo>
                    <a:pt x="12593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86871CD7-C0A0-A643-802D-CA1E4AFC7514}"/>
                </a:ext>
              </a:extLst>
            </p:cNvPr>
            <p:cNvSpPr/>
            <p:nvPr/>
          </p:nvSpPr>
          <p:spPr>
            <a:xfrm>
              <a:off x="11006406" y="1906031"/>
              <a:ext cx="43316" cy="44557"/>
            </a:xfrm>
            <a:custGeom>
              <a:avLst/>
              <a:gdLst>
                <a:gd name="connsiteX0" fmla="*/ 42565 w 43316"/>
                <a:gd name="connsiteY0" fmla="*/ 44557 h 44557"/>
                <a:gd name="connsiteX1" fmla="*/ 35589 w 43316"/>
                <a:gd name="connsiteY1" fmla="*/ 43626 h 44557"/>
                <a:gd name="connsiteX2" fmla="*/ 18361 w 43316"/>
                <a:gd name="connsiteY2" fmla="*/ 34765 h 44557"/>
                <a:gd name="connsiteX3" fmla="*/ 0 w 43316"/>
                <a:gd name="connsiteY3" fmla="*/ 4078 h 44557"/>
                <a:gd name="connsiteX4" fmla="*/ 11913 w 43316"/>
                <a:gd name="connsiteY4" fmla="*/ 0 h 44557"/>
                <a:gd name="connsiteX5" fmla="*/ 27025 w 43316"/>
                <a:gd name="connsiteY5" fmla="*/ 25677 h 44557"/>
                <a:gd name="connsiteX6" fmla="*/ 30425 w 43316"/>
                <a:gd name="connsiteY6" fmla="*/ 28496 h 44557"/>
                <a:gd name="connsiteX7" fmla="*/ 26295 w 43316"/>
                <a:gd name="connsiteY7" fmla="*/ 8962 h 44557"/>
                <a:gd name="connsiteX8" fmla="*/ 38208 w 43316"/>
                <a:gd name="connsiteY8" fmla="*/ 4909 h 44557"/>
                <a:gd name="connsiteX9" fmla="*/ 43245 w 43316"/>
                <a:gd name="connsiteY9" fmla="*/ 38012 h 4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316" h="44557">
                  <a:moveTo>
                    <a:pt x="42565" y="44557"/>
                  </a:moveTo>
                  <a:lnTo>
                    <a:pt x="35589" y="43626"/>
                  </a:lnTo>
                  <a:cubicBezTo>
                    <a:pt x="31131" y="43047"/>
                    <a:pt x="25766" y="41838"/>
                    <a:pt x="18361" y="34765"/>
                  </a:cubicBezTo>
                  <a:cubicBezTo>
                    <a:pt x="8715" y="25526"/>
                    <a:pt x="3048" y="12990"/>
                    <a:pt x="0" y="4078"/>
                  </a:cubicBezTo>
                  <a:lnTo>
                    <a:pt x="11913" y="0"/>
                  </a:lnTo>
                  <a:cubicBezTo>
                    <a:pt x="14054" y="6218"/>
                    <a:pt x="18840" y="17798"/>
                    <a:pt x="27025" y="25677"/>
                  </a:cubicBezTo>
                  <a:cubicBezTo>
                    <a:pt x="28091" y="26696"/>
                    <a:pt x="29227" y="27638"/>
                    <a:pt x="30425" y="28496"/>
                  </a:cubicBezTo>
                  <a:cubicBezTo>
                    <a:pt x="29831" y="21844"/>
                    <a:pt x="28443" y="15286"/>
                    <a:pt x="26295" y="8962"/>
                  </a:cubicBezTo>
                  <a:lnTo>
                    <a:pt x="38208" y="4909"/>
                  </a:lnTo>
                  <a:cubicBezTo>
                    <a:pt x="41989" y="15520"/>
                    <a:pt x="43699" y="26757"/>
                    <a:pt x="43245" y="38012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EF31E6-D583-0D46-82EC-D3BA5407A0EB}"/>
                </a:ext>
              </a:extLst>
            </p:cNvPr>
            <p:cNvSpPr/>
            <p:nvPr/>
          </p:nvSpPr>
          <p:spPr>
            <a:xfrm>
              <a:off x="10886442" y="1906685"/>
              <a:ext cx="130894" cy="12586"/>
            </a:xfrm>
            <a:custGeom>
              <a:avLst/>
              <a:gdLst>
                <a:gd name="connsiteX0" fmla="*/ 0 w 130894"/>
                <a:gd name="connsiteY0" fmla="*/ 0 h 12586"/>
                <a:gd name="connsiteX1" fmla="*/ 130895 w 130894"/>
                <a:gd name="connsiteY1" fmla="*/ 0 h 12586"/>
                <a:gd name="connsiteX2" fmla="*/ 130895 w 130894"/>
                <a:gd name="connsiteY2" fmla="*/ 12587 h 12586"/>
                <a:gd name="connsiteX3" fmla="*/ 0 w 130894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4" h="12586">
                  <a:moveTo>
                    <a:pt x="0" y="0"/>
                  </a:moveTo>
                  <a:lnTo>
                    <a:pt x="130895" y="0"/>
                  </a:lnTo>
                  <a:lnTo>
                    <a:pt x="130895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2E8C3412-EB97-C44F-A959-ADB4DBB1337C}"/>
                </a:ext>
              </a:extLst>
            </p:cNvPr>
            <p:cNvSpPr/>
            <p:nvPr/>
          </p:nvSpPr>
          <p:spPr>
            <a:xfrm>
              <a:off x="10849292" y="1840127"/>
              <a:ext cx="195347" cy="79120"/>
            </a:xfrm>
            <a:custGeom>
              <a:avLst/>
              <a:gdLst>
                <a:gd name="connsiteX0" fmla="*/ 38938 w 195347"/>
                <a:gd name="connsiteY0" fmla="*/ 79120 h 79120"/>
                <a:gd name="connsiteX1" fmla="*/ 0 w 195347"/>
                <a:gd name="connsiteY1" fmla="*/ 40051 h 79120"/>
                <a:gd name="connsiteX2" fmla="*/ 29896 w 195347"/>
                <a:gd name="connsiteY2" fmla="*/ 1989 h 79120"/>
                <a:gd name="connsiteX3" fmla="*/ 37075 w 195347"/>
                <a:gd name="connsiteY3" fmla="*/ 0 h 79120"/>
                <a:gd name="connsiteX4" fmla="*/ 37855 w 195347"/>
                <a:gd name="connsiteY4" fmla="*/ 7401 h 79120"/>
                <a:gd name="connsiteX5" fmla="*/ 38913 w 195347"/>
                <a:gd name="connsiteY5" fmla="*/ 9918 h 79120"/>
                <a:gd name="connsiteX6" fmla="*/ 42918 w 195347"/>
                <a:gd name="connsiteY6" fmla="*/ 11353 h 79120"/>
                <a:gd name="connsiteX7" fmla="*/ 111400 w 195347"/>
                <a:gd name="connsiteY7" fmla="*/ 11353 h 79120"/>
                <a:gd name="connsiteX8" fmla="*/ 165325 w 195347"/>
                <a:gd name="connsiteY8" fmla="*/ 29579 h 79120"/>
                <a:gd name="connsiteX9" fmla="*/ 195347 w 195347"/>
                <a:gd name="connsiteY9" fmla="*/ 70888 h 79120"/>
                <a:gd name="connsiteX10" fmla="*/ 183384 w 195347"/>
                <a:gd name="connsiteY10" fmla="*/ 74790 h 79120"/>
                <a:gd name="connsiteX11" fmla="*/ 189353 w 195347"/>
                <a:gd name="connsiteY11" fmla="*/ 72852 h 79120"/>
                <a:gd name="connsiteX12" fmla="*/ 183384 w 195347"/>
                <a:gd name="connsiteY12" fmla="*/ 74816 h 79120"/>
                <a:gd name="connsiteX13" fmla="*/ 157517 w 195347"/>
                <a:gd name="connsiteY13" fmla="*/ 39422 h 79120"/>
                <a:gd name="connsiteX14" fmla="*/ 111627 w 195347"/>
                <a:gd name="connsiteY14" fmla="*/ 23915 h 79120"/>
                <a:gd name="connsiteX15" fmla="*/ 43623 w 195347"/>
                <a:gd name="connsiteY15" fmla="*/ 23915 h 79120"/>
                <a:gd name="connsiteX16" fmla="*/ 29519 w 195347"/>
                <a:gd name="connsiteY16" fmla="*/ 18351 h 79120"/>
                <a:gd name="connsiteX17" fmla="*/ 27882 w 195347"/>
                <a:gd name="connsiteY17" fmla="*/ 16187 h 79120"/>
                <a:gd name="connsiteX18" fmla="*/ 12543 w 195347"/>
                <a:gd name="connsiteY18" fmla="*/ 39975 h 79120"/>
                <a:gd name="connsiteX19" fmla="*/ 39417 w 195347"/>
                <a:gd name="connsiteY19" fmla="*/ 66559 h 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5347" h="79120">
                  <a:moveTo>
                    <a:pt x="38938" y="79120"/>
                  </a:moveTo>
                  <a:cubicBezTo>
                    <a:pt x="17505" y="78038"/>
                    <a:pt x="101" y="60416"/>
                    <a:pt x="0" y="40051"/>
                  </a:cubicBezTo>
                  <a:cubicBezTo>
                    <a:pt x="278" y="22091"/>
                    <a:pt x="12507" y="6522"/>
                    <a:pt x="29896" y="1989"/>
                  </a:cubicBezTo>
                  <a:lnTo>
                    <a:pt x="37075" y="0"/>
                  </a:lnTo>
                  <a:lnTo>
                    <a:pt x="37855" y="7401"/>
                  </a:lnTo>
                  <a:cubicBezTo>
                    <a:pt x="37938" y="8330"/>
                    <a:pt x="38307" y="9210"/>
                    <a:pt x="38913" y="9918"/>
                  </a:cubicBezTo>
                  <a:cubicBezTo>
                    <a:pt x="39990" y="10933"/>
                    <a:pt x="41441" y="11453"/>
                    <a:pt x="42918" y="11353"/>
                  </a:cubicBezTo>
                  <a:lnTo>
                    <a:pt x="111400" y="11353"/>
                  </a:lnTo>
                  <a:cubicBezTo>
                    <a:pt x="112408" y="11353"/>
                    <a:pt x="141372" y="10472"/>
                    <a:pt x="165325" y="29579"/>
                  </a:cubicBezTo>
                  <a:cubicBezTo>
                    <a:pt x="178893" y="40376"/>
                    <a:pt x="189270" y="54654"/>
                    <a:pt x="195347" y="70888"/>
                  </a:cubicBezTo>
                  <a:lnTo>
                    <a:pt x="183384" y="74790"/>
                  </a:lnTo>
                  <a:lnTo>
                    <a:pt x="189353" y="72852"/>
                  </a:lnTo>
                  <a:lnTo>
                    <a:pt x="183384" y="74816"/>
                  </a:lnTo>
                  <a:cubicBezTo>
                    <a:pt x="178024" y="60950"/>
                    <a:pt x="169103" y="48741"/>
                    <a:pt x="157517" y="39422"/>
                  </a:cubicBezTo>
                  <a:cubicBezTo>
                    <a:pt x="137166" y="23160"/>
                    <a:pt x="111980" y="23915"/>
                    <a:pt x="111627" y="23915"/>
                  </a:cubicBezTo>
                  <a:lnTo>
                    <a:pt x="43623" y="23915"/>
                  </a:lnTo>
                  <a:cubicBezTo>
                    <a:pt x="38327" y="24257"/>
                    <a:pt x="33154" y="22217"/>
                    <a:pt x="29519" y="18351"/>
                  </a:cubicBezTo>
                  <a:cubicBezTo>
                    <a:pt x="28910" y="17680"/>
                    <a:pt x="28362" y="16955"/>
                    <a:pt x="27882" y="16187"/>
                  </a:cubicBezTo>
                  <a:cubicBezTo>
                    <a:pt x="18748" y="20657"/>
                    <a:pt x="12843" y="29815"/>
                    <a:pt x="12543" y="39975"/>
                  </a:cubicBezTo>
                  <a:cubicBezTo>
                    <a:pt x="12543" y="53871"/>
                    <a:pt x="24658" y="65778"/>
                    <a:pt x="39417" y="66559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0EE2C735-8BA4-B148-9F44-A5534029703B}"/>
                </a:ext>
              </a:extLst>
            </p:cNvPr>
            <p:cNvSpPr/>
            <p:nvPr/>
          </p:nvSpPr>
          <p:spPr>
            <a:xfrm>
              <a:off x="10891253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75581DD7-00CA-5B46-A9EA-7E0422A3BD23}"/>
                </a:ext>
              </a:extLst>
            </p:cNvPr>
            <p:cNvSpPr/>
            <p:nvPr/>
          </p:nvSpPr>
          <p:spPr>
            <a:xfrm>
              <a:off x="10877501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EA12E5E-A6DC-3741-8FA2-0E1BD8358EE0}"/>
                </a:ext>
              </a:extLst>
            </p:cNvPr>
            <p:cNvSpPr/>
            <p:nvPr/>
          </p:nvSpPr>
          <p:spPr>
            <a:xfrm>
              <a:off x="10871204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121932B1-DC5B-F64D-9E19-686E2CF5A8F7}"/>
                </a:ext>
              </a:extLst>
            </p:cNvPr>
            <p:cNvSpPr/>
            <p:nvPr/>
          </p:nvSpPr>
          <p:spPr>
            <a:xfrm>
              <a:off x="10993938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179561CA-0365-8647-9AB0-F77193F48796}"/>
                </a:ext>
              </a:extLst>
            </p:cNvPr>
            <p:cNvSpPr/>
            <p:nvPr/>
          </p:nvSpPr>
          <p:spPr>
            <a:xfrm>
              <a:off x="10980187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8 w 40097"/>
                <a:gd name="connsiteY1" fmla="*/ 40076 h 40076"/>
                <a:gd name="connsiteX2" fmla="*/ 0 w 40097"/>
                <a:gd name="connsiteY2" fmla="*/ 20038 h 40076"/>
                <a:gd name="connsiteX3" fmla="*/ 20048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8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A22E4C6A-4E42-0A4A-BD71-2A3ACD392E86}"/>
                </a:ext>
              </a:extLst>
            </p:cNvPr>
            <p:cNvSpPr/>
            <p:nvPr/>
          </p:nvSpPr>
          <p:spPr>
            <a:xfrm>
              <a:off x="10973890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FFDFB4DE-EEC1-2243-BF9B-DB5D85CA5DB5}"/>
                </a:ext>
              </a:extLst>
            </p:cNvPr>
            <p:cNvSpPr/>
            <p:nvPr/>
          </p:nvSpPr>
          <p:spPr>
            <a:xfrm>
              <a:off x="11096624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DBB668F9-F0F7-FD44-B1C9-0FBD32E1D5EB}"/>
                </a:ext>
              </a:extLst>
            </p:cNvPr>
            <p:cNvSpPr/>
            <p:nvPr/>
          </p:nvSpPr>
          <p:spPr>
            <a:xfrm>
              <a:off x="11082872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8 w 40097"/>
                <a:gd name="connsiteY1" fmla="*/ 40076 h 40076"/>
                <a:gd name="connsiteX2" fmla="*/ 0 w 40097"/>
                <a:gd name="connsiteY2" fmla="*/ 20038 h 40076"/>
                <a:gd name="connsiteX3" fmla="*/ 20048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8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D0B1BD0C-E3F5-A548-85E1-246EFE080441}"/>
                </a:ext>
              </a:extLst>
            </p:cNvPr>
            <p:cNvSpPr/>
            <p:nvPr/>
          </p:nvSpPr>
          <p:spPr>
            <a:xfrm>
              <a:off x="11076576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8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4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BB87F880-A212-FD42-A1A8-33AB3EF49656}"/>
                </a:ext>
              </a:extLst>
            </p:cNvPr>
            <p:cNvSpPr/>
            <p:nvPr/>
          </p:nvSpPr>
          <p:spPr>
            <a:xfrm>
              <a:off x="11199310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08FC9BC6-9829-4844-8A57-5809EA05001C}"/>
                </a:ext>
              </a:extLst>
            </p:cNvPr>
            <p:cNvSpPr/>
            <p:nvPr/>
          </p:nvSpPr>
          <p:spPr>
            <a:xfrm>
              <a:off x="11185558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14AFC07C-140C-CE47-8D61-C063D3333CD5}"/>
                </a:ext>
              </a:extLst>
            </p:cNvPr>
            <p:cNvSpPr/>
            <p:nvPr/>
          </p:nvSpPr>
          <p:spPr>
            <a:xfrm>
              <a:off x="11179236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55DEABA2-C4B0-BE40-9758-3EC1C25A7C69}"/>
                </a:ext>
              </a:extLst>
            </p:cNvPr>
            <p:cNvSpPr/>
            <p:nvPr/>
          </p:nvSpPr>
          <p:spPr>
            <a:xfrm>
              <a:off x="10788567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C3D72790-B778-D446-A9F7-B3409AA615AB}"/>
                </a:ext>
              </a:extLst>
            </p:cNvPr>
            <p:cNvSpPr/>
            <p:nvPr/>
          </p:nvSpPr>
          <p:spPr>
            <a:xfrm>
              <a:off x="10774815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B29C16F9-DC13-9545-9D41-BEF6C011C57D}"/>
                </a:ext>
              </a:extLst>
            </p:cNvPr>
            <p:cNvSpPr/>
            <p:nvPr/>
          </p:nvSpPr>
          <p:spPr>
            <a:xfrm>
              <a:off x="10768519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6" y="40869"/>
                    <a:pt x="40889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3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35B5F25E-13BB-7F45-99B3-AD97E7B39D0D}"/>
                </a:ext>
              </a:extLst>
            </p:cNvPr>
            <p:cNvSpPr/>
            <p:nvPr/>
          </p:nvSpPr>
          <p:spPr>
            <a:xfrm>
              <a:off x="10685881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50D0E056-2A5A-DE43-99E6-3CEED0B4A0A1}"/>
                </a:ext>
              </a:extLst>
            </p:cNvPr>
            <p:cNvSpPr/>
            <p:nvPr/>
          </p:nvSpPr>
          <p:spPr>
            <a:xfrm>
              <a:off x="10672130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4751753A-1D55-AB45-93BB-4377D511EEDF}"/>
                </a:ext>
              </a:extLst>
            </p:cNvPr>
            <p:cNvSpPr/>
            <p:nvPr/>
          </p:nvSpPr>
          <p:spPr>
            <a:xfrm>
              <a:off x="10665833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6" y="40869"/>
                    <a:pt x="40889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3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2DA16245-52D1-A344-BC05-B81E1D07A5DC}"/>
                </a:ext>
              </a:extLst>
            </p:cNvPr>
            <p:cNvSpPr/>
            <p:nvPr/>
          </p:nvSpPr>
          <p:spPr>
            <a:xfrm flipV="1">
              <a:off x="9138069" y="2583497"/>
              <a:ext cx="2956752" cy="11088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7 h 12586"/>
                <a:gd name="connsiteX3" fmla="*/ 0 w 579719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DF439AC0-0E97-7D4A-9EF6-EC69DEA4D304}"/>
                </a:ext>
              </a:extLst>
            </p:cNvPr>
            <p:cNvSpPr/>
            <p:nvPr/>
          </p:nvSpPr>
          <p:spPr>
            <a:xfrm>
              <a:off x="10864253" y="2182586"/>
              <a:ext cx="192878" cy="157460"/>
            </a:xfrm>
            <a:custGeom>
              <a:avLst/>
              <a:gdLst>
                <a:gd name="connsiteX0" fmla="*/ 192879 w 192878"/>
                <a:gd name="connsiteY0" fmla="*/ 157460 h 157460"/>
                <a:gd name="connsiteX1" fmla="*/ 0 w 192878"/>
                <a:gd name="connsiteY1" fmla="*/ 157460 h 157460"/>
                <a:gd name="connsiteX2" fmla="*/ 0 w 192878"/>
                <a:gd name="connsiteY2" fmla="*/ 0 h 157460"/>
                <a:gd name="connsiteX3" fmla="*/ 12593 w 192878"/>
                <a:gd name="connsiteY3" fmla="*/ 0 h 157460"/>
                <a:gd name="connsiteX4" fmla="*/ 12593 w 192878"/>
                <a:gd name="connsiteY4" fmla="*/ 144873 h 157460"/>
                <a:gd name="connsiteX5" fmla="*/ 180286 w 192878"/>
                <a:gd name="connsiteY5" fmla="*/ 144873 h 157460"/>
                <a:gd name="connsiteX6" fmla="*/ 180286 w 192878"/>
                <a:gd name="connsiteY6" fmla="*/ 11202 h 157460"/>
                <a:gd name="connsiteX7" fmla="*/ 192879 w 192878"/>
                <a:gd name="connsiteY7" fmla="*/ 11202 h 157460"/>
                <a:gd name="connsiteX8" fmla="*/ 192879 w 192878"/>
                <a:gd name="connsiteY8" fmla="*/ 157460 h 15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878" h="157460">
                  <a:moveTo>
                    <a:pt x="192879" y="157460"/>
                  </a:moveTo>
                  <a:lnTo>
                    <a:pt x="0" y="157460"/>
                  </a:lnTo>
                  <a:lnTo>
                    <a:pt x="0" y="0"/>
                  </a:lnTo>
                  <a:lnTo>
                    <a:pt x="12593" y="0"/>
                  </a:lnTo>
                  <a:lnTo>
                    <a:pt x="12593" y="144873"/>
                  </a:lnTo>
                  <a:lnTo>
                    <a:pt x="180286" y="144873"/>
                  </a:lnTo>
                  <a:lnTo>
                    <a:pt x="180286" y="11202"/>
                  </a:lnTo>
                  <a:lnTo>
                    <a:pt x="192879" y="11202"/>
                  </a:lnTo>
                  <a:lnTo>
                    <a:pt x="192879" y="157460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A2AA351-58E9-AF4C-947F-58896F668313}"/>
                </a:ext>
              </a:extLst>
            </p:cNvPr>
            <p:cNvSpPr/>
            <p:nvPr/>
          </p:nvSpPr>
          <p:spPr>
            <a:xfrm>
              <a:off x="10794310" y="2040457"/>
              <a:ext cx="309946" cy="181651"/>
            </a:xfrm>
            <a:custGeom>
              <a:avLst/>
              <a:gdLst>
                <a:gd name="connsiteX0" fmla="*/ 297328 w 309946"/>
                <a:gd name="connsiteY0" fmla="*/ 181652 h 181651"/>
                <a:gd name="connsiteX1" fmla="*/ 284382 w 309946"/>
                <a:gd name="connsiteY1" fmla="*/ 70712 h 181651"/>
                <a:gd name="connsiteX2" fmla="*/ 256399 w 309946"/>
                <a:gd name="connsiteY2" fmla="*/ 56011 h 181651"/>
                <a:gd name="connsiteX3" fmla="*/ 239726 w 309946"/>
                <a:gd name="connsiteY3" fmla="*/ 52537 h 181651"/>
                <a:gd name="connsiteX4" fmla="*/ 219048 w 309946"/>
                <a:gd name="connsiteY4" fmla="*/ 48182 h 181651"/>
                <a:gd name="connsiteX5" fmla="*/ 205195 w 309946"/>
                <a:gd name="connsiteY5" fmla="*/ 39900 h 181651"/>
                <a:gd name="connsiteX6" fmla="*/ 197186 w 309946"/>
                <a:gd name="connsiteY6" fmla="*/ 20491 h 181651"/>
                <a:gd name="connsiteX7" fmla="*/ 135756 w 309946"/>
                <a:gd name="connsiteY7" fmla="*/ 20491 h 181651"/>
                <a:gd name="connsiteX8" fmla="*/ 127646 w 309946"/>
                <a:gd name="connsiteY8" fmla="*/ 39900 h 181651"/>
                <a:gd name="connsiteX9" fmla="*/ 113843 w 309946"/>
                <a:gd name="connsiteY9" fmla="*/ 48157 h 181651"/>
                <a:gd name="connsiteX10" fmla="*/ 93115 w 309946"/>
                <a:gd name="connsiteY10" fmla="*/ 52537 h 181651"/>
                <a:gd name="connsiteX11" fmla="*/ 76441 w 309946"/>
                <a:gd name="connsiteY11" fmla="*/ 56011 h 181651"/>
                <a:gd name="connsiteX12" fmla="*/ 48509 w 309946"/>
                <a:gd name="connsiteY12" fmla="*/ 70662 h 181651"/>
                <a:gd name="connsiteX13" fmla="*/ 35916 w 309946"/>
                <a:gd name="connsiteY13" fmla="*/ 94652 h 181651"/>
                <a:gd name="connsiteX14" fmla="*/ 12090 w 309946"/>
                <a:gd name="connsiteY14" fmla="*/ 173269 h 181651"/>
                <a:gd name="connsiteX15" fmla="*/ 0 w 309946"/>
                <a:gd name="connsiteY15" fmla="*/ 169720 h 181651"/>
                <a:gd name="connsiteX16" fmla="*/ 23726 w 309946"/>
                <a:gd name="connsiteY16" fmla="*/ 91329 h 181651"/>
                <a:gd name="connsiteX17" fmla="*/ 38712 w 309946"/>
                <a:gd name="connsiteY17" fmla="*/ 62732 h 181651"/>
                <a:gd name="connsiteX18" fmla="*/ 73016 w 309946"/>
                <a:gd name="connsiteY18" fmla="*/ 43978 h 181651"/>
                <a:gd name="connsiteX19" fmla="*/ 90823 w 309946"/>
                <a:gd name="connsiteY19" fmla="*/ 40227 h 181651"/>
                <a:gd name="connsiteX20" fmla="*/ 110443 w 309946"/>
                <a:gd name="connsiteY20" fmla="*/ 36124 h 181651"/>
                <a:gd name="connsiteX21" fmla="*/ 118402 w 309946"/>
                <a:gd name="connsiteY21" fmla="*/ 31265 h 181651"/>
                <a:gd name="connsiteX22" fmla="*/ 123087 w 309946"/>
                <a:gd name="connsiteY22" fmla="*/ 19459 h 181651"/>
                <a:gd name="connsiteX23" fmla="*/ 123087 w 309946"/>
                <a:gd name="connsiteY23" fmla="*/ 0 h 181651"/>
                <a:gd name="connsiteX24" fmla="*/ 132532 w 309946"/>
                <a:gd name="connsiteY24" fmla="*/ 5412 h 181651"/>
                <a:gd name="connsiteX25" fmla="*/ 166383 w 309946"/>
                <a:gd name="connsiteY25" fmla="*/ 13292 h 181651"/>
                <a:gd name="connsiteX26" fmla="*/ 200233 w 309946"/>
                <a:gd name="connsiteY26" fmla="*/ 5412 h 181651"/>
                <a:gd name="connsiteX27" fmla="*/ 209779 w 309946"/>
                <a:gd name="connsiteY27" fmla="*/ 0 h 181651"/>
                <a:gd name="connsiteX28" fmla="*/ 209779 w 309946"/>
                <a:gd name="connsiteY28" fmla="*/ 19585 h 181651"/>
                <a:gd name="connsiteX29" fmla="*/ 214363 w 309946"/>
                <a:gd name="connsiteY29" fmla="*/ 31265 h 181651"/>
                <a:gd name="connsiteX30" fmla="*/ 222372 w 309946"/>
                <a:gd name="connsiteY30" fmla="*/ 36048 h 181651"/>
                <a:gd name="connsiteX31" fmla="*/ 241967 w 309946"/>
                <a:gd name="connsiteY31" fmla="*/ 40126 h 181651"/>
                <a:gd name="connsiteX32" fmla="*/ 259749 w 309946"/>
                <a:gd name="connsiteY32" fmla="*/ 43877 h 181651"/>
                <a:gd name="connsiteX33" fmla="*/ 294003 w 309946"/>
                <a:gd name="connsiteY33" fmla="*/ 62581 h 181651"/>
                <a:gd name="connsiteX34" fmla="*/ 309946 w 309946"/>
                <a:gd name="connsiteY34" fmla="*/ 181652 h 18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946" h="181651">
                  <a:moveTo>
                    <a:pt x="297328" y="181652"/>
                  </a:moveTo>
                  <a:cubicBezTo>
                    <a:pt x="297328" y="111921"/>
                    <a:pt x="289394" y="76603"/>
                    <a:pt x="284382" y="70712"/>
                  </a:cubicBezTo>
                  <a:cubicBezTo>
                    <a:pt x="279370" y="64822"/>
                    <a:pt x="270176" y="59787"/>
                    <a:pt x="256399" y="56011"/>
                  </a:cubicBezTo>
                  <a:cubicBezTo>
                    <a:pt x="251110" y="54551"/>
                    <a:pt x="245569" y="53494"/>
                    <a:pt x="239726" y="52537"/>
                  </a:cubicBezTo>
                  <a:cubicBezTo>
                    <a:pt x="233203" y="51379"/>
                    <a:pt x="226453" y="50171"/>
                    <a:pt x="219048" y="48182"/>
                  </a:cubicBezTo>
                  <a:cubicBezTo>
                    <a:pt x="213756" y="46745"/>
                    <a:pt x="208963" y="43880"/>
                    <a:pt x="205195" y="39900"/>
                  </a:cubicBezTo>
                  <a:cubicBezTo>
                    <a:pt x="200342" y="34562"/>
                    <a:pt x="197508" y="27697"/>
                    <a:pt x="197186" y="20491"/>
                  </a:cubicBezTo>
                  <a:cubicBezTo>
                    <a:pt x="177339" y="27673"/>
                    <a:pt x="155603" y="27673"/>
                    <a:pt x="135756" y="20491"/>
                  </a:cubicBezTo>
                  <a:cubicBezTo>
                    <a:pt x="135431" y="27715"/>
                    <a:pt x="132557" y="34591"/>
                    <a:pt x="127646" y="39900"/>
                  </a:cubicBezTo>
                  <a:cubicBezTo>
                    <a:pt x="123893" y="43870"/>
                    <a:pt x="119117" y="46727"/>
                    <a:pt x="113843" y="48157"/>
                  </a:cubicBezTo>
                  <a:cubicBezTo>
                    <a:pt x="106287" y="50171"/>
                    <a:pt x="99638" y="51379"/>
                    <a:pt x="93115" y="52537"/>
                  </a:cubicBezTo>
                  <a:cubicBezTo>
                    <a:pt x="87272" y="53569"/>
                    <a:pt x="81730" y="54551"/>
                    <a:pt x="76441" y="56011"/>
                  </a:cubicBezTo>
                  <a:cubicBezTo>
                    <a:pt x="67676" y="58528"/>
                    <a:pt x="55234" y="62556"/>
                    <a:pt x="48509" y="70662"/>
                  </a:cubicBezTo>
                  <a:cubicBezTo>
                    <a:pt x="42792" y="77766"/>
                    <a:pt x="38515" y="85915"/>
                    <a:pt x="35916" y="94652"/>
                  </a:cubicBezTo>
                  <a:lnTo>
                    <a:pt x="12090" y="173269"/>
                  </a:lnTo>
                  <a:lnTo>
                    <a:pt x="0" y="169720"/>
                  </a:lnTo>
                  <a:lnTo>
                    <a:pt x="23726" y="91329"/>
                  </a:lnTo>
                  <a:cubicBezTo>
                    <a:pt x="26802" y="80910"/>
                    <a:pt x="31894" y="71193"/>
                    <a:pt x="38712" y="62732"/>
                  </a:cubicBezTo>
                  <a:cubicBezTo>
                    <a:pt x="47729" y="51883"/>
                    <a:pt x="62614" y="46823"/>
                    <a:pt x="73016" y="43978"/>
                  </a:cubicBezTo>
                  <a:cubicBezTo>
                    <a:pt x="78859" y="42367"/>
                    <a:pt x="84677" y="41335"/>
                    <a:pt x="90823" y="40227"/>
                  </a:cubicBezTo>
                  <a:cubicBezTo>
                    <a:pt x="96968" y="39120"/>
                    <a:pt x="103416" y="37962"/>
                    <a:pt x="110443" y="36124"/>
                  </a:cubicBezTo>
                  <a:cubicBezTo>
                    <a:pt x="113491" y="35263"/>
                    <a:pt x="116244" y="33582"/>
                    <a:pt x="118402" y="31265"/>
                  </a:cubicBezTo>
                  <a:cubicBezTo>
                    <a:pt x="121346" y="28028"/>
                    <a:pt x="123011" y="23832"/>
                    <a:pt x="123087" y="19459"/>
                  </a:cubicBezTo>
                  <a:lnTo>
                    <a:pt x="123087" y="0"/>
                  </a:lnTo>
                  <a:lnTo>
                    <a:pt x="132532" y="5412"/>
                  </a:lnTo>
                  <a:cubicBezTo>
                    <a:pt x="143047" y="10639"/>
                    <a:pt x="154638" y="13337"/>
                    <a:pt x="166383" y="13292"/>
                  </a:cubicBezTo>
                  <a:cubicBezTo>
                    <a:pt x="178130" y="13366"/>
                    <a:pt x="189728" y="10667"/>
                    <a:pt x="200233" y="5412"/>
                  </a:cubicBezTo>
                  <a:lnTo>
                    <a:pt x="209779" y="0"/>
                  </a:lnTo>
                  <a:lnTo>
                    <a:pt x="209779" y="19585"/>
                  </a:lnTo>
                  <a:cubicBezTo>
                    <a:pt x="209857" y="23901"/>
                    <a:pt x="211484" y="28046"/>
                    <a:pt x="214363" y="31265"/>
                  </a:cubicBezTo>
                  <a:cubicBezTo>
                    <a:pt x="216549" y="33558"/>
                    <a:pt x="219317" y="35211"/>
                    <a:pt x="222372" y="36048"/>
                  </a:cubicBezTo>
                  <a:cubicBezTo>
                    <a:pt x="229223" y="37861"/>
                    <a:pt x="235696" y="39019"/>
                    <a:pt x="241967" y="40126"/>
                  </a:cubicBezTo>
                  <a:cubicBezTo>
                    <a:pt x="248239" y="41234"/>
                    <a:pt x="253906" y="42266"/>
                    <a:pt x="259749" y="43877"/>
                  </a:cubicBezTo>
                  <a:cubicBezTo>
                    <a:pt x="270051" y="46697"/>
                    <a:pt x="284785" y="51706"/>
                    <a:pt x="294003" y="62581"/>
                  </a:cubicBezTo>
                  <a:cubicBezTo>
                    <a:pt x="309115" y="80429"/>
                    <a:pt x="309946" y="164911"/>
                    <a:pt x="309946" y="181652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06AC6DD4-D9A5-C247-BBD3-C3D7A5200D45}"/>
                </a:ext>
              </a:extLst>
            </p:cNvPr>
            <p:cNvSpPr/>
            <p:nvPr/>
          </p:nvSpPr>
          <p:spPr>
            <a:xfrm>
              <a:off x="10801145" y="2121650"/>
              <a:ext cx="140003" cy="114356"/>
            </a:xfrm>
            <a:custGeom>
              <a:avLst/>
              <a:gdLst>
                <a:gd name="connsiteX0" fmla="*/ 18024 w 140003"/>
                <a:gd name="connsiteY0" fmla="*/ 66072 h 114356"/>
                <a:gd name="connsiteX1" fmla="*/ 3768 w 140003"/>
                <a:gd name="connsiteY1" fmla="*/ 103606 h 114356"/>
                <a:gd name="connsiteX2" fmla="*/ 41977 w 140003"/>
                <a:gd name="connsiteY2" fmla="*/ 111611 h 114356"/>
                <a:gd name="connsiteX3" fmla="*/ 125092 w 140003"/>
                <a:gd name="connsiteY3" fmla="*/ 58948 h 114356"/>
                <a:gd name="connsiteX4" fmla="*/ 129223 w 140003"/>
                <a:gd name="connsiteY4" fmla="*/ 143 h 114356"/>
                <a:gd name="connsiteX5" fmla="*/ 100888 w 140003"/>
                <a:gd name="connsiteY5" fmla="*/ 34152 h 114356"/>
                <a:gd name="connsiteX6" fmla="*/ 47417 w 140003"/>
                <a:gd name="connsiteY6" fmla="*/ 58243 h 114356"/>
                <a:gd name="connsiteX7" fmla="*/ 18024 w 140003"/>
                <a:gd name="connsiteY7" fmla="*/ 66072 h 1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03" h="114356">
                  <a:moveTo>
                    <a:pt x="18024" y="66072"/>
                  </a:moveTo>
                  <a:cubicBezTo>
                    <a:pt x="519" y="73423"/>
                    <a:pt x="-4241" y="90717"/>
                    <a:pt x="3768" y="103606"/>
                  </a:cubicBezTo>
                  <a:cubicBezTo>
                    <a:pt x="11148" y="115463"/>
                    <a:pt x="28955" y="116495"/>
                    <a:pt x="41977" y="111611"/>
                  </a:cubicBezTo>
                  <a:cubicBezTo>
                    <a:pt x="70286" y="98093"/>
                    <a:pt x="106958" y="77753"/>
                    <a:pt x="125092" y="58948"/>
                  </a:cubicBezTo>
                  <a:cubicBezTo>
                    <a:pt x="134940" y="48879"/>
                    <a:pt x="150808" y="3919"/>
                    <a:pt x="129223" y="143"/>
                  </a:cubicBezTo>
                  <a:cubicBezTo>
                    <a:pt x="114816" y="-2374"/>
                    <a:pt x="107487" y="29143"/>
                    <a:pt x="100888" y="34152"/>
                  </a:cubicBezTo>
                  <a:cubicBezTo>
                    <a:pt x="90813" y="41880"/>
                    <a:pt x="65853" y="56204"/>
                    <a:pt x="47417" y="58243"/>
                  </a:cubicBezTo>
                  <a:cubicBezTo>
                    <a:pt x="37243" y="59155"/>
                    <a:pt x="27302" y="61803"/>
                    <a:pt x="18024" y="66072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D6E23CA3-04F7-8A43-B011-2D2D2233D4FD}"/>
                </a:ext>
              </a:extLst>
            </p:cNvPr>
            <p:cNvSpPr/>
            <p:nvPr/>
          </p:nvSpPr>
          <p:spPr>
            <a:xfrm>
              <a:off x="10794780" y="2115348"/>
              <a:ext cx="152581" cy="126975"/>
            </a:xfrm>
            <a:custGeom>
              <a:avLst/>
              <a:gdLst>
                <a:gd name="connsiteX0" fmla="*/ 33002 w 152581"/>
                <a:gd name="connsiteY0" fmla="*/ 126975 h 126975"/>
                <a:gd name="connsiteX1" fmla="*/ 4692 w 152581"/>
                <a:gd name="connsiteY1" fmla="*/ 113230 h 126975"/>
                <a:gd name="connsiteX2" fmla="*/ 1418 w 152581"/>
                <a:gd name="connsiteY2" fmla="*/ 87730 h 126975"/>
                <a:gd name="connsiteX3" fmla="*/ 21567 w 152581"/>
                <a:gd name="connsiteY3" fmla="*/ 66659 h 126975"/>
                <a:gd name="connsiteX4" fmla="*/ 53151 w 152581"/>
                <a:gd name="connsiteY4" fmla="*/ 58277 h 126975"/>
                <a:gd name="connsiteX5" fmla="*/ 103525 w 152581"/>
                <a:gd name="connsiteY5" fmla="*/ 35444 h 126975"/>
                <a:gd name="connsiteX6" fmla="*/ 108915 w 152581"/>
                <a:gd name="connsiteY6" fmla="*/ 25778 h 126975"/>
                <a:gd name="connsiteX7" fmla="*/ 136620 w 152581"/>
                <a:gd name="connsiteY7" fmla="*/ 252 h 126975"/>
                <a:gd name="connsiteX8" fmla="*/ 151178 w 152581"/>
                <a:gd name="connsiteY8" fmla="*/ 13191 h 126975"/>
                <a:gd name="connsiteX9" fmla="*/ 135915 w 152581"/>
                <a:gd name="connsiteY9" fmla="*/ 69630 h 126975"/>
                <a:gd name="connsiteX10" fmla="*/ 50885 w 152581"/>
                <a:gd name="connsiteY10" fmla="*/ 123577 h 126975"/>
                <a:gd name="connsiteX11" fmla="*/ 50381 w 152581"/>
                <a:gd name="connsiteY11" fmla="*/ 123803 h 126975"/>
                <a:gd name="connsiteX12" fmla="*/ 33002 w 152581"/>
                <a:gd name="connsiteY12" fmla="*/ 126975 h 126975"/>
                <a:gd name="connsiteX13" fmla="*/ 134026 w 152581"/>
                <a:gd name="connsiteY13" fmla="*/ 12612 h 126975"/>
                <a:gd name="connsiteX14" fmla="*/ 120148 w 152581"/>
                <a:gd name="connsiteY14" fmla="*/ 31291 h 126975"/>
                <a:gd name="connsiteX15" fmla="*/ 111055 w 152581"/>
                <a:gd name="connsiteY15" fmla="*/ 45463 h 126975"/>
                <a:gd name="connsiteX16" fmla="*/ 54461 w 152581"/>
                <a:gd name="connsiteY16" fmla="*/ 70813 h 126975"/>
                <a:gd name="connsiteX17" fmla="*/ 27209 w 152581"/>
                <a:gd name="connsiteY17" fmla="*/ 77962 h 126975"/>
                <a:gd name="connsiteX18" fmla="*/ 26731 w 152581"/>
                <a:gd name="connsiteY18" fmla="*/ 78164 h 126975"/>
                <a:gd name="connsiteX19" fmla="*/ 13407 w 152581"/>
                <a:gd name="connsiteY19" fmla="*/ 91556 h 126975"/>
                <a:gd name="connsiteX20" fmla="*/ 15397 w 152581"/>
                <a:gd name="connsiteY20" fmla="*/ 106660 h 126975"/>
                <a:gd name="connsiteX21" fmla="*/ 45772 w 152581"/>
                <a:gd name="connsiteY21" fmla="*/ 112173 h 126975"/>
                <a:gd name="connsiteX22" fmla="*/ 126923 w 152581"/>
                <a:gd name="connsiteY22" fmla="*/ 60945 h 126975"/>
                <a:gd name="connsiteX23" fmla="*/ 139239 w 152581"/>
                <a:gd name="connsiteY23" fmla="*/ 17143 h 126975"/>
                <a:gd name="connsiteX24" fmla="*/ 134504 w 152581"/>
                <a:gd name="connsiteY24" fmla="*/ 12738 h 12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2581" h="126975">
                  <a:moveTo>
                    <a:pt x="33002" y="126975"/>
                  </a:moveTo>
                  <a:cubicBezTo>
                    <a:pt x="21693" y="126975"/>
                    <a:pt x="10687" y="122897"/>
                    <a:pt x="4692" y="113230"/>
                  </a:cubicBezTo>
                  <a:cubicBezTo>
                    <a:pt x="-87" y="105620"/>
                    <a:pt x="-1284" y="96299"/>
                    <a:pt x="1418" y="87730"/>
                  </a:cubicBezTo>
                  <a:cubicBezTo>
                    <a:pt x="4702" y="78083"/>
                    <a:pt x="12074" y="70373"/>
                    <a:pt x="21567" y="66659"/>
                  </a:cubicBezTo>
                  <a:cubicBezTo>
                    <a:pt x="31549" y="62111"/>
                    <a:pt x="42227" y="59276"/>
                    <a:pt x="53151" y="58277"/>
                  </a:cubicBezTo>
                  <a:cubicBezTo>
                    <a:pt x="69296" y="56515"/>
                    <a:pt x="92770" y="43601"/>
                    <a:pt x="103525" y="35444"/>
                  </a:cubicBezTo>
                  <a:cubicBezTo>
                    <a:pt x="105643" y="32413"/>
                    <a:pt x="107449" y="29174"/>
                    <a:pt x="108915" y="25778"/>
                  </a:cubicBezTo>
                  <a:cubicBezTo>
                    <a:pt x="114682" y="13971"/>
                    <a:pt x="122616" y="-2215"/>
                    <a:pt x="136620" y="252"/>
                  </a:cubicBezTo>
                  <a:cubicBezTo>
                    <a:pt x="143569" y="1385"/>
                    <a:pt x="149241" y="6424"/>
                    <a:pt x="151178" y="13191"/>
                  </a:cubicBezTo>
                  <a:cubicBezTo>
                    <a:pt x="156794" y="30485"/>
                    <a:pt x="144302" y="61021"/>
                    <a:pt x="135915" y="69630"/>
                  </a:cubicBezTo>
                  <a:cubicBezTo>
                    <a:pt x="114179" y="92085"/>
                    <a:pt x="69220" y="114942"/>
                    <a:pt x="50885" y="123577"/>
                  </a:cubicBezTo>
                  <a:lnTo>
                    <a:pt x="50381" y="123803"/>
                  </a:lnTo>
                  <a:cubicBezTo>
                    <a:pt x="44820" y="125875"/>
                    <a:pt x="38937" y="126950"/>
                    <a:pt x="33002" y="126975"/>
                  </a:cubicBezTo>
                  <a:close/>
                  <a:moveTo>
                    <a:pt x="134026" y="12612"/>
                  </a:moveTo>
                  <a:cubicBezTo>
                    <a:pt x="129265" y="12612"/>
                    <a:pt x="123598" y="24242"/>
                    <a:pt x="120148" y="31291"/>
                  </a:cubicBezTo>
                  <a:cubicBezTo>
                    <a:pt x="116999" y="37760"/>
                    <a:pt x="114506" y="42870"/>
                    <a:pt x="111055" y="45463"/>
                  </a:cubicBezTo>
                  <a:cubicBezTo>
                    <a:pt x="99671" y="54123"/>
                    <a:pt x="74207" y="68623"/>
                    <a:pt x="54461" y="70813"/>
                  </a:cubicBezTo>
                  <a:cubicBezTo>
                    <a:pt x="45042" y="71659"/>
                    <a:pt x="35830" y="74076"/>
                    <a:pt x="27209" y="77962"/>
                  </a:cubicBezTo>
                  <a:lnTo>
                    <a:pt x="26731" y="78164"/>
                  </a:lnTo>
                  <a:cubicBezTo>
                    <a:pt x="20530" y="80444"/>
                    <a:pt x="15654" y="85346"/>
                    <a:pt x="13407" y="91556"/>
                  </a:cubicBezTo>
                  <a:cubicBezTo>
                    <a:pt x="11768" y="96633"/>
                    <a:pt x="12499" y="102179"/>
                    <a:pt x="15397" y="106660"/>
                  </a:cubicBezTo>
                  <a:cubicBezTo>
                    <a:pt x="20686" y="115169"/>
                    <a:pt x="34942" y="116150"/>
                    <a:pt x="45772" y="112173"/>
                  </a:cubicBezTo>
                  <a:cubicBezTo>
                    <a:pt x="63654" y="103639"/>
                    <a:pt x="106698" y="81814"/>
                    <a:pt x="126923" y="60945"/>
                  </a:cubicBezTo>
                  <a:cubicBezTo>
                    <a:pt x="133144" y="54551"/>
                    <a:pt x="143143" y="29176"/>
                    <a:pt x="139239" y="17143"/>
                  </a:cubicBezTo>
                  <a:cubicBezTo>
                    <a:pt x="138786" y="14802"/>
                    <a:pt x="136872" y="13022"/>
                    <a:pt x="134504" y="12738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EB62A0CE-07E6-5640-8150-9F2D4CE37BFB}"/>
                </a:ext>
              </a:extLst>
            </p:cNvPr>
            <p:cNvSpPr/>
            <p:nvPr/>
          </p:nvSpPr>
          <p:spPr>
            <a:xfrm>
              <a:off x="10908380" y="1956362"/>
              <a:ext cx="39794" cy="18367"/>
            </a:xfrm>
            <a:custGeom>
              <a:avLst/>
              <a:gdLst>
                <a:gd name="connsiteX0" fmla="*/ 27882 w 39794"/>
                <a:gd name="connsiteY0" fmla="*/ 18367 h 18367"/>
                <a:gd name="connsiteX1" fmla="*/ 17527 w 39794"/>
                <a:gd name="connsiteY1" fmla="*/ 12956 h 18367"/>
                <a:gd name="connsiteX2" fmla="*/ 12115 w 39794"/>
                <a:gd name="connsiteY2" fmla="*/ 18367 h 18367"/>
                <a:gd name="connsiteX3" fmla="*/ 0 w 39794"/>
                <a:gd name="connsiteY3" fmla="*/ 14667 h 18367"/>
                <a:gd name="connsiteX4" fmla="*/ 26058 w 39794"/>
                <a:gd name="connsiteY4" fmla="*/ 937 h 18367"/>
                <a:gd name="connsiteX5" fmla="*/ 39795 w 39794"/>
                <a:gd name="connsiteY5" fmla="*/ 14667 h 1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94" h="18367">
                  <a:moveTo>
                    <a:pt x="27882" y="18367"/>
                  </a:moveTo>
                  <a:cubicBezTo>
                    <a:pt x="26516" y="14015"/>
                    <a:pt x="21882" y="11593"/>
                    <a:pt x="17527" y="12956"/>
                  </a:cubicBezTo>
                  <a:cubicBezTo>
                    <a:pt x="14946" y="13765"/>
                    <a:pt x="12923" y="15786"/>
                    <a:pt x="12115" y="18367"/>
                  </a:cubicBezTo>
                  <a:lnTo>
                    <a:pt x="0" y="14667"/>
                  </a:lnTo>
                  <a:cubicBezTo>
                    <a:pt x="3403" y="3683"/>
                    <a:pt x="15069" y="-2464"/>
                    <a:pt x="26058" y="937"/>
                  </a:cubicBezTo>
                  <a:cubicBezTo>
                    <a:pt x="32622" y="2968"/>
                    <a:pt x="37762" y="8105"/>
                    <a:pt x="39795" y="1466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5F360A44-C9F2-C64A-9E3D-378B169A84CD}"/>
                </a:ext>
              </a:extLst>
            </p:cNvPr>
            <p:cNvSpPr/>
            <p:nvPr/>
          </p:nvSpPr>
          <p:spPr>
            <a:xfrm>
              <a:off x="10972807" y="1956381"/>
              <a:ext cx="39819" cy="18347"/>
            </a:xfrm>
            <a:custGeom>
              <a:avLst/>
              <a:gdLst>
                <a:gd name="connsiteX0" fmla="*/ 27806 w 39819"/>
                <a:gd name="connsiteY0" fmla="*/ 18348 h 18347"/>
                <a:gd name="connsiteX1" fmla="*/ 17452 w 39819"/>
                <a:gd name="connsiteY1" fmla="*/ 12937 h 18347"/>
                <a:gd name="connsiteX2" fmla="*/ 12039 w 39819"/>
                <a:gd name="connsiteY2" fmla="*/ 18348 h 18347"/>
                <a:gd name="connsiteX3" fmla="*/ 0 w 39819"/>
                <a:gd name="connsiteY3" fmla="*/ 14647 h 18347"/>
                <a:gd name="connsiteX4" fmla="*/ 26116 w 39819"/>
                <a:gd name="connsiteY4" fmla="*/ 950 h 18347"/>
                <a:gd name="connsiteX5" fmla="*/ 39820 w 39819"/>
                <a:gd name="connsiteY5" fmla="*/ 14647 h 1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19" h="18347">
                  <a:moveTo>
                    <a:pt x="27806" y="18348"/>
                  </a:moveTo>
                  <a:cubicBezTo>
                    <a:pt x="26441" y="13996"/>
                    <a:pt x="21807" y="11574"/>
                    <a:pt x="17452" y="12937"/>
                  </a:cubicBezTo>
                  <a:cubicBezTo>
                    <a:pt x="14870" y="13746"/>
                    <a:pt x="12848" y="15767"/>
                    <a:pt x="12039" y="18348"/>
                  </a:cubicBezTo>
                  <a:lnTo>
                    <a:pt x="0" y="14647"/>
                  </a:lnTo>
                  <a:cubicBezTo>
                    <a:pt x="3428" y="3657"/>
                    <a:pt x="15119" y="-2476"/>
                    <a:pt x="26116" y="950"/>
                  </a:cubicBezTo>
                  <a:cubicBezTo>
                    <a:pt x="32657" y="2988"/>
                    <a:pt x="37780" y="8108"/>
                    <a:pt x="39820" y="1464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155FD5C7-7F9C-364C-8FEF-71C239B72EF5}"/>
                </a:ext>
              </a:extLst>
            </p:cNvPr>
            <p:cNvSpPr/>
            <p:nvPr/>
          </p:nvSpPr>
          <p:spPr>
            <a:xfrm>
              <a:off x="10958324" y="2135545"/>
              <a:ext cx="140029" cy="114345"/>
            </a:xfrm>
            <a:custGeom>
              <a:avLst/>
              <a:gdLst>
                <a:gd name="connsiteX0" fmla="*/ 121979 w 140029"/>
                <a:gd name="connsiteY0" fmla="*/ 66072 h 114345"/>
                <a:gd name="connsiteX1" fmla="*/ 136235 w 140029"/>
                <a:gd name="connsiteY1" fmla="*/ 103606 h 114345"/>
                <a:gd name="connsiteX2" fmla="*/ 98027 w 140029"/>
                <a:gd name="connsiteY2" fmla="*/ 111611 h 114345"/>
                <a:gd name="connsiteX3" fmla="*/ 14911 w 140029"/>
                <a:gd name="connsiteY3" fmla="*/ 58948 h 114345"/>
                <a:gd name="connsiteX4" fmla="*/ 10781 w 140029"/>
                <a:gd name="connsiteY4" fmla="*/ 143 h 114345"/>
                <a:gd name="connsiteX5" fmla="*/ 39116 w 140029"/>
                <a:gd name="connsiteY5" fmla="*/ 34152 h 114345"/>
                <a:gd name="connsiteX6" fmla="*/ 92587 w 140029"/>
                <a:gd name="connsiteY6" fmla="*/ 58243 h 114345"/>
                <a:gd name="connsiteX7" fmla="*/ 121979 w 140029"/>
                <a:gd name="connsiteY7" fmla="*/ 66072 h 11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29" h="114345">
                  <a:moveTo>
                    <a:pt x="121979" y="66072"/>
                  </a:moveTo>
                  <a:cubicBezTo>
                    <a:pt x="139610" y="73423"/>
                    <a:pt x="144244" y="90717"/>
                    <a:pt x="136235" y="103606"/>
                  </a:cubicBezTo>
                  <a:cubicBezTo>
                    <a:pt x="128855" y="115463"/>
                    <a:pt x="111048" y="116469"/>
                    <a:pt x="98027" y="111611"/>
                  </a:cubicBezTo>
                  <a:cubicBezTo>
                    <a:pt x="69717" y="98093"/>
                    <a:pt x="33046" y="77753"/>
                    <a:pt x="14911" y="58948"/>
                  </a:cubicBezTo>
                  <a:cubicBezTo>
                    <a:pt x="5063" y="48879"/>
                    <a:pt x="-10804" y="3919"/>
                    <a:pt x="10781" y="143"/>
                  </a:cubicBezTo>
                  <a:cubicBezTo>
                    <a:pt x="25187" y="-2374"/>
                    <a:pt x="32517" y="29143"/>
                    <a:pt x="39116" y="34152"/>
                  </a:cubicBezTo>
                  <a:cubicBezTo>
                    <a:pt x="49190" y="41880"/>
                    <a:pt x="74150" y="56204"/>
                    <a:pt x="92587" y="58243"/>
                  </a:cubicBezTo>
                  <a:cubicBezTo>
                    <a:pt x="102760" y="59155"/>
                    <a:pt x="112701" y="61803"/>
                    <a:pt x="121979" y="66072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2EFD7AB4-FE28-634C-9380-4720D37A1DE3}"/>
                </a:ext>
              </a:extLst>
            </p:cNvPr>
            <p:cNvSpPr/>
            <p:nvPr/>
          </p:nvSpPr>
          <p:spPr>
            <a:xfrm>
              <a:off x="10951959" y="2129235"/>
              <a:ext cx="152471" cy="126958"/>
            </a:xfrm>
            <a:custGeom>
              <a:avLst/>
              <a:gdLst>
                <a:gd name="connsiteX0" fmla="*/ 119630 w 152471"/>
                <a:gd name="connsiteY0" fmla="*/ 126959 h 126958"/>
                <a:gd name="connsiteX1" fmla="*/ 102201 w 152471"/>
                <a:gd name="connsiteY1" fmla="*/ 123812 h 126958"/>
                <a:gd name="connsiteX2" fmla="*/ 101697 w 152471"/>
                <a:gd name="connsiteY2" fmla="*/ 123586 h 126958"/>
                <a:gd name="connsiteX3" fmla="*/ 16667 w 152471"/>
                <a:gd name="connsiteY3" fmla="*/ 69639 h 126958"/>
                <a:gd name="connsiteX4" fmla="*/ 1404 w 152471"/>
                <a:gd name="connsiteY4" fmla="*/ 13175 h 126958"/>
                <a:gd name="connsiteX5" fmla="*/ 15962 w 152471"/>
                <a:gd name="connsiteY5" fmla="*/ 261 h 126958"/>
                <a:gd name="connsiteX6" fmla="*/ 43667 w 152471"/>
                <a:gd name="connsiteY6" fmla="*/ 25787 h 126958"/>
                <a:gd name="connsiteX7" fmla="*/ 49082 w 152471"/>
                <a:gd name="connsiteY7" fmla="*/ 35479 h 126958"/>
                <a:gd name="connsiteX8" fmla="*/ 99455 w 152471"/>
                <a:gd name="connsiteY8" fmla="*/ 58286 h 126958"/>
                <a:gd name="connsiteX9" fmla="*/ 130888 w 152471"/>
                <a:gd name="connsiteY9" fmla="*/ 66669 h 126958"/>
                <a:gd name="connsiteX10" fmla="*/ 151038 w 152471"/>
                <a:gd name="connsiteY10" fmla="*/ 87739 h 126958"/>
                <a:gd name="connsiteX11" fmla="*/ 147839 w 152471"/>
                <a:gd name="connsiteY11" fmla="*/ 113239 h 126958"/>
                <a:gd name="connsiteX12" fmla="*/ 119630 w 152471"/>
                <a:gd name="connsiteY12" fmla="*/ 126959 h 126958"/>
                <a:gd name="connsiteX13" fmla="*/ 106860 w 152471"/>
                <a:gd name="connsiteY13" fmla="*/ 112107 h 126958"/>
                <a:gd name="connsiteX14" fmla="*/ 137235 w 152471"/>
                <a:gd name="connsiteY14" fmla="*/ 106594 h 126958"/>
                <a:gd name="connsiteX15" fmla="*/ 139225 w 152471"/>
                <a:gd name="connsiteY15" fmla="*/ 91490 h 126958"/>
                <a:gd name="connsiteX16" fmla="*/ 125901 w 152471"/>
                <a:gd name="connsiteY16" fmla="*/ 78097 h 126958"/>
                <a:gd name="connsiteX17" fmla="*/ 125423 w 152471"/>
                <a:gd name="connsiteY17" fmla="*/ 77871 h 126958"/>
                <a:gd name="connsiteX18" fmla="*/ 98171 w 152471"/>
                <a:gd name="connsiteY18" fmla="*/ 70872 h 126958"/>
                <a:gd name="connsiteX19" fmla="*/ 41577 w 152471"/>
                <a:gd name="connsiteY19" fmla="*/ 45548 h 126958"/>
                <a:gd name="connsiteX20" fmla="*/ 32484 w 152471"/>
                <a:gd name="connsiteY20" fmla="*/ 31375 h 126958"/>
                <a:gd name="connsiteX21" fmla="*/ 18607 w 152471"/>
                <a:gd name="connsiteY21" fmla="*/ 12697 h 126958"/>
                <a:gd name="connsiteX22" fmla="*/ 18128 w 152471"/>
                <a:gd name="connsiteY22" fmla="*/ 12697 h 126958"/>
                <a:gd name="connsiteX23" fmla="*/ 13393 w 152471"/>
                <a:gd name="connsiteY23" fmla="*/ 17102 h 126958"/>
                <a:gd name="connsiteX24" fmla="*/ 25709 w 152471"/>
                <a:gd name="connsiteY24" fmla="*/ 60904 h 126958"/>
                <a:gd name="connsiteX25" fmla="*/ 106860 w 152471"/>
                <a:gd name="connsiteY25" fmla="*/ 112107 h 126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2471" h="126958">
                  <a:moveTo>
                    <a:pt x="119630" y="126959"/>
                  </a:moveTo>
                  <a:cubicBezTo>
                    <a:pt x="113678" y="126962"/>
                    <a:pt x="107775" y="125897"/>
                    <a:pt x="102201" y="123812"/>
                  </a:cubicBezTo>
                  <a:lnTo>
                    <a:pt x="101697" y="123586"/>
                  </a:lnTo>
                  <a:cubicBezTo>
                    <a:pt x="83361" y="114851"/>
                    <a:pt x="38403" y="92069"/>
                    <a:pt x="16667" y="69639"/>
                  </a:cubicBezTo>
                  <a:cubicBezTo>
                    <a:pt x="8280" y="60979"/>
                    <a:pt x="-4213" y="30494"/>
                    <a:pt x="1404" y="13175"/>
                  </a:cubicBezTo>
                  <a:cubicBezTo>
                    <a:pt x="3338" y="6411"/>
                    <a:pt x="9013" y="1379"/>
                    <a:pt x="15962" y="261"/>
                  </a:cubicBezTo>
                  <a:cubicBezTo>
                    <a:pt x="30142" y="-2256"/>
                    <a:pt x="38025" y="13980"/>
                    <a:pt x="43667" y="25787"/>
                  </a:cubicBezTo>
                  <a:cubicBezTo>
                    <a:pt x="45136" y="29195"/>
                    <a:pt x="46952" y="32443"/>
                    <a:pt x="49082" y="35479"/>
                  </a:cubicBezTo>
                  <a:cubicBezTo>
                    <a:pt x="59812" y="43610"/>
                    <a:pt x="83286" y="56524"/>
                    <a:pt x="99455" y="58286"/>
                  </a:cubicBezTo>
                  <a:cubicBezTo>
                    <a:pt x="110328" y="59303"/>
                    <a:pt x="120955" y="62137"/>
                    <a:pt x="130888" y="66669"/>
                  </a:cubicBezTo>
                  <a:cubicBezTo>
                    <a:pt x="140374" y="70394"/>
                    <a:pt x="147743" y="78100"/>
                    <a:pt x="151038" y="87739"/>
                  </a:cubicBezTo>
                  <a:cubicBezTo>
                    <a:pt x="153748" y="96298"/>
                    <a:pt x="152579" y="105614"/>
                    <a:pt x="147839" y="113239"/>
                  </a:cubicBezTo>
                  <a:cubicBezTo>
                    <a:pt x="141945" y="122906"/>
                    <a:pt x="130939" y="126959"/>
                    <a:pt x="119630" y="126959"/>
                  </a:cubicBezTo>
                  <a:close/>
                  <a:moveTo>
                    <a:pt x="106860" y="112107"/>
                  </a:moveTo>
                  <a:cubicBezTo>
                    <a:pt x="117716" y="116059"/>
                    <a:pt x="132047" y="115102"/>
                    <a:pt x="137235" y="106594"/>
                  </a:cubicBezTo>
                  <a:cubicBezTo>
                    <a:pt x="140129" y="102110"/>
                    <a:pt x="140860" y="96567"/>
                    <a:pt x="139225" y="91490"/>
                  </a:cubicBezTo>
                  <a:cubicBezTo>
                    <a:pt x="136978" y="85279"/>
                    <a:pt x="132102" y="80378"/>
                    <a:pt x="125901" y="78097"/>
                  </a:cubicBezTo>
                  <a:lnTo>
                    <a:pt x="125423" y="77871"/>
                  </a:lnTo>
                  <a:cubicBezTo>
                    <a:pt x="116789" y="74047"/>
                    <a:pt x="107581" y="71681"/>
                    <a:pt x="98171" y="70872"/>
                  </a:cubicBezTo>
                  <a:cubicBezTo>
                    <a:pt x="78425" y="68708"/>
                    <a:pt x="52961" y="54182"/>
                    <a:pt x="41577" y="45548"/>
                  </a:cubicBezTo>
                  <a:cubicBezTo>
                    <a:pt x="38126" y="43031"/>
                    <a:pt x="35633" y="37845"/>
                    <a:pt x="32484" y="31375"/>
                  </a:cubicBezTo>
                  <a:cubicBezTo>
                    <a:pt x="29034" y="24327"/>
                    <a:pt x="23367" y="12697"/>
                    <a:pt x="18607" y="12697"/>
                  </a:cubicBezTo>
                  <a:cubicBezTo>
                    <a:pt x="18448" y="12671"/>
                    <a:pt x="18287" y="12671"/>
                    <a:pt x="18128" y="12697"/>
                  </a:cubicBezTo>
                  <a:cubicBezTo>
                    <a:pt x="15760" y="12981"/>
                    <a:pt x="13846" y="14761"/>
                    <a:pt x="13393" y="17102"/>
                  </a:cubicBezTo>
                  <a:cubicBezTo>
                    <a:pt x="9489" y="29135"/>
                    <a:pt x="19488" y="54510"/>
                    <a:pt x="25709" y="60904"/>
                  </a:cubicBezTo>
                  <a:cubicBezTo>
                    <a:pt x="45934" y="81747"/>
                    <a:pt x="88978" y="103598"/>
                    <a:pt x="106860" y="11210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F59DA091-A1F5-644A-8D1E-CE3B10C768D3}"/>
                </a:ext>
              </a:extLst>
            </p:cNvPr>
            <p:cNvSpPr/>
            <p:nvPr/>
          </p:nvSpPr>
          <p:spPr>
            <a:xfrm rot="-2998800">
              <a:off x="10788582" y="2034735"/>
              <a:ext cx="12593" cy="46218"/>
            </a:xfrm>
            <a:custGeom>
              <a:avLst/>
              <a:gdLst>
                <a:gd name="connsiteX0" fmla="*/ 0 w 12593"/>
                <a:gd name="connsiteY0" fmla="*/ 0 h 46218"/>
                <a:gd name="connsiteX1" fmla="*/ 12593 w 12593"/>
                <a:gd name="connsiteY1" fmla="*/ 0 h 46218"/>
                <a:gd name="connsiteX2" fmla="*/ 12593 w 12593"/>
                <a:gd name="connsiteY2" fmla="*/ 46218 h 46218"/>
                <a:gd name="connsiteX3" fmla="*/ 0 w 12593"/>
                <a:gd name="connsiteY3" fmla="*/ 46218 h 4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8">
                  <a:moveTo>
                    <a:pt x="0" y="0"/>
                  </a:moveTo>
                  <a:lnTo>
                    <a:pt x="12593" y="0"/>
                  </a:lnTo>
                  <a:lnTo>
                    <a:pt x="12593" y="46218"/>
                  </a:lnTo>
                  <a:lnTo>
                    <a:pt x="0" y="4621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CF78B4AB-BF65-4D4B-8416-DE7DC6F24B06}"/>
                </a:ext>
              </a:extLst>
            </p:cNvPr>
            <p:cNvSpPr/>
            <p:nvPr/>
          </p:nvSpPr>
          <p:spPr>
            <a:xfrm rot="-4021637">
              <a:off x="10771191" y="2079494"/>
              <a:ext cx="12583" cy="46183"/>
            </a:xfrm>
            <a:custGeom>
              <a:avLst/>
              <a:gdLst>
                <a:gd name="connsiteX0" fmla="*/ 0 w 12583"/>
                <a:gd name="connsiteY0" fmla="*/ 1 h 46183"/>
                <a:gd name="connsiteX1" fmla="*/ 12584 w 12583"/>
                <a:gd name="connsiteY1" fmla="*/ 1 h 46183"/>
                <a:gd name="connsiteX2" fmla="*/ 12584 w 12583"/>
                <a:gd name="connsiteY2" fmla="*/ 46184 h 46183"/>
                <a:gd name="connsiteX3" fmla="*/ 0 w 12583"/>
                <a:gd name="connsiteY3" fmla="*/ 46184 h 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3" h="46183">
                  <a:moveTo>
                    <a:pt x="0" y="1"/>
                  </a:moveTo>
                  <a:lnTo>
                    <a:pt x="12584" y="1"/>
                  </a:lnTo>
                  <a:lnTo>
                    <a:pt x="12584" y="46184"/>
                  </a:lnTo>
                  <a:lnTo>
                    <a:pt x="0" y="46184"/>
                  </a:ln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F94F819E-37E1-2D49-9E06-53150893EC74}"/>
                </a:ext>
              </a:extLst>
            </p:cNvPr>
            <p:cNvSpPr/>
            <p:nvPr/>
          </p:nvSpPr>
          <p:spPr>
            <a:xfrm rot="-1960802">
              <a:off x="10828434" y="2010250"/>
              <a:ext cx="12593" cy="46218"/>
            </a:xfrm>
            <a:custGeom>
              <a:avLst/>
              <a:gdLst>
                <a:gd name="connsiteX0" fmla="*/ 0 w 12593"/>
                <a:gd name="connsiteY0" fmla="*/ 0 h 46218"/>
                <a:gd name="connsiteX1" fmla="*/ 12593 w 12593"/>
                <a:gd name="connsiteY1" fmla="*/ 0 h 46218"/>
                <a:gd name="connsiteX2" fmla="*/ 12593 w 12593"/>
                <a:gd name="connsiteY2" fmla="*/ 46218 h 46218"/>
                <a:gd name="connsiteX3" fmla="*/ 0 w 12593"/>
                <a:gd name="connsiteY3" fmla="*/ 46218 h 4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8">
                  <a:moveTo>
                    <a:pt x="0" y="0"/>
                  </a:moveTo>
                  <a:lnTo>
                    <a:pt x="12593" y="0"/>
                  </a:lnTo>
                  <a:lnTo>
                    <a:pt x="12593" y="46218"/>
                  </a:lnTo>
                  <a:lnTo>
                    <a:pt x="0" y="4621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56DD0490-877E-9B49-8795-224576155DDE}"/>
                </a:ext>
              </a:extLst>
            </p:cNvPr>
            <p:cNvSpPr/>
            <p:nvPr/>
          </p:nvSpPr>
          <p:spPr>
            <a:xfrm flipV="1">
              <a:off x="9138069" y="2331036"/>
              <a:ext cx="2956752" cy="11088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7 h 12586"/>
                <a:gd name="connsiteX3" fmla="*/ 0 w 579719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44" name="Forma libre 43">
            <a:extLst>
              <a:ext uri="{FF2B5EF4-FFF2-40B4-BE49-F238E27FC236}">
                <a16:creationId xmlns:a16="http://schemas.microsoft.com/office/drawing/2014/main" id="{5C70614F-4273-E74D-8058-DF01F46E0CC8}"/>
              </a:ext>
            </a:extLst>
          </p:cNvPr>
          <p:cNvSpPr/>
          <p:nvPr/>
        </p:nvSpPr>
        <p:spPr>
          <a:xfrm>
            <a:off x="4857261" y="4781211"/>
            <a:ext cx="542229" cy="152370"/>
          </a:xfrm>
          <a:custGeom>
            <a:avLst/>
            <a:gdLst>
              <a:gd name="connsiteX0" fmla="*/ 65888 w 131499"/>
              <a:gd name="connsiteY0" fmla="*/ 36953 h 36952"/>
              <a:gd name="connsiteX1" fmla="*/ 0 w 131499"/>
              <a:gd name="connsiteY1" fmla="*/ 8886 h 36952"/>
              <a:gd name="connsiteX2" fmla="*/ 8916 w 131499"/>
              <a:gd name="connsiteY2" fmla="*/ 0 h 36952"/>
              <a:gd name="connsiteX3" fmla="*/ 119835 w 131499"/>
              <a:gd name="connsiteY3" fmla="*/ 2771 h 36952"/>
              <a:gd name="connsiteX4" fmla="*/ 122608 w 131499"/>
              <a:gd name="connsiteY4" fmla="*/ 0 h 36952"/>
              <a:gd name="connsiteX5" fmla="*/ 131499 w 131499"/>
              <a:gd name="connsiteY5" fmla="*/ 8886 h 36952"/>
              <a:gd name="connsiteX6" fmla="*/ 65888 w 131499"/>
              <a:gd name="connsiteY6" fmla="*/ 36953 h 3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99" h="36952">
                <a:moveTo>
                  <a:pt x="65888" y="36953"/>
                </a:moveTo>
                <a:cubicBezTo>
                  <a:pt x="41051" y="36790"/>
                  <a:pt x="17317" y="26680"/>
                  <a:pt x="0" y="8886"/>
                </a:cubicBezTo>
                <a:lnTo>
                  <a:pt x="8916" y="0"/>
                </a:lnTo>
                <a:cubicBezTo>
                  <a:pt x="38780" y="31377"/>
                  <a:pt x="88440" y="32618"/>
                  <a:pt x="119835" y="2771"/>
                </a:cubicBezTo>
                <a:cubicBezTo>
                  <a:pt x="120783" y="1871"/>
                  <a:pt x="121707" y="947"/>
                  <a:pt x="122608" y="0"/>
                </a:cubicBezTo>
                <a:lnTo>
                  <a:pt x="131499" y="8886"/>
                </a:lnTo>
                <a:cubicBezTo>
                  <a:pt x="114249" y="26612"/>
                  <a:pt x="90628" y="36717"/>
                  <a:pt x="65888" y="36953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7DF57A61-E4A4-BC44-A570-EECA32BC96AE}"/>
              </a:ext>
            </a:extLst>
          </p:cNvPr>
          <p:cNvSpPr/>
          <p:nvPr/>
        </p:nvSpPr>
        <p:spPr>
          <a:xfrm>
            <a:off x="4645188" y="4176800"/>
            <a:ext cx="166686" cy="203438"/>
          </a:xfrm>
          <a:custGeom>
            <a:avLst/>
            <a:gdLst>
              <a:gd name="connsiteX0" fmla="*/ 40425 w 40424"/>
              <a:gd name="connsiteY0" fmla="*/ 49338 h 49337"/>
              <a:gd name="connsiteX1" fmla="*/ 22215 w 40424"/>
              <a:gd name="connsiteY1" fmla="*/ 49338 h 49337"/>
              <a:gd name="connsiteX2" fmla="*/ 0 w 40424"/>
              <a:gd name="connsiteY2" fmla="*/ 27136 h 49337"/>
              <a:gd name="connsiteX3" fmla="*/ 0 w 40424"/>
              <a:gd name="connsiteY3" fmla="*/ 22303 h 49337"/>
              <a:gd name="connsiteX4" fmla="*/ 22164 w 40424"/>
              <a:gd name="connsiteY4" fmla="*/ 0 h 49337"/>
              <a:gd name="connsiteX5" fmla="*/ 22215 w 40424"/>
              <a:gd name="connsiteY5" fmla="*/ 0 h 49337"/>
              <a:gd name="connsiteX6" fmla="*/ 40425 w 40424"/>
              <a:gd name="connsiteY6" fmla="*/ 0 h 49337"/>
              <a:gd name="connsiteX7" fmla="*/ 22215 w 40424"/>
              <a:gd name="connsiteY7" fmla="*/ 12586 h 49337"/>
              <a:gd name="connsiteX8" fmla="*/ 12593 w 40424"/>
              <a:gd name="connsiteY8" fmla="*/ 22202 h 49337"/>
              <a:gd name="connsiteX9" fmla="*/ 12593 w 40424"/>
              <a:gd name="connsiteY9" fmla="*/ 27035 h 49337"/>
              <a:gd name="connsiteX10" fmla="*/ 22215 w 40424"/>
              <a:gd name="connsiteY10" fmla="*/ 36651 h 49337"/>
              <a:gd name="connsiteX11" fmla="*/ 27831 w 40424"/>
              <a:gd name="connsiteY11" fmla="*/ 36651 h 49337"/>
              <a:gd name="connsiteX12" fmla="*/ 27831 w 40424"/>
              <a:gd name="connsiteY12" fmla="*/ 12586 h 49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424" h="49337">
                <a:moveTo>
                  <a:pt x="40425" y="49338"/>
                </a:moveTo>
                <a:lnTo>
                  <a:pt x="22215" y="49338"/>
                </a:lnTo>
                <a:cubicBezTo>
                  <a:pt x="9952" y="49324"/>
                  <a:pt x="14" y="39392"/>
                  <a:pt x="0" y="27136"/>
                </a:cubicBezTo>
                <a:lnTo>
                  <a:pt x="0" y="22303"/>
                </a:lnTo>
                <a:cubicBezTo>
                  <a:pt x="-42" y="10027"/>
                  <a:pt x="9882" y="42"/>
                  <a:pt x="22164" y="0"/>
                </a:cubicBezTo>
                <a:cubicBezTo>
                  <a:pt x="22181" y="0"/>
                  <a:pt x="22198" y="0"/>
                  <a:pt x="22215" y="0"/>
                </a:cubicBezTo>
                <a:lnTo>
                  <a:pt x="40425" y="0"/>
                </a:lnTo>
                <a:close/>
                <a:moveTo>
                  <a:pt x="22215" y="12586"/>
                </a:moveTo>
                <a:cubicBezTo>
                  <a:pt x="16901" y="12586"/>
                  <a:pt x="12593" y="16891"/>
                  <a:pt x="12593" y="22202"/>
                </a:cubicBezTo>
                <a:lnTo>
                  <a:pt x="12593" y="27035"/>
                </a:lnTo>
                <a:cubicBezTo>
                  <a:pt x="12593" y="32346"/>
                  <a:pt x="16901" y="36651"/>
                  <a:pt x="22215" y="36651"/>
                </a:cubicBezTo>
                <a:lnTo>
                  <a:pt x="27831" y="36651"/>
                </a:lnTo>
                <a:lnTo>
                  <a:pt x="27831" y="12586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6" name="Forma libre 45">
            <a:extLst>
              <a:ext uri="{FF2B5EF4-FFF2-40B4-BE49-F238E27FC236}">
                <a16:creationId xmlns:a16="http://schemas.microsoft.com/office/drawing/2014/main" id="{9295FE1B-7A51-094A-9EC5-D6B5AB29D577}"/>
              </a:ext>
            </a:extLst>
          </p:cNvPr>
          <p:cNvSpPr/>
          <p:nvPr/>
        </p:nvSpPr>
        <p:spPr>
          <a:xfrm>
            <a:off x="5441244" y="4176800"/>
            <a:ext cx="166583" cy="203438"/>
          </a:xfrm>
          <a:custGeom>
            <a:avLst/>
            <a:gdLst>
              <a:gd name="connsiteX0" fmla="*/ 18210 w 40399"/>
              <a:gd name="connsiteY0" fmla="*/ 49338 h 49337"/>
              <a:gd name="connsiteX1" fmla="*/ 0 w 40399"/>
              <a:gd name="connsiteY1" fmla="*/ 49338 h 49337"/>
              <a:gd name="connsiteX2" fmla="*/ 0 w 40399"/>
              <a:gd name="connsiteY2" fmla="*/ 0 h 49337"/>
              <a:gd name="connsiteX3" fmla="*/ 18210 w 40399"/>
              <a:gd name="connsiteY3" fmla="*/ 0 h 49337"/>
              <a:gd name="connsiteX4" fmla="*/ 40399 w 40399"/>
              <a:gd name="connsiteY4" fmla="*/ 22202 h 49337"/>
              <a:gd name="connsiteX5" fmla="*/ 40399 w 40399"/>
              <a:gd name="connsiteY5" fmla="*/ 27035 h 49337"/>
              <a:gd name="connsiteX6" fmla="*/ 18235 w 40399"/>
              <a:gd name="connsiteY6" fmla="*/ 49338 h 49337"/>
              <a:gd name="connsiteX7" fmla="*/ 18210 w 40399"/>
              <a:gd name="connsiteY7" fmla="*/ 49338 h 49337"/>
              <a:gd name="connsiteX8" fmla="*/ 12593 w 40399"/>
              <a:gd name="connsiteY8" fmla="*/ 36752 h 49337"/>
              <a:gd name="connsiteX9" fmla="*/ 18210 w 40399"/>
              <a:gd name="connsiteY9" fmla="*/ 36752 h 49337"/>
              <a:gd name="connsiteX10" fmla="*/ 27806 w 40399"/>
              <a:gd name="connsiteY10" fmla="*/ 27136 h 49337"/>
              <a:gd name="connsiteX11" fmla="*/ 27806 w 40399"/>
              <a:gd name="connsiteY11" fmla="*/ 22303 h 49337"/>
              <a:gd name="connsiteX12" fmla="*/ 18286 w 40399"/>
              <a:gd name="connsiteY12" fmla="*/ 12587 h 49337"/>
              <a:gd name="connsiteX13" fmla="*/ 18210 w 40399"/>
              <a:gd name="connsiteY13" fmla="*/ 12586 h 49337"/>
              <a:gd name="connsiteX14" fmla="*/ 12593 w 40399"/>
              <a:gd name="connsiteY14" fmla="*/ 12586 h 49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399" h="49337">
                <a:moveTo>
                  <a:pt x="18210" y="49338"/>
                </a:moveTo>
                <a:lnTo>
                  <a:pt x="0" y="49338"/>
                </a:lnTo>
                <a:lnTo>
                  <a:pt x="0" y="0"/>
                </a:lnTo>
                <a:lnTo>
                  <a:pt x="18210" y="0"/>
                </a:lnTo>
                <a:cubicBezTo>
                  <a:pt x="30463" y="28"/>
                  <a:pt x="40385" y="9956"/>
                  <a:pt x="40399" y="22202"/>
                </a:cubicBezTo>
                <a:lnTo>
                  <a:pt x="40399" y="27035"/>
                </a:lnTo>
                <a:cubicBezTo>
                  <a:pt x="40441" y="39311"/>
                  <a:pt x="30518" y="49296"/>
                  <a:pt x="18235" y="49338"/>
                </a:cubicBezTo>
                <a:cubicBezTo>
                  <a:pt x="18227" y="49338"/>
                  <a:pt x="18218" y="49338"/>
                  <a:pt x="18210" y="49338"/>
                </a:cubicBezTo>
                <a:close/>
                <a:moveTo>
                  <a:pt x="12593" y="36752"/>
                </a:moveTo>
                <a:lnTo>
                  <a:pt x="18210" y="36752"/>
                </a:lnTo>
                <a:cubicBezTo>
                  <a:pt x="23514" y="36738"/>
                  <a:pt x="27806" y="32437"/>
                  <a:pt x="27806" y="27136"/>
                </a:cubicBezTo>
                <a:lnTo>
                  <a:pt x="27806" y="22303"/>
                </a:lnTo>
                <a:cubicBezTo>
                  <a:pt x="27862" y="16992"/>
                  <a:pt x="23599" y="12642"/>
                  <a:pt x="18286" y="12587"/>
                </a:cubicBezTo>
                <a:cubicBezTo>
                  <a:pt x="18261" y="12586"/>
                  <a:pt x="18235" y="12586"/>
                  <a:pt x="18210" y="12586"/>
                </a:cubicBezTo>
                <a:lnTo>
                  <a:pt x="12593" y="12586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7" name="Forma libre 46">
            <a:extLst>
              <a:ext uri="{FF2B5EF4-FFF2-40B4-BE49-F238E27FC236}">
                <a16:creationId xmlns:a16="http://schemas.microsoft.com/office/drawing/2014/main" id="{BD11C65A-FDC1-1043-96C5-1B5AB390C2BA}"/>
              </a:ext>
            </a:extLst>
          </p:cNvPr>
          <p:cNvSpPr/>
          <p:nvPr/>
        </p:nvSpPr>
        <p:spPr>
          <a:xfrm>
            <a:off x="4840231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8" name="Forma libre 47">
            <a:extLst>
              <a:ext uri="{FF2B5EF4-FFF2-40B4-BE49-F238E27FC236}">
                <a16:creationId xmlns:a16="http://schemas.microsoft.com/office/drawing/2014/main" id="{AB4011ED-EC88-1644-AF90-F2B6FB4D8B70}"/>
              </a:ext>
            </a:extLst>
          </p:cNvPr>
          <p:cNvSpPr/>
          <p:nvPr/>
        </p:nvSpPr>
        <p:spPr>
          <a:xfrm>
            <a:off x="4783526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9 w 40097"/>
              <a:gd name="connsiteY1" fmla="*/ 40074 h 40074"/>
              <a:gd name="connsiteX2" fmla="*/ 0 w 40097"/>
              <a:gd name="connsiteY2" fmla="*/ 20037 h 40074"/>
              <a:gd name="connsiteX3" fmla="*/ 20049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9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9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Forma libre 48">
            <a:extLst>
              <a:ext uri="{FF2B5EF4-FFF2-40B4-BE49-F238E27FC236}">
                <a16:creationId xmlns:a16="http://schemas.microsoft.com/office/drawing/2014/main" id="{03BBB54C-DB80-5141-BC4C-D02A1BCF23F4}"/>
              </a:ext>
            </a:extLst>
          </p:cNvPr>
          <p:cNvSpPr/>
          <p:nvPr/>
        </p:nvSpPr>
        <p:spPr>
          <a:xfrm>
            <a:off x="4757560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0" name="Forma libre 49">
            <a:extLst>
              <a:ext uri="{FF2B5EF4-FFF2-40B4-BE49-F238E27FC236}">
                <a16:creationId xmlns:a16="http://schemas.microsoft.com/office/drawing/2014/main" id="{282C5CAA-6784-5640-BD42-AAD1CC91FD27}"/>
              </a:ext>
            </a:extLst>
          </p:cNvPr>
          <p:cNvSpPr/>
          <p:nvPr/>
        </p:nvSpPr>
        <p:spPr>
          <a:xfrm>
            <a:off x="5263647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C5432903-F880-F541-8175-3891C5D6BB4E}"/>
              </a:ext>
            </a:extLst>
          </p:cNvPr>
          <p:cNvSpPr/>
          <p:nvPr/>
        </p:nvSpPr>
        <p:spPr>
          <a:xfrm>
            <a:off x="5206946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8 w 40097"/>
              <a:gd name="connsiteY1" fmla="*/ 40074 h 40074"/>
              <a:gd name="connsiteX2" fmla="*/ 0 w 40097"/>
              <a:gd name="connsiteY2" fmla="*/ 20037 h 40074"/>
              <a:gd name="connsiteX3" fmla="*/ 20048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8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8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8490436A-5535-8145-B9EF-3D40A9B1F4CE}"/>
              </a:ext>
            </a:extLst>
          </p:cNvPr>
          <p:cNvSpPr/>
          <p:nvPr/>
        </p:nvSpPr>
        <p:spPr>
          <a:xfrm>
            <a:off x="5180980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1DCFE170-BAD8-C94E-ACCE-9E3C306C2B00}"/>
              </a:ext>
            </a:extLst>
          </p:cNvPr>
          <p:cNvSpPr/>
          <p:nvPr/>
        </p:nvSpPr>
        <p:spPr>
          <a:xfrm>
            <a:off x="5687067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4" name="Forma libre 53">
            <a:extLst>
              <a:ext uri="{FF2B5EF4-FFF2-40B4-BE49-F238E27FC236}">
                <a16:creationId xmlns:a16="http://schemas.microsoft.com/office/drawing/2014/main" id="{848B9CE2-8AE0-1140-A7BE-FF4FFFD22711}"/>
              </a:ext>
            </a:extLst>
          </p:cNvPr>
          <p:cNvSpPr/>
          <p:nvPr/>
        </p:nvSpPr>
        <p:spPr>
          <a:xfrm>
            <a:off x="5630362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8 w 40097"/>
              <a:gd name="connsiteY1" fmla="*/ 40074 h 40074"/>
              <a:gd name="connsiteX2" fmla="*/ 0 w 40097"/>
              <a:gd name="connsiteY2" fmla="*/ 20037 h 40074"/>
              <a:gd name="connsiteX3" fmla="*/ 20048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8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8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5" name="Forma libre 54">
            <a:extLst>
              <a:ext uri="{FF2B5EF4-FFF2-40B4-BE49-F238E27FC236}">
                <a16:creationId xmlns:a16="http://schemas.microsoft.com/office/drawing/2014/main" id="{E8FA7BBA-869B-C34A-86B2-266816A8182A}"/>
              </a:ext>
            </a:extLst>
          </p:cNvPr>
          <p:cNvSpPr/>
          <p:nvPr/>
        </p:nvSpPr>
        <p:spPr>
          <a:xfrm>
            <a:off x="5604400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6" name="Forma libre 55">
            <a:extLst>
              <a:ext uri="{FF2B5EF4-FFF2-40B4-BE49-F238E27FC236}">
                <a16:creationId xmlns:a16="http://schemas.microsoft.com/office/drawing/2014/main" id="{9542A444-7E60-E743-BFD8-4DA19101079B}"/>
              </a:ext>
            </a:extLst>
          </p:cNvPr>
          <p:cNvSpPr/>
          <p:nvPr/>
        </p:nvSpPr>
        <p:spPr>
          <a:xfrm>
            <a:off x="6110487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7" name="Forma libre 56">
            <a:extLst>
              <a:ext uri="{FF2B5EF4-FFF2-40B4-BE49-F238E27FC236}">
                <a16:creationId xmlns:a16="http://schemas.microsoft.com/office/drawing/2014/main" id="{F13EB7E5-0A9A-3440-99FE-50B46EF5B977}"/>
              </a:ext>
            </a:extLst>
          </p:cNvPr>
          <p:cNvSpPr/>
          <p:nvPr/>
        </p:nvSpPr>
        <p:spPr>
          <a:xfrm>
            <a:off x="6053782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9 w 40097"/>
              <a:gd name="connsiteY1" fmla="*/ 40074 h 40074"/>
              <a:gd name="connsiteX2" fmla="*/ 0 w 40097"/>
              <a:gd name="connsiteY2" fmla="*/ 20037 h 40074"/>
              <a:gd name="connsiteX3" fmla="*/ 20049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9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9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8" name="Forma libre 57">
            <a:extLst>
              <a:ext uri="{FF2B5EF4-FFF2-40B4-BE49-F238E27FC236}">
                <a16:creationId xmlns:a16="http://schemas.microsoft.com/office/drawing/2014/main" id="{84951CA5-E225-444D-B21D-18E2A06C3979}"/>
              </a:ext>
            </a:extLst>
          </p:cNvPr>
          <p:cNvSpPr/>
          <p:nvPr/>
        </p:nvSpPr>
        <p:spPr>
          <a:xfrm>
            <a:off x="6027713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9" name="Forma libre 58">
            <a:extLst>
              <a:ext uri="{FF2B5EF4-FFF2-40B4-BE49-F238E27FC236}">
                <a16:creationId xmlns:a16="http://schemas.microsoft.com/office/drawing/2014/main" id="{63AFAA4D-61D1-574E-B31E-399C586183B1}"/>
              </a:ext>
            </a:extLst>
          </p:cNvPr>
          <p:cNvSpPr/>
          <p:nvPr/>
        </p:nvSpPr>
        <p:spPr>
          <a:xfrm>
            <a:off x="4416811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0" name="Forma libre 59">
            <a:extLst>
              <a:ext uri="{FF2B5EF4-FFF2-40B4-BE49-F238E27FC236}">
                <a16:creationId xmlns:a16="http://schemas.microsoft.com/office/drawing/2014/main" id="{3212D65B-FA42-2743-B1A0-40E8D5BF43D4}"/>
              </a:ext>
            </a:extLst>
          </p:cNvPr>
          <p:cNvSpPr/>
          <p:nvPr/>
        </p:nvSpPr>
        <p:spPr>
          <a:xfrm>
            <a:off x="4360106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9 w 40097"/>
              <a:gd name="connsiteY1" fmla="*/ 40074 h 40074"/>
              <a:gd name="connsiteX2" fmla="*/ 0 w 40097"/>
              <a:gd name="connsiteY2" fmla="*/ 20037 h 40074"/>
              <a:gd name="connsiteX3" fmla="*/ 20049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9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9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1" name="Forma libre 60">
            <a:extLst>
              <a:ext uri="{FF2B5EF4-FFF2-40B4-BE49-F238E27FC236}">
                <a16:creationId xmlns:a16="http://schemas.microsoft.com/office/drawing/2014/main" id="{54A3CB26-E090-9D42-A303-8756EC388416}"/>
              </a:ext>
            </a:extLst>
          </p:cNvPr>
          <p:cNvSpPr/>
          <p:nvPr/>
        </p:nvSpPr>
        <p:spPr>
          <a:xfrm>
            <a:off x="4334144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2" name="Forma libre 61">
            <a:extLst>
              <a:ext uri="{FF2B5EF4-FFF2-40B4-BE49-F238E27FC236}">
                <a16:creationId xmlns:a16="http://schemas.microsoft.com/office/drawing/2014/main" id="{176C30DD-0B84-5742-9282-0B72CEE28CE7}"/>
              </a:ext>
            </a:extLst>
          </p:cNvPr>
          <p:cNvSpPr/>
          <p:nvPr/>
        </p:nvSpPr>
        <p:spPr>
          <a:xfrm>
            <a:off x="3993391" y="5806303"/>
            <a:ext cx="51927" cy="1040663"/>
          </a:xfrm>
          <a:custGeom>
            <a:avLst/>
            <a:gdLst>
              <a:gd name="connsiteX0" fmla="*/ 0 w 12593"/>
              <a:gd name="connsiteY0" fmla="*/ 0 h 252377"/>
              <a:gd name="connsiteX1" fmla="*/ 12593 w 12593"/>
              <a:gd name="connsiteY1" fmla="*/ 0 h 252377"/>
              <a:gd name="connsiteX2" fmla="*/ 12593 w 12593"/>
              <a:gd name="connsiteY2" fmla="*/ 252378 h 252377"/>
              <a:gd name="connsiteX3" fmla="*/ 0 w 12593"/>
              <a:gd name="connsiteY3" fmla="*/ 252378 h 25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252377">
                <a:moveTo>
                  <a:pt x="0" y="0"/>
                </a:moveTo>
                <a:lnTo>
                  <a:pt x="12593" y="0"/>
                </a:lnTo>
                <a:lnTo>
                  <a:pt x="12593" y="252378"/>
                </a:lnTo>
                <a:lnTo>
                  <a:pt x="0" y="25237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3" name="Forma libre 62">
            <a:extLst>
              <a:ext uri="{FF2B5EF4-FFF2-40B4-BE49-F238E27FC236}">
                <a16:creationId xmlns:a16="http://schemas.microsoft.com/office/drawing/2014/main" id="{FAB59D7D-2702-AF4D-9C67-3C10B88B3DB0}"/>
              </a:ext>
            </a:extLst>
          </p:cNvPr>
          <p:cNvSpPr/>
          <p:nvPr/>
        </p:nvSpPr>
        <p:spPr>
          <a:xfrm>
            <a:off x="3936690" y="6244015"/>
            <a:ext cx="165338" cy="165243"/>
          </a:xfrm>
          <a:custGeom>
            <a:avLst/>
            <a:gdLst>
              <a:gd name="connsiteX0" fmla="*/ 40097 w 40097"/>
              <a:gd name="connsiteY0" fmla="*/ 20037 h 40074"/>
              <a:gd name="connsiteX1" fmla="*/ 20049 w 40097"/>
              <a:gd name="connsiteY1" fmla="*/ 40074 h 40074"/>
              <a:gd name="connsiteX2" fmla="*/ 0 w 40097"/>
              <a:gd name="connsiteY2" fmla="*/ 20037 h 40074"/>
              <a:gd name="connsiteX3" fmla="*/ 20049 w 40097"/>
              <a:gd name="connsiteY3" fmla="*/ 0 h 40074"/>
              <a:gd name="connsiteX4" fmla="*/ 40097 w 40097"/>
              <a:gd name="connsiteY4" fmla="*/ 20037 h 4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97" h="40074">
                <a:moveTo>
                  <a:pt x="40097" y="20037"/>
                </a:moveTo>
                <a:cubicBezTo>
                  <a:pt x="40097" y="31103"/>
                  <a:pt x="31121" y="40074"/>
                  <a:pt x="20049" y="40074"/>
                </a:cubicBezTo>
                <a:cubicBezTo>
                  <a:pt x="8976" y="40074"/>
                  <a:pt x="0" y="31103"/>
                  <a:pt x="0" y="20037"/>
                </a:cubicBezTo>
                <a:cubicBezTo>
                  <a:pt x="0" y="8971"/>
                  <a:pt x="8976" y="0"/>
                  <a:pt x="20049" y="0"/>
                </a:cubicBezTo>
                <a:cubicBezTo>
                  <a:pt x="31121" y="0"/>
                  <a:pt x="40097" y="8971"/>
                  <a:pt x="40097" y="20037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4" name="Forma libre 63">
            <a:extLst>
              <a:ext uri="{FF2B5EF4-FFF2-40B4-BE49-F238E27FC236}">
                <a16:creationId xmlns:a16="http://schemas.microsoft.com/office/drawing/2014/main" id="{6E7B3CDE-9518-8F49-B09D-73799255C8A8}"/>
              </a:ext>
            </a:extLst>
          </p:cNvPr>
          <p:cNvSpPr/>
          <p:nvPr/>
        </p:nvSpPr>
        <p:spPr>
          <a:xfrm>
            <a:off x="3910724" y="6218066"/>
            <a:ext cx="217264" cy="217141"/>
          </a:xfrm>
          <a:custGeom>
            <a:avLst/>
            <a:gdLst>
              <a:gd name="connsiteX0" fmla="*/ 26345 w 52690"/>
              <a:gd name="connsiteY0" fmla="*/ 52661 h 52660"/>
              <a:gd name="connsiteX1" fmla="*/ 0 w 52690"/>
              <a:gd name="connsiteY1" fmla="*/ 26330 h 52660"/>
              <a:gd name="connsiteX2" fmla="*/ 26345 w 52690"/>
              <a:gd name="connsiteY2" fmla="*/ 0 h 52660"/>
              <a:gd name="connsiteX3" fmla="*/ 52690 w 52690"/>
              <a:gd name="connsiteY3" fmla="*/ 26330 h 52660"/>
              <a:gd name="connsiteX4" fmla="*/ 26345 w 52690"/>
              <a:gd name="connsiteY4" fmla="*/ 52661 h 52660"/>
              <a:gd name="connsiteX5" fmla="*/ 26345 w 52690"/>
              <a:gd name="connsiteY5" fmla="*/ 12586 h 52660"/>
              <a:gd name="connsiteX6" fmla="*/ 12593 w 52690"/>
              <a:gd name="connsiteY6" fmla="*/ 26330 h 52660"/>
              <a:gd name="connsiteX7" fmla="*/ 26345 w 52690"/>
              <a:gd name="connsiteY7" fmla="*/ 40074 h 52660"/>
              <a:gd name="connsiteX8" fmla="*/ 40097 w 52690"/>
              <a:gd name="connsiteY8" fmla="*/ 26330 h 52660"/>
              <a:gd name="connsiteX9" fmla="*/ 26345 w 52690"/>
              <a:gd name="connsiteY9" fmla="*/ 12586 h 52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90" h="52660">
                <a:moveTo>
                  <a:pt x="26345" y="52661"/>
                </a:moveTo>
                <a:cubicBezTo>
                  <a:pt x="11795" y="52661"/>
                  <a:pt x="0" y="40872"/>
                  <a:pt x="0" y="26330"/>
                </a:cubicBezTo>
                <a:cubicBezTo>
                  <a:pt x="0" y="11788"/>
                  <a:pt x="11795" y="0"/>
                  <a:pt x="26345" y="0"/>
                </a:cubicBezTo>
                <a:cubicBezTo>
                  <a:pt x="40895" y="0"/>
                  <a:pt x="52690" y="11788"/>
                  <a:pt x="52690" y="26330"/>
                </a:cubicBezTo>
                <a:cubicBezTo>
                  <a:pt x="52676" y="40866"/>
                  <a:pt x="40889" y="52647"/>
                  <a:pt x="26345" y="52661"/>
                </a:cubicBezTo>
                <a:close/>
                <a:moveTo>
                  <a:pt x="26345" y="12586"/>
                </a:moveTo>
                <a:cubicBezTo>
                  <a:pt x="18750" y="12586"/>
                  <a:pt x="12593" y="18740"/>
                  <a:pt x="12593" y="26330"/>
                </a:cubicBezTo>
                <a:cubicBezTo>
                  <a:pt x="12593" y="33921"/>
                  <a:pt x="18750" y="40074"/>
                  <a:pt x="26345" y="40074"/>
                </a:cubicBezTo>
                <a:cubicBezTo>
                  <a:pt x="33940" y="40074"/>
                  <a:pt x="40097" y="33921"/>
                  <a:pt x="40097" y="26330"/>
                </a:cubicBezTo>
                <a:cubicBezTo>
                  <a:pt x="40083" y="18745"/>
                  <a:pt x="33934" y="12600"/>
                  <a:pt x="26345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7" name="Forma libre 66">
            <a:extLst>
              <a:ext uri="{FF2B5EF4-FFF2-40B4-BE49-F238E27FC236}">
                <a16:creationId xmlns:a16="http://schemas.microsoft.com/office/drawing/2014/main" id="{C8A135E7-9CDA-7B4F-B1A8-1C7AB506CC18}"/>
              </a:ext>
            </a:extLst>
          </p:cNvPr>
          <p:cNvSpPr/>
          <p:nvPr/>
        </p:nvSpPr>
        <p:spPr>
          <a:xfrm>
            <a:off x="4728898" y="5199613"/>
            <a:ext cx="795322" cy="649142"/>
          </a:xfrm>
          <a:custGeom>
            <a:avLst/>
            <a:gdLst>
              <a:gd name="connsiteX0" fmla="*/ 192879 w 192878"/>
              <a:gd name="connsiteY0" fmla="*/ 157428 h 157427"/>
              <a:gd name="connsiteX1" fmla="*/ 0 w 192878"/>
              <a:gd name="connsiteY1" fmla="*/ 157428 h 157427"/>
              <a:gd name="connsiteX2" fmla="*/ 0 w 192878"/>
              <a:gd name="connsiteY2" fmla="*/ 0 h 157427"/>
              <a:gd name="connsiteX3" fmla="*/ 12593 w 192878"/>
              <a:gd name="connsiteY3" fmla="*/ 0 h 157427"/>
              <a:gd name="connsiteX4" fmla="*/ 12593 w 192878"/>
              <a:gd name="connsiteY4" fmla="*/ 144842 h 157427"/>
              <a:gd name="connsiteX5" fmla="*/ 180286 w 192878"/>
              <a:gd name="connsiteY5" fmla="*/ 144842 h 157427"/>
              <a:gd name="connsiteX6" fmla="*/ 180286 w 192878"/>
              <a:gd name="connsiteY6" fmla="*/ 11202 h 157427"/>
              <a:gd name="connsiteX7" fmla="*/ 192879 w 192878"/>
              <a:gd name="connsiteY7" fmla="*/ 11202 h 157427"/>
              <a:gd name="connsiteX8" fmla="*/ 192879 w 192878"/>
              <a:gd name="connsiteY8" fmla="*/ 157428 h 15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878" h="157427">
                <a:moveTo>
                  <a:pt x="192879" y="157428"/>
                </a:moveTo>
                <a:lnTo>
                  <a:pt x="0" y="157428"/>
                </a:lnTo>
                <a:lnTo>
                  <a:pt x="0" y="0"/>
                </a:lnTo>
                <a:lnTo>
                  <a:pt x="12593" y="0"/>
                </a:lnTo>
                <a:lnTo>
                  <a:pt x="12593" y="144842"/>
                </a:lnTo>
                <a:lnTo>
                  <a:pt x="180286" y="144842"/>
                </a:lnTo>
                <a:lnTo>
                  <a:pt x="180286" y="11202"/>
                </a:lnTo>
                <a:lnTo>
                  <a:pt x="192879" y="11202"/>
                </a:lnTo>
                <a:lnTo>
                  <a:pt x="192879" y="15742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8" name="Forma libre 67">
            <a:extLst>
              <a:ext uri="{FF2B5EF4-FFF2-40B4-BE49-F238E27FC236}">
                <a16:creationId xmlns:a16="http://schemas.microsoft.com/office/drawing/2014/main" id="{9CAE53AD-1F38-F343-8FF0-7322457A623F}"/>
              </a:ext>
            </a:extLst>
          </p:cNvPr>
          <p:cNvSpPr/>
          <p:nvPr/>
        </p:nvSpPr>
        <p:spPr>
          <a:xfrm>
            <a:off x="4440698" y="4613576"/>
            <a:ext cx="1277835" cy="748995"/>
          </a:xfrm>
          <a:custGeom>
            <a:avLst/>
            <a:gdLst>
              <a:gd name="connsiteX0" fmla="*/ 297277 w 309895"/>
              <a:gd name="connsiteY0" fmla="*/ 181643 h 181643"/>
              <a:gd name="connsiteX1" fmla="*/ 284331 w 309895"/>
              <a:gd name="connsiteY1" fmla="*/ 70709 h 181643"/>
              <a:gd name="connsiteX2" fmla="*/ 256349 w 309895"/>
              <a:gd name="connsiteY2" fmla="*/ 56008 h 181643"/>
              <a:gd name="connsiteX3" fmla="*/ 239676 w 309895"/>
              <a:gd name="connsiteY3" fmla="*/ 52535 h 181643"/>
              <a:gd name="connsiteX4" fmla="*/ 218997 w 309895"/>
              <a:gd name="connsiteY4" fmla="*/ 48180 h 181643"/>
              <a:gd name="connsiteX5" fmla="*/ 205145 w 309895"/>
              <a:gd name="connsiteY5" fmla="*/ 39898 h 181643"/>
              <a:gd name="connsiteX6" fmla="*/ 197135 w 309895"/>
              <a:gd name="connsiteY6" fmla="*/ 20490 h 181643"/>
              <a:gd name="connsiteX7" fmla="*/ 135705 w 309895"/>
              <a:gd name="connsiteY7" fmla="*/ 20490 h 181643"/>
              <a:gd name="connsiteX8" fmla="*/ 127595 w 309895"/>
              <a:gd name="connsiteY8" fmla="*/ 39898 h 181643"/>
              <a:gd name="connsiteX9" fmla="*/ 113793 w 309895"/>
              <a:gd name="connsiteY9" fmla="*/ 48155 h 181643"/>
              <a:gd name="connsiteX10" fmla="*/ 93064 w 309895"/>
              <a:gd name="connsiteY10" fmla="*/ 52535 h 181643"/>
              <a:gd name="connsiteX11" fmla="*/ 76391 w 309895"/>
              <a:gd name="connsiteY11" fmla="*/ 56008 h 181643"/>
              <a:gd name="connsiteX12" fmla="*/ 48459 w 309895"/>
              <a:gd name="connsiteY12" fmla="*/ 70659 h 181643"/>
              <a:gd name="connsiteX13" fmla="*/ 35866 w 309895"/>
              <a:gd name="connsiteY13" fmla="*/ 94648 h 181643"/>
              <a:gd name="connsiteX14" fmla="*/ 12039 w 309895"/>
              <a:gd name="connsiteY14" fmla="*/ 173261 h 181643"/>
              <a:gd name="connsiteX15" fmla="*/ 0 w 309895"/>
              <a:gd name="connsiteY15" fmla="*/ 169611 h 181643"/>
              <a:gd name="connsiteX16" fmla="*/ 23726 w 309895"/>
              <a:gd name="connsiteY16" fmla="*/ 91224 h 181643"/>
              <a:gd name="connsiteX17" fmla="*/ 38661 w 309895"/>
              <a:gd name="connsiteY17" fmla="*/ 62729 h 181643"/>
              <a:gd name="connsiteX18" fmla="*/ 72966 w 309895"/>
              <a:gd name="connsiteY18" fmla="*/ 43951 h 181643"/>
              <a:gd name="connsiteX19" fmla="*/ 90772 w 309895"/>
              <a:gd name="connsiteY19" fmla="*/ 40225 h 181643"/>
              <a:gd name="connsiteX20" fmla="*/ 110393 w 309895"/>
              <a:gd name="connsiteY20" fmla="*/ 36122 h 181643"/>
              <a:gd name="connsiteX21" fmla="*/ 118352 w 309895"/>
              <a:gd name="connsiteY21" fmla="*/ 31365 h 181643"/>
              <a:gd name="connsiteX22" fmla="*/ 123036 w 309895"/>
              <a:gd name="connsiteY22" fmla="*/ 19559 h 181643"/>
              <a:gd name="connsiteX23" fmla="*/ 123036 w 309895"/>
              <a:gd name="connsiteY23" fmla="*/ 0 h 181643"/>
              <a:gd name="connsiteX24" fmla="*/ 132481 w 309895"/>
              <a:gd name="connsiteY24" fmla="*/ 5412 h 181643"/>
              <a:gd name="connsiteX25" fmla="*/ 166332 w 309895"/>
              <a:gd name="connsiteY25" fmla="*/ 13291 h 181643"/>
              <a:gd name="connsiteX26" fmla="*/ 200183 w 309895"/>
              <a:gd name="connsiteY26" fmla="*/ 5412 h 181643"/>
              <a:gd name="connsiteX27" fmla="*/ 209729 w 309895"/>
              <a:gd name="connsiteY27" fmla="*/ 0 h 181643"/>
              <a:gd name="connsiteX28" fmla="*/ 209729 w 309895"/>
              <a:gd name="connsiteY28" fmla="*/ 19584 h 181643"/>
              <a:gd name="connsiteX29" fmla="*/ 214439 w 309895"/>
              <a:gd name="connsiteY29" fmla="*/ 31264 h 181643"/>
              <a:gd name="connsiteX30" fmla="*/ 222322 w 309895"/>
              <a:gd name="connsiteY30" fmla="*/ 36022 h 181643"/>
              <a:gd name="connsiteX31" fmla="*/ 241917 w 309895"/>
              <a:gd name="connsiteY31" fmla="*/ 40125 h 181643"/>
              <a:gd name="connsiteX32" fmla="*/ 259699 w 309895"/>
              <a:gd name="connsiteY32" fmla="*/ 43850 h 181643"/>
              <a:gd name="connsiteX33" fmla="*/ 293953 w 309895"/>
              <a:gd name="connsiteY33" fmla="*/ 62553 h 181643"/>
              <a:gd name="connsiteX34" fmla="*/ 309896 w 309895"/>
              <a:gd name="connsiteY34" fmla="*/ 181643 h 1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09895" h="181643">
                <a:moveTo>
                  <a:pt x="297277" y="181643"/>
                </a:moveTo>
                <a:cubicBezTo>
                  <a:pt x="297277" y="111916"/>
                  <a:pt x="289343" y="76599"/>
                  <a:pt x="284331" y="70709"/>
                </a:cubicBezTo>
                <a:cubicBezTo>
                  <a:pt x="279319" y="64819"/>
                  <a:pt x="270126" y="59784"/>
                  <a:pt x="256349" y="56008"/>
                </a:cubicBezTo>
                <a:cubicBezTo>
                  <a:pt x="251060" y="54548"/>
                  <a:pt x="245519" y="53491"/>
                  <a:pt x="239676" y="52535"/>
                </a:cubicBezTo>
                <a:cubicBezTo>
                  <a:pt x="233152" y="51352"/>
                  <a:pt x="226402" y="50168"/>
                  <a:pt x="218997" y="48180"/>
                </a:cubicBezTo>
                <a:cubicBezTo>
                  <a:pt x="213706" y="46743"/>
                  <a:pt x="208913" y="43878"/>
                  <a:pt x="205145" y="39898"/>
                </a:cubicBezTo>
                <a:cubicBezTo>
                  <a:pt x="200291" y="34561"/>
                  <a:pt x="197458" y="27695"/>
                  <a:pt x="197135" y="20490"/>
                </a:cubicBezTo>
                <a:cubicBezTo>
                  <a:pt x="177289" y="27672"/>
                  <a:pt x="155552" y="27672"/>
                  <a:pt x="135705" y="20490"/>
                </a:cubicBezTo>
                <a:cubicBezTo>
                  <a:pt x="135380" y="27714"/>
                  <a:pt x="132507" y="34589"/>
                  <a:pt x="127595" y="39898"/>
                </a:cubicBezTo>
                <a:cubicBezTo>
                  <a:pt x="123843" y="43868"/>
                  <a:pt x="119067" y="46725"/>
                  <a:pt x="113793" y="48155"/>
                </a:cubicBezTo>
                <a:cubicBezTo>
                  <a:pt x="106237" y="50168"/>
                  <a:pt x="99588" y="51352"/>
                  <a:pt x="93064" y="52535"/>
                </a:cubicBezTo>
                <a:cubicBezTo>
                  <a:pt x="87221" y="53567"/>
                  <a:pt x="81680" y="54548"/>
                  <a:pt x="76391" y="56008"/>
                </a:cubicBezTo>
                <a:cubicBezTo>
                  <a:pt x="67626" y="58526"/>
                  <a:pt x="55184" y="62528"/>
                  <a:pt x="48459" y="70659"/>
                </a:cubicBezTo>
                <a:cubicBezTo>
                  <a:pt x="42742" y="77761"/>
                  <a:pt x="38464" y="85910"/>
                  <a:pt x="35866" y="94648"/>
                </a:cubicBezTo>
                <a:lnTo>
                  <a:pt x="12039" y="173261"/>
                </a:lnTo>
                <a:lnTo>
                  <a:pt x="0" y="169611"/>
                </a:lnTo>
                <a:lnTo>
                  <a:pt x="23726" y="91224"/>
                </a:lnTo>
                <a:cubicBezTo>
                  <a:pt x="26799" y="80844"/>
                  <a:pt x="31873" y="71164"/>
                  <a:pt x="38661" y="62729"/>
                </a:cubicBezTo>
                <a:cubicBezTo>
                  <a:pt x="47678" y="51880"/>
                  <a:pt x="62563" y="46821"/>
                  <a:pt x="72966" y="43951"/>
                </a:cubicBezTo>
                <a:cubicBezTo>
                  <a:pt x="78809" y="42365"/>
                  <a:pt x="84627" y="41434"/>
                  <a:pt x="90772" y="40225"/>
                </a:cubicBezTo>
                <a:cubicBezTo>
                  <a:pt x="96918" y="39017"/>
                  <a:pt x="103366" y="37960"/>
                  <a:pt x="110393" y="36122"/>
                </a:cubicBezTo>
                <a:cubicBezTo>
                  <a:pt x="113430" y="35290"/>
                  <a:pt x="116181" y="33645"/>
                  <a:pt x="118352" y="31365"/>
                </a:cubicBezTo>
                <a:cubicBezTo>
                  <a:pt x="121295" y="28128"/>
                  <a:pt x="122960" y="23932"/>
                  <a:pt x="123036" y="19559"/>
                </a:cubicBezTo>
                <a:lnTo>
                  <a:pt x="123036" y="0"/>
                </a:lnTo>
                <a:lnTo>
                  <a:pt x="132481" y="5412"/>
                </a:lnTo>
                <a:cubicBezTo>
                  <a:pt x="142997" y="10639"/>
                  <a:pt x="154588" y="13337"/>
                  <a:pt x="166332" y="13291"/>
                </a:cubicBezTo>
                <a:cubicBezTo>
                  <a:pt x="178079" y="13366"/>
                  <a:pt x="189678" y="10666"/>
                  <a:pt x="200183" y="5412"/>
                </a:cubicBezTo>
                <a:lnTo>
                  <a:pt x="209729" y="0"/>
                </a:lnTo>
                <a:lnTo>
                  <a:pt x="209729" y="19584"/>
                </a:lnTo>
                <a:cubicBezTo>
                  <a:pt x="209842" y="23917"/>
                  <a:pt x="211515" y="28063"/>
                  <a:pt x="214439" y="31264"/>
                </a:cubicBezTo>
                <a:cubicBezTo>
                  <a:pt x="216582" y="33539"/>
                  <a:pt x="219309" y="35185"/>
                  <a:pt x="222322" y="36022"/>
                </a:cubicBezTo>
                <a:cubicBezTo>
                  <a:pt x="229173" y="37859"/>
                  <a:pt x="235646" y="39017"/>
                  <a:pt x="241917" y="40125"/>
                </a:cubicBezTo>
                <a:cubicBezTo>
                  <a:pt x="248189" y="41232"/>
                  <a:pt x="253856" y="42264"/>
                  <a:pt x="259699" y="43850"/>
                </a:cubicBezTo>
                <a:cubicBezTo>
                  <a:pt x="270000" y="46669"/>
                  <a:pt x="284734" y="51679"/>
                  <a:pt x="293953" y="62553"/>
                </a:cubicBezTo>
                <a:cubicBezTo>
                  <a:pt x="309065" y="80426"/>
                  <a:pt x="309896" y="164879"/>
                  <a:pt x="309896" y="181643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9" name="Forma libre 68">
            <a:extLst>
              <a:ext uri="{FF2B5EF4-FFF2-40B4-BE49-F238E27FC236}">
                <a16:creationId xmlns:a16="http://schemas.microsoft.com/office/drawing/2014/main" id="{19E17E31-4B7F-7848-A6B1-294CB2C2DDF8}"/>
              </a:ext>
            </a:extLst>
          </p:cNvPr>
          <p:cNvSpPr/>
          <p:nvPr/>
        </p:nvSpPr>
        <p:spPr>
          <a:xfrm>
            <a:off x="4468676" y="4948355"/>
            <a:ext cx="577295" cy="471471"/>
          </a:xfrm>
          <a:custGeom>
            <a:avLst/>
            <a:gdLst>
              <a:gd name="connsiteX0" fmla="*/ 18024 w 140003"/>
              <a:gd name="connsiteY0" fmla="*/ 66069 h 114339"/>
              <a:gd name="connsiteX1" fmla="*/ 3768 w 140003"/>
              <a:gd name="connsiteY1" fmla="*/ 103601 h 114339"/>
              <a:gd name="connsiteX2" fmla="*/ 41977 w 140003"/>
              <a:gd name="connsiteY2" fmla="*/ 111606 h 114339"/>
              <a:gd name="connsiteX3" fmla="*/ 125092 w 140003"/>
              <a:gd name="connsiteY3" fmla="*/ 58945 h 114339"/>
              <a:gd name="connsiteX4" fmla="*/ 129223 w 140003"/>
              <a:gd name="connsiteY4" fmla="*/ 143 h 114339"/>
              <a:gd name="connsiteX5" fmla="*/ 100888 w 140003"/>
              <a:gd name="connsiteY5" fmla="*/ 34151 h 114339"/>
              <a:gd name="connsiteX6" fmla="*/ 47417 w 140003"/>
              <a:gd name="connsiteY6" fmla="*/ 58241 h 114339"/>
              <a:gd name="connsiteX7" fmla="*/ 18024 w 140003"/>
              <a:gd name="connsiteY7" fmla="*/ 66069 h 11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003" h="114339">
                <a:moveTo>
                  <a:pt x="18024" y="66069"/>
                </a:moveTo>
                <a:cubicBezTo>
                  <a:pt x="519" y="73419"/>
                  <a:pt x="-4241" y="90713"/>
                  <a:pt x="3768" y="103601"/>
                </a:cubicBezTo>
                <a:cubicBezTo>
                  <a:pt x="11148" y="115457"/>
                  <a:pt x="28955" y="116464"/>
                  <a:pt x="41977" y="111606"/>
                </a:cubicBezTo>
                <a:cubicBezTo>
                  <a:pt x="70286" y="98088"/>
                  <a:pt x="106958" y="77749"/>
                  <a:pt x="125092" y="58945"/>
                </a:cubicBezTo>
                <a:cubicBezTo>
                  <a:pt x="134940" y="48876"/>
                  <a:pt x="150808" y="3919"/>
                  <a:pt x="129223" y="143"/>
                </a:cubicBezTo>
                <a:cubicBezTo>
                  <a:pt x="114816" y="-2374"/>
                  <a:pt x="107487" y="29141"/>
                  <a:pt x="100888" y="34151"/>
                </a:cubicBezTo>
                <a:cubicBezTo>
                  <a:pt x="90813" y="41879"/>
                  <a:pt x="65853" y="56202"/>
                  <a:pt x="47417" y="58241"/>
                </a:cubicBezTo>
                <a:cubicBezTo>
                  <a:pt x="37244" y="59152"/>
                  <a:pt x="27302" y="61800"/>
                  <a:pt x="18024" y="66069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0" name="Forma libre 69">
            <a:extLst>
              <a:ext uri="{FF2B5EF4-FFF2-40B4-BE49-F238E27FC236}">
                <a16:creationId xmlns:a16="http://schemas.microsoft.com/office/drawing/2014/main" id="{9F2BC87D-42EF-1143-8D52-9B3A077E8DC6}"/>
              </a:ext>
            </a:extLst>
          </p:cNvPr>
          <p:cNvSpPr/>
          <p:nvPr/>
        </p:nvSpPr>
        <p:spPr>
          <a:xfrm>
            <a:off x="4442430" y="4922579"/>
            <a:ext cx="629159" cy="523240"/>
          </a:xfrm>
          <a:custGeom>
            <a:avLst/>
            <a:gdLst>
              <a:gd name="connsiteX0" fmla="*/ 33002 w 152581"/>
              <a:gd name="connsiteY0" fmla="*/ 126894 h 126894"/>
              <a:gd name="connsiteX1" fmla="*/ 4692 w 152581"/>
              <a:gd name="connsiteY1" fmla="*/ 113175 h 126894"/>
              <a:gd name="connsiteX2" fmla="*/ 1418 w 152581"/>
              <a:gd name="connsiteY2" fmla="*/ 87676 h 126894"/>
              <a:gd name="connsiteX3" fmla="*/ 21567 w 152581"/>
              <a:gd name="connsiteY3" fmla="*/ 66606 h 126894"/>
              <a:gd name="connsiteX4" fmla="*/ 53151 w 152581"/>
              <a:gd name="connsiteY4" fmla="*/ 58274 h 126894"/>
              <a:gd name="connsiteX5" fmla="*/ 103525 w 152581"/>
              <a:gd name="connsiteY5" fmla="*/ 35443 h 126894"/>
              <a:gd name="connsiteX6" fmla="*/ 108915 w 152581"/>
              <a:gd name="connsiteY6" fmla="*/ 25777 h 126894"/>
              <a:gd name="connsiteX7" fmla="*/ 136620 w 152581"/>
              <a:gd name="connsiteY7" fmla="*/ 252 h 126894"/>
              <a:gd name="connsiteX8" fmla="*/ 151178 w 152581"/>
              <a:gd name="connsiteY8" fmla="*/ 13191 h 126894"/>
              <a:gd name="connsiteX9" fmla="*/ 135915 w 152581"/>
              <a:gd name="connsiteY9" fmla="*/ 69627 h 126894"/>
              <a:gd name="connsiteX10" fmla="*/ 50885 w 152581"/>
              <a:gd name="connsiteY10" fmla="*/ 123571 h 126894"/>
              <a:gd name="connsiteX11" fmla="*/ 50633 w 152581"/>
              <a:gd name="connsiteY11" fmla="*/ 123722 h 126894"/>
              <a:gd name="connsiteX12" fmla="*/ 33002 w 152581"/>
              <a:gd name="connsiteY12" fmla="*/ 126894 h 126894"/>
              <a:gd name="connsiteX13" fmla="*/ 134026 w 152581"/>
              <a:gd name="connsiteY13" fmla="*/ 12561 h 126894"/>
              <a:gd name="connsiteX14" fmla="*/ 120148 w 152581"/>
              <a:gd name="connsiteY14" fmla="*/ 31239 h 126894"/>
              <a:gd name="connsiteX15" fmla="*/ 111055 w 152581"/>
              <a:gd name="connsiteY15" fmla="*/ 45411 h 126894"/>
              <a:gd name="connsiteX16" fmla="*/ 54461 w 152581"/>
              <a:gd name="connsiteY16" fmla="*/ 70735 h 126894"/>
              <a:gd name="connsiteX17" fmla="*/ 27209 w 152581"/>
              <a:gd name="connsiteY17" fmla="*/ 77884 h 126894"/>
              <a:gd name="connsiteX18" fmla="*/ 26731 w 152581"/>
              <a:gd name="connsiteY18" fmla="*/ 78110 h 126894"/>
              <a:gd name="connsiteX19" fmla="*/ 13407 w 152581"/>
              <a:gd name="connsiteY19" fmla="*/ 91502 h 126894"/>
              <a:gd name="connsiteX20" fmla="*/ 15397 w 152581"/>
              <a:gd name="connsiteY20" fmla="*/ 106605 h 126894"/>
              <a:gd name="connsiteX21" fmla="*/ 45772 w 152581"/>
              <a:gd name="connsiteY21" fmla="*/ 112118 h 126894"/>
              <a:gd name="connsiteX22" fmla="*/ 127024 w 152581"/>
              <a:gd name="connsiteY22" fmla="*/ 60792 h 126894"/>
              <a:gd name="connsiteX23" fmla="*/ 139340 w 152581"/>
              <a:gd name="connsiteY23" fmla="*/ 16992 h 126894"/>
              <a:gd name="connsiteX24" fmla="*/ 134605 w 152581"/>
              <a:gd name="connsiteY24" fmla="*/ 12587 h 12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2581" h="126894">
                <a:moveTo>
                  <a:pt x="33002" y="126894"/>
                </a:moveTo>
                <a:cubicBezTo>
                  <a:pt x="21693" y="126894"/>
                  <a:pt x="10687" y="122841"/>
                  <a:pt x="4692" y="113175"/>
                </a:cubicBezTo>
                <a:cubicBezTo>
                  <a:pt x="-87" y="105566"/>
                  <a:pt x="-1284" y="96244"/>
                  <a:pt x="1418" y="87676"/>
                </a:cubicBezTo>
                <a:cubicBezTo>
                  <a:pt x="4701" y="78029"/>
                  <a:pt x="12074" y="70320"/>
                  <a:pt x="21567" y="66606"/>
                </a:cubicBezTo>
                <a:cubicBezTo>
                  <a:pt x="31552" y="62075"/>
                  <a:pt x="42230" y="59259"/>
                  <a:pt x="53151" y="58274"/>
                </a:cubicBezTo>
                <a:cubicBezTo>
                  <a:pt x="69296" y="56512"/>
                  <a:pt x="92770" y="43599"/>
                  <a:pt x="103525" y="35443"/>
                </a:cubicBezTo>
                <a:cubicBezTo>
                  <a:pt x="105643" y="32411"/>
                  <a:pt x="107449" y="29173"/>
                  <a:pt x="108915" y="25777"/>
                </a:cubicBezTo>
                <a:cubicBezTo>
                  <a:pt x="114682" y="13946"/>
                  <a:pt x="122591" y="-2215"/>
                  <a:pt x="136620" y="252"/>
                </a:cubicBezTo>
                <a:cubicBezTo>
                  <a:pt x="143575" y="1373"/>
                  <a:pt x="149252" y="6418"/>
                  <a:pt x="151178" y="13191"/>
                </a:cubicBezTo>
                <a:cubicBezTo>
                  <a:pt x="156794" y="30484"/>
                  <a:pt x="144302" y="61018"/>
                  <a:pt x="135915" y="69627"/>
                </a:cubicBezTo>
                <a:cubicBezTo>
                  <a:pt x="114179" y="92081"/>
                  <a:pt x="69220" y="114937"/>
                  <a:pt x="50885" y="123571"/>
                </a:cubicBezTo>
                <a:lnTo>
                  <a:pt x="50633" y="123722"/>
                </a:lnTo>
                <a:cubicBezTo>
                  <a:pt x="44993" y="125824"/>
                  <a:pt x="39021" y="126898"/>
                  <a:pt x="33002" y="126894"/>
                </a:cubicBezTo>
                <a:close/>
                <a:moveTo>
                  <a:pt x="134026" y="12561"/>
                </a:moveTo>
                <a:cubicBezTo>
                  <a:pt x="129265" y="12561"/>
                  <a:pt x="123598" y="24191"/>
                  <a:pt x="120148" y="31239"/>
                </a:cubicBezTo>
                <a:cubicBezTo>
                  <a:pt x="116999" y="37709"/>
                  <a:pt x="114506" y="42819"/>
                  <a:pt x="111055" y="45411"/>
                </a:cubicBezTo>
                <a:cubicBezTo>
                  <a:pt x="99671" y="54071"/>
                  <a:pt x="74207" y="68570"/>
                  <a:pt x="54461" y="70735"/>
                </a:cubicBezTo>
                <a:cubicBezTo>
                  <a:pt x="45045" y="71597"/>
                  <a:pt x="35836" y="74013"/>
                  <a:pt x="27209" y="77884"/>
                </a:cubicBezTo>
                <a:lnTo>
                  <a:pt x="26731" y="78110"/>
                </a:lnTo>
                <a:cubicBezTo>
                  <a:pt x="20530" y="80391"/>
                  <a:pt x="15654" y="85292"/>
                  <a:pt x="13407" y="91502"/>
                </a:cubicBezTo>
                <a:cubicBezTo>
                  <a:pt x="11772" y="96580"/>
                  <a:pt x="12502" y="102123"/>
                  <a:pt x="15397" y="106605"/>
                </a:cubicBezTo>
                <a:cubicBezTo>
                  <a:pt x="20686" y="115113"/>
                  <a:pt x="34942" y="116095"/>
                  <a:pt x="45772" y="112118"/>
                </a:cubicBezTo>
                <a:cubicBezTo>
                  <a:pt x="63755" y="103585"/>
                  <a:pt x="106799" y="81685"/>
                  <a:pt x="127024" y="60792"/>
                </a:cubicBezTo>
                <a:cubicBezTo>
                  <a:pt x="133245" y="54398"/>
                  <a:pt x="143244" y="29024"/>
                  <a:pt x="139340" y="16992"/>
                </a:cubicBezTo>
                <a:cubicBezTo>
                  <a:pt x="138887" y="14651"/>
                  <a:pt x="136973" y="12871"/>
                  <a:pt x="134605" y="12587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1" name="Forma libre 70">
            <a:extLst>
              <a:ext uri="{FF2B5EF4-FFF2-40B4-BE49-F238E27FC236}">
                <a16:creationId xmlns:a16="http://schemas.microsoft.com/office/drawing/2014/main" id="{5B7956FE-0762-2D40-94EB-FB6333447B86}"/>
              </a:ext>
            </a:extLst>
          </p:cNvPr>
          <p:cNvSpPr/>
          <p:nvPr/>
        </p:nvSpPr>
        <p:spPr>
          <a:xfrm>
            <a:off x="4910854" y="4266626"/>
            <a:ext cx="164088" cy="76251"/>
          </a:xfrm>
          <a:custGeom>
            <a:avLst/>
            <a:gdLst>
              <a:gd name="connsiteX0" fmla="*/ 27882 w 39794"/>
              <a:gd name="connsiteY0" fmla="*/ 18492 h 18492"/>
              <a:gd name="connsiteX1" fmla="*/ 17528 w 39794"/>
              <a:gd name="connsiteY1" fmla="*/ 13081 h 18492"/>
              <a:gd name="connsiteX2" fmla="*/ 12115 w 39794"/>
              <a:gd name="connsiteY2" fmla="*/ 18492 h 18492"/>
              <a:gd name="connsiteX3" fmla="*/ 0 w 39794"/>
              <a:gd name="connsiteY3" fmla="*/ 14666 h 18492"/>
              <a:gd name="connsiteX4" fmla="*/ 26058 w 39794"/>
              <a:gd name="connsiteY4" fmla="*/ 937 h 18492"/>
              <a:gd name="connsiteX5" fmla="*/ 39795 w 39794"/>
              <a:gd name="connsiteY5" fmla="*/ 14666 h 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94" h="18492">
                <a:moveTo>
                  <a:pt x="27882" y="18492"/>
                </a:moveTo>
                <a:cubicBezTo>
                  <a:pt x="26518" y="14141"/>
                  <a:pt x="21882" y="11718"/>
                  <a:pt x="17528" y="13081"/>
                </a:cubicBezTo>
                <a:cubicBezTo>
                  <a:pt x="14946" y="13890"/>
                  <a:pt x="12924" y="15911"/>
                  <a:pt x="12115" y="18492"/>
                </a:cubicBezTo>
                <a:lnTo>
                  <a:pt x="0" y="14666"/>
                </a:lnTo>
                <a:cubicBezTo>
                  <a:pt x="3402" y="3683"/>
                  <a:pt x="15069" y="-2464"/>
                  <a:pt x="26058" y="937"/>
                </a:cubicBezTo>
                <a:cubicBezTo>
                  <a:pt x="32623" y="2968"/>
                  <a:pt x="37762" y="8105"/>
                  <a:pt x="39795" y="1466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2" name="Forma libre 71">
            <a:extLst>
              <a:ext uri="{FF2B5EF4-FFF2-40B4-BE49-F238E27FC236}">
                <a16:creationId xmlns:a16="http://schemas.microsoft.com/office/drawing/2014/main" id="{A5053CCB-6705-DC46-AB7A-C3E7296E5D4A}"/>
              </a:ext>
            </a:extLst>
          </p:cNvPr>
          <p:cNvSpPr/>
          <p:nvPr/>
        </p:nvSpPr>
        <p:spPr>
          <a:xfrm>
            <a:off x="5176515" y="4267120"/>
            <a:ext cx="164191" cy="75756"/>
          </a:xfrm>
          <a:custGeom>
            <a:avLst/>
            <a:gdLst>
              <a:gd name="connsiteX0" fmla="*/ 27806 w 39819"/>
              <a:gd name="connsiteY0" fmla="*/ 18372 h 18372"/>
              <a:gd name="connsiteX1" fmla="*/ 17453 w 39819"/>
              <a:gd name="connsiteY1" fmla="*/ 12962 h 18372"/>
              <a:gd name="connsiteX2" fmla="*/ 12039 w 39819"/>
              <a:gd name="connsiteY2" fmla="*/ 18372 h 18372"/>
              <a:gd name="connsiteX3" fmla="*/ 0 w 39819"/>
              <a:gd name="connsiteY3" fmla="*/ 14647 h 18372"/>
              <a:gd name="connsiteX4" fmla="*/ 26115 w 39819"/>
              <a:gd name="connsiteY4" fmla="*/ 950 h 18372"/>
              <a:gd name="connsiteX5" fmla="*/ 39820 w 39819"/>
              <a:gd name="connsiteY5" fmla="*/ 14647 h 1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9" h="18372">
                <a:moveTo>
                  <a:pt x="27806" y="18372"/>
                </a:moveTo>
                <a:cubicBezTo>
                  <a:pt x="26442" y="14021"/>
                  <a:pt x="21807" y="11598"/>
                  <a:pt x="17453" y="12962"/>
                </a:cubicBezTo>
                <a:cubicBezTo>
                  <a:pt x="14871" y="13770"/>
                  <a:pt x="12848" y="15791"/>
                  <a:pt x="12039" y="18372"/>
                </a:cubicBezTo>
                <a:lnTo>
                  <a:pt x="0" y="14647"/>
                </a:lnTo>
                <a:cubicBezTo>
                  <a:pt x="3427" y="3657"/>
                  <a:pt x="15119" y="-2475"/>
                  <a:pt x="26115" y="950"/>
                </a:cubicBezTo>
                <a:cubicBezTo>
                  <a:pt x="32658" y="2987"/>
                  <a:pt x="37781" y="8108"/>
                  <a:pt x="39820" y="14647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3" name="Forma libre 72">
            <a:extLst>
              <a:ext uri="{FF2B5EF4-FFF2-40B4-BE49-F238E27FC236}">
                <a16:creationId xmlns:a16="http://schemas.microsoft.com/office/drawing/2014/main" id="{C75BA37F-4B93-2148-B6FA-71E6294CED0F}"/>
              </a:ext>
            </a:extLst>
          </p:cNvPr>
          <p:cNvSpPr/>
          <p:nvPr/>
        </p:nvSpPr>
        <p:spPr>
          <a:xfrm>
            <a:off x="5116795" y="5005650"/>
            <a:ext cx="577402" cy="471471"/>
          </a:xfrm>
          <a:custGeom>
            <a:avLst/>
            <a:gdLst>
              <a:gd name="connsiteX0" fmla="*/ 121979 w 140029"/>
              <a:gd name="connsiteY0" fmla="*/ 66069 h 114339"/>
              <a:gd name="connsiteX1" fmla="*/ 136235 w 140029"/>
              <a:gd name="connsiteY1" fmla="*/ 103601 h 114339"/>
              <a:gd name="connsiteX2" fmla="*/ 98027 w 140029"/>
              <a:gd name="connsiteY2" fmla="*/ 111606 h 114339"/>
              <a:gd name="connsiteX3" fmla="*/ 14911 w 140029"/>
              <a:gd name="connsiteY3" fmla="*/ 58945 h 114339"/>
              <a:gd name="connsiteX4" fmla="*/ 10781 w 140029"/>
              <a:gd name="connsiteY4" fmla="*/ 143 h 114339"/>
              <a:gd name="connsiteX5" fmla="*/ 39116 w 140029"/>
              <a:gd name="connsiteY5" fmla="*/ 34151 h 114339"/>
              <a:gd name="connsiteX6" fmla="*/ 92587 w 140029"/>
              <a:gd name="connsiteY6" fmla="*/ 58241 h 114339"/>
              <a:gd name="connsiteX7" fmla="*/ 121979 w 140029"/>
              <a:gd name="connsiteY7" fmla="*/ 66069 h 11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029" h="114339">
                <a:moveTo>
                  <a:pt x="121979" y="66069"/>
                </a:moveTo>
                <a:cubicBezTo>
                  <a:pt x="139610" y="73419"/>
                  <a:pt x="144244" y="90713"/>
                  <a:pt x="136235" y="103601"/>
                </a:cubicBezTo>
                <a:cubicBezTo>
                  <a:pt x="128855" y="115457"/>
                  <a:pt x="111048" y="116464"/>
                  <a:pt x="98027" y="111606"/>
                </a:cubicBezTo>
                <a:cubicBezTo>
                  <a:pt x="69717" y="98063"/>
                  <a:pt x="33046" y="77749"/>
                  <a:pt x="14911" y="58945"/>
                </a:cubicBezTo>
                <a:cubicBezTo>
                  <a:pt x="5063" y="48876"/>
                  <a:pt x="-10804" y="3919"/>
                  <a:pt x="10781" y="143"/>
                </a:cubicBezTo>
                <a:cubicBezTo>
                  <a:pt x="25187" y="-2374"/>
                  <a:pt x="32517" y="29141"/>
                  <a:pt x="39116" y="34151"/>
                </a:cubicBezTo>
                <a:cubicBezTo>
                  <a:pt x="49190" y="41879"/>
                  <a:pt x="74150" y="56202"/>
                  <a:pt x="92587" y="58241"/>
                </a:cubicBezTo>
                <a:cubicBezTo>
                  <a:pt x="102760" y="59152"/>
                  <a:pt x="112702" y="61800"/>
                  <a:pt x="121979" y="66069"/>
                </a:cubicBezTo>
                <a:close/>
              </a:path>
            </a:pathLst>
          </a:custGeom>
          <a:solidFill>
            <a:srgbClr val="FFFFFF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4" name="Forma libre 73">
            <a:extLst>
              <a:ext uri="{FF2B5EF4-FFF2-40B4-BE49-F238E27FC236}">
                <a16:creationId xmlns:a16="http://schemas.microsoft.com/office/drawing/2014/main" id="{B3DEF2AD-DA2F-534E-9B72-71EA7059B323}"/>
              </a:ext>
            </a:extLst>
          </p:cNvPr>
          <p:cNvSpPr/>
          <p:nvPr/>
        </p:nvSpPr>
        <p:spPr>
          <a:xfrm>
            <a:off x="5090549" y="4979524"/>
            <a:ext cx="628796" cy="523587"/>
          </a:xfrm>
          <a:custGeom>
            <a:avLst/>
            <a:gdLst>
              <a:gd name="connsiteX0" fmla="*/ 119630 w 152493"/>
              <a:gd name="connsiteY0" fmla="*/ 126979 h 126978"/>
              <a:gd name="connsiteX1" fmla="*/ 102201 w 152493"/>
              <a:gd name="connsiteY1" fmla="*/ 123832 h 126978"/>
              <a:gd name="connsiteX2" fmla="*/ 101697 w 152493"/>
              <a:gd name="connsiteY2" fmla="*/ 123606 h 126978"/>
              <a:gd name="connsiteX3" fmla="*/ 16667 w 152493"/>
              <a:gd name="connsiteY3" fmla="*/ 69636 h 126978"/>
              <a:gd name="connsiteX4" fmla="*/ 1404 w 152493"/>
              <a:gd name="connsiteY4" fmla="*/ 13175 h 126978"/>
              <a:gd name="connsiteX5" fmla="*/ 15962 w 152493"/>
              <a:gd name="connsiteY5" fmla="*/ 261 h 126978"/>
              <a:gd name="connsiteX6" fmla="*/ 43667 w 152493"/>
              <a:gd name="connsiteY6" fmla="*/ 25786 h 126978"/>
              <a:gd name="connsiteX7" fmla="*/ 49107 w 152493"/>
              <a:gd name="connsiteY7" fmla="*/ 35477 h 126978"/>
              <a:gd name="connsiteX8" fmla="*/ 99481 w 152493"/>
              <a:gd name="connsiteY8" fmla="*/ 58283 h 126978"/>
              <a:gd name="connsiteX9" fmla="*/ 130913 w 152493"/>
              <a:gd name="connsiteY9" fmla="*/ 66666 h 126978"/>
              <a:gd name="connsiteX10" fmla="*/ 151063 w 152493"/>
              <a:gd name="connsiteY10" fmla="*/ 87735 h 126978"/>
              <a:gd name="connsiteX11" fmla="*/ 147839 w 152493"/>
              <a:gd name="connsiteY11" fmla="*/ 113260 h 126978"/>
              <a:gd name="connsiteX12" fmla="*/ 119630 w 152493"/>
              <a:gd name="connsiteY12" fmla="*/ 126979 h 126978"/>
              <a:gd name="connsiteX13" fmla="*/ 106860 w 152493"/>
              <a:gd name="connsiteY13" fmla="*/ 112127 h 126978"/>
              <a:gd name="connsiteX14" fmla="*/ 137235 w 152493"/>
              <a:gd name="connsiteY14" fmla="*/ 106614 h 126978"/>
              <a:gd name="connsiteX15" fmla="*/ 139225 w 152493"/>
              <a:gd name="connsiteY15" fmla="*/ 91511 h 126978"/>
              <a:gd name="connsiteX16" fmla="*/ 125901 w 152493"/>
              <a:gd name="connsiteY16" fmla="*/ 78119 h 126978"/>
              <a:gd name="connsiteX17" fmla="*/ 125423 w 152493"/>
              <a:gd name="connsiteY17" fmla="*/ 77893 h 126978"/>
              <a:gd name="connsiteX18" fmla="*/ 98171 w 152493"/>
              <a:gd name="connsiteY18" fmla="*/ 70744 h 126978"/>
              <a:gd name="connsiteX19" fmla="*/ 41577 w 152493"/>
              <a:gd name="connsiteY19" fmla="*/ 45420 h 126978"/>
              <a:gd name="connsiteX20" fmla="*/ 32484 w 152493"/>
              <a:gd name="connsiteY20" fmla="*/ 31248 h 126978"/>
              <a:gd name="connsiteX21" fmla="*/ 18128 w 152493"/>
              <a:gd name="connsiteY21" fmla="*/ 12621 h 126978"/>
              <a:gd name="connsiteX22" fmla="*/ 13393 w 152493"/>
              <a:gd name="connsiteY22" fmla="*/ 17026 h 126978"/>
              <a:gd name="connsiteX23" fmla="*/ 25709 w 152493"/>
              <a:gd name="connsiteY23" fmla="*/ 60826 h 126978"/>
              <a:gd name="connsiteX24" fmla="*/ 106860 w 152493"/>
              <a:gd name="connsiteY24" fmla="*/ 112127 h 126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2493" h="126978">
                <a:moveTo>
                  <a:pt x="119630" y="126979"/>
                </a:moveTo>
                <a:cubicBezTo>
                  <a:pt x="113680" y="126967"/>
                  <a:pt x="107779" y="125902"/>
                  <a:pt x="102201" y="123832"/>
                </a:cubicBezTo>
                <a:lnTo>
                  <a:pt x="101697" y="123606"/>
                </a:lnTo>
                <a:cubicBezTo>
                  <a:pt x="83361" y="114946"/>
                  <a:pt x="38403" y="92090"/>
                  <a:pt x="16667" y="69636"/>
                </a:cubicBezTo>
                <a:cubicBezTo>
                  <a:pt x="8280" y="60977"/>
                  <a:pt x="-4213" y="30493"/>
                  <a:pt x="1404" y="13175"/>
                </a:cubicBezTo>
                <a:cubicBezTo>
                  <a:pt x="3338" y="6412"/>
                  <a:pt x="9013" y="1378"/>
                  <a:pt x="15962" y="261"/>
                </a:cubicBezTo>
                <a:cubicBezTo>
                  <a:pt x="30117" y="-2256"/>
                  <a:pt x="38025" y="13955"/>
                  <a:pt x="43667" y="25786"/>
                </a:cubicBezTo>
                <a:cubicBezTo>
                  <a:pt x="45132" y="29200"/>
                  <a:pt x="46956" y="32448"/>
                  <a:pt x="49107" y="35477"/>
                </a:cubicBezTo>
                <a:cubicBezTo>
                  <a:pt x="59837" y="43608"/>
                  <a:pt x="83286" y="56521"/>
                  <a:pt x="99481" y="58283"/>
                </a:cubicBezTo>
                <a:cubicBezTo>
                  <a:pt x="110353" y="59305"/>
                  <a:pt x="120977" y="62138"/>
                  <a:pt x="130913" y="66666"/>
                </a:cubicBezTo>
                <a:cubicBezTo>
                  <a:pt x="140399" y="70391"/>
                  <a:pt x="147768" y="78096"/>
                  <a:pt x="151063" y="87735"/>
                </a:cubicBezTo>
                <a:cubicBezTo>
                  <a:pt x="153774" y="96305"/>
                  <a:pt x="152596" y="105632"/>
                  <a:pt x="147839" y="113260"/>
                </a:cubicBezTo>
                <a:cubicBezTo>
                  <a:pt x="141945" y="122901"/>
                  <a:pt x="130939" y="126979"/>
                  <a:pt x="119630" y="126979"/>
                </a:cubicBezTo>
                <a:close/>
                <a:moveTo>
                  <a:pt x="106860" y="112127"/>
                </a:moveTo>
                <a:cubicBezTo>
                  <a:pt x="117716" y="116079"/>
                  <a:pt x="132047" y="115123"/>
                  <a:pt x="137235" y="106614"/>
                </a:cubicBezTo>
                <a:cubicBezTo>
                  <a:pt x="140130" y="102132"/>
                  <a:pt x="140860" y="96589"/>
                  <a:pt x="139225" y="91511"/>
                </a:cubicBezTo>
                <a:cubicBezTo>
                  <a:pt x="136978" y="85301"/>
                  <a:pt x="132102" y="80400"/>
                  <a:pt x="125901" y="78119"/>
                </a:cubicBezTo>
                <a:lnTo>
                  <a:pt x="125423" y="77893"/>
                </a:lnTo>
                <a:cubicBezTo>
                  <a:pt x="116798" y="74017"/>
                  <a:pt x="107589" y="71601"/>
                  <a:pt x="98171" y="70744"/>
                </a:cubicBezTo>
                <a:cubicBezTo>
                  <a:pt x="78425" y="68579"/>
                  <a:pt x="52961" y="54054"/>
                  <a:pt x="41577" y="45420"/>
                </a:cubicBezTo>
                <a:cubicBezTo>
                  <a:pt x="38126" y="42903"/>
                  <a:pt x="35633" y="37718"/>
                  <a:pt x="32484" y="31248"/>
                </a:cubicBezTo>
                <a:cubicBezTo>
                  <a:pt x="28933" y="23948"/>
                  <a:pt x="22888" y="11689"/>
                  <a:pt x="18128" y="12621"/>
                </a:cubicBezTo>
                <a:cubicBezTo>
                  <a:pt x="15760" y="12905"/>
                  <a:pt x="13846" y="14686"/>
                  <a:pt x="13393" y="17026"/>
                </a:cubicBezTo>
                <a:cubicBezTo>
                  <a:pt x="9489" y="29058"/>
                  <a:pt x="19488" y="54407"/>
                  <a:pt x="25709" y="60826"/>
                </a:cubicBezTo>
                <a:cubicBezTo>
                  <a:pt x="45934" y="81769"/>
                  <a:pt x="88978" y="103594"/>
                  <a:pt x="106860" y="112127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5" name="Forma libre 74">
            <a:extLst>
              <a:ext uri="{FF2B5EF4-FFF2-40B4-BE49-F238E27FC236}">
                <a16:creationId xmlns:a16="http://schemas.microsoft.com/office/drawing/2014/main" id="{C53D1D1D-1E1F-1448-9497-AF48AF3FBB86}"/>
              </a:ext>
            </a:extLst>
          </p:cNvPr>
          <p:cNvSpPr/>
          <p:nvPr/>
        </p:nvSpPr>
        <p:spPr>
          <a:xfrm rot="18601200">
            <a:off x="4416807" y="4589949"/>
            <a:ext cx="51927" cy="190569"/>
          </a:xfrm>
          <a:custGeom>
            <a:avLst/>
            <a:gdLst>
              <a:gd name="connsiteX0" fmla="*/ 0 w 12593"/>
              <a:gd name="connsiteY0" fmla="*/ 0 h 46216"/>
              <a:gd name="connsiteX1" fmla="*/ 12593 w 12593"/>
              <a:gd name="connsiteY1" fmla="*/ 0 h 46216"/>
              <a:gd name="connsiteX2" fmla="*/ 12593 w 12593"/>
              <a:gd name="connsiteY2" fmla="*/ 46216 h 46216"/>
              <a:gd name="connsiteX3" fmla="*/ 0 w 12593"/>
              <a:gd name="connsiteY3" fmla="*/ 46216 h 46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46216">
                <a:moveTo>
                  <a:pt x="0" y="0"/>
                </a:moveTo>
                <a:lnTo>
                  <a:pt x="12593" y="0"/>
                </a:lnTo>
                <a:lnTo>
                  <a:pt x="12593" y="46216"/>
                </a:lnTo>
                <a:lnTo>
                  <a:pt x="0" y="46216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6" name="Forma libre 75">
            <a:extLst>
              <a:ext uri="{FF2B5EF4-FFF2-40B4-BE49-F238E27FC236}">
                <a16:creationId xmlns:a16="http://schemas.microsoft.com/office/drawing/2014/main" id="{26FBD965-E02F-804A-AA89-C0B827838DD4}"/>
              </a:ext>
            </a:extLst>
          </p:cNvPr>
          <p:cNvSpPr/>
          <p:nvPr/>
        </p:nvSpPr>
        <p:spPr>
          <a:xfrm rot="17578363">
            <a:off x="4345265" y="4774279"/>
            <a:ext cx="51885" cy="190425"/>
          </a:xfrm>
          <a:custGeom>
            <a:avLst/>
            <a:gdLst>
              <a:gd name="connsiteX0" fmla="*/ 0 w 12583"/>
              <a:gd name="connsiteY0" fmla="*/ 0 h 46181"/>
              <a:gd name="connsiteX1" fmla="*/ 12584 w 12583"/>
              <a:gd name="connsiteY1" fmla="*/ 0 h 46181"/>
              <a:gd name="connsiteX2" fmla="*/ 12584 w 12583"/>
              <a:gd name="connsiteY2" fmla="*/ 46182 h 46181"/>
              <a:gd name="connsiteX3" fmla="*/ 0 w 12583"/>
              <a:gd name="connsiteY3" fmla="*/ 46182 h 46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83" h="46181">
                <a:moveTo>
                  <a:pt x="0" y="0"/>
                </a:moveTo>
                <a:lnTo>
                  <a:pt x="12584" y="0"/>
                </a:lnTo>
                <a:lnTo>
                  <a:pt x="12584" y="46182"/>
                </a:lnTo>
                <a:lnTo>
                  <a:pt x="0" y="46182"/>
                </a:lnTo>
                <a:close/>
              </a:path>
            </a:pathLst>
          </a:custGeom>
          <a:solidFill>
            <a:srgbClr val="353536"/>
          </a:solidFill>
          <a:ln w="24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7" name="Forma libre 76">
            <a:extLst>
              <a:ext uri="{FF2B5EF4-FFF2-40B4-BE49-F238E27FC236}">
                <a16:creationId xmlns:a16="http://schemas.microsoft.com/office/drawing/2014/main" id="{7DC84EBD-970A-424B-97CB-60D746AE7DDA}"/>
              </a:ext>
            </a:extLst>
          </p:cNvPr>
          <p:cNvSpPr/>
          <p:nvPr/>
        </p:nvSpPr>
        <p:spPr>
          <a:xfrm rot="19639200">
            <a:off x="4581205" y="4489052"/>
            <a:ext cx="51927" cy="190569"/>
          </a:xfrm>
          <a:custGeom>
            <a:avLst/>
            <a:gdLst>
              <a:gd name="connsiteX0" fmla="*/ 0 w 12593"/>
              <a:gd name="connsiteY0" fmla="*/ 0 h 46216"/>
              <a:gd name="connsiteX1" fmla="*/ 12593 w 12593"/>
              <a:gd name="connsiteY1" fmla="*/ 0 h 46216"/>
              <a:gd name="connsiteX2" fmla="*/ 12593 w 12593"/>
              <a:gd name="connsiteY2" fmla="*/ 46216 h 46216"/>
              <a:gd name="connsiteX3" fmla="*/ 0 w 12593"/>
              <a:gd name="connsiteY3" fmla="*/ 46216 h 46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46216">
                <a:moveTo>
                  <a:pt x="0" y="0"/>
                </a:moveTo>
                <a:lnTo>
                  <a:pt x="12593" y="0"/>
                </a:lnTo>
                <a:lnTo>
                  <a:pt x="12593" y="46216"/>
                </a:lnTo>
                <a:lnTo>
                  <a:pt x="0" y="46216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8" name="Forma libre 77">
            <a:extLst>
              <a:ext uri="{FF2B5EF4-FFF2-40B4-BE49-F238E27FC236}">
                <a16:creationId xmlns:a16="http://schemas.microsoft.com/office/drawing/2014/main" id="{FBA41261-1D91-5749-8E52-3BDC9CB423F9}"/>
              </a:ext>
            </a:extLst>
          </p:cNvPr>
          <p:cNvSpPr/>
          <p:nvPr/>
        </p:nvSpPr>
        <p:spPr>
          <a:xfrm>
            <a:off x="4759952" y="3834270"/>
            <a:ext cx="727714" cy="879362"/>
          </a:xfrm>
          <a:custGeom>
            <a:avLst/>
            <a:gdLst>
              <a:gd name="connsiteX0" fmla="*/ 91352 w 176482"/>
              <a:gd name="connsiteY0" fmla="*/ 213260 h 213259"/>
              <a:gd name="connsiteX1" fmla="*/ 85131 w 176482"/>
              <a:gd name="connsiteY1" fmla="*/ 213260 h 213259"/>
              <a:gd name="connsiteX2" fmla="*/ 0 w 176482"/>
              <a:gd name="connsiteY2" fmla="*/ 128177 h 213259"/>
              <a:gd name="connsiteX3" fmla="*/ 0 w 176482"/>
              <a:gd name="connsiteY3" fmla="*/ 85082 h 213259"/>
              <a:gd name="connsiteX4" fmla="*/ 85131 w 176482"/>
              <a:gd name="connsiteY4" fmla="*/ 0 h 213259"/>
              <a:gd name="connsiteX5" fmla="*/ 91352 w 176482"/>
              <a:gd name="connsiteY5" fmla="*/ 0 h 213259"/>
              <a:gd name="connsiteX6" fmla="*/ 176482 w 176482"/>
              <a:gd name="connsiteY6" fmla="*/ 85082 h 213259"/>
              <a:gd name="connsiteX7" fmla="*/ 176482 w 176482"/>
              <a:gd name="connsiteY7" fmla="*/ 128177 h 213259"/>
              <a:gd name="connsiteX8" fmla="*/ 91352 w 176482"/>
              <a:gd name="connsiteY8" fmla="*/ 213260 h 213259"/>
              <a:gd name="connsiteX9" fmla="*/ 85131 w 176482"/>
              <a:gd name="connsiteY9" fmla="*/ 12586 h 213259"/>
              <a:gd name="connsiteX10" fmla="*/ 12593 w 176482"/>
              <a:gd name="connsiteY10" fmla="*/ 85082 h 213259"/>
              <a:gd name="connsiteX11" fmla="*/ 12593 w 176482"/>
              <a:gd name="connsiteY11" fmla="*/ 128177 h 213259"/>
              <a:gd name="connsiteX12" fmla="*/ 85131 w 176482"/>
              <a:gd name="connsiteY12" fmla="*/ 200674 h 213259"/>
              <a:gd name="connsiteX13" fmla="*/ 91352 w 176482"/>
              <a:gd name="connsiteY13" fmla="*/ 200674 h 213259"/>
              <a:gd name="connsiteX14" fmla="*/ 163889 w 176482"/>
              <a:gd name="connsiteY14" fmla="*/ 128177 h 213259"/>
              <a:gd name="connsiteX15" fmla="*/ 163889 w 176482"/>
              <a:gd name="connsiteY15" fmla="*/ 85082 h 213259"/>
              <a:gd name="connsiteX16" fmla="*/ 91352 w 176482"/>
              <a:gd name="connsiteY16" fmla="*/ 12586 h 213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6482" h="213259">
                <a:moveTo>
                  <a:pt x="91352" y="213260"/>
                </a:moveTo>
                <a:lnTo>
                  <a:pt x="85131" y="213260"/>
                </a:lnTo>
                <a:cubicBezTo>
                  <a:pt x="38137" y="213204"/>
                  <a:pt x="56" y="175144"/>
                  <a:pt x="0" y="128177"/>
                </a:cubicBezTo>
                <a:lnTo>
                  <a:pt x="0" y="85082"/>
                </a:lnTo>
                <a:cubicBezTo>
                  <a:pt x="56" y="38116"/>
                  <a:pt x="38137" y="55"/>
                  <a:pt x="85131" y="0"/>
                </a:cubicBezTo>
                <a:lnTo>
                  <a:pt x="91352" y="0"/>
                </a:lnTo>
                <a:cubicBezTo>
                  <a:pt x="138345" y="55"/>
                  <a:pt x="176427" y="38116"/>
                  <a:pt x="176482" y="85082"/>
                </a:cubicBezTo>
                <a:lnTo>
                  <a:pt x="176482" y="128177"/>
                </a:lnTo>
                <a:cubicBezTo>
                  <a:pt x="176427" y="175144"/>
                  <a:pt x="138345" y="213204"/>
                  <a:pt x="91352" y="213260"/>
                </a:cubicBezTo>
                <a:close/>
                <a:moveTo>
                  <a:pt x="85131" y="12586"/>
                </a:moveTo>
                <a:cubicBezTo>
                  <a:pt x="45087" y="12628"/>
                  <a:pt x="12635" y="45061"/>
                  <a:pt x="12593" y="85082"/>
                </a:cubicBezTo>
                <a:lnTo>
                  <a:pt x="12593" y="128177"/>
                </a:lnTo>
                <a:cubicBezTo>
                  <a:pt x="12635" y="168199"/>
                  <a:pt x="45087" y="200632"/>
                  <a:pt x="85131" y="200674"/>
                </a:cubicBezTo>
                <a:lnTo>
                  <a:pt x="91352" y="200674"/>
                </a:lnTo>
                <a:cubicBezTo>
                  <a:pt x="131396" y="200632"/>
                  <a:pt x="163847" y="168199"/>
                  <a:pt x="163889" y="128177"/>
                </a:cubicBezTo>
                <a:lnTo>
                  <a:pt x="163889" y="85082"/>
                </a:lnTo>
                <a:cubicBezTo>
                  <a:pt x="163847" y="45061"/>
                  <a:pt x="131396" y="12628"/>
                  <a:pt x="91352" y="12586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9" name="Forma libre 78">
            <a:extLst>
              <a:ext uri="{FF2B5EF4-FFF2-40B4-BE49-F238E27FC236}">
                <a16:creationId xmlns:a16="http://schemas.microsoft.com/office/drawing/2014/main" id="{C727A964-569F-A14A-8917-A676F9C3C4E5}"/>
              </a:ext>
            </a:extLst>
          </p:cNvPr>
          <p:cNvSpPr/>
          <p:nvPr/>
        </p:nvSpPr>
        <p:spPr>
          <a:xfrm>
            <a:off x="4785497" y="3996556"/>
            <a:ext cx="682640" cy="243663"/>
          </a:xfrm>
          <a:custGeom>
            <a:avLst/>
            <a:gdLst>
              <a:gd name="connsiteX0" fmla="*/ 165551 w 165551"/>
              <a:gd name="connsiteY0" fmla="*/ 59092 h 59092"/>
              <a:gd name="connsiteX1" fmla="*/ 60977 w 165551"/>
              <a:gd name="connsiteY1" fmla="*/ 20755 h 59092"/>
              <a:gd name="connsiteX2" fmla="*/ 44228 w 165551"/>
              <a:gd name="connsiteY2" fmla="*/ 43561 h 59092"/>
              <a:gd name="connsiteX3" fmla="*/ 176 w 165551"/>
              <a:gd name="connsiteY3" fmla="*/ 59092 h 59092"/>
              <a:gd name="connsiteX4" fmla="*/ 0 w 165551"/>
              <a:gd name="connsiteY4" fmla="*/ 46506 h 59092"/>
              <a:gd name="connsiteX5" fmla="*/ 36017 w 165551"/>
              <a:gd name="connsiteY5" fmla="*/ 33920 h 59092"/>
              <a:gd name="connsiteX6" fmla="*/ 52741 w 165551"/>
              <a:gd name="connsiteY6" fmla="*/ 6054 h 59092"/>
              <a:gd name="connsiteX7" fmla="*/ 57451 w 165551"/>
              <a:gd name="connsiteY7" fmla="*/ 189 h 59092"/>
              <a:gd name="connsiteX8" fmla="*/ 65007 w 165551"/>
              <a:gd name="connsiteY8" fmla="*/ 3915 h 59092"/>
              <a:gd name="connsiteX9" fmla="*/ 165526 w 165551"/>
              <a:gd name="connsiteY9" fmla="*/ 46431 h 59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5551" h="59092">
                <a:moveTo>
                  <a:pt x="165551" y="59092"/>
                </a:moveTo>
                <a:cubicBezTo>
                  <a:pt x="162277" y="59092"/>
                  <a:pt x="91301" y="58362"/>
                  <a:pt x="60977" y="20755"/>
                </a:cubicBezTo>
                <a:cubicBezTo>
                  <a:pt x="57171" y="29513"/>
                  <a:pt x="51447" y="37307"/>
                  <a:pt x="44228" y="43561"/>
                </a:cubicBezTo>
                <a:cubicBezTo>
                  <a:pt x="29569" y="56147"/>
                  <a:pt x="12190" y="58916"/>
                  <a:pt x="176" y="59092"/>
                </a:cubicBezTo>
                <a:lnTo>
                  <a:pt x="0" y="46506"/>
                </a:lnTo>
                <a:cubicBezTo>
                  <a:pt x="13109" y="46648"/>
                  <a:pt x="25853" y="42195"/>
                  <a:pt x="36017" y="33920"/>
                </a:cubicBezTo>
                <a:cubicBezTo>
                  <a:pt x="44343" y="26585"/>
                  <a:pt x="50186" y="16849"/>
                  <a:pt x="52741" y="6054"/>
                </a:cubicBezTo>
                <a:cubicBezTo>
                  <a:pt x="52896" y="3294"/>
                  <a:pt x="54788" y="938"/>
                  <a:pt x="57451" y="189"/>
                </a:cubicBezTo>
                <a:cubicBezTo>
                  <a:pt x="60540" y="-568"/>
                  <a:pt x="63728" y="1003"/>
                  <a:pt x="65007" y="3915"/>
                </a:cubicBezTo>
                <a:cubicBezTo>
                  <a:pt x="85609" y="45676"/>
                  <a:pt x="164720" y="46431"/>
                  <a:pt x="165526" y="46431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0" name="Forma libre 79">
            <a:extLst>
              <a:ext uri="{FF2B5EF4-FFF2-40B4-BE49-F238E27FC236}">
                <a16:creationId xmlns:a16="http://schemas.microsoft.com/office/drawing/2014/main" id="{2805A80A-862F-4748-8F90-B2190E4D1259}"/>
              </a:ext>
            </a:extLst>
          </p:cNvPr>
          <p:cNvSpPr/>
          <p:nvPr/>
        </p:nvSpPr>
        <p:spPr>
          <a:xfrm>
            <a:off x="5414343" y="4004630"/>
            <a:ext cx="279264" cy="703295"/>
          </a:xfrm>
          <a:custGeom>
            <a:avLst/>
            <a:gdLst>
              <a:gd name="connsiteX0" fmla="*/ 56494 w 67726"/>
              <a:gd name="connsiteY0" fmla="*/ 170561 h 170560"/>
              <a:gd name="connsiteX1" fmla="*/ 5188 w 67726"/>
              <a:gd name="connsiteY1" fmla="*/ 119285 h 170560"/>
              <a:gd name="connsiteX2" fmla="*/ 17782 w 67726"/>
              <a:gd name="connsiteY2" fmla="*/ 119285 h 170560"/>
              <a:gd name="connsiteX3" fmla="*/ 55133 w 67726"/>
              <a:gd name="connsiteY3" fmla="*/ 157949 h 170560"/>
              <a:gd name="connsiteX4" fmla="*/ 55133 w 67726"/>
              <a:gd name="connsiteY4" fmla="*/ 51294 h 170560"/>
              <a:gd name="connsiteX5" fmla="*/ 16418 w 67726"/>
              <a:gd name="connsiteY5" fmla="*/ 12607 h 170560"/>
              <a:gd name="connsiteX6" fmla="*/ 4030 w 67726"/>
              <a:gd name="connsiteY6" fmla="*/ 14643 h 170560"/>
              <a:gd name="connsiteX7" fmla="*/ 0 w 67726"/>
              <a:gd name="connsiteY7" fmla="*/ 2712 h 170560"/>
              <a:gd name="connsiteX8" fmla="*/ 65028 w 67726"/>
              <a:gd name="connsiteY8" fmla="*/ 34878 h 170560"/>
              <a:gd name="connsiteX9" fmla="*/ 67727 w 67726"/>
              <a:gd name="connsiteY9" fmla="*/ 51294 h 170560"/>
              <a:gd name="connsiteX10" fmla="*/ 67727 w 67726"/>
              <a:gd name="connsiteY10" fmla="*/ 169604 h 170560"/>
              <a:gd name="connsiteX11" fmla="*/ 62135 w 67726"/>
              <a:gd name="connsiteY11" fmla="*/ 170233 h 170560"/>
              <a:gd name="connsiteX12" fmla="*/ 56493 w 67726"/>
              <a:gd name="connsiteY12" fmla="*/ 170561 h 17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726" h="170560">
                <a:moveTo>
                  <a:pt x="56494" y="170561"/>
                </a:moveTo>
                <a:cubicBezTo>
                  <a:pt x="28176" y="170519"/>
                  <a:pt x="5230" y="147586"/>
                  <a:pt x="5188" y="119285"/>
                </a:cubicBezTo>
                <a:lnTo>
                  <a:pt x="17782" y="119285"/>
                </a:lnTo>
                <a:cubicBezTo>
                  <a:pt x="17795" y="140118"/>
                  <a:pt x="34302" y="157204"/>
                  <a:pt x="55133" y="157949"/>
                </a:cubicBezTo>
                <a:lnTo>
                  <a:pt x="55133" y="51294"/>
                </a:lnTo>
                <a:cubicBezTo>
                  <a:pt x="55132" y="29926"/>
                  <a:pt x="37798" y="12606"/>
                  <a:pt x="16418" y="12607"/>
                </a:cubicBezTo>
                <a:cubicBezTo>
                  <a:pt x="12206" y="12608"/>
                  <a:pt x="8021" y="13295"/>
                  <a:pt x="4030" y="14643"/>
                </a:cubicBezTo>
                <a:lnTo>
                  <a:pt x="0" y="2712"/>
                </a:lnTo>
                <a:cubicBezTo>
                  <a:pt x="26844" y="-6353"/>
                  <a:pt x="55958" y="8048"/>
                  <a:pt x="65028" y="34878"/>
                </a:cubicBezTo>
                <a:cubicBezTo>
                  <a:pt x="66815" y="40166"/>
                  <a:pt x="67727" y="45712"/>
                  <a:pt x="67727" y="51294"/>
                </a:cubicBezTo>
                <a:lnTo>
                  <a:pt x="67727" y="169604"/>
                </a:lnTo>
                <a:lnTo>
                  <a:pt x="62135" y="170233"/>
                </a:lnTo>
                <a:cubicBezTo>
                  <a:pt x="60262" y="170444"/>
                  <a:pt x="58379" y="170553"/>
                  <a:pt x="56493" y="170561"/>
                </a:cubicBez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1" name="Forma libre 80">
            <a:extLst>
              <a:ext uri="{FF2B5EF4-FFF2-40B4-BE49-F238E27FC236}">
                <a16:creationId xmlns:a16="http://schemas.microsoft.com/office/drawing/2014/main" id="{47326DB8-B0D3-4A46-8FA3-62EB6FA226EA}"/>
              </a:ext>
            </a:extLst>
          </p:cNvPr>
          <p:cNvSpPr/>
          <p:nvPr/>
        </p:nvSpPr>
        <p:spPr>
          <a:xfrm>
            <a:off x="5435739" y="4350348"/>
            <a:ext cx="51927" cy="146246"/>
          </a:xfrm>
          <a:custGeom>
            <a:avLst/>
            <a:gdLst>
              <a:gd name="connsiteX0" fmla="*/ 0 w 12593"/>
              <a:gd name="connsiteY0" fmla="*/ 0 h 35467"/>
              <a:gd name="connsiteX1" fmla="*/ 12593 w 12593"/>
              <a:gd name="connsiteY1" fmla="*/ 0 h 35467"/>
              <a:gd name="connsiteX2" fmla="*/ 12593 w 12593"/>
              <a:gd name="connsiteY2" fmla="*/ 35468 h 35467"/>
              <a:gd name="connsiteX3" fmla="*/ 0 w 12593"/>
              <a:gd name="connsiteY3" fmla="*/ 35468 h 3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3" h="35467">
                <a:moveTo>
                  <a:pt x="0" y="0"/>
                </a:moveTo>
                <a:lnTo>
                  <a:pt x="12593" y="0"/>
                </a:lnTo>
                <a:lnTo>
                  <a:pt x="12593" y="35468"/>
                </a:lnTo>
                <a:lnTo>
                  <a:pt x="0" y="35468"/>
                </a:lnTo>
                <a:close/>
              </a:path>
            </a:pathLst>
          </a:custGeom>
          <a:solidFill>
            <a:srgbClr val="353536"/>
          </a:solidFill>
          <a:ln w="2483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9DB5F8C5-B0BE-4649-8AE5-75450320765A}"/>
              </a:ext>
            </a:extLst>
          </p:cNvPr>
          <p:cNvSpPr/>
          <p:nvPr/>
        </p:nvSpPr>
        <p:spPr>
          <a:xfrm>
            <a:off x="13648" y="1297512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s-ES" sz="8000" b="1" dirty="0" err="1">
                <a:latin typeface="Ubuntu" panose="020B0504030602030204" pitchFamily="34" charset="0"/>
              </a:rPr>
              <a:t>Thank</a:t>
            </a:r>
            <a:r>
              <a:rPr lang="es-ES" sz="8000" b="1" dirty="0">
                <a:latin typeface="Ubuntu" panose="020B0504030602030204" pitchFamily="34" charset="0"/>
              </a:rPr>
              <a:t> </a:t>
            </a:r>
            <a:r>
              <a:rPr lang="es-ES" sz="8000" b="1" dirty="0" err="1">
                <a:latin typeface="Ubuntu" panose="020B0504030602030204" pitchFamily="34" charset="0"/>
              </a:rPr>
              <a:t>you</a:t>
            </a:r>
            <a:endParaRPr lang="es-ES" sz="8000" b="1" dirty="0">
              <a:latin typeface="Ubuntu" panose="020B0504030602030204" pitchFamily="34" charset="0"/>
            </a:endParaRPr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C490F5E6-494C-864D-A11E-AC6D9E1942B5}"/>
              </a:ext>
            </a:extLst>
          </p:cNvPr>
          <p:cNvSpPr/>
          <p:nvPr/>
        </p:nvSpPr>
        <p:spPr>
          <a:xfrm>
            <a:off x="109182" y="2849125"/>
            <a:ext cx="12096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PRESENTATION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C6041202-543C-7848-88E8-31B7A58512B7}"/>
              </a:ext>
            </a:extLst>
          </p:cNvPr>
          <p:cNvSpPr/>
          <p:nvPr/>
        </p:nvSpPr>
        <p:spPr>
          <a:xfrm>
            <a:off x="109182" y="966380"/>
            <a:ext cx="12096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spc="300" dirty="0">
                <a:solidFill>
                  <a:schemeClr val="accent3"/>
                </a:solidFill>
                <a:latin typeface="Ubuntu" panose="020B0504030602030204" pitchFamily="34" charset="0"/>
              </a:rPr>
              <a:t>END</a:t>
            </a:r>
            <a:endParaRPr lang="es-ES" sz="1400" spc="300" dirty="0">
              <a:solidFill>
                <a:schemeClr val="accent3"/>
              </a:solidFill>
            </a:endParaRPr>
          </a:p>
        </p:txBody>
      </p: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D276F1B6-1347-FD40-88FC-63EF0B6C51D9}"/>
              </a:ext>
            </a:extLst>
          </p:cNvPr>
          <p:cNvCxnSpPr>
            <a:cxnSpLocks/>
          </p:cNvCxnSpPr>
          <p:nvPr/>
        </p:nvCxnSpPr>
        <p:spPr>
          <a:xfrm flipH="1">
            <a:off x="13648" y="1163638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88896F37-5CB1-D042-9B3D-FB06883F48D9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8024884" y="3003014"/>
            <a:ext cx="4180764" cy="29722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79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adroTexto 350">
            <a:extLst>
              <a:ext uri="{FF2B5EF4-FFF2-40B4-BE49-F238E27FC236}">
                <a16:creationId xmlns:a16="http://schemas.microsoft.com/office/drawing/2014/main" id="{1A068830-9FDC-C143-8ACB-B8F5562A679B}"/>
              </a:ext>
            </a:extLst>
          </p:cNvPr>
          <p:cNvSpPr txBox="1">
            <a:spLocks/>
          </p:cNvSpPr>
          <p:nvPr/>
        </p:nvSpPr>
        <p:spPr>
          <a:xfrm>
            <a:off x="0" y="7010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Ubuntu" panose="020B0504030602030204" pitchFamily="34" charset="0"/>
                <a:cs typeface="Arial" panose="020B0604020202020204" pitchFamily="34" charset="0"/>
              </a:rPr>
              <a:t>Coronavirus </a:t>
            </a:r>
            <a:r>
              <a:rPr lang="es-ES" sz="3200" b="1" dirty="0" err="1">
                <a:latin typeface="Ubuntu" panose="020B0504030602030204" pitchFamily="34" charset="0"/>
                <a:cs typeface="Arial" panose="020B0604020202020204" pitchFamily="34" charset="0"/>
              </a:rPr>
              <a:t>icon</a:t>
            </a:r>
            <a:r>
              <a:rPr lang="es-ES" sz="3200" b="1" dirty="0">
                <a:latin typeface="Ubuntu" panose="020B0504030602030204" pitchFamily="34" charset="0"/>
                <a:cs typeface="Arial" panose="020B0604020202020204" pitchFamily="34" charset="0"/>
              </a:rPr>
              <a:t> pack</a:t>
            </a:r>
          </a:p>
        </p:txBody>
      </p:sp>
      <p:sp>
        <p:nvSpPr>
          <p:cNvPr id="352" name="CuadroTexto 351">
            <a:extLst>
              <a:ext uri="{FF2B5EF4-FFF2-40B4-BE49-F238E27FC236}">
                <a16:creationId xmlns:a16="http://schemas.microsoft.com/office/drawing/2014/main" id="{E66A8CFF-7D3D-7045-954F-05F9601A5148}"/>
              </a:ext>
            </a:extLst>
          </p:cNvPr>
          <p:cNvSpPr txBox="1">
            <a:spLocks/>
          </p:cNvSpPr>
          <p:nvPr/>
        </p:nvSpPr>
        <p:spPr>
          <a:xfrm>
            <a:off x="9350766" y="916400"/>
            <a:ext cx="232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 err="1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Icons</a:t>
            </a:r>
            <a:r>
              <a:rPr lang="es-ES" sz="1200" b="1" dirty="0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by</a:t>
            </a:r>
            <a:r>
              <a:rPr lang="es-ES" sz="1200" b="1" dirty="0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Ubuntu" panose="020B0504030602030204" pitchFamily="34" charset="0"/>
                <a:cs typeface="Arial" panose="020B0604020202020204" pitchFamily="34" charset="0"/>
              </a:rPr>
              <a:t>Copymouse</a:t>
            </a:r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r"/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r"/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</p:txBody>
      </p:sp>
      <p:grpSp>
        <p:nvGrpSpPr>
          <p:cNvPr id="860" name="Gráfico 2">
            <a:extLst>
              <a:ext uri="{FF2B5EF4-FFF2-40B4-BE49-F238E27FC236}">
                <a16:creationId xmlns:a16="http://schemas.microsoft.com/office/drawing/2014/main" id="{B4AE4EA8-FAC9-8248-AAE5-33397F77EA5A}"/>
              </a:ext>
            </a:extLst>
          </p:cNvPr>
          <p:cNvGrpSpPr/>
          <p:nvPr/>
        </p:nvGrpSpPr>
        <p:grpSpPr>
          <a:xfrm>
            <a:off x="10651197" y="4253992"/>
            <a:ext cx="724078" cy="707239"/>
            <a:chOff x="6313072" y="5442694"/>
            <a:chExt cx="724078" cy="707239"/>
          </a:xfrm>
        </p:grpSpPr>
        <p:sp>
          <p:nvSpPr>
            <p:cNvPr id="861" name="Forma libre 860">
              <a:extLst>
                <a:ext uri="{FF2B5EF4-FFF2-40B4-BE49-F238E27FC236}">
                  <a16:creationId xmlns:a16="http://schemas.microsoft.com/office/drawing/2014/main" id="{AD6E8DB6-AC22-8C45-B2F9-E2CEAC055834}"/>
                </a:ext>
              </a:extLst>
            </p:cNvPr>
            <p:cNvSpPr/>
            <p:nvPr/>
          </p:nvSpPr>
          <p:spPr>
            <a:xfrm>
              <a:off x="6326975" y="5491165"/>
              <a:ext cx="515635" cy="514548"/>
            </a:xfrm>
            <a:custGeom>
              <a:avLst/>
              <a:gdLst>
                <a:gd name="connsiteX0" fmla="*/ 142518 w 515635"/>
                <a:gd name="connsiteY0" fmla="*/ 221613 h 514548"/>
                <a:gd name="connsiteX1" fmla="*/ 192673 w 515635"/>
                <a:gd name="connsiteY1" fmla="*/ 139362 h 514548"/>
                <a:gd name="connsiteX2" fmla="*/ 181320 w 515635"/>
                <a:gd name="connsiteY2" fmla="*/ 57690 h 514548"/>
                <a:gd name="connsiteX3" fmla="*/ 181320 w 515635"/>
                <a:gd name="connsiteY3" fmla="*/ 57690 h 514548"/>
                <a:gd name="connsiteX4" fmla="*/ 155192 w 515635"/>
                <a:gd name="connsiteY4" fmla="*/ 63933 h 514548"/>
                <a:gd name="connsiteX5" fmla="*/ 155132 w 515635"/>
                <a:gd name="connsiteY5" fmla="*/ 64032 h 514548"/>
                <a:gd name="connsiteX6" fmla="*/ 52197 w 515635"/>
                <a:gd name="connsiteY6" fmla="*/ 210992 h 514548"/>
                <a:gd name="connsiteX7" fmla="*/ 52222 w 515635"/>
                <a:gd name="connsiteY7" fmla="*/ 462477 h 514548"/>
                <a:gd name="connsiteX8" fmla="*/ 304312 w 515635"/>
                <a:gd name="connsiteY8" fmla="*/ 462452 h 514548"/>
                <a:gd name="connsiteX9" fmla="*/ 495726 w 515635"/>
                <a:gd name="connsiteY9" fmla="*/ 271548 h 514548"/>
                <a:gd name="connsiteX10" fmla="*/ 495805 w 515635"/>
                <a:gd name="connsiteY10" fmla="*/ 221289 h 514548"/>
                <a:gd name="connsiteX11" fmla="*/ 495726 w 515635"/>
                <a:gd name="connsiteY11" fmla="*/ 221211 h 514548"/>
                <a:gd name="connsiteX12" fmla="*/ 495726 w 515635"/>
                <a:gd name="connsiteY12" fmla="*/ 221211 h 514548"/>
                <a:gd name="connsiteX13" fmla="*/ 445311 w 515635"/>
                <a:gd name="connsiteY13" fmla="*/ 221168 h 514548"/>
                <a:gd name="connsiteX14" fmla="*/ 445268 w 515635"/>
                <a:gd name="connsiteY14" fmla="*/ 221211 h 514548"/>
                <a:gd name="connsiteX15" fmla="*/ 354266 w 515635"/>
                <a:gd name="connsiteY15" fmla="*/ 311994 h 514548"/>
                <a:gd name="connsiteX16" fmla="*/ 505162 w 515635"/>
                <a:gd name="connsiteY16" fmla="*/ 161460 h 514548"/>
                <a:gd name="connsiteX17" fmla="*/ 505240 w 515635"/>
                <a:gd name="connsiteY17" fmla="*/ 111202 h 514548"/>
                <a:gd name="connsiteX18" fmla="*/ 505162 w 515635"/>
                <a:gd name="connsiteY18" fmla="*/ 111123 h 514548"/>
                <a:gd name="connsiteX19" fmla="*/ 505162 w 515635"/>
                <a:gd name="connsiteY19" fmla="*/ 111123 h 514548"/>
                <a:gd name="connsiteX20" fmla="*/ 454820 w 515635"/>
                <a:gd name="connsiteY20" fmla="*/ 111008 h 514548"/>
                <a:gd name="connsiteX21" fmla="*/ 454704 w 515635"/>
                <a:gd name="connsiteY21" fmla="*/ 111123 h 514548"/>
                <a:gd name="connsiteX22" fmla="*/ 303783 w 515635"/>
                <a:gd name="connsiteY22" fmla="*/ 261682 h 514548"/>
                <a:gd name="connsiteX23" fmla="*/ 477864 w 515635"/>
                <a:gd name="connsiteY23" fmla="*/ 87867 h 514548"/>
                <a:gd name="connsiteX24" fmla="*/ 477942 w 515635"/>
                <a:gd name="connsiteY24" fmla="*/ 37609 h 514548"/>
                <a:gd name="connsiteX25" fmla="*/ 477864 w 515635"/>
                <a:gd name="connsiteY25" fmla="*/ 37530 h 514548"/>
                <a:gd name="connsiteX26" fmla="*/ 477864 w 515635"/>
                <a:gd name="connsiteY26" fmla="*/ 37530 h 514548"/>
                <a:gd name="connsiteX27" fmla="*/ 427413 w 515635"/>
                <a:gd name="connsiteY27" fmla="*/ 37522 h 514548"/>
                <a:gd name="connsiteX28" fmla="*/ 427406 w 515635"/>
                <a:gd name="connsiteY28" fmla="*/ 37530 h 514548"/>
                <a:gd name="connsiteX29" fmla="*/ 253324 w 515635"/>
                <a:gd name="connsiteY29" fmla="*/ 211344 h 514548"/>
                <a:gd name="connsiteX30" fmla="*/ 404245 w 515635"/>
                <a:gd name="connsiteY30" fmla="*/ 60786 h 514548"/>
                <a:gd name="connsiteX31" fmla="*/ 404253 w 515635"/>
                <a:gd name="connsiteY31" fmla="*/ 10456 h 514548"/>
                <a:gd name="connsiteX32" fmla="*/ 404245 w 515635"/>
                <a:gd name="connsiteY32" fmla="*/ 10448 h 514548"/>
                <a:gd name="connsiteX33" fmla="*/ 404245 w 515635"/>
                <a:gd name="connsiteY33" fmla="*/ 10448 h 514548"/>
                <a:gd name="connsiteX34" fmla="*/ 353865 w 515635"/>
                <a:gd name="connsiteY34" fmla="*/ 10370 h 514548"/>
                <a:gd name="connsiteX35" fmla="*/ 353787 w 515635"/>
                <a:gd name="connsiteY35" fmla="*/ 10448 h 514548"/>
                <a:gd name="connsiteX36" fmla="*/ 142669 w 515635"/>
                <a:gd name="connsiteY36" fmla="*/ 221387 h 51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15635" h="514548">
                  <a:moveTo>
                    <a:pt x="142518" y="221613"/>
                  </a:moveTo>
                  <a:lnTo>
                    <a:pt x="192673" y="139362"/>
                  </a:lnTo>
                  <a:cubicBezTo>
                    <a:pt x="207811" y="114747"/>
                    <a:pt x="205969" y="72690"/>
                    <a:pt x="181320" y="57690"/>
                  </a:cubicBezTo>
                  <a:lnTo>
                    <a:pt x="181320" y="57690"/>
                  </a:lnTo>
                  <a:cubicBezTo>
                    <a:pt x="172377" y="52216"/>
                    <a:pt x="160679" y="55012"/>
                    <a:pt x="155192" y="63933"/>
                  </a:cubicBezTo>
                  <a:cubicBezTo>
                    <a:pt x="155172" y="63966"/>
                    <a:pt x="155152" y="63999"/>
                    <a:pt x="155132" y="64032"/>
                  </a:cubicBezTo>
                  <a:cubicBezTo>
                    <a:pt x="155132" y="64032"/>
                    <a:pt x="122107" y="141250"/>
                    <a:pt x="52197" y="210992"/>
                  </a:cubicBezTo>
                  <a:cubicBezTo>
                    <a:pt x="-17409" y="280445"/>
                    <a:pt x="-17398" y="393039"/>
                    <a:pt x="52222" y="462477"/>
                  </a:cubicBezTo>
                  <a:cubicBezTo>
                    <a:pt x="121842" y="531915"/>
                    <a:pt x="234707" y="531905"/>
                    <a:pt x="304312" y="462452"/>
                  </a:cubicBezTo>
                  <a:lnTo>
                    <a:pt x="495726" y="271548"/>
                  </a:lnTo>
                  <a:cubicBezTo>
                    <a:pt x="509660" y="257690"/>
                    <a:pt x="509696" y="235189"/>
                    <a:pt x="495805" y="221289"/>
                  </a:cubicBezTo>
                  <a:cubicBezTo>
                    <a:pt x="495779" y="221263"/>
                    <a:pt x="495752" y="221236"/>
                    <a:pt x="495726" y="221211"/>
                  </a:cubicBezTo>
                  <a:lnTo>
                    <a:pt x="495726" y="221211"/>
                  </a:lnTo>
                  <a:cubicBezTo>
                    <a:pt x="481817" y="207310"/>
                    <a:pt x="459245" y="207290"/>
                    <a:pt x="445311" y="221168"/>
                  </a:cubicBezTo>
                  <a:cubicBezTo>
                    <a:pt x="445296" y="221183"/>
                    <a:pt x="445283" y="221195"/>
                    <a:pt x="445268" y="221211"/>
                  </a:cubicBezTo>
                  <a:lnTo>
                    <a:pt x="354266" y="311994"/>
                  </a:lnTo>
                  <a:lnTo>
                    <a:pt x="505162" y="161460"/>
                  </a:lnTo>
                  <a:cubicBezTo>
                    <a:pt x="519096" y="147604"/>
                    <a:pt x="519131" y="125102"/>
                    <a:pt x="505240" y="111202"/>
                  </a:cubicBezTo>
                  <a:cubicBezTo>
                    <a:pt x="505215" y="111176"/>
                    <a:pt x="505187" y="111149"/>
                    <a:pt x="505162" y="111123"/>
                  </a:cubicBezTo>
                  <a:lnTo>
                    <a:pt x="505162" y="111123"/>
                  </a:lnTo>
                  <a:cubicBezTo>
                    <a:pt x="491291" y="97223"/>
                    <a:pt x="468751" y="97171"/>
                    <a:pt x="454820" y="111008"/>
                  </a:cubicBezTo>
                  <a:cubicBezTo>
                    <a:pt x="454779" y="111046"/>
                    <a:pt x="454741" y="111085"/>
                    <a:pt x="454704" y="111123"/>
                  </a:cubicBezTo>
                  <a:lnTo>
                    <a:pt x="303783" y="261682"/>
                  </a:lnTo>
                  <a:lnTo>
                    <a:pt x="477864" y="87867"/>
                  </a:lnTo>
                  <a:cubicBezTo>
                    <a:pt x="491798" y="74010"/>
                    <a:pt x="491833" y="51509"/>
                    <a:pt x="477942" y="37609"/>
                  </a:cubicBezTo>
                  <a:cubicBezTo>
                    <a:pt x="477917" y="37582"/>
                    <a:pt x="477889" y="37556"/>
                    <a:pt x="477864" y="37530"/>
                  </a:cubicBezTo>
                  <a:lnTo>
                    <a:pt x="477864" y="37530"/>
                  </a:lnTo>
                  <a:cubicBezTo>
                    <a:pt x="463935" y="23630"/>
                    <a:pt x="441347" y="23626"/>
                    <a:pt x="427413" y="37522"/>
                  </a:cubicBezTo>
                  <a:cubicBezTo>
                    <a:pt x="427411" y="37525"/>
                    <a:pt x="427408" y="37527"/>
                    <a:pt x="427406" y="37530"/>
                  </a:cubicBezTo>
                  <a:lnTo>
                    <a:pt x="253324" y="211344"/>
                  </a:lnTo>
                  <a:lnTo>
                    <a:pt x="404245" y="60786"/>
                  </a:lnTo>
                  <a:cubicBezTo>
                    <a:pt x="418179" y="46889"/>
                    <a:pt x="418182" y="24356"/>
                    <a:pt x="404253" y="10456"/>
                  </a:cubicBezTo>
                  <a:cubicBezTo>
                    <a:pt x="404250" y="10453"/>
                    <a:pt x="404248" y="10451"/>
                    <a:pt x="404245" y="10448"/>
                  </a:cubicBezTo>
                  <a:lnTo>
                    <a:pt x="404245" y="10448"/>
                  </a:lnTo>
                  <a:cubicBezTo>
                    <a:pt x="390354" y="-3452"/>
                    <a:pt x="367799" y="-3487"/>
                    <a:pt x="353865" y="10370"/>
                  </a:cubicBezTo>
                  <a:cubicBezTo>
                    <a:pt x="353840" y="10396"/>
                    <a:pt x="353812" y="10422"/>
                    <a:pt x="353787" y="10448"/>
                  </a:cubicBezTo>
                  <a:lnTo>
                    <a:pt x="142669" y="221387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2" name="Forma libre 861">
              <a:extLst>
                <a:ext uri="{FF2B5EF4-FFF2-40B4-BE49-F238E27FC236}">
                  <a16:creationId xmlns:a16="http://schemas.microsoft.com/office/drawing/2014/main" id="{2EDA85C7-7652-6D47-B329-42602625AAAE}"/>
                </a:ext>
              </a:extLst>
            </p:cNvPr>
            <p:cNvSpPr/>
            <p:nvPr/>
          </p:nvSpPr>
          <p:spPr>
            <a:xfrm>
              <a:off x="6313062" y="5442637"/>
              <a:ext cx="528225" cy="526761"/>
            </a:xfrm>
            <a:custGeom>
              <a:avLst/>
              <a:gdLst>
                <a:gd name="connsiteX0" fmla="*/ 184636 w 528225"/>
                <a:gd name="connsiteY0" fmla="*/ 526761 h 526761"/>
                <a:gd name="connsiteX1" fmla="*/ 0 w 528225"/>
                <a:gd name="connsiteY1" fmla="*/ 343140 h 526761"/>
                <a:gd name="connsiteX2" fmla="*/ 54176 w 528225"/>
                <a:gd name="connsiteY2" fmla="*/ 212631 h 526761"/>
                <a:gd name="connsiteX3" fmla="*/ 155749 w 528225"/>
                <a:gd name="connsiteY3" fmla="*/ 67660 h 526761"/>
                <a:gd name="connsiteX4" fmla="*/ 156153 w 528225"/>
                <a:gd name="connsiteY4" fmla="*/ 66854 h 526761"/>
                <a:gd name="connsiteX5" fmla="*/ 190794 w 528225"/>
                <a:gd name="connsiteY5" fmla="*/ 58332 h 526761"/>
                <a:gd name="connsiteX6" fmla="*/ 190944 w 528225"/>
                <a:gd name="connsiteY6" fmla="*/ 58423 h 526761"/>
                <a:gd name="connsiteX7" fmla="*/ 214483 w 528225"/>
                <a:gd name="connsiteY7" fmla="*/ 100354 h 526761"/>
                <a:gd name="connsiteX8" fmla="*/ 204391 w 528225"/>
                <a:gd name="connsiteY8" fmla="*/ 148728 h 526761"/>
                <a:gd name="connsiteX9" fmla="*/ 181659 w 528225"/>
                <a:gd name="connsiteY9" fmla="*/ 186078 h 526761"/>
                <a:gd name="connsiteX10" fmla="*/ 355741 w 528225"/>
                <a:gd name="connsiteY10" fmla="*/ 12289 h 526761"/>
                <a:gd name="connsiteX11" fmla="*/ 415075 w 528225"/>
                <a:gd name="connsiteY11" fmla="*/ 12230 h 526761"/>
                <a:gd name="connsiteX12" fmla="*/ 427392 w 528225"/>
                <a:gd name="connsiteY12" fmla="*/ 41434 h 526761"/>
                <a:gd name="connsiteX13" fmla="*/ 429486 w 528225"/>
                <a:gd name="connsiteY13" fmla="*/ 39345 h 526761"/>
                <a:gd name="connsiteX14" fmla="*/ 488812 w 528225"/>
                <a:gd name="connsiteY14" fmla="*/ 38330 h 526761"/>
                <a:gd name="connsiteX15" fmla="*/ 489829 w 528225"/>
                <a:gd name="connsiteY15" fmla="*/ 97514 h 526761"/>
                <a:gd name="connsiteX16" fmla="*/ 488825 w 528225"/>
                <a:gd name="connsiteY16" fmla="*/ 98516 h 526761"/>
                <a:gd name="connsiteX17" fmla="*/ 486731 w 528225"/>
                <a:gd name="connsiteY17" fmla="*/ 100605 h 526761"/>
                <a:gd name="connsiteX18" fmla="*/ 528223 w 528225"/>
                <a:gd name="connsiteY18" fmla="*/ 142870 h 526761"/>
                <a:gd name="connsiteX19" fmla="*/ 515921 w 528225"/>
                <a:gd name="connsiteY19" fmla="*/ 172034 h 526761"/>
                <a:gd name="connsiteX20" fmla="*/ 477219 w 528225"/>
                <a:gd name="connsiteY20" fmla="*/ 210668 h 526761"/>
                <a:gd name="connsiteX21" fmla="*/ 506410 w 528225"/>
                <a:gd name="connsiteY21" fmla="*/ 222925 h 526761"/>
                <a:gd name="connsiteX22" fmla="*/ 506410 w 528225"/>
                <a:gd name="connsiteY22" fmla="*/ 282096 h 526761"/>
                <a:gd name="connsiteX23" fmla="*/ 315097 w 528225"/>
                <a:gd name="connsiteY23" fmla="*/ 472950 h 526761"/>
                <a:gd name="connsiteX24" fmla="*/ 184636 w 528225"/>
                <a:gd name="connsiteY24" fmla="*/ 526761 h 526761"/>
                <a:gd name="connsiteX25" fmla="*/ 167127 w 528225"/>
                <a:gd name="connsiteY25" fmla="*/ 73046 h 526761"/>
                <a:gd name="connsiteX26" fmla="*/ 63082 w 528225"/>
                <a:gd name="connsiteY26" fmla="*/ 221541 h 526761"/>
                <a:gd name="connsiteX27" fmla="*/ 65435 w 528225"/>
                <a:gd name="connsiteY27" fmla="*/ 464066 h 526761"/>
                <a:gd name="connsiteX28" fmla="*/ 306191 w 528225"/>
                <a:gd name="connsiteY28" fmla="*/ 464066 h 526761"/>
                <a:gd name="connsiteX29" fmla="*/ 497504 w 528225"/>
                <a:gd name="connsiteY29" fmla="*/ 273237 h 526761"/>
                <a:gd name="connsiteX30" fmla="*/ 497504 w 528225"/>
                <a:gd name="connsiteY30" fmla="*/ 231835 h 526761"/>
                <a:gd name="connsiteX31" fmla="*/ 456002 w 528225"/>
                <a:gd name="connsiteY31" fmla="*/ 231835 h 526761"/>
                <a:gd name="connsiteX32" fmla="*/ 365000 w 528225"/>
                <a:gd name="connsiteY32" fmla="*/ 322618 h 526761"/>
                <a:gd name="connsiteX33" fmla="*/ 356094 w 528225"/>
                <a:gd name="connsiteY33" fmla="*/ 313733 h 526761"/>
                <a:gd name="connsiteX34" fmla="*/ 507116 w 528225"/>
                <a:gd name="connsiteY34" fmla="*/ 163149 h 526761"/>
                <a:gd name="connsiteX35" fmla="*/ 507116 w 528225"/>
                <a:gd name="connsiteY35" fmla="*/ 121747 h 526761"/>
                <a:gd name="connsiteX36" fmla="*/ 465614 w 528225"/>
                <a:gd name="connsiteY36" fmla="*/ 121747 h 526761"/>
                <a:gd name="connsiteX37" fmla="*/ 314693 w 528225"/>
                <a:gd name="connsiteY37" fmla="*/ 272306 h 526761"/>
                <a:gd name="connsiteX38" fmla="*/ 305787 w 528225"/>
                <a:gd name="connsiteY38" fmla="*/ 263421 h 526761"/>
                <a:gd name="connsiteX39" fmla="*/ 479995 w 528225"/>
                <a:gd name="connsiteY39" fmla="*/ 89758 h 526761"/>
                <a:gd name="connsiteX40" fmla="*/ 479313 w 528225"/>
                <a:gd name="connsiteY40" fmla="*/ 48368 h 526761"/>
                <a:gd name="connsiteX41" fmla="*/ 438518 w 528225"/>
                <a:gd name="connsiteY41" fmla="*/ 48355 h 526761"/>
                <a:gd name="connsiteX42" fmla="*/ 264209 w 528225"/>
                <a:gd name="connsiteY42" fmla="*/ 222019 h 526761"/>
                <a:gd name="connsiteX43" fmla="*/ 255278 w 528225"/>
                <a:gd name="connsiteY43" fmla="*/ 213134 h 526761"/>
                <a:gd name="connsiteX44" fmla="*/ 406199 w 528225"/>
                <a:gd name="connsiteY44" fmla="*/ 62576 h 526761"/>
                <a:gd name="connsiteX45" fmla="*/ 406131 w 528225"/>
                <a:gd name="connsiteY45" fmla="*/ 21180 h 526761"/>
                <a:gd name="connsiteX46" fmla="*/ 385461 w 528225"/>
                <a:gd name="connsiteY46" fmla="*/ 12641 h 526761"/>
                <a:gd name="connsiteX47" fmla="*/ 364722 w 528225"/>
                <a:gd name="connsiteY47" fmla="*/ 21223 h 526761"/>
                <a:gd name="connsiteX48" fmla="*/ 157969 w 528225"/>
                <a:gd name="connsiteY48" fmla="*/ 227455 h 526761"/>
                <a:gd name="connsiteX49" fmla="*/ 197503 w 528225"/>
                <a:gd name="connsiteY49" fmla="*/ 280435 h 526761"/>
                <a:gd name="connsiteX50" fmla="*/ 215315 w 528225"/>
                <a:gd name="connsiteY50" fmla="*/ 369482 h 526761"/>
                <a:gd name="connsiteX51" fmla="*/ 202700 w 528225"/>
                <a:gd name="connsiteY51" fmla="*/ 368777 h 526761"/>
                <a:gd name="connsiteX52" fmla="*/ 186175 w 528225"/>
                <a:gd name="connsiteY52" fmla="*/ 285947 h 526761"/>
                <a:gd name="connsiteX53" fmla="*/ 145809 w 528225"/>
                <a:gd name="connsiteY53" fmla="*/ 233471 h 526761"/>
                <a:gd name="connsiteX54" fmla="*/ 140611 w 528225"/>
                <a:gd name="connsiteY54" fmla="*/ 229091 h 526761"/>
                <a:gd name="connsiteX55" fmla="*/ 193593 w 528225"/>
                <a:gd name="connsiteY55" fmla="*/ 142310 h 526761"/>
                <a:gd name="connsiteX56" fmla="*/ 201843 w 528225"/>
                <a:gd name="connsiteY56" fmla="*/ 101662 h 526761"/>
                <a:gd name="connsiteX57" fmla="*/ 184182 w 528225"/>
                <a:gd name="connsiteY57" fmla="*/ 69170 h 526761"/>
                <a:gd name="connsiteX58" fmla="*/ 167127 w 528225"/>
                <a:gd name="connsiteY58" fmla="*/ 73046 h 52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28225" h="526761">
                  <a:moveTo>
                    <a:pt x="184636" y="526761"/>
                  </a:moveTo>
                  <a:cubicBezTo>
                    <a:pt x="82823" y="526919"/>
                    <a:pt x="159" y="444709"/>
                    <a:pt x="0" y="343140"/>
                  </a:cubicBezTo>
                  <a:cubicBezTo>
                    <a:pt x="-76" y="294177"/>
                    <a:pt x="19423" y="247205"/>
                    <a:pt x="54176" y="212631"/>
                  </a:cubicBezTo>
                  <a:cubicBezTo>
                    <a:pt x="96046" y="170417"/>
                    <a:pt x="130396" y="121391"/>
                    <a:pt x="155749" y="67660"/>
                  </a:cubicBezTo>
                  <a:lnTo>
                    <a:pt x="156153" y="66854"/>
                  </a:lnTo>
                  <a:cubicBezTo>
                    <a:pt x="163360" y="54958"/>
                    <a:pt x="178869" y="51142"/>
                    <a:pt x="190794" y="58332"/>
                  </a:cubicBezTo>
                  <a:cubicBezTo>
                    <a:pt x="190844" y="58362"/>
                    <a:pt x="190894" y="58392"/>
                    <a:pt x="190944" y="58423"/>
                  </a:cubicBezTo>
                  <a:cubicBezTo>
                    <a:pt x="204113" y="66426"/>
                    <a:pt x="212464" y="81326"/>
                    <a:pt x="214483" y="100354"/>
                  </a:cubicBezTo>
                  <a:cubicBezTo>
                    <a:pt x="216328" y="117137"/>
                    <a:pt x="212794" y="134072"/>
                    <a:pt x="204391" y="148728"/>
                  </a:cubicBezTo>
                  <a:lnTo>
                    <a:pt x="181659" y="186078"/>
                  </a:lnTo>
                  <a:lnTo>
                    <a:pt x="355741" y="12289"/>
                  </a:lnTo>
                  <a:cubicBezTo>
                    <a:pt x="372110" y="-4073"/>
                    <a:pt x="398676" y="-4100"/>
                    <a:pt x="415075" y="12230"/>
                  </a:cubicBezTo>
                  <a:cubicBezTo>
                    <a:pt x="422858" y="19978"/>
                    <a:pt x="427281" y="30465"/>
                    <a:pt x="427392" y="41434"/>
                  </a:cubicBezTo>
                  <a:lnTo>
                    <a:pt x="429486" y="39345"/>
                  </a:lnTo>
                  <a:cubicBezTo>
                    <a:pt x="445587" y="22721"/>
                    <a:pt x="472148" y="22267"/>
                    <a:pt x="488812" y="38330"/>
                  </a:cubicBezTo>
                  <a:cubicBezTo>
                    <a:pt x="505476" y="54393"/>
                    <a:pt x="505930" y="80890"/>
                    <a:pt x="489829" y="97514"/>
                  </a:cubicBezTo>
                  <a:cubicBezTo>
                    <a:pt x="489501" y="97854"/>
                    <a:pt x="489165" y="98188"/>
                    <a:pt x="488825" y="98516"/>
                  </a:cubicBezTo>
                  <a:lnTo>
                    <a:pt x="486731" y="100605"/>
                  </a:lnTo>
                  <a:cubicBezTo>
                    <a:pt x="509886" y="100846"/>
                    <a:pt x="528465" y="119768"/>
                    <a:pt x="528223" y="142870"/>
                  </a:cubicBezTo>
                  <a:cubicBezTo>
                    <a:pt x="528107" y="153823"/>
                    <a:pt x="523692" y="164294"/>
                    <a:pt x="515921" y="172034"/>
                  </a:cubicBezTo>
                  <a:lnTo>
                    <a:pt x="477219" y="210668"/>
                  </a:lnTo>
                  <a:cubicBezTo>
                    <a:pt x="488192" y="210746"/>
                    <a:pt x="498684" y="215153"/>
                    <a:pt x="506410" y="222925"/>
                  </a:cubicBezTo>
                  <a:cubicBezTo>
                    <a:pt x="522753" y="239280"/>
                    <a:pt x="522753" y="265742"/>
                    <a:pt x="506410" y="282096"/>
                  </a:cubicBezTo>
                  <a:lnTo>
                    <a:pt x="315097" y="472950"/>
                  </a:lnTo>
                  <a:cubicBezTo>
                    <a:pt x="280520" y="507492"/>
                    <a:pt x="233569" y="526859"/>
                    <a:pt x="184636" y="526761"/>
                  </a:cubicBezTo>
                  <a:close/>
                  <a:moveTo>
                    <a:pt x="167127" y="73046"/>
                  </a:moveTo>
                  <a:cubicBezTo>
                    <a:pt x="163999" y="80244"/>
                    <a:pt x="130974" y="153787"/>
                    <a:pt x="63082" y="221541"/>
                  </a:cubicBezTo>
                  <a:cubicBezTo>
                    <a:pt x="-3401" y="289161"/>
                    <a:pt x="-2347" y="397741"/>
                    <a:pt x="65435" y="464066"/>
                  </a:cubicBezTo>
                  <a:cubicBezTo>
                    <a:pt x="132291" y="529484"/>
                    <a:pt x="239334" y="529484"/>
                    <a:pt x="306191" y="464066"/>
                  </a:cubicBezTo>
                  <a:lnTo>
                    <a:pt x="497504" y="273237"/>
                  </a:lnTo>
                  <a:cubicBezTo>
                    <a:pt x="508965" y="261803"/>
                    <a:pt x="508965" y="243268"/>
                    <a:pt x="497504" y="231835"/>
                  </a:cubicBezTo>
                  <a:cubicBezTo>
                    <a:pt x="486042" y="220402"/>
                    <a:pt x="467463" y="220402"/>
                    <a:pt x="456002" y="231835"/>
                  </a:cubicBezTo>
                  <a:lnTo>
                    <a:pt x="365000" y="322618"/>
                  </a:lnTo>
                  <a:lnTo>
                    <a:pt x="356094" y="313733"/>
                  </a:lnTo>
                  <a:lnTo>
                    <a:pt x="507116" y="163149"/>
                  </a:lnTo>
                  <a:cubicBezTo>
                    <a:pt x="518578" y="151717"/>
                    <a:pt x="518578" y="133180"/>
                    <a:pt x="507116" y="121747"/>
                  </a:cubicBezTo>
                  <a:cubicBezTo>
                    <a:pt x="495654" y="110314"/>
                    <a:pt x="477076" y="110314"/>
                    <a:pt x="465614" y="121747"/>
                  </a:cubicBezTo>
                  <a:lnTo>
                    <a:pt x="314693" y="272306"/>
                  </a:lnTo>
                  <a:lnTo>
                    <a:pt x="305787" y="263421"/>
                  </a:lnTo>
                  <a:lnTo>
                    <a:pt x="479995" y="89758"/>
                  </a:lnTo>
                  <a:cubicBezTo>
                    <a:pt x="491264" y="78140"/>
                    <a:pt x="490959" y="59609"/>
                    <a:pt x="479313" y="48368"/>
                  </a:cubicBezTo>
                  <a:cubicBezTo>
                    <a:pt x="467943" y="37391"/>
                    <a:pt x="449896" y="37385"/>
                    <a:pt x="438518" y="48355"/>
                  </a:cubicBezTo>
                  <a:lnTo>
                    <a:pt x="264209" y="222019"/>
                  </a:lnTo>
                  <a:lnTo>
                    <a:pt x="255278" y="213134"/>
                  </a:lnTo>
                  <a:lnTo>
                    <a:pt x="406199" y="62576"/>
                  </a:lnTo>
                  <a:cubicBezTo>
                    <a:pt x="417638" y="51126"/>
                    <a:pt x="417608" y="32592"/>
                    <a:pt x="406131" y="21180"/>
                  </a:cubicBezTo>
                  <a:cubicBezTo>
                    <a:pt x="400641" y="15722"/>
                    <a:pt x="393211" y="12652"/>
                    <a:pt x="385461" y="12641"/>
                  </a:cubicBezTo>
                  <a:cubicBezTo>
                    <a:pt x="377675" y="12615"/>
                    <a:pt x="370205" y="15707"/>
                    <a:pt x="364722" y="21223"/>
                  </a:cubicBezTo>
                  <a:lnTo>
                    <a:pt x="157969" y="227455"/>
                  </a:lnTo>
                  <a:cubicBezTo>
                    <a:pt x="174350" y="242495"/>
                    <a:pt x="187760" y="260467"/>
                    <a:pt x="197503" y="280435"/>
                  </a:cubicBezTo>
                  <a:cubicBezTo>
                    <a:pt x="210944" y="308121"/>
                    <a:pt x="217075" y="338771"/>
                    <a:pt x="215315" y="369482"/>
                  </a:cubicBezTo>
                  <a:lnTo>
                    <a:pt x="202700" y="368777"/>
                  </a:lnTo>
                  <a:cubicBezTo>
                    <a:pt x="204350" y="340213"/>
                    <a:pt x="198662" y="311705"/>
                    <a:pt x="186175" y="285947"/>
                  </a:cubicBezTo>
                  <a:cubicBezTo>
                    <a:pt x="176388" y="265928"/>
                    <a:pt x="162660" y="248082"/>
                    <a:pt x="145809" y="233471"/>
                  </a:cubicBezTo>
                  <a:lnTo>
                    <a:pt x="140611" y="229091"/>
                  </a:lnTo>
                  <a:lnTo>
                    <a:pt x="193593" y="142310"/>
                  </a:lnTo>
                  <a:cubicBezTo>
                    <a:pt x="200591" y="129975"/>
                    <a:pt x="203480" y="115741"/>
                    <a:pt x="201843" y="101662"/>
                  </a:cubicBezTo>
                  <a:cubicBezTo>
                    <a:pt x="200909" y="92954"/>
                    <a:pt x="197428" y="77148"/>
                    <a:pt x="184182" y="69170"/>
                  </a:cubicBezTo>
                  <a:cubicBezTo>
                    <a:pt x="178377" y="65681"/>
                    <a:pt x="170846" y="67393"/>
                    <a:pt x="167127" y="73046"/>
                  </a:cubicBez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3" name="Forma libre 862">
              <a:extLst>
                <a:ext uri="{FF2B5EF4-FFF2-40B4-BE49-F238E27FC236}">
                  <a16:creationId xmlns:a16="http://schemas.microsoft.com/office/drawing/2014/main" id="{9B113F90-D6B9-8148-8F02-30570F88B14D}"/>
                </a:ext>
              </a:extLst>
            </p:cNvPr>
            <p:cNvSpPr/>
            <p:nvPr/>
          </p:nvSpPr>
          <p:spPr>
            <a:xfrm>
              <a:off x="6541926" y="5628061"/>
              <a:ext cx="155462" cy="175224"/>
            </a:xfrm>
            <a:custGeom>
              <a:avLst/>
              <a:gdLst>
                <a:gd name="connsiteX0" fmla="*/ 144387 w 155462"/>
                <a:gd name="connsiteY0" fmla="*/ 175224 h 175224"/>
                <a:gd name="connsiteX1" fmla="*/ 94635 w 155462"/>
                <a:gd name="connsiteY1" fmla="*/ 101128 h 175224"/>
                <a:gd name="connsiteX2" fmla="*/ 0 w 155462"/>
                <a:gd name="connsiteY2" fmla="*/ 10067 h 175224"/>
                <a:gd name="connsiteX3" fmla="*/ 7569 w 155462"/>
                <a:gd name="connsiteY3" fmla="*/ 0 h 175224"/>
                <a:gd name="connsiteX4" fmla="*/ 104499 w 155462"/>
                <a:gd name="connsiteY4" fmla="*/ 93250 h 175224"/>
                <a:gd name="connsiteX5" fmla="*/ 155462 w 155462"/>
                <a:gd name="connsiteY5" fmla="*/ 169133 h 17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462" h="175224">
                  <a:moveTo>
                    <a:pt x="144387" y="175224"/>
                  </a:moveTo>
                  <a:cubicBezTo>
                    <a:pt x="129973" y="149142"/>
                    <a:pt x="113327" y="124351"/>
                    <a:pt x="94635" y="101128"/>
                  </a:cubicBezTo>
                  <a:cubicBezTo>
                    <a:pt x="67079" y="66901"/>
                    <a:pt x="35281" y="36303"/>
                    <a:pt x="0" y="10067"/>
                  </a:cubicBezTo>
                  <a:lnTo>
                    <a:pt x="7569" y="0"/>
                  </a:lnTo>
                  <a:cubicBezTo>
                    <a:pt x="43699" y="26873"/>
                    <a:pt x="76268" y="58206"/>
                    <a:pt x="104499" y="93250"/>
                  </a:cubicBezTo>
                  <a:cubicBezTo>
                    <a:pt x="123641" y="117037"/>
                    <a:pt x="140693" y="142424"/>
                    <a:pt x="155462" y="169133"/>
                  </a:cubicBez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4" name="Forma libre 863">
              <a:extLst>
                <a:ext uri="{FF2B5EF4-FFF2-40B4-BE49-F238E27FC236}">
                  <a16:creationId xmlns:a16="http://schemas.microsoft.com/office/drawing/2014/main" id="{1655CE87-FA4B-1043-A8A5-FAA66C77CA2C}"/>
                </a:ext>
              </a:extLst>
            </p:cNvPr>
            <p:cNvSpPr/>
            <p:nvPr/>
          </p:nvSpPr>
          <p:spPr>
            <a:xfrm>
              <a:off x="6388789" y="5630419"/>
              <a:ext cx="514320" cy="513279"/>
            </a:xfrm>
            <a:custGeom>
              <a:avLst/>
              <a:gdLst>
                <a:gd name="connsiteX0" fmla="*/ 141253 w 514320"/>
                <a:gd name="connsiteY0" fmla="*/ 221668 h 513279"/>
                <a:gd name="connsiteX1" fmla="*/ 191409 w 514320"/>
                <a:gd name="connsiteY1" fmla="*/ 139467 h 513279"/>
                <a:gd name="connsiteX2" fmla="*/ 180056 w 514320"/>
                <a:gd name="connsiteY2" fmla="*/ 57820 h 513279"/>
                <a:gd name="connsiteX3" fmla="*/ 180056 w 514320"/>
                <a:gd name="connsiteY3" fmla="*/ 57820 h 513279"/>
                <a:gd name="connsiteX4" fmla="*/ 153915 w 514320"/>
                <a:gd name="connsiteY4" fmla="*/ 64009 h 513279"/>
                <a:gd name="connsiteX5" fmla="*/ 153868 w 514320"/>
                <a:gd name="connsiteY5" fmla="*/ 64087 h 513279"/>
                <a:gd name="connsiteX6" fmla="*/ 50933 w 514320"/>
                <a:gd name="connsiteY6" fmla="*/ 211047 h 513279"/>
                <a:gd name="connsiteX7" fmla="*/ 53479 w 514320"/>
                <a:gd name="connsiteY7" fmla="*/ 462469 h 513279"/>
                <a:gd name="connsiteX8" fmla="*/ 302972 w 514320"/>
                <a:gd name="connsiteY8" fmla="*/ 462456 h 513279"/>
                <a:gd name="connsiteX9" fmla="*/ 494462 w 514320"/>
                <a:gd name="connsiteY9" fmla="*/ 271628 h 513279"/>
                <a:gd name="connsiteX10" fmla="*/ 494540 w 514320"/>
                <a:gd name="connsiteY10" fmla="*/ 221368 h 513279"/>
                <a:gd name="connsiteX11" fmla="*/ 494462 w 514320"/>
                <a:gd name="connsiteY11" fmla="*/ 221290 h 513279"/>
                <a:gd name="connsiteX12" fmla="*/ 494462 w 514320"/>
                <a:gd name="connsiteY12" fmla="*/ 221290 h 513279"/>
                <a:gd name="connsiteX13" fmla="*/ 444120 w 514320"/>
                <a:gd name="connsiteY13" fmla="*/ 221175 h 513279"/>
                <a:gd name="connsiteX14" fmla="*/ 444004 w 514320"/>
                <a:gd name="connsiteY14" fmla="*/ 221290 h 513279"/>
                <a:gd name="connsiteX15" fmla="*/ 352952 w 514320"/>
                <a:gd name="connsiteY15" fmla="*/ 312124 h 513279"/>
                <a:gd name="connsiteX16" fmla="*/ 503847 w 514320"/>
                <a:gd name="connsiteY16" fmla="*/ 161565 h 513279"/>
                <a:gd name="connsiteX17" fmla="*/ 503926 w 514320"/>
                <a:gd name="connsiteY17" fmla="*/ 111306 h 513279"/>
                <a:gd name="connsiteX18" fmla="*/ 503847 w 514320"/>
                <a:gd name="connsiteY18" fmla="*/ 111228 h 513279"/>
                <a:gd name="connsiteX19" fmla="*/ 503847 w 514320"/>
                <a:gd name="connsiteY19" fmla="*/ 111228 h 513279"/>
                <a:gd name="connsiteX20" fmla="*/ 453505 w 514320"/>
                <a:gd name="connsiteY20" fmla="*/ 111112 h 513279"/>
                <a:gd name="connsiteX21" fmla="*/ 453389 w 514320"/>
                <a:gd name="connsiteY21" fmla="*/ 111228 h 513279"/>
                <a:gd name="connsiteX22" fmla="*/ 302468 w 514320"/>
                <a:gd name="connsiteY22" fmla="*/ 261787 h 513279"/>
                <a:gd name="connsiteX23" fmla="*/ 476549 w 514320"/>
                <a:gd name="connsiteY23" fmla="*/ 87997 h 513279"/>
                <a:gd name="connsiteX24" fmla="*/ 476628 w 514320"/>
                <a:gd name="connsiteY24" fmla="*/ 37739 h 513279"/>
                <a:gd name="connsiteX25" fmla="*/ 476549 w 514320"/>
                <a:gd name="connsiteY25" fmla="*/ 37660 h 513279"/>
                <a:gd name="connsiteX26" fmla="*/ 476549 w 514320"/>
                <a:gd name="connsiteY26" fmla="*/ 37660 h 513279"/>
                <a:gd name="connsiteX27" fmla="*/ 426169 w 514320"/>
                <a:gd name="connsiteY27" fmla="*/ 37581 h 513279"/>
                <a:gd name="connsiteX28" fmla="*/ 426091 w 514320"/>
                <a:gd name="connsiteY28" fmla="*/ 37660 h 513279"/>
                <a:gd name="connsiteX29" fmla="*/ 251883 w 514320"/>
                <a:gd name="connsiteY29" fmla="*/ 211324 h 513279"/>
                <a:gd name="connsiteX30" fmla="*/ 402804 w 514320"/>
                <a:gd name="connsiteY30" fmla="*/ 60765 h 513279"/>
                <a:gd name="connsiteX31" fmla="*/ 402812 w 514320"/>
                <a:gd name="connsiteY31" fmla="*/ 10435 h 513279"/>
                <a:gd name="connsiteX32" fmla="*/ 402804 w 514320"/>
                <a:gd name="connsiteY32" fmla="*/ 10427 h 513279"/>
                <a:gd name="connsiteX33" fmla="*/ 402804 w 514320"/>
                <a:gd name="connsiteY33" fmla="*/ 10427 h 513279"/>
                <a:gd name="connsiteX34" fmla="*/ 352354 w 514320"/>
                <a:gd name="connsiteY34" fmla="*/ 10420 h 513279"/>
                <a:gd name="connsiteX35" fmla="*/ 352346 w 514320"/>
                <a:gd name="connsiteY35" fmla="*/ 10427 h 513279"/>
                <a:gd name="connsiteX36" fmla="*/ 141405 w 514320"/>
                <a:gd name="connsiteY36" fmla="*/ 221441 h 51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14320" h="513279">
                  <a:moveTo>
                    <a:pt x="141253" y="221668"/>
                  </a:moveTo>
                  <a:lnTo>
                    <a:pt x="191409" y="139467"/>
                  </a:lnTo>
                  <a:cubicBezTo>
                    <a:pt x="206546" y="114877"/>
                    <a:pt x="204705" y="72795"/>
                    <a:pt x="180056" y="57820"/>
                  </a:cubicBezTo>
                  <a:lnTo>
                    <a:pt x="180056" y="57820"/>
                  </a:lnTo>
                  <a:cubicBezTo>
                    <a:pt x="171124" y="52328"/>
                    <a:pt x="159421" y="55099"/>
                    <a:pt x="153915" y="64009"/>
                  </a:cubicBezTo>
                  <a:cubicBezTo>
                    <a:pt x="153899" y="64034"/>
                    <a:pt x="153884" y="64062"/>
                    <a:pt x="153868" y="64087"/>
                  </a:cubicBezTo>
                  <a:cubicBezTo>
                    <a:pt x="153868" y="64087"/>
                    <a:pt x="120843" y="141330"/>
                    <a:pt x="50933" y="211047"/>
                  </a:cubicBezTo>
                  <a:cubicBezTo>
                    <a:pt x="-17960" y="281177"/>
                    <a:pt x="-16820" y="393741"/>
                    <a:pt x="53479" y="462469"/>
                  </a:cubicBezTo>
                  <a:cubicBezTo>
                    <a:pt x="122780" y="530220"/>
                    <a:pt x="233678" y="530215"/>
                    <a:pt x="302972" y="462456"/>
                  </a:cubicBezTo>
                  <a:lnTo>
                    <a:pt x="494462" y="271628"/>
                  </a:lnTo>
                  <a:cubicBezTo>
                    <a:pt x="508396" y="257770"/>
                    <a:pt x="508431" y="235269"/>
                    <a:pt x="494540" y="221368"/>
                  </a:cubicBezTo>
                  <a:cubicBezTo>
                    <a:pt x="494515" y="221343"/>
                    <a:pt x="494487" y="221315"/>
                    <a:pt x="494462" y="221290"/>
                  </a:cubicBezTo>
                  <a:lnTo>
                    <a:pt x="494462" y="221290"/>
                  </a:lnTo>
                  <a:cubicBezTo>
                    <a:pt x="480591" y="207390"/>
                    <a:pt x="458051" y="207339"/>
                    <a:pt x="444120" y="221175"/>
                  </a:cubicBezTo>
                  <a:cubicBezTo>
                    <a:pt x="444079" y="221215"/>
                    <a:pt x="444042" y="221253"/>
                    <a:pt x="444004" y="221290"/>
                  </a:cubicBezTo>
                  <a:lnTo>
                    <a:pt x="352952" y="312124"/>
                  </a:lnTo>
                  <a:lnTo>
                    <a:pt x="503847" y="161565"/>
                  </a:lnTo>
                  <a:cubicBezTo>
                    <a:pt x="517781" y="147707"/>
                    <a:pt x="517817" y="125206"/>
                    <a:pt x="503926" y="111306"/>
                  </a:cubicBezTo>
                  <a:cubicBezTo>
                    <a:pt x="503900" y="111281"/>
                    <a:pt x="503873" y="111253"/>
                    <a:pt x="503847" y="111228"/>
                  </a:cubicBezTo>
                  <a:lnTo>
                    <a:pt x="503847" y="111228"/>
                  </a:lnTo>
                  <a:cubicBezTo>
                    <a:pt x="489976" y="97327"/>
                    <a:pt x="467437" y="97277"/>
                    <a:pt x="453505" y="111112"/>
                  </a:cubicBezTo>
                  <a:cubicBezTo>
                    <a:pt x="453465" y="111152"/>
                    <a:pt x="453427" y="111190"/>
                    <a:pt x="453389" y="111228"/>
                  </a:cubicBezTo>
                  <a:lnTo>
                    <a:pt x="302468" y="261787"/>
                  </a:lnTo>
                  <a:lnTo>
                    <a:pt x="476549" y="87997"/>
                  </a:lnTo>
                  <a:cubicBezTo>
                    <a:pt x="490483" y="74139"/>
                    <a:pt x="490519" y="51639"/>
                    <a:pt x="476628" y="37739"/>
                  </a:cubicBezTo>
                  <a:cubicBezTo>
                    <a:pt x="476602" y="37712"/>
                    <a:pt x="476575" y="37686"/>
                    <a:pt x="476549" y="37660"/>
                  </a:cubicBezTo>
                  <a:lnTo>
                    <a:pt x="476549" y="37660"/>
                  </a:lnTo>
                  <a:cubicBezTo>
                    <a:pt x="462658" y="23760"/>
                    <a:pt x="440103" y="23724"/>
                    <a:pt x="426169" y="37581"/>
                  </a:cubicBezTo>
                  <a:cubicBezTo>
                    <a:pt x="426144" y="37607"/>
                    <a:pt x="426116" y="37633"/>
                    <a:pt x="426091" y="37660"/>
                  </a:cubicBezTo>
                  <a:lnTo>
                    <a:pt x="251883" y="211324"/>
                  </a:lnTo>
                  <a:lnTo>
                    <a:pt x="402804" y="60765"/>
                  </a:lnTo>
                  <a:cubicBezTo>
                    <a:pt x="416738" y="46869"/>
                    <a:pt x="416741" y="24335"/>
                    <a:pt x="402812" y="10435"/>
                  </a:cubicBezTo>
                  <a:cubicBezTo>
                    <a:pt x="402809" y="10432"/>
                    <a:pt x="402807" y="10430"/>
                    <a:pt x="402804" y="10427"/>
                  </a:cubicBezTo>
                  <a:lnTo>
                    <a:pt x="402804" y="10427"/>
                  </a:lnTo>
                  <a:cubicBezTo>
                    <a:pt x="388875" y="-3473"/>
                    <a:pt x="366288" y="-3476"/>
                    <a:pt x="352354" y="10420"/>
                  </a:cubicBezTo>
                  <a:cubicBezTo>
                    <a:pt x="352351" y="10422"/>
                    <a:pt x="352349" y="10425"/>
                    <a:pt x="352346" y="10427"/>
                  </a:cubicBezTo>
                  <a:lnTo>
                    <a:pt x="141405" y="221441"/>
                  </a:lnTo>
                </a:path>
              </a:pathLst>
            </a:custGeom>
            <a:solidFill>
              <a:srgbClr val="FFFFFF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5" name="Forma libre 864">
              <a:extLst>
                <a:ext uri="{FF2B5EF4-FFF2-40B4-BE49-F238E27FC236}">
                  <a16:creationId xmlns:a16="http://schemas.microsoft.com/office/drawing/2014/main" id="{A2B9F5F1-4812-3B47-B416-BCE8D200C4EA}"/>
                </a:ext>
              </a:extLst>
            </p:cNvPr>
            <p:cNvSpPr/>
            <p:nvPr/>
          </p:nvSpPr>
          <p:spPr>
            <a:xfrm>
              <a:off x="6381299" y="5624678"/>
              <a:ext cx="528106" cy="526488"/>
            </a:xfrm>
            <a:custGeom>
              <a:avLst/>
              <a:gdLst>
                <a:gd name="connsiteX0" fmla="*/ 184519 w 528106"/>
                <a:gd name="connsiteY0" fmla="*/ 526488 h 526488"/>
                <a:gd name="connsiteX1" fmla="*/ 0 w 528106"/>
                <a:gd name="connsiteY1" fmla="*/ 342548 h 526488"/>
                <a:gd name="connsiteX2" fmla="*/ 54058 w 528106"/>
                <a:gd name="connsiteY2" fmla="*/ 212333 h 526488"/>
                <a:gd name="connsiteX3" fmla="*/ 155631 w 528106"/>
                <a:gd name="connsiteY3" fmla="*/ 67362 h 526488"/>
                <a:gd name="connsiteX4" fmla="*/ 156035 w 528106"/>
                <a:gd name="connsiteY4" fmla="*/ 66556 h 526488"/>
                <a:gd name="connsiteX5" fmla="*/ 190677 w 528106"/>
                <a:gd name="connsiteY5" fmla="*/ 58034 h 526488"/>
                <a:gd name="connsiteX6" fmla="*/ 190826 w 528106"/>
                <a:gd name="connsiteY6" fmla="*/ 58125 h 526488"/>
                <a:gd name="connsiteX7" fmla="*/ 204273 w 528106"/>
                <a:gd name="connsiteY7" fmla="*/ 148430 h 526488"/>
                <a:gd name="connsiteX8" fmla="*/ 181567 w 528106"/>
                <a:gd name="connsiteY8" fmla="*/ 185805 h 526488"/>
                <a:gd name="connsiteX9" fmla="*/ 355774 w 528106"/>
                <a:gd name="connsiteY9" fmla="*/ 12142 h 526488"/>
                <a:gd name="connsiteX10" fmla="*/ 415108 w 528106"/>
                <a:gd name="connsiteY10" fmla="*/ 12377 h 526488"/>
                <a:gd name="connsiteX11" fmla="*/ 427274 w 528106"/>
                <a:gd name="connsiteY11" fmla="*/ 41161 h 526488"/>
                <a:gd name="connsiteX12" fmla="*/ 429368 w 528106"/>
                <a:gd name="connsiteY12" fmla="*/ 39047 h 526488"/>
                <a:gd name="connsiteX13" fmla="*/ 488694 w 528106"/>
                <a:gd name="connsiteY13" fmla="*/ 38032 h 526488"/>
                <a:gd name="connsiteX14" fmla="*/ 489711 w 528106"/>
                <a:gd name="connsiteY14" fmla="*/ 97217 h 526488"/>
                <a:gd name="connsiteX15" fmla="*/ 488707 w 528106"/>
                <a:gd name="connsiteY15" fmla="*/ 98218 h 526488"/>
                <a:gd name="connsiteX16" fmla="*/ 486588 w 528106"/>
                <a:gd name="connsiteY16" fmla="*/ 100333 h 526488"/>
                <a:gd name="connsiteX17" fmla="*/ 528105 w 528106"/>
                <a:gd name="connsiteY17" fmla="*/ 142573 h 526488"/>
                <a:gd name="connsiteX18" fmla="*/ 515803 w 528106"/>
                <a:gd name="connsiteY18" fmla="*/ 171761 h 526488"/>
                <a:gd name="connsiteX19" fmla="*/ 477076 w 528106"/>
                <a:gd name="connsiteY19" fmla="*/ 210395 h 526488"/>
                <a:gd name="connsiteX20" fmla="*/ 518568 w 528106"/>
                <a:gd name="connsiteY20" fmla="*/ 252658 h 526488"/>
                <a:gd name="connsiteX21" fmla="*/ 506292 w 528106"/>
                <a:gd name="connsiteY21" fmla="*/ 281799 h 526488"/>
                <a:gd name="connsiteX22" fmla="*/ 314979 w 528106"/>
                <a:gd name="connsiteY22" fmla="*/ 472652 h 526488"/>
                <a:gd name="connsiteX23" fmla="*/ 184519 w 528106"/>
                <a:gd name="connsiteY23" fmla="*/ 526488 h 526488"/>
                <a:gd name="connsiteX24" fmla="*/ 167035 w 528106"/>
                <a:gd name="connsiteY24" fmla="*/ 72773 h 526488"/>
                <a:gd name="connsiteX25" fmla="*/ 62964 w 528106"/>
                <a:gd name="connsiteY25" fmla="*/ 221268 h 526488"/>
                <a:gd name="connsiteX26" fmla="*/ 65317 w 528106"/>
                <a:gd name="connsiteY26" fmla="*/ 463793 h 526488"/>
                <a:gd name="connsiteX27" fmla="*/ 306073 w 528106"/>
                <a:gd name="connsiteY27" fmla="*/ 463793 h 526488"/>
                <a:gd name="connsiteX28" fmla="*/ 497386 w 528106"/>
                <a:gd name="connsiteY28" fmla="*/ 272939 h 526488"/>
                <a:gd name="connsiteX29" fmla="*/ 498067 w 528106"/>
                <a:gd name="connsiteY29" fmla="*/ 231549 h 526488"/>
                <a:gd name="connsiteX30" fmla="*/ 456578 w 528106"/>
                <a:gd name="connsiteY30" fmla="*/ 230870 h 526488"/>
                <a:gd name="connsiteX31" fmla="*/ 455884 w 528106"/>
                <a:gd name="connsiteY31" fmla="*/ 231562 h 526488"/>
                <a:gd name="connsiteX32" fmla="*/ 364882 w 528106"/>
                <a:gd name="connsiteY32" fmla="*/ 322345 h 526488"/>
                <a:gd name="connsiteX33" fmla="*/ 355976 w 528106"/>
                <a:gd name="connsiteY33" fmla="*/ 313435 h 526488"/>
                <a:gd name="connsiteX34" fmla="*/ 506998 w 528106"/>
                <a:gd name="connsiteY34" fmla="*/ 162826 h 526488"/>
                <a:gd name="connsiteX35" fmla="*/ 507679 w 528106"/>
                <a:gd name="connsiteY35" fmla="*/ 121436 h 526488"/>
                <a:gd name="connsiteX36" fmla="*/ 466190 w 528106"/>
                <a:gd name="connsiteY36" fmla="*/ 120757 h 526488"/>
                <a:gd name="connsiteX37" fmla="*/ 465496 w 528106"/>
                <a:gd name="connsiteY37" fmla="*/ 121449 h 526488"/>
                <a:gd name="connsiteX38" fmla="*/ 314575 w 528106"/>
                <a:gd name="connsiteY38" fmla="*/ 272008 h 526488"/>
                <a:gd name="connsiteX39" fmla="*/ 305669 w 528106"/>
                <a:gd name="connsiteY39" fmla="*/ 263098 h 526488"/>
                <a:gd name="connsiteX40" fmla="*/ 479877 w 528106"/>
                <a:gd name="connsiteY40" fmla="*/ 89435 h 526488"/>
                <a:gd name="connsiteX41" fmla="*/ 479877 w 528106"/>
                <a:gd name="connsiteY41" fmla="*/ 48057 h 526488"/>
                <a:gd name="connsiteX42" fmla="*/ 438400 w 528106"/>
                <a:gd name="connsiteY42" fmla="*/ 48057 h 526488"/>
                <a:gd name="connsiteX43" fmla="*/ 415113 w 528106"/>
                <a:gd name="connsiteY43" fmla="*/ 71263 h 526488"/>
                <a:gd name="connsiteX44" fmla="*/ 415113 w 528106"/>
                <a:gd name="connsiteY44" fmla="*/ 71263 h 526488"/>
                <a:gd name="connsiteX45" fmla="*/ 264218 w 528106"/>
                <a:gd name="connsiteY45" fmla="*/ 221822 h 526488"/>
                <a:gd name="connsiteX46" fmla="*/ 255286 w 528106"/>
                <a:gd name="connsiteY46" fmla="*/ 212912 h 526488"/>
                <a:gd name="connsiteX47" fmla="*/ 406081 w 528106"/>
                <a:gd name="connsiteY47" fmla="*/ 62278 h 526488"/>
                <a:gd name="connsiteX48" fmla="*/ 406081 w 528106"/>
                <a:gd name="connsiteY48" fmla="*/ 20900 h 526488"/>
                <a:gd name="connsiteX49" fmla="*/ 364605 w 528106"/>
                <a:gd name="connsiteY49" fmla="*/ 20900 h 526488"/>
                <a:gd name="connsiteX50" fmla="*/ 153361 w 528106"/>
                <a:gd name="connsiteY50" fmla="*/ 231637 h 526488"/>
                <a:gd name="connsiteX51" fmla="*/ 149828 w 528106"/>
                <a:gd name="connsiteY51" fmla="*/ 228265 h 526488"/>
                <a:gd name="connsiteX52" fmla="*/ 143269 w 528106"/>
                <a:gd name="connsiteY52" fmla="*/ 224263 h 526488"/>
                <a:gd name="connsiteX53" fmla="*/ 193500 w 528106"/>
                <a:gd name="connsiteY53" fmla="*/ 142012 h 526488"/>
                <a:gd name="connsiteX54" fmla="*/ 184266 w 528106"/>
                <a:gd name="connsiteY54" fmla="*/ 69023 h 526488"/>
                <a:gd name="connsiteX55" fmla="*/ 167035 w 528106"/>
                <a:gd name="connsiteY55" fmla="*/ 72773 h 52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28106" h="526488">
                  <a:moveTo>
                    <a:pt x="184519" y="526488"/>
                  </a:moveTo>
                  <a:cubicBezTo>
                    <a:pt x="82649" y="526526"/>
                    <a:pt x="38" y="444172"/>
                    <a:pt x="0" y="342548"/>
                  </a:cubicBezTo>
                  <a:cubicBezTo>
                    <a:pt x="-18" y="293706"/>
                    <a:pt x="19430" y="246859"/>
                    <a:pt x="54058" y="212333"/>
                  </a:cubicBezTo>
                  <a:cubicBezTo>
                    <a:pt x="95928" y="170118"/>
                    <a:pt x="130278" y="121092"/>
                    <a:pt x="155631" y="67362"/>
                  </a:cubicBezTo>
                  <a:lnTo>
                    <a:pt x="156035" y="66556"/>
                  </a:lnTo>
                  <a:cubicBezTo>
                    <a:pt x="163242" y="54660"/>
                    <a:pt x="178751" y="50844"/>
                    <a:pt x="190677" y="58034"/>
                  </a:cubicBezTo>
                  <a:cubicBezTo>
                    <a:pt x="190727" y="58064"/>
                    <a:pt x="190775" y="58094"/>
                    <a:pt x="190826" y="58125"/>
                  </a:cubicBezTo>
                  <a:cubicBezTo>
                    <a:pt x="218578" y="74963"/>
                    <a:pt x="220849" y="121298"/>
                    <a:pt x="204273" y="148430"/>
                  </a:cubicBezTo>
                  <a:lnTo>
                    <a:pt x="181567" y="185805"/>
                  </a:lnTo>
                  <a:lnTo>
                    <a:pt x="355774" y="12142"/>
                  </a:lnTo>
                  <a:cubicBezTo>
                    <a:pt x="372224" y="-4139"/>
                    <a:pt x="398790" y="-4033"/>
                    <a:pt x="415108" y="12377"/>
                  </a:cubicBezTo>
                  <a:cubicBezTo>
                    <a:pt x="422735" y="20046"/>
                    <a:pt x="427095" y="30360"/>
                    <a:pt x="427274" y="41161"/>
                  </a:cubicBezTo>
                  <a:lnTo>
                    <a:pt x="429368" y="39047"/>
                  </a:lnTo>
                  <a:cubicBezTo>
                    <a:pt x="445469" y="22423"/>
                    <a:pt x="472031" y="21969"/>
                    <a:pt x="488694" y="38032"/>
                  </a:cubicBezTo>
                  <a:cubicBezTo>
                    <a:pt x="505358" y="54095"/>
                    <a:pt x="505812" y="80593"/>
                    <a:pt x="489711" y="97217"/>
                  </a:cubicBezTo>
                  <a:cubicBezTo>
                    <a:pt x="489383" y="97556"/>
                    <a:pt x="489048" y="97891"/>
                    <a:pt x="488707" y="98218"/>
                  </a:cubicBezTo>
                  <a:lnTo>
                    <a:pt x="486588" y="100333"/>
                  </a:lnTo>
                  <a:cubicBezTo>
                    <a:pt x="509746" y="100559"/>
                    <a:pt x="528332" y="119471"/>
                    <a:pt x="528105" y="142573"/>
                  </a:cubicBezTo>
                  <a:cubicBezTo>
                    <a:pt x="527996" y="153534"/>
                    <a:pt x="523579" y="164014"/>
                    <a:pt x="515803" y="171761"/>
                  </a:cubicBezTo>
                  <a:lnTo>
                    <a:pt x="477076" y="210395"/>
                  </a:lnTo>
                  <a:cubicBezTo>
                    <a:pt x="500232" y="210637"/>
                    <a:pt x="518808" y="229558"/>
                    <a:pt x="518568" y="252658"/>
                  </a:cubicBezTo>
                  <a:cubicBezTo>
                    <a:pt x="518452" y="263599"/>
                    <a:pt x="514047" y="274062"/>
                    <a:pt x="506292" y="281799"/>
                  </a:cubicBezTo>
                  <a:lnTo>
                    <a:pt x="314979" y="472652"/>
                  </a:lnTo>
                  <a:cubicBezTo>
                    <a:pt x="280405" y="507201"/>
                    <a:pt x="233453" y="526576"/>
                    <a:pt x="184519" y="526488"/>
                  </a:cubicBezTo>
                  <a:close/>
                  <a:moveTo>
                    <a:pt x="167035" y="72773"/>
                  </a:moveTo>
                  <a:cubicBezTo>
                    <a:pt x="163881" y="79946"/>
                    <a:pt x="130856" y="153489"/>
                    <a:pt x="62964" y="221268"/>
                  </a:cubicBezTo>
                  <a:cubicBezTo>
                    <a:pt x="-3519" y="288889"/>
                    <a:pt x="-2465" y="397469"/>
                    <a:pt x="65317" y="463793"/>
                  </a:cubicBezTo>
                  <a:cubicBezTo>
                    <a:pt x="132174" y="529211"/>
                    <a:pt x="239215" y="529211"/>
                    <a:pt x="306073" y="463793"/>
                  </a:cubicBezTo>
                  <a:lnTo>
                    <a:pt x="497386" y="272939"/>
                  </a:lnTo>
                  <a:cubicBezTo>
                    <a:pt x="509032" y="261696"/>
                    <a:pt x="509337" y="243167"/>
                    <a:pt x="498067" y="231549"/>
                  </a:cubicBezTo>
                  <a:cubicBezTo>
                    <a:pt x="486800" y="219931"/>
                    <a:pt x="468223" y="219627"/>
                    <a:pt x="456578" y="230870"/>
                  </a:cubicBezTo>
                  <a:cubicBezTo>
                    <a:pt x="456343" y="231096"/>
                    <a:pt x="456111" y="231328"/>
                    <a:pt x="455884" y="231562"/>
                  </a:cubicBezTo>
                  <a:lnTo>
                    <a:pt x="364882" y="322345"/>
                  </a:lnTo>
                  <a:lnTo>
                    <a:pt x="355976" y="313435"/>
                  </a:lnTo>
                  <a:lnTo>
                    <a:pt x="506998" y="162826"/>
                  </a:lnTo>
                  <a:cubicBezTo>
                    <a:pt x="518644" y="151583"/>
                    <a:pt x="518949" y="133054"/>
                    <a:pt x="507679" y="121436"/>
                  </a:cubicBezTo>
                  <a:cubicBezTo>
                    <a:pt x="496412" y="109819"/>
                    <a:pt x="477836" y="109514"/>
                    <a:pt x="466190" y="120757"/>
                  </a:cubicBezTo>
                  <a:cubicBezTo>
                    <a:pt x="465955" y="120983"/>
                    <a:pt x="465723" y="121215"/>
                    <a:pt x="465496" y="121449"/>
                  </a:cubicBezTo>
                  <a:lnTo>
                    <a:pt x="314575" y="272008"/>
                  </a:lnTo>
                  <a:lnTo>
                    <a:pt x="305669" y="263098"/>
                  </a:lnTo>
                  <a:lnTo>
                    <a:pt x="479877" y="89435"/>
                  </a:lnTo>
                  <a:cubicBezTo>
                    <a:pt x="491331" y="78008"/>
                    <a:pt x="491331" y="59483"/>
                    <a:pt x="479877" y="48057"/>
                  </a:cubicBezTo>
                  <a:cubicBezTo>
                    <a:pt x="468423" y="36631"/>
                    <a:pt x="449854" y="36631"/>
                    <a:pt x="438400" y="48057"/>
                  </a:cubicBezTo>
                  <a:lnTo>
                    <a:pt x="415113" y="71263"/>
                  </a:lnTo>
                  <a:lnTo>
                    <a:pt x="415113" y="71263"/>
                  </a:lnTo>
                  <a:lnTo>
                    <a:pt x="264218" y="221822"/>
                  </a:lnTo>
                  <a:lnTo>
                    <a:pt x="255286" y="212912"/>
                  </a:lnTo>
                  <a:lnTo>
                    <a:pt x="406081" y="62278"/>
                  </a:lnTo>
                  <a:cubicBezTo>
                    <a:pt x="417535" y="50851"/>
                    <a:pt x="417535" y="32326"/>
                    <a:pt x="406081" y="20900"/>
                  </a:cubicBezTo>
                  <a:cubicBezTo>
                    <a:pt x="394627" y="9474"/>
                    <a:pt x="376059" y="9474"/>
                    <a:pt x="364605" y="20900"/>
                  </a:cubicBezTo>
                  <a:lnTo>
                    <a:pt x="153361" y="231637"/>
                  </a:lnTo>
                  <a:lnTo>
                    <a:pt x="149828" y="228265"/>
                  </a:lnTo>
                  <a:lnTo>
                    <a:pt x="143269" y="224263"/>
                  </a:lnTo>
                  <a:lnTo>
                    <a:pt x="193500" y="142012"/>
                  </a:lnTo>
                  <a:cubicBezTo>
                    <a:pt x="207023" y="119889"/>
                    <a:pt x="205408" y="81859"/>
                    <a:pt x="184266" y="69023"/>
                  </a:cubicBezTo>
                  <a:cubicBezTo>
                    <a:pt x="178455" y="65394"/>
                    <a:pt x="170803" y="67059"/>
                    <a:pt x="167035" y="72773"/>
                  </a:cubicBez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6" name="Forma libre 865">
              <a:extLst>
                <a:ext uri="{FF2B5EF4-FFF2-40B4-BE49-F238E27FC236}">
                  <a16:creationId xmlns:a16="http://schemas.microsoft.com/office/drawing/2014/main" id="{F6535B17-670B-A64E-A3BE-94A4CABAFE3D}"/>
                </a:ext>
              </a:extLst>
            </p:cNvPr>
            <p:cNvSpPr/>
            <p:nvPr/>
          </p:nvSpPr>
          <p:spPr>
            <a:xfrm>
              <a:off x="6899827" y="5534760"/>
              <a:ext cx="12614" cy="72385"/>
            </a:xfrm>
            <a:custGeom>
              <a:avLst/>
              <a:gdLst>
                <a:gd name="connsiteX0" fmla="*/ 0 w 12614"/>
                <a:gd name="connsiteY0" fmla="*/ 0 h 72385"/>
                <a:gd name="connsiteX1" fmla="*/ 12615 w 12614"/>
                <a:gd name="connsiteY1" fmla="*/ 0 h 72385"/>
                <a:gd name="connsiteX2" fmla="*/ 12615 w 12614"/>
                <a:gd name="connsiteY2" fmla="*/ 72385 h 72385"/>
                <a:gd name="connsiteX3" fmla="*/ 0 w 12614"/>
                <a:gd name="connsiteY3" fmla="*/ 72385 h 7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4" h="72385">
                  <a:moveTo>
                    <a:pt x="0" y="0"/>
                  </a:moveTo>
                  <a:lnTo>
                    <a:pt x="12615" y="0"/>
                  </a:lnTo>
                  <a:lnTo>
                    <a:pt x="12615" y="72385"/>
                  </a:lnTo>
                  <a:lnTo>
                    <a:pt x="0" y="72385"/>
                  </a:ln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7" name="Forma libre 866">
              <a:extLst>
                <a:ext uri="{FF2B5EF4-FFF2-40B4-BE49-F238E27FC236}">
                  <a16:creationId xmlns:a16="http://schemas.microsoft.com/office/drawing/2014/main" id="{4B8777C9-F21B-BE44-8BEF-ADC51E2A657C}"/>
                </a:ext>
              </a:extLst>
            </p:cNvPr>
            <p:cNvSpPr/>
            <p:nvPr/>
          </p:nvSpPr>
          <p:spPr>
            <a:xfrm>
              <a:off x="6951320" y="5581574"/>
              <a:ext cx="51290" cy="51167"/>
            </a:xfrm>
            <a:custGeom>
              <a:avLst/>
              <a:gdLst>
                <a:gd name="connsiteX0" fmla="*/ 0 w 51290"/>
                <a:gd name="connsiteY0" fmla="*/ 51168 h 51167"/>
                <a:gd name="connsiteX1" fmla="*/ 51291 w 51290"/>
                <a:gd name="connsiteY1" fmla="*/ 0 h 5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290" h="51167">
                  <a:moveTo>
                    <a:pt x="0" y="51168"/>
                  </a:moveTo>
                  <a:lnTo>
                    <a:pt x="51291" y="0"/>
                  </a:lnTo>
                </a:path>
              </a:pathLst>
            </a:custGeom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8" name="Forma libre 867">
              <a:extLst>
                <a:ext uri="{FF2B5EF4-FFF2-40B4-BE49-F238E27FC236}">
                  <a16:creationId xmlns:a16="http://schemas.microsoft.com/office/drawing/2014/main" id="{ABAD6AA9-1BED-3F48-9F8F-9A9E0112692E}"/>
                </a:ext>
              </a:extLst>
            </p:cNvPr>
            <p:cNvSpPr/>
            <p:nvPr/>
          </p:nvSpPr>
          <p:spPr>
            <a:xfrm rot="-2700000">
              <a:off x="6940692" y="5600846"/>
              <a:ext cx="72559" cy="12584"/>
            </a:xfrm>
            <a:custGeom>
              <a:avLst/>
              <a:gdLst>
                <a:gd name="connsiteX0" fmla="*/ 0 w 72559"/>
                <a:gd name="connsiteY0" fmla="*/ 0 h 12584"/>
                <a:gd name="connsiteX1" fmla="*/ 72559 w 72559"/>
                <a:gd name="connsiteY1" fmla="*/ 0 h 12584"/>
                <a:gd name="connsiteX2" fmla="*/ 72559 w 72559"/>
                <a:gd name="connsiteY2" fmla="*/ 12584 h 12584"/>
                <a:gd name="connsiteX3" fmla="*/ 0 w 72559"/>
                <a:gd name="connsiteY3" fmla="*/ 12584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59" h="12584">
                  <a:moveTo>
                    <a:pt x="0" y="0"/>
                  </a:moveTo>
                  <a:lnTo>
                    <a:pt x="72559" y="0"/>
                  </a:lnTo>
                  <a:lnTo>
                    <a:pt x="72559" y="12584"/>
                  </a:lnTo>
                  <a:lnTo>
                    <a:pt x="0" y="12584"/>
                  </a:ln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9" name="Forma libre 868">
              <a:extLst>
                <a:ext uri="{FF2B5EF4-FFF2-40B4-BE49-F238E27FC236}">
                  <a16:creationId xmlns:a16="http://schemas.microsoft.com/office/drawing/2014/main" id="{378F5D0E-B081-F545-87CC-0D3F18950352}"/>
                </a:ext>
              </a:extLst>
            </p:cNvPr>
            <p:cNvSpPr/>
            <p:nvPr/>
          </p:nvSpPr>
          <p:spPr>
            <a:xfrm>
              <a:off x="6963354" y="5684010"/>
              <a:ext cx="72559" cy="12584"/>
            </a:xfrm>
            <a:custGeom>
              <a:avLst/>
              <a:gdLst>
                <a:gd name="connsiteX0" fmla="*/ 0 w 72559"/>
                <a:gd name="connsiteY0" fmla="*/ 0 h 12584"/>
                <a:gd name="connsiteX1" fmla="*/ 72559 w 72559"/>
                <a:gd name="connsiteY1" fmla="*/ 0 h 12584"/>
                <a:gd name="connsiteX2" fmla="*/ 72559 w 72559"/>
                <a:gd name="connsiteY2" fmla="*/ 12584 h 12584"/>
                <a:gd name="connsiteX3" fmla="*/ 0 w 72559"/>
                <a:gd name="connsiteY3" fmla="*/ 12584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59" h="12584">
                  <a:moveTo>
                    <a:pt x="0" y="0"/>
                  </a:moveTo>
                  <a:lnTo>
                    <a:pt x="72559" y="0"/>
                  </a:lnTo>
                  <a:lnTo>
                    <a:pt x="72559" y="12584"/>
                  </a:lnTo>
                  <a:lnTo>
                    <a:pt x="0" y="12584"/>
                  </a:lnTo>
                  <a:close/>
                </a:path>
              </a:pathLst>
            </a:custGeom>
            <a:solidFill>
              <a:srgbClr val="353536"/>
            </a:solidFill>
            <a:ln w="25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70" name="Gráfico 4">
            <a:extLst>
              <a:ext uri="{FF2B5EF4-FFF2-40B4-BE49-F238E27FC236}">
                <a16:creationId xmlns:a16="http://schemas.microsoft.com/office/drawing/2014/main" id="{CF5F95D9-A4F5-FD47-9C56-5774CD2681D4}"/>
              </a:ext>
            </a:extLst>
          </p:cNvPr>
          <p:cNvGrpSpPr/>
          <p:nvPr/>
        </p:nvGrpSpPr>
        <p:grpSpPr>
          <a:xfrm>
            <a:off x="4926980" y="5330231"/>
            <a:ext cx="717343" cy="757757"/>
            <a:chOff x="4935772" y="5323179"/>
            <a:chExt cx="717343" cy="757757"/>
          </a:xfrm>
        </p:grpSpPr>
        <p:sp>
          <p:nvSpPr>
            <p:cNvPr id="871" name="Forma libre 870">
              <a:extLst>
                <a:ext uri="{FF2B5EF4-FFF2-40B4-BE49-F238E27FC236}">
                  <a16:creationId xmlns:a16="http://schemas.microsoft.com/office/drawing/2014/main" id="{F932351B-122B-8240-B423-C08BB01ECBC9}"/>
                </a:ext>
              </a:extLst>
            </p:cNvPr>
            <p:cNvSpPr/>
            <p:nvPr/>
          </p:nvSpPr>
          <p:spPr>
            <a:xfrm>
              <a:off x="5067950" y="5659976"/>
              <a:ext cx="445257" cy="205023"/>
            </a:xfrm>
            <a:custGeom>
              <a:avLst/>
              <a:gdLst>
                <a:gd name="connsiteX0" fmla="*/ 223084 w 445257"/>
                <a:gd name="connsiteY0" fmla="*/ 205024 h 205023"/>
                <a:gd name="connsiteX1" fmla="*/ 76180 w 445257"/>
                <a:gd name="connsiteY1" fmla="*/ 149809 h 205023"/>
                <a:gd name="connsiteX2" fmla="*/ 834 w 445257"/>
                <a:gd name="connsiteY2" fmla="*/ 7047 h 205023"/>
                <a:gd name="connsiteX3" fmla="*/ 0 w 445257"/>
                <a:gd name="connsiteY3" fmla="*/ 0 h 205023"/>
                <a:gd name="connsiteX4" fmla="*/ 445258 w 445257"/>
                <a:gd name="connsiteY4" fmla="*/ 0 h 205023"/>
                <a:gd name="connsiteX5" fmla="*/ 444424 w 445257"/>
                <a:gd name="connsiteY5" fmla="*/ 7047 h 205023"/>
                <a:gd name="connsiteX6" fmla="*/ 383804 w 445257"/>
                <a:gd name="connsiteY6" fmla="*/ 136472 h 205023"/>
                <a:gd name="connsiteX7" fmla="*/ 223084 w 445257"/>
                <a:gd name="connsiteY7" fmla="*/ 205024 h 205023"/>
                <a:gd name="connsiteX8" fmla="*/ 14322 w 445257"/>
                <a:gd name="connsiteY8" fmla="*/ 12629 h 205023"/>
                <a:gd name="connsiteX9" fmla="*/ 84414 w 445257"/>
                <a:gd name="connsiteY9" fmla="*/ 140286 h 205023"/>
                <a:gd name="connsiteX10" fmla="*/ 222983 w 445257"/>
                <a:gd name="connsiteY10" fmla="*/ 192395 h 205023"/>
                <a:gd name="connsiteX11" fmla="*/ 374534 w 445257"/>
                <a:gd name="connsiteY11" fmla="*/ 127707 h 205023"/>
                <a:gd name="connsiteX12" fmla="*/ 430785 w 445257"/>
                <a:gd name="connsiteY12" fmla="*/ 12629 h 20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257" h="205023">
                  <a:moveTo>
                    <a:pt x="223084" y="205024"/>
                  </a:moveTo>
                  <a:cubicBezTo>
                    <a:pt x="197825" y="205024"/>
                    <a:pt x="133012" y="199366"/>
                    <a:pt x="76180" y="149809"/>
                  </a:cubicBezTo>
                  <a:cubicBezTo>
                    <a:pt x="17454" y="98584"/>
                    <a:pt x="3915" y="32912"/>
                    <a:pt x="834" y="7047"/>
                  </a:cubicBezTo>
                  <a:lnTo>
                    <a:pt x="0" y="0"/>
                  </a:lnTo>
                  <a:lnTo>
                    <a:pt x="445258" y="0"/>
                  </a:lnTo>
                  <a:lnTo>
                    <a:pt x="444424" y="7047"/>
                  </a:lnTo>
                  <a:cubicBezTo>
                    <a:pt x="441090" y="35286"/>
                    <a:pt x="428764" y="89668"/>
                    <a:pt x="383804" y="136472"/>
                  </a:cubicBezTo>
                  <a:cubicBezTo>
                    <a:pt x="325280" y="197320"/>
                    <a:pt x="251904" y="204695"/>
                    <a:pt x="223084" y="205024"/>
                  </a:cubicBezTo>
                  <a:close/>
                  <a:moveTo>
                    <a:pt x="14322" y="12629"/>
                  </a:moveTo>
                  <a:cubicBezTo>
                    <a:pt x="18742" y="40414"/>
                    <a:pt x="33745" y="95983"/>
                    <a:pt x="84414" y="140286"/>
                  </a:cubicBezTo>
                  <a:cubicBezTo>
                    <a:pt x="138063" y="187065"/>
                    <a:pt x="199189" y="192319"/>
                    <a:pt x="222983" y="192395"/>
                  </a:cubicBezTo>
                  <a:cubicBezTo>
                    <a:pt x="244124" y="192167"/>
                    <a:pt x="317904" y="186737"/>
                    <a:pt x="374534" y="127707"/>
                  </a:cubicBezTo>
                  <a:cubicBezTo>
                    <a:pt x="404622" y="96010"/>
                    <a:pt x="424258" y="55842"/>
                    <a:pt x="430785" y="12629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2" name="Forma libre 871">
              <a:extLst>
                <a:ext uri="{FF2B5EF4-FFF2-40B4-BE49-F238E27FC236}">
                  <a16:creationId xmlns:a16="http://schemas.microsoft.com/office/drawing/2014/main" id="{1F086D00-363C-1B44-81B1-16D8ADE6CC9F}"/>
                </a:ext>
              </a:extLst>
            </p:cNvPr>
            <p:cNvSpPr/>
            <p:nvPr/>
          </p:nvSpPr>
          <p:spPr>
            <a:xfrm>
              <a:off x="4956105" y="5949742"/>
              <a:ext cx="697009" cy="131470"/>
            </a:xfrm>
            <a:custGeom>
              <a:avLst/>
              <a:gdLst>
                <a:gd name="connsiteX0" fmla="*/ 108182 w 697009"/>
                <a:gd name="connsiteY0" fmla="*/ 18414 h 131470"/>
                <a:gd name="connsiteX1" fmla="*/ 26623 w 697009"/>
                <a:gd name="connsiteY1" fmla="*/ 62212 h 131470"/>
                <a:gd name="connsiteX2" fmla="*/ 0 w 697009"/>
                <a:gd name="connsiteY2" fmla="*/ 131471 h 131470"/>
                <a:gd name="connsiteX3" fmla="*/ 697010 w 697009"/>
                <a:gd name="connsiteY3" fmla="*/ 131471 h 131470"/>
                <a:gd name="connsiteX4" fmla="*/ 670413 w 697009"/>
                <a:gd name="connsiteY4" fmla="*/ 62212 h 131470"/>
                <a:gd name="connsiteX5" fmla="*/ 588853 w 697009"/>
                <a:gd name="connsiteY5" fmla="*/ 18414 h 131470"/>
                <a:gd name="connsiteX6" fmla="*/ 499185 w 697009"/>
                <a:gd name="connsiteY6" fmla="*/ 0 h 131470"/>
                <a:gd name="connsiteX7" fmla="*/ 348442 w 697009"/>
                <a:gd name="connsiteY7" fmla="*/ 75068 h 131470"/>
                <a:gd name="connsiteX8" fmla="*/ 197850 w 697009"/>
                <a:gd name="connsiteY8" fmla="*/ 0 h 131470"/>
                <a:gd name="connsiteX9" fmla="*/ 108182 w 697009"/>
                <a:gd name="connsiteY9" fmla="*/ 18414 h 13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09" h="131470">
                  <a:moveTo>
                    <a:pt x="108182" y="18414"/>
                  </a:moveTo>
                  <a:cubicBezTo>
                    <a:pt x="78074" y="26673"/>
                    <a:pt x="45895" y="38974"/>
                    <a:pt x="26623" y="62212"/>
                  </a:cubicBezTo>
                  <a:cubicBezTo>
                    <a:pt x="10691" y="81926"/>
                    <a:pt x="1376" y="106162"/>
                    <a:pt x="0" y="131471"/>
                  </a:cubicBezTo>
                  <a:lnTo>
                    <a:pt x="697010" y="131471"/>
                  </a:lnTo>
                  <a:cubicBezTo>
                    <a:pt x="695651" y="106162"/>
                    <a:pt x="686343" y="81926"/>
                    <a:pt x="670413" y="62212"/>
                  </a:cubicBezTo>
                  <a:cubicBezTo>
                    <a:pt x="651140" y="38974"/>
                    <a:pt x="618936" y="26673"/>
                    <a:pt x="588853" y="18414"/>
                  </a:cubicBezTo>
                  <a:cubicBezTo>
                    <a:pt x="558770" y="10154"/>
                    <a:pt x="499185" y="0"/>
                    <a:pt x="499185" y="0"/>
                  </a:cubicBezTo>
                  <a:lnTo>
                    <a:pt x="348442" y="75068"/>
                  </a:lnTo>
                  <a:lnTo>
                    <a:pt x="197850" y="0"/>
                  </a:lnTo>
                  <a:cubicBezTo>
                    <a:pt x="197850" y="0"/>
                    <a:pt x="138265" y="10154"/>
                    <a:pt x="108182" y="18414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3" name="Forma libre 872">
              <a:extLst>
                <a:ext uri="{FF2B5EF4-FFF2-40B4-BE49-F238E27FC236}">
                  <a16:creationId xmlns:a16="http://schemas.microsoft.com/office/drawing/2014/main" id="{8700102F-49A2-464C-AF4B-0D534B0B3CE1}"/>
                </a:ext>
              </a:extLst>
            </p:cNvPr>
            <p:cNvSpPr/>
            <p:nvPr/>
          </p:nvSpPr>
          <p:spPr>
            <a:xfrm>
              <a:off x="5138471" y="5915517"/>
              <a:ext cx="301637" cy="86460"/>
            </a:xfrm>
            <a:custGeom>
              <a:avLst/>
              <a:gdLst>
                <a:gd name="connsiteX0" fmla="*/ 150844 w 301637"/>
                <a:gd name="connsiteY0" fmla="*/ 86460 h 86460"/>
                <a:gd name="connsiteX1" fmla="*/ 0 w 301637"/>
                <a:gd name="connsiteY1" fmla="*/ 11291 h 86460"/>
                <a:gd name="connsiteX2" fmla="*/ 5633 w 301637"/>
                <a:gd name="connsiteY2" fmla="*/ 0 h 86460"/>
                <a:gd name="connsiteX3" fmla="*/ 150844 w 301637"/>
                <a:gd name="connsiteY3" fmla="*/ 72366 h 86460"/>
                <a:gd name="connsiteX4" fmla="*/ 296005 w 301637"/>
                <a:gd name="connsiteY4" fmla="*/ 0 h 86460"/>
                <a:gd name="connsiteX5" fmla="*/ 301638 w 301637"/>
                <a:gd name="connsiteY5" fmla="*/ 11291 h 86460"/>
                <a:gd name="connsiteX6" fmla="*/ 150844 w 301637"/>
                <a:gd name="connsiteY6" fmla="*/ 86460 h 8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637" h="86460">
                  <a:moveTo>
                    <a:pt x="150844" y="86460"/>
                  </a:moveTo>
                  <a:lnTo>
                    <a:pt x="0" y="11291"/>
                  </a:lnTo>
                  <a:lnTo>
                    <a:pt x="5633" y="0"/>
                  </a:lnTo>
                  <a:lnTo>
                    <a:pt x="150844" y="72366"/>
                  </a:lnTo>
                  <a:lnTo>
                    <a:pt x="296005" y="0"/>
                  </a:lnTo>
                  <a:lnTo>
                    <a:pt x="301638" y="11291"/>
                  </a:lnTo>
                  <a:lnTo>
                    <a:pt x="150844" y="86460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4" name="Forma libre 873">
              <a:extLst>
                <a:ext uri="{FF2B5EF4-FFF2-40B4-BE49-F238E27FC236}">
                  <a16:creationId xmlns:a16="http://schemas.microsoft.com/office/drawing/2014/main" id="{DB6EBDD1-678E-3746-BA24-F53483DC9C27}"/>
                </a:ext>
              </a:extLst>
            </p:cNvPr>
            <p:cNvSpPr/>
            <p:nvPr/>
          </p:nvSpPr>
          <p:spPr>
            <a:xfrm>
              <a:off x="5375599" y="5997128"/>
              <a:ext cx="123059" cy="12629"/>
            </a:xfrm>
            <a:custGeom>
              <a:avLst/>
              <a:gdLst>
                <a:gd name="connsiteX0" fmla="*/ 0 w 123059"/>
                <a:gd name="connsiteY0" fmla="*/ 0 h 12629"/>
                <a:gd name="connsiteX1" fmla="*/ 123060 w 123059"/>
                <a:gd name="connsiteY1" fmla="*/ 0 h 12629"/>
                <a:gd name="connsiteX2" fmla="*/ 123060 w 123059"/>
                <a:gd name="connsiteY2" fmla="*/ 12629 h 12629"/>
                <a:gd name="connsiteX3" fmla="*/ 0 w 123059"/>
                <a:gd name="connsiteY3" fmla="*/ 12629 h 12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59" h="12629">
                  <a:moveTo>
                    <a:pt x="0" y="0"/>
                  </a:moveTo>
                  <a:lnTo>
                    <a:pt x="123060" y="0"/>
                  </a:lnTo>
                  <a:lnTo>
                    <a:pt x="123060" y="12629"/>
                  </a:lnTo>
                  <a:lnTo>
                    <a:pt x="0" y="12629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5" name="Forma libre 874">
              <a:extLst>
                <a:ext uri="{FF2B5EF4-FFF2-40B4-BE49-F238E27FC236}">
                  <a16:creationId xmlns:a16="http://schemas.microsoft.com/office/drawing/2014/main" id="{D95FAF5C-31E4-9C41-81E4-8E824ECA4374}"/>
                </a:ext>
              </a:extLst>
            </p:cNvPr>
            <p:cNvSpPr/>
            <p:nvPr/>
          </p:nvSpPr>
          <p:spPr>
            <a:xfrm>
              <a:off x="5282976" y="5994930"/>
              <a:ext cx="12629" cy="56402"/>
            </a:xfrm>
            <a:custGeom>
              <a:avLst/>
              <a:gdLst>
                <a:gd name="connsiteX0" fmla="*/ 0 w 12629"/>
                <a:gd name="connsiteY0" fmla="*/ 0 h 56402"/>
                <a:gd name="connsiteX1" fmla="*/ 12629 w 12629"/>
                <a:gd name="connsiteY1" fmla="*/ 0 h 56402"/>
                <a:gd name="connsiteX2" fmla="*/ 12629 w 12629"/>
                <a:gd name="connsiteY2" fmla="*/ 56402 h 56402"/>
                <a:gd name="connsiteX3" fmla="*/ 0 w 12629"/>
                <a:gd name="connsiteY3" fmla="*/ 56402 h 5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29" h="56402">
                  <a:moveTo>
                    <a:pt x="0" y="0"/>
                  </a:moveTo>
                  <a:lnTo>
                    <a:pt x="12629" y="0"/>
                  </a:lnTo>
                  <a:lnTo>
                    <a:pt x="12629" y="56402"/>
                  </a:lnTo>
                  <a:lnTo>
                    <a:pt x="0" y="56402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6" name="Forma libre 875">
              <a:extLst>
                <a:ext uri="{FF2B5EF4-FFF2-40B4-BE49-F238E27FC236}">
                  <a16:creationId xmlns:a16="http://schemas.microsoft.com/office/drawing/2014/main" id="{C7D1F1CE-6EEE-4147-8D5C-7DE4B4B9AF04}"/>
                </a:ext>
              </a:extLst>
            </p:cNvPr>
            <p:cNvSpPr/>
            <p:nvPr/>
          </p:nvSpPr>
          <p:spPr>
            <a:xfrm>
              <a:off x="5067773" y="5323178"/>
              <a:ext cx="445611" cy="543059"/>
            </a:xfrm>
            <a:custGeom>
              <a:avLst/>
              <a:gdLst>
                <a:gd name="connsiteX0" fmla="*/ 222806 w 445611"/>
                <a:gd name="connsiteY0" fmla="*/ 543059 h 543059"/>
                <a:gd name="connsiteX1" fmla="*/ 0 w 445611"/>
                <a:gd name="connsiteY1" fmla="*/ 320253 h 543059"/>
                <a:gd name="connsiteX2" fmla="*/ 0 w 445611"/>
                <a:gd name="connsiteY2" fmla="*/ 222806 h 543059"/>
                <a:gd name="connsiteX3" fmla="*/ 222806 w 445611"/>
                <a:gd name="connsiteY3" fmla="*/ 0 h 543059"/>
                <a:gd name="connsiteX4" fmla="*/ 445611 w 445611"/>
                <a:gd name="connsiteY4" fmla="*/ 222806 h 543059"/>
                <a:gd name="connsiteX5" fmla="*/ 445611 w 445611"/>
                <a:gd name="connsiteY5" fmla="*/ 320228 h 543059"/>
                <a:gd name="connsiteX6" fmla="*/ 222806 w 445611"/>
                <a:gd name="connsiteY6" fmla="*/ 543059 h 543059"/>
                <a:gd name="connsiteX7" fmla="*/ 222806 w 445611"/>
                <a:gd name="connsiteY7" fmla="*/ 12629 h 543059"/>
                <a:gd name="connsiteX8" fmla="*/ 12629 w 445611"/>
                <a:gd name="connsiteY8" fmla="*/ 222806 h 543059"/>
                <a:gd name="connsiteX9" fmla="*/ 12629 w 445611"/>
                <a:gd name="connsiteY9" fmla="*/ 320228 h 543059"/>
                <a:gd name="connsiteX10" fmla="*/ 222806 w 445611"/>
                <a:gd name="connsiteY10" fmla="*/ 530405 h 543059"/>
                <a:gd name="connsiteX11" fmla="*/ 432982 w 445611"/>
                <a:gd name="connsiteY11" fmla="*/ 320228 h 543059"/>
                <a:gd name="connsiteX12" fmla="*/ 432982 w 445611"/>
                <a:gd name="connsiteY12" fmla="*/ 222806 h 543059"/>
                <a:gd name="connsiteX13" fmla="*/ 222806 w 445611"/>
                <a:gd name="connsiteY13" fmla="*/ 12629 h 543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5611" h="543059">
                  <a:moveTo>
                    <a:pt x="222806" y="543059"/>
                  </a:moveTo>
                  <a:cubicBezTo>
                    <a:pt x="99811" y="542920"/>
                    <a:pt x="139" y="443247"/>
                    <a:pt x="0" y="320253"/>
                  </a:cubicBezTo>
                  <a:lnTo>
                    <a:pt x="0" y="222806"/>
                  </a:lnTo>
                  <a:cubicBezTo>
                    <a:pt x="0" y="99754"/>
                    <a:pt x="99754" y="0"/>
                    <a:pt x="222806" y="0"/>
                  </a:cubicBezTo>
                  <a:cubicBezTo>
                    <a:pt x="345858" y="0"/>
                    <a:pt x="445611" y="99754"/>
                    <a:pt x="445611" y="222806"/>
                  </a:cubicBezTo>
                  <a:lnTo>
                    <a:pt x="445611" y="320228"/>
                  </a:lnTo>
                  <a:cubicBezTo>
                    <a:pt x="445485" y="443232"/>
                    <a:pt x="345810" y="542920"/>
                    <a:pt x="222806" y="543059"/>
                  </a:cubicBezTo>
                  <a:close/>
                  <a:moveTo>
                    <a:pt x="222806" y="12629"/>
                  </a:moveTo>
                  <a:cubicBezTo>
                    <a:pt x="106786" y="12768"/>
                    <a:pt x="12768" y="106786"/>
                    <a:pt x="12629" y="222806"/>
                  </a:cubicBezTo>
                  <a:lnTo>
                    <a:pt x="12629" y="320228"/>
                  </a:lnTo>
                  <a:cubicBezTo>
                    <a:pt x="12629" y="436306"/>
                    <a:pt x="106729" y="530405"/>
                    <a:pt x="222806" y="530405"/>
                  </a:cubicBezTo>
                  <a:cubicBezTo>
                    <a:pt x="338884" y="530405"/>
                    <a:pt x="432982" y="436306"/>
                    <a:pt x="432982" y="320228"/>
                  </a:cubicBezTo>
                  <a:lnTo>
                    <a:pt x="432982" y="222806"/>
                  </a:lnTo>
                  <a:cubicBezTo>
                    <a:pt x="432843" y="106786"/>
                    <a:pt x="338826" y="12768"/>
                    <a:pt x="222806" y="12629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7" name="Forma libre 876">
              <a:extLst>
                <a:ext uri="{FF2B5EF4-FFF2-40B4-BE49-F238E27FC236}">
                  <a16:creationId xmlns:a16="http://schemas.microsoft.com/office/drawing/2014/main" id="{A7CA0A08-D4A0-2648-ABD9-3399C3E827E7}"/>
                </a:ext>
              </a:extLst>
            </p:cNvPr>
            <p:cNvSpPr/>
            <p:nvPr/>
          </p:nvSpPr>
          <p:spPr>
            <a:xfrm>
              <a:off x="4935772" y="5826127"/>
              <a:ext cx="709664" cy="232707"/>
            </a:xfrm>
            <a:custGeom>
              <a:avLst/>
              <a:gdLst>
                <a:gd name="connsiteX0" fmla="*/ 709614 w 709664"/>
                <a:gd name="connsiteY0" fmla="*/ 232707 h 232707"/>
                <a:gd name="connsiteX1" fmla="*/ 0 w 709664"/>
                <a:gd name="connsiteY1" fmla="*/ 232707 h 232707"/>
                <a:gd name="connsiteX2" fmla="*/ 0 w 709664"/>
                <a:gd name="connsiteY2" fmla="*/ 226367 h 232707"/>
                <a:gd name="connsiteX3" fmla="*/ 28062 w 709664"/>
                <a:gd name="connsiteY3" fmla="*/ 153117 h 232707"/>
                <a:gd name="connsiteX4" fmla="*/ 112805 w 709664"/>
                <a:gd name="connsiteY4" fmla="*/ 107273 h 232707"/>
                <a:gd name="connsiteX5" fmla="*/ 158548 w 709664"/>
                <a:gd name="connsiteY5" fmla="*/ 97675 h 232707"/>
                <a:gd name="connsiteX6" fmla="*/ 210808 w 709664"/>
                <a:gd name="connsiteY6" fmla="*/ 86713 h 232707"/>
                <a:gd name="connsiteX7" fmla="*/ 236445 w 709664"/>
                <a:gd name="connsiteY7" fmla="*/ 71381 h 232707"/>
                <a:gd name="connsiteX8" fmla="*/ 251600 w 709664"/>
                <a:gd name="connsiteY8" fmla="*/ 33670 h 232707"/>
                <a:gd name="connsiteX9" fmla="*/ 251600 w 709664"/>
                <a:gd name="connsiteY9" fmla="*/ 0 h 232707"/>
                <a:gd name="connsiteX10" fmla="*/ 261072 w 709664"/>
                <a:gd name="connsiteY10" fmla="*/ 5431 h 232707"/>
                <a:gd name="connsiteX11" fmla="*/ 448617 w 709664"/>
                <a:gd name="connsiteY11" fmla="*/ 5431 h 232707"/>
                <a:gd name="connsiteX12" fmla="*/ 458064 w 709664"/>
                <a:gd name="connsiteY12" fmla="*/ 0 h 232707"/>
                <a:gd name="connsiteX13" fmla="*/ 458064 w 709664"/>
                <a:gd name="connsiteY13" fmla="*/ 33771 h 232707"/>
                <a:gd name="connsiteX14" fmla="*/ 473219 w 709664"/>
                <a:gd name="connsiteY14" fmla="*/ 71355 h 232707"/>
                <a:gd name="connsiteX15" fmla="*/ 498882 w 709664"/>
                <a:gd name="connsiteY15" fmla="*/ 86713 h 232707"/>
                <a:gd name="connsiteX16" fmla="*/ 551091 w 709664"/>
                <a:gd name="connsiteY16" fmla="*/ 97650 h 232707"/>
                <a:gd name="connsiteX17" fmla="*/ 596834 w 709664"/>
                <a:gd name="connsiteY17" fmla="*/ 107248 h 232707"/>
                <a:gd name="connsiteX18" fmla="*/ 681577 w 709664"/>
                <a:gd name="connsiteY18" fmla="*/ 153092 h 232707"/>
                <a:gd name="connsiteX19" fmla="*/ 709664 w 709664"/>
                <a:gd name="connsiteY19" fmla="*/ 226342 h 232707"/>
                <a:gd name="connsiteX20" fmla="*/ 13185 w 709664"/>
                <a:gd name="connsiteY20" fmla="*/ 220078 h 232707"/>
                <a:gd name="connsiteX21" fmla="*/ 696454 w 709664"/>
                <a:gd name="connsiteY21" fmla="*/ 220078 h 232707"/>
                <a:gd name="connsiteX22" fmla="*/ 671878 w 709664"/>
                <a:gd name="connsiteY22" fmla="*/ 161150 h 232707"/>
                <a:gd name="connsiteX23" fmla="*/ 671878 w 709664"/>
                <a:gd name="connsiteY23" fmla="*/ 161150 h 232707"/>
                <a:gd name="connsiteX24" fmla="*/ 593576 w 709664"/>
                <a:gd name="connsiteY24" fmla="*/ 119423 h 232707"/>
                <a:gd name="connsiteX25" fmla="*/ 548944 w 709664"/>
                <a:gd name="connsiteY25" fmla="*/ 110102 h 232707"/>
                <a:gd name="connsiteX26" fmla="*/ 495649 w 709664"/>
                <a:gd name="connsiteY26" fmla="*/ 98887 h 232707"/>
                <a:gd name="connsiteX27" fmla="*/ 464101 w 709664"/>
                <a:gd name="connsiteY27" fmla="*/ 80019 h 232707"/>
                <a:gd name="connsiteX28" fmla="*/ 445561 w 709664"/>
                <a:gd name="connsiteY28" fmla="*/ 33897 h 232707"/>
                <a:gd name="connsiteX29" fmla="*/ 445561 w 709664"/>
                <a:gd name="connsiteY29" fmla="*/ 21066 h 232707"/>
                <a:gd name="connsiteX30" fmla="*/ 264356 w 709664"/>
                <a:gd name="connsiteY30" fmla="*/ 21066 h 232707"/>
                <a:gd name="connsiteX31" fmla="*/ 264356 w 709664"/>
                <a:gd name="connsiteY31" fmla="*/ 33695 h 232707"/>
                <a:gd name="connsiteX32" fmla="*/ 245842 w 709664"/>
                <a:gd name="connsiteY32" fmla="*/ 79943 h 232707"/>
                <a:gd name="connsiteX33" fmla="*/ 214344 w 709664"/>
                <a:gd name="connsiteY33" fmla="*/ 98812 h 232707"/>
                <a:gd name="connsiteX34" fmla="*/ 160973 w 709664"/>
                <a:gd name="connsiteY34" fmla="*/ 110026 h 232707"/>
                <a:gd name="connsiteX35" fmla="*/ 116341 w 709664"/>
                <a:gd name="connsiteY35" fmla="*/ 119347 h 232707"/>
                <a:gd name="connsiteX36" fmla="*/ 38039 w 709664"/>
                <a:gd name="connsiteY36" fmla="*/ 161074 h 232707"/>
                <a:gd name="connsiteX37" fmla="*/ 13185 w 709664"/>
                <a:gd name="connsiteY37" fmla="*/ 220078 h 23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9664" h="232707">
                  <a:moveTo>
                    <a:pt x="709614" y="232707"/>
                  </a:moveTo>
                  <a:lnTo>
                    <a:pt x="0" y="232707"/>
                  </a:lnTo>
                  <a:lnTo>
                    <a:pt x="0" y="226367"/>
                  </a:lnTo>
                  <a:cubicBezTo>
                    <a:pt x="1328" y="199588"/>
                    <a:pt x="11158" y="173931"/>
                    <a:pt x="28062" y="153117"/>
                  </a:cubicBezTo>
                  <a:cubicBezTo>
                    <a:pt x="49810" y="126899"/>
                    <a:pt x="86839" y="114396"/>
                    <a:pt x="112805" y="107273"/>
                  </a:cubicBezTo>
                  <a:cubicBezTo>
                    <a:pt x="127682" y="103181"/>
                    <a:pt x="142686" y="100504"/>
                    <a:pt x="158548" y="97675"/>
                  </a:cubicBezTo>
                  <a:cubicBezTo>
                    <a:pt x="175168" y="94720"/>
                    <a:pt x="192344" y="91663"/>
                    <a:pt x="210808" y="86713"/>
                  </a:cubicBezTo>
                  <a:cubicBezTo>
                    <a:pt x="220593" y="84038"/>
                    <a:pt x="229459" y="78736"/>
                    <a:pt x="236445" y="71381"/>
                  </a:cubicBezTo>
                  <a:cubicBezTo>
                    <a:pt x="245912" y="61070"/>
                    <a:pt x="251300" y="47663"/>
                    <a:pt x="251600" y="33670"/>
                  </a:cubicBezTo>
                  <a:lnTo>
                    <a:pt x="251600" y="0"/>
                  </a:lnTo>
                  <a:lnTo>
                    <a:pt x="261072" y="5431"/>
                  </a:lnTo>
                  <a:cubicBezTo>
                    <a:pt x="320140" y="34799"/>
                    <a:pt x="389550" y="34799"/>
                    <a:pt x="448617" y="5431"/>
                  </a:cubicBezTo>
                  <a:lnTo>
                    <a:pt x="458064" y="0"/>
                  </a:lnTo>
                  <a:lnTo>
                    <a:pt x="458064" y="33771"/>
                  </a:lnTo>
                  <a:cubicBezTo>
                    <a:pt x="458397" y="47721"/>
                    <a:pt x="463782" y="61075"/>
                    <a:pt x="473219" y="71355"/>
                  </a:cubicBezTo>
                  <a:cubicBezTo>
                    <a:pt x="480216" y="78716"/>
                    <a:pt x="489089" y="84028"/>
                    <a:pt x="498882" y="86713"/>
                  </a:cubicBezTo>
                  <a:cubicBezTo>
                    <a:pt x="517295" y="91764"/>
                    <a:pt x="534471" y="94694"/>
                    <a:pt x="551091" y="97650"/>
                  </a:cubicBezTo>
                  <a:cubicBezTo>
                    <a:pt x="566979" y="100479"/>
                    <a:pt x="581957" y="103156"/>
                    <a:pt x="596834" y="107248"/>
                  </a:cubicBezTo>
                  <a:cubicBezTo>
                    <a:pt x="622800" y="114371"/>
                    <a:pt x="659829" y="126874"/>
                    <a:pt x="681577" y="153092"/>
                  </a:cubicBezTo>
                  <a:cubicBezTo>
                    <a:pt x="698477" y="173908"/>
                    <a:pt x="708316" y="199563"/>
                    <a:pt x="709664" y="226342"/>
                  </a:cubicBezTo>
                  <a:close/>
                  <a:moveTo>
                    <a:pt x="13185" y="220078"/>
                  </a:moveTo>
                  <a:lnTo>
                    <a:pt x="696454" y="220078"/>
                  </a:lnTo>
                  <a:cubicBezTo>
                    <a:pt x="693951" y="198520"/>
                    <a:pt x="685436" y="178098"/>
                    <a:pt x="671878" y="161150"/>
                  </a:cubicBezTo>
                  <a:lnTo>
                    <a:pt x="671878" y="161150"/>
                  </a:lnTo>
                  <a:cubicBezTo>
                    <a:pt x="652403" y="137684"/>
                    <a:pt x="617850" y="126091"/>
                    <a:pt x="593576" y="119423"/>
                  </a:cubicBezTo>
                  <a:cubicBezTo>
                    <a:pt x="579255" y="115482"/>
                    <a:pt x="564529" y="112881"/>
                    <a:pt x="548944" y="110102"/>
                  </a:cubicBezTo>
                  <a:cubicBezTo>
                    <a:pt x="532072" y="107096"/>
                    <a:pt x="514618" y="103990"/>
                    <a:pt x="495649" y="98887"/>
                  </a:cubicBezTo>
                  <a:cubicBezTo>
                    <a:pt x="483603" y="95604"/>
                    <a:pt x="472691" y="89077"/>
                    <a:pt x="464101" y="80019"/>
                  </a:cubicBezTo>
                  <a:cubicBezTo>
                    <a:pt x="452527" y="67405"/>
                    <a:pt x="445937" y="51012"/>
                    <a:pt x="445561" y="33897"/>
                  </a:cubicBezTo>
                  <a:lnTo>
                    <a:pt x="445561" y="21066"/>
                  </a:lnTo>
                  <a:cubicBezTo>
                    <a:pt x="387820" y="46425"/>
                    <a:pt x="322095" y="46425"/>
                    <a:pt x="264356" y="21066"/>
                  </a:cubicBezTo>
                  <a:lnTo>
                    <a:pt x="264356" y="33695"/>
                  </a:lnTo>
                  <a:cubicBezTo>
                    <a:pt x="263997" y="50846"/>
                    <a:pt x="257418" y="67284"/>
                    <a:pt x="245842" y="79943"/>
                  </a:cubicBezTo>
                  <a:cubicBezTo>
                    <a:pt x="237257" y="88983"/>
                    <a:pt x="226366" y="95508"/>
                    <a:pt x="214344" y="98812"/>
                  </a:cubicBezTo>
                  <a:cubicBezTo>
                    <a:pt x="195299" y="103863"/>
                    <a:pt x="177846" y="107021"/>
                    <a:pt x="160973" y="110026"/>
                  </a:cubicBezTo>
                  <a:cubicBezTo>
                    <a:pt x="145388" y="112805"/>
                    <a:pt x="130663" y="115406"/>
                    <a:pt x="116341" y="119347"/>
                  </a:cubicBezTo>
                  <a:cubicBezTo>
                    <a:pt x="92042" y="126015"/>
                    <a:pt x="57463" y="137609"/>
                    <a:pt x="38039" y="161074"/>
                  </a:cubicBezTo>
                  <a:cubicBezTo>
                    <a:pt x="24350" y="178000"/>
                    <a:pt x="15732" y="198457"/>
                    <a:pt x="13185" y="220078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8" name="Forma libre 877">
              <a:extLst>
                <a:ext uri="{FF2B5EF4-FFF2-40B4-BE49-F238E27FC236}">
                  <a16:creationId xmlns:a16="http://schemas.microsoft.com/office/drawing/2014/main" id="{CD218211-7512-8846-BBA2-772ED33EB3A6}"/>
                </a:ext>
              </a:extLst>
            </p:cNvPr>
            <p:cNvSpPr/>
            <p:nvPr/>
          </p:nvSpPr>
          <p:spPr>
            <a:xfrm>
              <a:off x="4997219" y="5541362"/>
              <a:ext cx="83183" cy="108611"/>
            </a:xfrm>
            <a:custGeom>
              <a:avLst/>
              <a:gdLst>
                <a:gd name="connsiteX0" fmla="*/ 83183 w 83183"/>
                <a:gd name="connsiteY0" fmla="*/ 108612 h 108611"/>
                <a:gd name="connsiteX1" fmla="*/ 52014 w 83183"/>
                <a:gd name="connsiteY1" fmla="*/ 108612 h 108611"/>
                <a:gd name="connsiteX2" fmla="*/ 51 w 83183"/>
                <a:gd name="connsiteY2" fmla="*/ 51962 h 108611"/>
                <a:gd name="connsiteX3" fmla="*/ 52014 w 83183"/>
                <a:gd name="connsiteY3" fmla="*/ 0 h 108611"/>
                <a:gd name="connsiteX4" fmla="*/ 83183 w 83183"/>
                <a:gd name="connsiteY4" fmla="*/ 0 h 108611"/>
                <a:gd name="connsiteX5" fmla="*/ 52014 w 83183"/>
                <a:gd name="connsiteY5" fmla="*/ 12629 h 108611"/>
                <a:gd name="connsiteX6" fmla="*/ 12390 w 83183"/>
                <a:gd name="connsiteY6" fmla="*/ 56359 h 108611"/>
                <a:gd name="connsiteX7" fmla="*/ 52014 w 83183"/>
                <a:gd name="connsiteY7" fmla="*/ 95983 h 108611"/>
                <a:gd name="connsiteX8" fmla="*/ 70554 w 83183"/>
                <a:gd name="connsiteY8" fmla="*/ 95983 h 108611"/>
                <a:gd name="connsiteX9" fmla="*/ 70554 w 83183"/>
                <a:gd name="connsiteY9" fmla="*/ 12629 h 108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183" h="108611">
                  <a:moveTo>
                    <a:pt x="83183" y="108612"/>
                  </a:moveTo>
                  <a:lnTo>
                    <a:pt x="52014" y="108612"/>
                  </a:lnTo>
                  <a:cubicBezTo>
                    <a:pt x="22022" y="107319"/>
                    <a:pt x="-1243" y="81956"/>
                    <a:pt x="51" y="51962"/>
                  </a:cubicBezTo>
                  <a:cubicBezTo>
                    <a:pt x="1267" y="23783"/>
                    <a:pt x="23835" y="1216"/>
                    <a:pt x="52014" y="0"/>
                  </a:cubicBezTo>
                  <a:lnTo>
                    <a:pt x="83183" y="0"/>
                  </a:lnTo>
                  <a:close/>
                  <a:moveTo>
                    <a:pt x="52014" y="12629"/>
                  </a:moveTo>
                  <a:cubicBezTo>
                    <a:pt x="28997" y="13763"/>
                    <a:pt x="11257" y="33341"/>
                    <a:pt x="12390" y="56359"/>
                  </a:cubicBezTo>
                  <a:cubicBezTo>
                    <a:pt x="13446" y="77789"/>
                    <a:pt x="30583" y="94927"/>
                    <a:pt x="52014" y="95983"/>
                  </a:cubicBezTo>
                  <a:lnTo>
                    <a:pt x="70554" y="95983"/>
                  </a:lnTo>
                  <a:lnTo>
                    <a:pt x="70554" y="12629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9" name="Forma libre 878">
              <a:extLst>
                <a:ext uri="{FF2B5EF4-FFF2-40B4-BE49-F238E27FC236}">
                  <a16:creationId xmlns:a16="http://schemas.microsoft.com/office/drawing/2014/main" id="{AAC8EB44-E590-B841-9E60-9D04545EFF35}"/>
                </a:ext>
              </a:extLst>
            </p:cNvPr>
            <p:cNvSpPr/>
            <p:nvPr/>
          </p:nvSpPr>
          <p:spPr>
            <a:xfrm>
              <a:off x="5500755" y="5541311"/>
              <a:ext cx="87819" cy="108714"/>
            </a:xfrm>
            <a:custGeom>
              <a:avLst/>
              <a:gdLst>
                <a:gd name="connsiteX0" fmla="*/ 31119 w 87819"/>
                <a:gd name="connsiteY0" fmla="*/ 108663 h 108714"/>
                <a:gd name="connsiteX1" fmla="*/ 0 w 87819"/>
                <a:gd name="connsiteY1" fmla="*/ 108663 h 108714"/>
                <a:gd name="connsiteX2" fmla="*/ 0 w 87819"/>
                <a:gd name="connsiteY2" fmla="*/ 51 h 108714"/>
                <a:gd name="connsiteX3" fmla="*/ 31119 w 87819"/>
                <a:gd name="connsiteY3" fmla="*/ 51 h 108714"/>
                <a:gd name="connsiteX4" fmla="*/ 87768 w 87819"/>
                <a:gd name="connsiteY4" fmla="*/ 52013 h 108714"/>
                <a:gd name="connsiteX5" fmla="*/ 35804 w 87819"/>
                <a:gd name="connsiteY5" fmla="*/ 108663 h 108714"/>
                <a:gd name="connsiteX6" fmla="*/ 31119 w 87819"/>
                <a:gd name="connsiteY6" fmla="*/ 108663 h 108714"/>
                <a:gd name="connsiteX7" fmla="*/ 12554 w 87819"/>
                <a:gd name="connsiteY7" fmla="*/ 96034 h 108714"/>
                <a:gd name="connsiteX8" fmla="*/ 31119 w 87819"/>
                <a:gd name="connsiteY8" fmla="*/ 96034 h 108714"/>
                <a:gd name="connsiteX9" fmla="*/ 74849 w 87819"/>
                <a:gd name="connsiteY9" fmla="*/ 56411 h 108714"/>
                <a:gd name="connsiteX10" fmla="*/ 35223 w 87819"/>
                <a:gd name="connsiteY10" fmla="*/ 12681 h 108714"/>
                <a:gd name="connsiteX11" fmla="*/ 31119 w 87819"/>
                <a:gd name="connsiteY11" fmla="*/ 12681 h 108714"/>
                <a:gd name="connsiteX12" fmla="*/ 12554 w 87819"/>
                <a:gd name="connsiteY12" fmla="*/ 12681 h 10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19" h="108714">
                  <a:moveTo>
                    <a:pt x="31119" y="108663"/>
                  </a:moveTo>
                  <a:lnTo>
                    <a:pt x="0" y="108663"/>
                  </a:lnTo>
                  <a:lnTo>
                    <a:pt x="0" y="51"/>
                  </a:lnTo>
                  <a:lnTo>
                    <a:pt x="31119" y="51"/>
                  </a:lnTo>
                  <a:cubicBezTo>
                    <a:pt x="61111" y="-1243"/>
                    <a:pt x="86473" y="22022"/>
                    <a:pt x="87768" y="52013"/>
                  </a:cubicBezTo>
                  <a:cubicBezTo>
                    <a:pt x="89062" y="82008"/>
                    <a:pt x="65796" y="107370"/>
                    <a:pt x="35804" y="108663"/>
                  </a:cubicBezTo>
                  <a:cubicBezTo>
                    <a:pt x="34243" y="108732"/>
                    <a:pt x="32680" y="108732"/>
                    <a:pt x="31119" y="108663"/>
                  </a:cubicBezTo>
                  <a:close/>
                  <a:moveTo>
                    <a:pt x="12554" y="96034"/>
                  </a:moveTo>
                  <a:lnTo>
                    <a:pt x="31119" y="96034"/>
                  </a:lnTo>
                  <a:cubicBezTo>
                    <a:pt x="54137" y="97168"/>
                    <a:pt x="73715" y="79427"/>
                    <a:pt x="74849" y="56411"/>
                  </a:cubicBezTo>
                  <a:cubicBezTo>
                    <a:pt x="75980" y="33393"/>
                    <a:pt x="58241" y="13814"/>
                    <a:pt x="35223" y="12681"/>
                  </a:cubicBezTo>
                  <a:cubicBezTo>
                    <a:pt x="33857" y="12613"/>
                    <a:pt x="32485" y="12613"/>
                    <a:pt x="31119" y="12681"/>
                  </a:cubicBezTo>
                  <a:lnTo>
                    <a:pt x="12554" y="12681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0" name="Forma libre 879">
              <a:extLst>
                <a:ext uri="{FF2B5EF4-FFF2-40B4-BE49-F238E27FC236}">
                  <a16:creationId xmlns:a16="http://schemas.microsoft.com/office/drawing/2014/main" id="{21F58B9A-73DC-4742-9479-4C3B975D0E9C}"/>
                </a:ext>
              </a:extLst>
            </p:cNvPr>
            <p:cNvSpPr/>
            <p:nvPr/>
          </p:nvSpPr>
          <p:spPr>
            <a:xfrm>
              <a:off x="5182017" y="5583418"/>
              <a:ext cx="47839" cy="47839"/>
            </a:xfrm>
            <a:custGeom>
              <a:avLst/>
              <a:gdLst>
                <a:gd name="connsiteX0" fmla="*/ 47840 w 47839"/>
                <a:gd name="connsiteY0" fmla="*/ 23920 h 47839"/>
                <a:gd name="connsiteX1" fmla="*/ 23920 w 47839"/>
                <a:gd name="connsiteY1" fmla="*/ 47840 h 47839"/>
                <a:gd name="connsiteX2" fmla="*/ 0 w 47839"/>
                <a:gd name="connsiteY2" fmla="*/ 23920 h 47839"/>
                <a:gd name="connsiteX3" fmla="*/ 23920 w 47839"/>
                <a:gd name="connsiteY3" fmla="*/ 0 h 47839"/>
                <a:gd name="connsiteX4" fmla="*/ 47840 w 47839"/>
                <a:gd name="connsiteY4" fmla="*/ 23920 h 4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39" h="47839">
                  <a:moveTo>
                    <a:pt x="47840" y="23920"/>
                  </a:moveTo>
                  <a:cubicBezTo>
                    <a:pt x="47840" y="37130"/>
                    <a:pt x="37130" y="47840"/>
                    <a:pt x="23920" y="47840"/>
                  </a:cubicBezTo>
                  <a:cubicBezTo>
                    <a:pt x="10709" y="47840"/>
                    <a:pt x="0" y="37130"/>
                    <a:pt x="0" y="23920"/>
                  </a:cubicBezTo>
                  <a:cubicBezTo>
                    <a:pt x="0" y="10709"/>
                    <a:pt x="10709" y="0"/>
                    <a:pt x="23920" y="0"/>
                  </a:cubicBezTo>
                  <a:cubicBezTo>
                    <a:pt x="37130" y="0"/>
                    <a:pt x="47840" y="10709"/>
                    <a:pt x="47840" y="23920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1" name="Forma libre 880">
              <a:extLst>
                <a:ext uri="{FF2B5EF4-FFF2-40B4-BE49-F238E27FC236}">
                  <a16:creationId xmlns:a16="http://schemas.microsoft.com/office/drawing/2014/main" id="{A257C61B-66B3-184A-8896-AC695071C371}"/>
                </a:ext>
              </a:extLst>
            </p:cNvPr>
            <p:cNvSpPr/>
            <p:nvPr/>
          </p:nvSpPr>
          <p:spPr>
            <a:xfrm>
              <a:off x="5350618" y="5583418"/>
              <a:ext cx="47839" cy="47839"/>
            </a:xfrm>
            <a:custGeom>
              <a:avLst/>
              <a:gdLst>
                <a:gd name="connsiteX0" fmla="*/ 47840 w 47839"/>
                <a:gd name="connsiteY0" fmla="*/ 23920 h 47839"/>
                <a:gd name="connsiteX1" fmla="*/ 23920 w 47839"/>
                <a:gd name="connsiteY1" fmla="*/ 47840 h 47839"/>
                <a:gd name="connsiteX2" fmla="*/ 0 w 47839"/>
                <a:gd name="connsiteY2" fmla="*/ 23920 h 47839"/>
                <a:gd name="connsiteX3" fmla="*/ 23920 w 47839"/>
                <a:gd name="connsiteY3" fmla="*/ 0 h 47839"/>
                <a:gd name="connsiteX4" fmla="*/ 47840 w 47839"/>
                <a:gd name="connsiteY4" fmla="*/ 23920 h 4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39" h="47839">
                  <a:moveTo>
                    <a:pt x="47840" y="23920"/>
                  </a:moveTo>
                  <a:cubicBezTo>
                    <a:pt x="47840" y="37130"/>
                    <a:pt x="37130" y="47840"/>
                    <a:pt x="23920" y="47840"/>
                  </a:cubicBezTo>
                  <a:cubicBezTo>
                    <a:pt x="10709" y="47840"/>
                    <a:pt x="0" y="37130"/>
                    <a:pt x="0" y="23920"/>
                  </a:cubicBezTo>
                  <a:cubicBezTo>
                    <a:pt x="0" y="10709"/>
                    <a:pt x="10709" y="0"/>
                    <a:pt x="23920" y="0"/>
                  </a:cubicBezTo>
                  <a:cubicBezTo>
                    <a:pt x="37130" y="0"/>
                    <a:pt x="47840" y="10709"/>
                    <a:pt x="47840" y="23920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2" name="Forma libre 881">
              <a:extLst>
                <a:ext uri="{FF2B5EF4-FFF2-40B4-BE49-F238E27FC236}">
                  <a16:creationId xmlns:a16="http://schemas.microsoft.com/office/drawing/2014/main" id="{4B98E027-C794-1F4A-BB90-2D6173AEF017}"/>
                </a:ext>
              </a:extLst>
            </p:cNvPr>
            <p:cNvSpPr/>
            <p:nvPr/>
          </p:nvSpPr>
          <p:spPr>
            <a:xfrm>
              <a:off x="5074138" y="5431455"/>
              <a:ext cx="432956" cy="134206"/>
            </a:xfrm>
            <a:custGeom>
              <a:avLst/>
              <a:gdLst>
                <a:gd name="connsiteX0" fmla="*/ 432906 w 432956"/>
                <a:gd name="connsiteY0" fmla="*/ 134206 h 134206"/>
                <a:gd name="connsiteX1" fmla="*/ 156527 w 432956"/>
                <a:gd name="connsiteY1" fmla="*/ 22715 h 134206"/>
                <a:gd name="connsiteX2" fmla="*/ 108789 w 432956"/>
                <a:gd name="connsiteY2" fmla="*/ 95965 h 134206"/>
                <a:gd name="connsiteX3" fmla="*/ 177 w 432956"/>
                <a:gd name="connsiteY3" fmla="*/ 134156 h 134206"/>
                <a:gd name="connsiteX4" fmla="*/ 0 w 432956"/>
                <a:gd name="connsiteY4" fmla="*/ 121526 h 134206"/>
                <a:gd name="connsiteX5" fmla="*/ 100706 w 432956"/>
                <a:gd name="connsiteY5" fmla="*/ 86366 h 134206"/>
                <a:gd name="connsiteX6" fmla="*/ 147914 w 432956"/>
                <a:gd name="connsiteY6" fmla="*/ 7231 h 134206"/>
                <a:gd name="connsiteX7" fmla="*/ 154100 w 432956"/>
                <a:gd name="connsiteY7" fmla="*/ 20 h 134206"/>
                <a:gd name="connsiteX8" fmla="*/ 161023 w 432956"/>
                <a:gd name="connsiteY8" fmla="*/ 4705 h 134206"/>
                <a:gd name="connsiteX9" fmla="*/ 313004 w 432956"/>
                <a:gd name="connsiteY9" fmla="*/ 105462 h 134206"/>
                <a:gd name="connsiteX10" fmla="*/ 432957 w 432956"/>
                <a:gd name="connsiteY10" fmla="*/ 121577 h 134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2956" h="134206">
                  <a:moveTo>
                    <a:pt x="432906" y="134206"/>
                  </a:moveTo>
                  <a:cubicBezTo>
                    <a:pt x="424142" y="134206"/>
                    <a:pt x="224599" y="132261"/>
                    <a:pt x="156527" y="22715"/>
                  </a:cubicBezTo>
                  <a:cubicBezTo>
                    <a:pt x="147699" y="51078"/>
                    <a:pt x="131173" y="76436"/>
                    <a:pt x="108789" y="95965"/>
                  </a:cubicBezTo>
                  <a:cubicBezTo>
                    <a:pt x="72820" y="126856"/>
                    <a:pt x="29805" y="133853"/>
                    <a:pt x="177" y="134156"/>
                  </a:cubicBezTo>
                  <a:lnTo>
                    <a:pt x="0" y="121526"/>
                  </a:lnTo>
                  <a:cubicBezTo>
                    <a:pt x="27784" y="121173"/>
                    <a:pt x="67592" y="114808"/>
                    <a:pt x="100706" y="86366"/>
                  </a:cubicBezTo>
                  <a:cubicBezTo>
                    <a:pt x="123691" y="66639"/>
                    <a:pt x="140008" y="39284"/>
                    <a:pt x="147914" y="7231"/>
                  </a:cubicBezTo>
                  <a:cubicBezTo>
                    <a:pt x="147631" y="3531"/>
                    <a:pt x="150402" y="303"/>
                    <a:pt x="154100" y="20"/>
                  </a:cubicBezTo>
                  <a:cubicBezTo>
                    <a:pt x="157217" y="-219"/>
                    <a:pt x="160086" y="1723"/>
                    <a:pt x="161023" y="4705"/>
                  </a:cubicBezTo>
                  <a:cubicBezTo>
                    <a:pt x="189995" y="63482"/>
                    <a:pt x="259633" y="91898"/>
                    <a:pt x="313004" y="105462"/>
                  </a:cubicBezTo>
                  <a:cubicBezTo>
                    <a:pt x="352268" y="115260"/>
                    <a:pt x="392500" y="120665"/>
                    <a:pt x="432957" y="121577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3" name="Forma libre 882">
              <a:extLst>
                <a:ext uri="{FF2B5EF4-FFF2-40B4-BE49-F238E27FC236}">
                  <a16:creationId xmlns:a16="http://schemas.microsoft.com/office/drawing/2014/main" id="{A7F80B9E-B8DD-C44A-ABD1-B2D610788A3F}"/>
                </a:ext>
              </a:extLst>
            </p:cNvPr>
            <p:cNvSpPr/>
            <p:nvPr/>
          </p:nvSpPr>
          <p:spPr>
            <a:xfrm>
              <a:off x="5480093" y="5432438"/>
              <a:ext cx="165266" cy="430115"/>
            </a:xfrm>
            <a:custGeom>
              <a:avLst/>
              <a:gdLst>
                <a:gd name="connsiteX0" fmla="*/ 145818 w 165266"/>
                <a:gd name="connsiteY0" fmla="*/ 430112 h 430115"/>
                <a:gd name="connsiteX1" fmla="*/ 20661 w 165266"/>
                <a:gd name="connsiteY1" fmla="*/ 304981 h 430115"/>
                <a:gd name="connsiteX2" fmla="*/ 33291 w 165266"/>
                <a:gd name="connsiteY2" fmla="*/ 304981 h 430115"/>
                <a:gd name="connsiteX3" fmla="*/ 145818 w 165266"/>
                <a:gd name="connsiteY3" fmla="*/ 417533 h 430115"/>
                <a:gd name="connsiteX4" fmla="*/ 152562 w 165266"/>
                <a:gd name="connsiteY4" fmla="*/ 417331 h 430115"/>
                <a:gd name="connsiteX5" fmla="*/ 152562 w 165266"/>
                <a:gd name="connsiteY5" fmla="*/ 125241 h 430115"/>
                <a:gd name="connsiteX6" fmla="*/ 39810 w 165266"/>
                <a:gd name="connsiteY6" fmla="*/ 12686 h 430115"/>
                <a:gd name="connsiteX7" fmla="*/ 4041 w 165266"/>
                <a:gd name="connsiteY7" fmla="*/ 18549 h 430115"/>
                <a:gd name="connsiteX8" fmla="*/ 0 w 165266"/>
                <a:gd name="connsiteY8" fmla="*/ 6576 h 430115"/>
                <a:gd name="connsiteX9" fmla="*/ 158725 w 165266"/>
                <a:gd name="connsiteY9" fmla="*/ 85383 h 430115"/>
                <a:gd name="connsiteX10" fmla="*/ 165267 w 165266"/>
                <a:gd name="connsiteY10" fmla="*/ 125291 h 430115"/>
                <a:gd name="connsiteX11" fmla="*/ 165267 w 165266"/>
                <a:gd name="connsiteY11" fmla="*/ 428849 h 430115"/>
                <a:gd name="connsiteX12" fmla="*/ 159634 w 165266"/>
                <a:gd name="connsiteY12" fmla="*/ 429455 h 430115"/>
                <a:gd name="connsiteX13" fmla="*/ 145818 w 165266"/>
                <a:gd name="connsiteY13" fmla="*/ 430112 h 43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266" h="430115">
                  <a:moveTo>
                    <a:pt x="145818" y="430112"/>
                  </a:moveTo>
                  <a:cubicBezTo>
                    <a:pt x="76741" y="430028"/>
                    <a:pt x="20760" y="374058"/>
                    <a:pt x="20661" y="304981"/>
                  </a:cubicBezTo>
                  <a:lnTo>
                    <a:pt x="33291" y="304981"/>
                  </a:lnTo>
                  <a:cubicBezTo>
                    <a:pt x="33361" y="367102"/>
                    <a:pt x="83697" y="417450"/>
                    <a:pt x="145818" y="417533"/>
                  </a:cubicBezTo>
                  <a:cubicBezTo>
                    <a:pt x="148066" y="417533"/>
                    <a:pt x="150314" y="417533"/>
                    <a:pt x="152562" y="417331"/>
                  </a:cubicBezTo>
                  <a:lnTo>
                    <a:pt x="152562" y="125241"/>
                  </a:lnTo>
                  <a:cubicBezTo>
                    <a:pt x="152506" y="63024"/>
                    <a:pt x="102027" y="12632"/>
                    <a:pt x="39810" y="12686"/>
                  </a:cubicBezTo>
                  <a:cubicBezTo>
                    <a:pt x="27648" y="12697"/>
                    <a:pt x="15569" y="14677"/>
                    <a:pt x="4041" y="18549"/>
                  </a:cubicBezTo>
                  <a:lnTo>
                    <a:pt x="0" y="6576"/>
                  </a:lnTo>
                  <a:cubicBezTo>
                    <a:pt x="65591" y="-15493"/>
                    <a:pt x="136656" y="19790"/>
                    <a:pt x="158725" y="85383"/>
                  </a:cubicBezTo>
                  <a:cubicBezTo>
                    <a:pt x="163052" y="98244"/>
                    <a:pt x="165262" y="111722"/>
                    <a:pt x="165267" y="125291"/>
                  </a:cubicBezTo>
                  <a:lnTo>
                    <a:pt x="165267" y="428849"/>
                  </a:lnTo>
                  <a:lnTo>
                    <a:pt x="159634" y="429455"/>
                  </a:lnTo>
                  <a:cubicBezTo>
                    <a:pt x="155045" y="429930"/>
                    <a:pt x="150432" y="430150"/>
                    <a:pt x="145818" y="430112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4" name="Forma libre 883">
              <a:extLst>
                <a:ext uri="{FF2B5EF4-FFF2-40B4-BE49-F238E27FC236}">
                  <a16:creationId xmlns:a16="http://schemas.microsoft.com/office/drawing/2014/main" id="{36F2704E-113F-4248-8447-D2EB3DD92176}"/>
                </a:ext>
              </a:extLst>
            </p:cNvPr>
            <p:cNvSpPr/>
            <p:nvPr/>
          </p:nvSpPr>
          <p:spPr>
            <a:xfrm>
              <a:off x="5500755" y="5643659"/>
              <a:ext cx="12629" cy="93709"/>
            </a:xfrm>
            <a:custGeom>
              <a:avLst/>
              <a:gdLst>
                <a:gd name="connsiteX0" fmla="*/ 0 w 12629"/>
                <a:gd name="connsiteY0" fmla="*/ 0 h 93709"/>
                <a:gd name="connsiteX1" fmla="*/ 12629 w 12629"/>
                <a:gd name="connsiteY1" fmla="*/ 0 h 93709"/>
                <a:gd name="connsiteX2" fmla="*/ 12629 w 12629"/>
                <a:gd name="connsiteY2" fmla="*/ 93709 h 93709"/>
                <a:gd name="connsiteX3" fmla="*/ 0 w 12629"/>
                <a:gd name="connsiteY3" fmla="*/ 93709 h 93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29" h="93709">
                  <a:moveTo>
                    <a:pt x="0" y="0"/>
                  </a:moveTo>
                  <a:lnTo>
                    <a:pt x="12629" y="0"/>
                  </a:lnTo>
                  <a:lnTo>
                    <a:pt x="12629" y="93709"/>
                  </a:lnTo>
                  <a:lnTo>
                    <a:pt x="0" y="93709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85" name="Gráfico 6">
            <a:extLst>
              <a:ext uri="{FF2B5EF4-FFF2-40B4-BE49-F238E27FC236}">
                <a16:creationId xmlns:a16="http://schemas.microsoft.com/office/drawing/2014/main" id="{E6476637-C814-4D42-B170-07B6459DD5A8}"/>
              </a:ext>
            </a:extLst>
          </p:cNvPr>
          <p:cNvGrpSpPr/>
          <p:nvPr/>
        </p:nvGrpSpPr>
        <p:grpSpPr>
          <a:xfrm>
            <a:off x="2215658" y="5235992"/>
            <a:ext cx="717343" cy="784700"/>
            <a:chOff x="2224450" y="5235992"/>
            <a:chExt cx="717343" cy="784700"/>
          </a:xfrm>
        </p:grpSpPr>
        <p:sp>
          <p:nvSpPr>
            <p:cNvPr id="886" name="Forma libre 885">
              <a:extLst>
                <a:ext uri="{FF2B5EF4-FFF2-40B4-BE49-F238E27FC236}">
                  <a16:creationId xmlns:a16="http://schemas.microsoft.com/office/drawing/2014/main" id="{9A044798-A4DD-924B-A436-6EB491AB60CD}"/>
                </a:ext>
              </a:extLst>
            </p:cNvPr>
            <p:cNvSpPr/>
            <p:nvPr/>
          </p:nvSpPr>
          <p:spPr>
            <a:xfrm>
              <a:off x="2246071" y="5889917"/>
              <a:ext cx="696908" cy="131329"/>
            </a:xfrm>
            <a:custGeom>
              <a:avLst/>
              <a:gdLst>
                <a:gd name="connsiteX0" fmla="*/ 108182 w 696908"/>
                <a:gd name="connsiteY0" fmla="*/ 18369 h 131329"/>
                <a:gd name="connsiteX1" fmla="*/ 26623 w 696908"/>
                <a:gd name="connsiteY1" fmla="*/ 62120 h 131329"/>
                <a:gd name="connsiteX2" fmla="*/ 0 w 696908"/>
                <a:gd name="connsiteY2" fmla="*/ 131330 h 131329"/>
                <a:gd name="connsiteX3" fmla="*/ 696909 w 696908"/>
                <a:gd name="connsiteY3" fmla="*/ 131330 h 131329"/>
                <a:gd name="connsiteX4" fmla="*/ 670286 w 696908"/>
                <a:gd name="connsiteY4" fmla="*/ 62120 h 131329"/>
                <a:gd name="connsiteX5" fmla="*/ 588752 w 696908"/>
                <a:gd name="connsiteY5" fmla="*/ 18369 h 131329"/>
                <a:gd name="connsiteX6" fmla="*/ 499084 w 696908"/>
                <a:gd name="connsiteY6" fmla="*/ 0 h 131329"/>
                <a:gd name="connsiteX7" fmla="*/ 348467 w 696908"/>
                <a:gd name="connsiteY7" fmla="*/ 74988 h 131329"/>
                <a:gd name="connsiteX8" fmla="*/ 197825 w 696908"/>
                <a:gd name="connsiteY8" fmla="*/ 0 h 131329"/>
                <a:gd name="connsiteX9" fmla="*/ 108182 w 696908"/>
                <a:gd name="connsiteY9" fmla="*/ 18369 h 13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908" h="131329">
                  <a:moveTo>
                    <a:pt x="108182" y="18369"/>
                  </a:moveTo>
                  <a:cubicBezTo>
                    <a:pt x="78074" y="26619"/>
                    <a:pt x="45895" y="38932"/>
                    <a:pt x="26623" y="62120"/>
                  </a:cubicBezTo>
                  <a:cubicBezTo>
                    <a:pt x="10688" y="81821"/>
                    <a:pt x="1372" y="106038"/>
                    <a:pt x="0" y="131330"/>
                  </a:cubicBezTo>
                  <a:lnTo>
                    <a:pt x="696909" y="131330"/>
                  </a:lnTo>
                  <a:cubicBezTo>
                    <a:pt x="695537" y="106038"/>
                    <a:pt x="686222" y="81821"/>
                    <a:pt x="670286" y="62120"/>
                  </a:cubicBezTo>
                  <a:cubicBezTo>
                    <a:pt x="651039" y="38932"/>
                    <a:pt x="618835" y="26619"/>
                    <a:pt x="588752" y="18369"/>
                  </a:cubicBezTo>
                  <a:cubicBezTo>
                    <a:pt x="558669" y="10118"/>
                    <a:pt x="499084" y="0"/>
                    <a:pt x="499084" y="0"/>
                  </a:cubicBezTo>
                  <a:lnTo>
                    <a:pt x="348467" y="74988"/>
                  </a:lnTo>
                  <a:lnTo>
                    <a:pt x="197825" y="0"/>
                  </a:lnTo>
                  <a:cubicBezTo>
                    <a:pt x="197825" y="0"/>
                    <a:pt x="138265" y="10118"/>
                    <a:pt x="108182" y="1836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7" name="Forma libre 886">
              <a:extLst>
                <a:ext uri="{FF2B5EF4-FFF2-40B4-BE49-F238E27FC236}">
                  <a16:creationId xmlns:a16="http://schemas.microsoft.com/office/drawing/2014/main" id="{5D8699C2-FCB8-D741-B7FF-2F4E359E33D5}"/>
                </a:ext>
              </a:extLst>
            </p:cNvPr>
            <p:cNvSpPr/>
            <p:nvPr/>
          </p:nvSpPr>
          <p:spPr>
            <a:xfrm>
              <a:off x="2356451" y="5262813"/>
              <a:ext cx="445611" cy="542452"/>
            </a:xfrm>
            <a:custGeom>
              <a:avLst/>
              <a:gdLst>
                <a:gd name="connsiteX0" fmla="*/ 222806 w 445611"/>
                <a:gd name="connsiteY0" fmla="*/ 542452 h 542452"/>
                <a:gd name="connsiteX1" fmla="*/ 0 w 445611"/>
                <a:gd name="connsiteY1" fmla="*/ 319885 h 542452"/>
                <a:gd name="connsiteX2" fmla="*/ 0 w 445611"/>
                <a:gd name="connsiteY2" fmla="*/ 222567 h 542452"/>
                <a:gd name="connsiteX3" fmla="*/ 12983 w 445611"/>
                <a:gd name="connsiteY3" fmla="*/ 147554 h 542452"/>
                <a:gd name="connsiteX4" fmla="*/ 24880 w 445611"/>
                <a:gd name="connsiteY4" fmla="*/ 151818 h 542452"/>
                <a:gd name="connsiteX5" fmla="*/ 12629 w 445611"/>
                <a:gd name="connsiteY5" fmla="*/ 222466 h 542452"/>
                <a:gd name="connsiteX6" fmla="*/ 12629 w 445611"/>
                <a:gd name="connsiteY6" fmla="*/ 319784 h 542452"/>
                <a:gd name="connsiteX7" fmla="*/ 222806 w 445611"/>
                <a:gd name="connsiteY7" fmla="*/ 529736 h 542452"/>
                <a:gd name="connsiteX8" fmla="*/ 432982 w 445611"/>
                <a:gd name="connsiteY8" fmla="*/ 319784 h 542452"/>
                <a:gd name="connsiteX9" fmla="*/ 432982 w 445611"/>
                <a:gd name="connsiteY9" fmla="*/ 222567 h 542452"/>
                <a:gd name="connsiteX10" fmla="*/ 222806 w 445611"/>
                <a:gd name="connsiteY10" fmla="*/ 12616 h 542452"/>
                <a:gd name="connsiteX11" fmla="*/ 222806 w 445611"/>
                <a:gd name="connsiteY11" fmla="*/ 0 h 542452"/>
                <a:gd name="connsiteX12" fmla="*/ 445612 w 445611"/>
                <a:gd name="connsiteY12" fmla="*/ 222567 h 542452"/>
                <a:gd name="connsiteX13" fmla="*/ 445612 w 445611"/>
                <a:gd name="connsiteY13" fmla="*/ 319885 h 542452"/>
                <a:gd name="connsiteX14" fmla="*/ 222806 w 445611"/>
                <a:gd name="connsiteY14" fmla="*/ 542452 h 542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611" h="542452">
                  <a:moveTo>
                    <a:pt x="222806" y="542452"/>
                  </a:moveTo>
                  <a:cubicBezTo>
                    <a:pt x="99811" y="542314"/>
                    <a:pt x="139" y="442747"/>
                    <a:pt x="0" y="319885"/>
                  </a:cubicBezTo>
                  <a:lnTo>
                    <a:pt x="0" y="222567"/>
                  </a:lnTo>
                  <a:cubicBezTo>
                    <a:pt x="-31" y="197002"/>
                    <a:pt x="4362" y="171625"/>
                    <a:pt x="12983" y="147554"/>
                  </a:cubicBezTo>
                  <a:lnTo>
                    <a:pt x="24880" y="151818"/>
                  </a:lnTo>
                  <a:cubicBezTo>
                    <a:pt x="16752" y="174487"/>
                    <a:pt x="12608" y="198388"/>
                    <a:pt x="12629" y="222466"/>
                  </a:cubicBezTo>
                  <a:lnTo>
                    <a:pt x="12629" y="319784"/>
                  </a:lnTo>
                  <a:cubicBezTo>
                    <a:pt x="12629" y="435738"/>
                    <a:pt x="106729" y="529736"/>
                    <a:pt x="222806" y="529736"/>
                  </a:cubicBezTo>
                  <a:cubicBezTo>
                    <a:pt x="338884" y="529736"/>
                    <a:pt x="432982" y="435738"/>
                    <a:pt x="432982" y="319784"/>
                  </a:cubicBezTo>
                  <a:lnTo>
                    <a:pt x="432982" y="222567"/>
                  </a:lnTo>
                  <a:cubicBezTo>
                    <a:pt x="432843" y="106672"/>
                    <a:pt x="338826" y="12755"/>
                    <a:pt x="222806" y="12616"/>
                  </a:cubicBezTo>
                  <a:lnTo>
                    <a:pt x="222806" y="0"/>
                  </a:lnTo>
                  <a:cubicBezTo>
                    <a:pt x="345800" y="139"/>
                    <a:pt x="445473" y="99704"/>
                    <a:pt x="445612" y="222567"/>
                  </a:cubicBezTo>
                  <a:lnTo>
                    <a:pt x="445612" y="319885"/>
                  </a:lnTo>
                  <a:cubicBezTo>
                    <a:pt x="445473" y="442747"/>
                    <a:pt x="345800" y="542314"/>
                    <a:pt x="222806" y="542452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8" name="Forma libre 887">
              <a:extLst>
                <a:ext uri="{FF2B5EF4-FFF2-40B4-BE49-F238E27FC236}">
                  <a16:creationId xmlns:a16="http://schemas.microsoft.com/office/drawing/2014/main" id="{9A462BFE-EB9C-684C-9235-3974357D1D13}"/>
                </a:ext>
              </a:extLst>
            </p:cNvPr>
            <p:cNvSpPr/>
            <p:nvPr/>
          </p:nvSpPr>
          <p:spPr>
            <a:xfrm>
              <a:off x="2224450" y="5765222"/>
              <a:ext cx="709714" cy="232457"/>
            </a:xfrm>
            <a:custGeom>
              <a:avLst/>
              <a:gdLst>
                <a:gd name="connsiteX0" fmla="*/ 709614 w 709714"/>
                <a:gd name="connsiteY0" fmla="*/ 232458 h 232457"/>
                <a:gd name="connsiteX1" fmla="*/ 0 w 709714"/>
                <a:gd name="connsiteY1" fmla="*/ 232458 h 232457"/>
                <a:gd name="connsiteX2" fmla="*/ 0 w 709714"/>
                <a:gd name="connsiteY2" fmla="*/ 226125 h 232457"/>
                <a:gd name="connsiteX3" fmla="*/ 28062 w 709714"/>
                <a:gd name="connsiteY3" fmla="*/ 152953 h 232457"/>
                <a:gd name="connsiteX4" fmla="*/ 112855 w 709714"/>
                <a:gd name="connsiteY4" fmla="*/ 107133 h 232457"/>
                <a:gd name="connsiteX5" fmla="*/ 158598 w 709714"/>
                <a:gd name="connsiteY5" fmla="*/ 97570 h 232457"/>
                <a:gd name="connsiteX6" fmla="*/ 210858 w 709714"/>
                <a:gd name="connsiteY6" fmla="*/ 86595 h 232457"/>
                <a:gd name="connsiteX7" fmla="*/ 236496 w 709714"/>
                <a:gd name="connsiteY7" fmla="*/ 71279 h 232457"/>
                <a:gd name="connsiteX8" fmla="*/ 251651 w 709714"/>
                <a:gd name="connsiteY8" fmla="*/ 33608 h 232457"/>
                <a:gd name="connsiteX9" fmla="*/ 251651 w 709714"/>
                <a:gd name="connsiteY9" fmla="*/ 0 h 232457"/>
                <a:gd name="connsiteX10" fmla="*/ 261098 w 709714"/>
                <a:gd name="connsiteY10" fmla="*/ 5425 h 232457"/>
                <a:gd name="connsiteX11" fmla="*/ 448668 w 709714"/>
                <a:gd name="connsiteY11" fmla="*/ 5425 h 232457"/>
                <a:gd name="connsiteX12" fmla="*/ 458114 w 709714"/>
                <a:gd name="connsiteY12" fmla="*/ 0 h 232457"/>
                <a:gd name="connsiteX13" fmla="*/ 458114 w 709714"/>
                <a:gd name="connsiteY13" fmla="*/ 33735 h 232457"/>
                <a:gd name="connsiteX14" fmla="*/ 473270 w 709714"/>
                <a:gd name="connsiteY14" fmla="*/ 71279 h 232457"/>
                <a:gd name="connsiteX15" fmla="*/ 498932 w 709714"/>
                <a:gd name="connsiteY15" fmla="*/ 86620 h 232457"/>
                <a:gd name="connsiteX16" fmla="*/ 551142 w 709714"/>
                <a:gd name="connsiteY16" fmla="*/ 97570 h 232457"/>
                <a:gd name="connsiteX17" fmla="*/ 596885 w 709714"/>
                <a:gd name="connsiteY17" fmla="*/ 107133 h 232457"/>
                <a:gd name="connsiteX18" fmla="*/ 681627 w 709714"/>
                <a:gd name="connsiteY18" fmla="*/ 152928 h 232457"/>
                <a:gd name="connsiteX19" fmla="*/ 709715 w 709714"/>
                <a:gd name="connsiteY19" fmla="*/ 226100 h 232457"/>
                <a:gd name="connsiteX20" fmla="*/ 13160 w 709714"/>
                <a:gd name="connsiteY20" fmla="*/ 219842 h 232457"/>
                <a:gd name="connsiteX21" fmla="*/ 696454 w 709714"/>
                <a:gd name="connsiteY21" fmla="*/ 219842 h 232457"/>
                <a:gd name="connsiteX22" fmla="*/ 671878 w 709714"/>
                <a:gd name="connsiteY22" fmla="*/ 161002 h 232457"/>
                <a:gd name="connsiteX23" fmla="*/ 671878 w 709714"/>
                <a:gd name="connsiteY23" fmla="*/ 161002 h 232457"/>
                <a:gd name="connsiteX24" fmla="*/ 593576 w 709714"/>
                <a:gd name="connsiteY24" fmla="*/ 119295 h 232457"/>
                <a:gd name="connsiteX25" fmla="*/ 548969 w 709714"/>
                <a:gd name="connsiteY25" fmla="*/ 109984 h 232457"/>
                <a:gd name="connsiteX26" fmla="*/ 495649 w 709714"/>
                <a:gd name="connsiteY26" fmla="*/ 98781 h 232457"/>
                <a:gd name="connsiteX27" fmla="*/ 464101 w 709714"/>
                <a:gd name="connsiteY27" fmla="*/ 79933 h 232457"/>
                <a:gd name="connsiteX28" fmla="*/ 445561 w 709714"/>
                <a:gd name="connsiteY28" fmla="*/ 33861 h 232457"/>
                <a:gd name="connsiteX29" fmla="*/ 445561 w 709714"/>
                <a:gd name="connsiteY29" fmla="*/ 21043 h 232457"/>
                <a:gd name="connsiteX30" fmla="*/ 264356 w 709714"/>
                <a:gd name="connsiteY30" fmla="*/ 21043 h 232457"/>
                <a:gd name="connsiteX31" fmla="*/ 264356 w 709714"/>
                <a:gd name="connsiteY31" fmla="*/ 33659 h 232457"/>
                <a:gd name="connsiteX32" fmla="*/ 245816 w 709714"/>
                <a:gd name="connsiteY32" fmla="*/ 79858 h 232457"/>
                <a:gd name="connsiteX33" fmla="*/ 214193 w 709714"/>
                <a:gd name="connsiteY33" fmla="*/ 98781 h 232457"/>
                <a:gd name="connsiteX34" fmla="*/ 160821 w 709714"/>
                <a:gd name="connsiteY34" fmla="*/ 109984 h 232457"/>
                <a:gd name="connsiteX35" fmla="*/ 116189 w 709714"/>
                <a:gd name="connsiteY35" fmla="*/ 119295 h 232457"/>
                <a:gd name="connsiteX36" fmla="*/ 37888 w 709714"/>
                <a:gd name="connsiteY36" fmla="*/ 161002 h 232457"/>
                <a:gd name="connsiteX37" fmla="*/ 13160 w 709714"/>
                <a:gd name="connsiteY37" fmla="*/ 219842 h 23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9714" h="232457">
                  <a:moveTo>
                    <a:pt x="709614" y="232458"/>
                  </a:moveTo>
                  <a:lnTo>
                    <a:pt x="0" y="232458"/>
                  </a:lnTo>
                  <a:lnTo>
                    <a:pt x="0" y="226125"/>
                  </a:lnTo>
                  <a:cubicBezTo>
                    <a:pt x="1318" y="199372"/>
                    <a:pt x="11149" y="173737"/>
                    <a:pt x="28062" y="152953"/>
                  </a:cubicBezTo>
                  <a:cubicBezTo>
                    <a:pt x="49860" y="126788"/>
                    <a:pt x="86889" y="114173"/>
                    <a:pt x="112855" y="107133"/>
                  </a:cubicBezTo>
                  <a:cubicBezTo>
                    <a:pt x="127733" y="103045"/>
                    <a:pt x="142711" y="100396"/>
                    <a:pt x="158598" y="97570"/>
                  </a:cubicBezTo>
                  <a:cubicBezTo>
                    <a:pt x="175219" y="94618"/>
                    <a:pt x="192394" y="91540"/>
                    <a:pt x="210858" y="86595"/>
                  </a:cubicBezTo>
                  <a:cubicBezTo>
                    <a:pt x="220644" y="83923"/>
                    <a:pt x="229510" y="78626"/>
                    <a:pt x="236496" y="71279"/>
                  </a:cubicBezTo>
                  <a:cubicBezTo>
                    <a:pt x="245963" y="60980"/>
                    <a:pt x="251350" y="47587"/>
                    <a:pt x="251651" y="33608"/>
                  </a:cubicBezTo>
                  <a:lnTo>
                    <a:pt x="251651" y="0"/>
                  </a:lnTo>
                  <a:lnTo>
                    <a:pt x="261098" y="5425"/>
                  </a:lnTo>
                  <a:cubicBezTo>
                    <a:pt x="320172" y="34761"/>
                    <a:pt x="389593" y="34761"/>
                    <a:pt x="448668" y="5425"/>
                  </a:cubicBezTo>
                  <a:lnTo>
                    <a:pt x="458114" y="0"/>
                  </a:lnTo>
                  <a:lnTo>
                    <a:pt x="458114" y="33735"/>
                  </a:lnTo>
                  <a:cubicBezTo>
                    <a:pt x="458435" y="47672"/>
                    <a:pt x="463820" y="61017"/>
                    <a:pt x="473270" y="71279"/>
                  </a:cubicBezTo>
                  <a:cubicBezTo>
                    <a:pt x="480266" y="78631"/>
                    <a:pt x="489140" y="83938"/>
                    <a:pt x="498932" y="86620"/>
                  </a:cubicBezTo>
                  <a:cubicBezTo>
                    <a:pt x="517346" y="91540"/>
                    <a:pt x="534522" y="94593"/>
                    <a:pt x="551142" y="97570"/>
                  </a:cubicBezTo>
                  <a:cubicBezTo>
                    <a:pt x="567029" y="100396"/>
                    <a:pt x="582008" y="103045"/>
                    <a:pt x="596885" y="107133"/>
                  </a:cubicBezTo>
                  <a:cubicBezTo>
                    <a:pt x="622851" y="114248"/>
                    <a:pt x="659880" y="126738"/>
                    <a:pt x="681627" y="152928"/>
                  </a:cubicBezTo>
                  <a:cubicBezTo>
                    <a:pt x="698528" y="173722"/>
                    <a:pt x="708366" y="199349"/>
                    <a:pt x="709715" y="226100"/>
                  </a:cubicBezTo>
                  <a:close/>
                  <a:moveTo>
                    <a:pt x="13160" y="219842"/>
                  </a:moveTo>
                  <a:lnTo>
                    <a:pt x="696454" y="219842"/>
                  </a:lnTo>
                  <a:cubicBezTo>
                    <a:pt x="693956" y="198312"/>
                    <a:pt x="685439" y="177920"/>
                    <a:pt x="671878" y="161002"/>
                  </a:cubicBezTo>
                  <a:lnTo>
                    <a:pt x="671878" y="161002"/>
                  </a:lnTo>
                  <a:cubicBezTo>
                    <a:pt x="652403" y="137537"/>
                    <a:pt x="617850" y="125956"/>
                    <a:pt x="593576" y="119295"/>
                  </a:cubicBezTo>
                  <a:cubicBezTo>
                    <a:pt x="579255" y="115384"/>
                    <a:pt x="564529" y="112760"/>
                    <a:pt x="548969" y="109984"/>
                  </a:cubicBezTo>
                  <a:cubicBezTo>
                    <a:pt x="532072" y="106982"/>
                    <a:pt x="514643" y="103878"/>
                    <a:pt x="495649" y="98781"/>
                  </a:cubicBezTo>
                  <a:cubicBezTo>
                    <a:pt x="483603" y="95501"/>
                    <a:pt x="472691" y="88981"/>
                    <a:pt x="464101" y="79933"/>
                  </a:cubicBezTo>
                  <a:cubicBezTo>
                    <a:pt x="452527" y="67333"/>
                    <a:pt x="445937" y="50958"/>
                    <a:pt x="445561" y="33861"/>
                  </a:cubicBezTo>
                  <a:lnTo>
                    <a:pt x="445561" y="21043"/>
                  </a:lnTo>
                  <a:cubicBezTo>
                    <a:pt x="387820" y="46376"/>
                    <a:pt x="322095" y="46376"/>
                    <a:pt x="264356" y="21043"/>
                  </a:cubicBezTo>
                  <a:lnTo>
                    <a:pt x="264356" y="33659"/>
                  </a:lnTo>
                  <a:cubicBezTo>
                    <a:pt x="264018" y="50801"/>
                    <a:pt x="257425" y="67229"/>
                    <a:pt x="245816" y="79858"/>
                  </a:cubicBezTo>
                  <a:cubicBezTo>
                    <a:pt x="237208" y="88939"/>
                    <a:pt x="226269" y="95484"/>
                    <a:pt x="214193" y="98781"/>
                  </a:cubicBezTo>
                  <a:cubicBezTo>
                    <a:pt x="195148" y="103828"/>
                    <a:pt x="177694" y="106982"/>
                    <a:pt x="160821" y="109984"/>
                  </a:cubicBezTo>
                  <a:cubicBezTo>
                    <a:pt x="145237" y="112760"/>
                    <a:pt x="130511" y="115384"/>
                    <a:pt x="116189" y="119295"/>
                  </a:cubicBezTo>
                  <a:cubicBezTo>
                    <a:pt x="91891" y="125956"/>
                    <a:pt x="57312" y="137537"/>
                    <a:pt x="37888" y="161002"/>
                  </a:cubicBezTo>
                  <a:cubicBezTo>
                    <a:pt x="24249" y="177890"/>
                    <a:pt x="15676" y="198289"/>
                    <a:pt x="13160" y="219842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9" name="Forma libre 888">
              <a:extLst>
                <a:ext uri="{FF2B5EF4-FFF2-40B4-BE49-F238E27FC236}">
                  <a16:creationId xmlns:a16="http://schemas.microsoft.com/office/drawing/2014/main" id="{300D517A-DDB3-C747-A330-5F7D983C7C56}"/>
                </a:ext>
              </a:extLst>
            </p:cNvPr>
            <p:cNvSpPr/>
            <p:nvPr/>
          </p:nvSpPr>
          <p:spPr>
            <a:xfrm>
              <a:off x="2285897" y="5480737"/>
              <a:ext cx="83183" cy="108495"/>
            </a:xfrm>
            <a:custGeom>
              <a:avLst/>
              <a:gdLst>
                <a:gd name="connsiteX0" fmla="*/ 83183 w 83183"/>
                <a:gd name="connsiteY0" fmla="*/ 108496 h 108495"/>
                <a:gd name="connsiteX1" fmla="*/ 52014 w 83183"/>
                <a:gd name="connsiteY1" fmla="*/ 108496 h 108495"/>
                <a:gd name="connsiteX2" fmla="*/ 51 w 83183"/>
                <a:gd name="connsiteY2" fmla="*/ 51906 h 108495"/>
                <a:gd name="connsiteX3" fmla="*/ 52014 w 83183"/>
                <a:gd name="connsiteY3" fmla="*/ 0 h 108495"/>
                <a:gd name="connsiteX4" fmla="*/ 83183 w 83183"/>
                <a:gd name="connsiteY4" fmla="*/ 0 h 108495"/>
                <a:gd name="connsiteX5" fmla="*/ 52014 w 83183"/>
                <a:gd name="connsiteY5" fmla="*/ 12616 h 108495"/>
                <a:gd name="connsiteX6" fmla="*/ 12390 w 83183"/>
                <a:gd name="connsiteY6" fmla="*/ 56299 h 108495"/>
                <a:gd name="connsiteX7" fmla="*/ 52014 w 83183"/>
                <a:gd name="connsiteY7" fmla="*/ 95880 h 108495"/>
                <a:gd name="connsiteX8" fmla="*/ 70554 w 83183"/>
                <a:gd name="connsiteY8" fmla="*/ 95880 h 108495"/>
                <a:gd name="connsiteX9" fmla="*/ 70554 w 83183"/>
                <a:gd name="connsiteY9" fmla="*/ 12616 h 10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183" h="108495">
                  <a:moveTo>
                    <a:pt x="83183" y="108496"/>
                  </a:moveTo>
                  <a:lnTo>
                    <a:pt x="52014" y="108496"/>
                  </a:lnTo>
                  <a:cubicBezTo>
                    <a:pt x="22022" y="107204"/>
                    <a:pt x="-1243" y="81869"/>
                    <a:pt x="51" y="51906"/>
                  </a:cubicBezTo>
                  <a:cubicBezTo>
                    <a:pt x="1267" y="23758"/>
                    <a:pt x="23835" y="1214"/>
                    <a:pt x="52014" y="0"/>
                  </a:cubicBezTo>
                  <a:lnTo>
                    <a:pt x="83183" y="0"/>
                  </a:lnTo>
                  <a:close/>
                  <a:moveTo>
                    <a:pt x="52014" y="12616"/>
                  </a:moveTo>
                  <a:cubicBezTo>
                    <a:pt x="28997" y="13749"/>
                    <a:pt x="11257" y="33306"/>
                    <a:pt x="12390" y="56299"/>
                  </a:cubicBezTo>
                  <a:cubicBezTo>
                    <a:pt x="13446" y="77705"/>
                    <a:pt x="30583" y="94825"/>
                    <a:pt x="52014" y="95880"/>
                  </a:cubicBezTo>
                  <a:lnTo>
                    <a:pt x="70554" y="95880"/>
                  </a:lnTo>
                  <a:lnTo>
                    <a:pt x="70554" y="12616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0" name="Forma libre 889">
              <a:extLst>
                <a:ext uri="{FF2B5EF4-FFF2-40B4-BE49-F238E27FC236}">
                  <a16:creationId xmlns:a16="http://schemas.microsoft.com/office/drawing/2014/main" id="{B53A0B62-C56C-2A43-B64B-9E27347D726A}"/>
                </a:ext>
              </a:extLst>
            </p:cNvPr>
            <p:cNvSpPr/>
            <p:nvPr/>
          </p:nvSpPr>
          <p:spPr>
            <a:xfrm>
              <a:off x="2789433" y="5480686"/>
              <a:ext cx="87819" cy="108597"/>
            </a:xfrm>
            <a:custGeom>
              <a:avLst/>
              <a:gdLst>
                <a:gd name="connsiteX0" fmla="*/ 31119 w 87819"/>
                <a:gd name="connsiteY0" fmla="*/ 108547 h 108597"/>
                <a:gd name="connsiteX1" fmla="*/ 0 w 87819"/>
                <a:gd name="connsiteY1" fmla="*/ 108547 h 108597"/>
                <a:gd name="connsiteX2" fmla="*/ 0 w 87819"/>
                <a:gd name="connsiteY2" fmla="*/ 51 h 108597"/>
                <a:gd name="connsiteX3" fmla="*/ 31119 w 87819"/>
                <a:gd name="connsiteY3" fmla="*/ 51 h 108597"/>
                <a:gd name="connsiteX4" fmla="*/ 87768 w 87819"/>
                <a:gd name="connsiteY4" fmla="*/ 51958 h 108597"/>
                <a:gd name="connsiteX5" fmla="*/ 35804 w 87819"/>
                <a:gd name="connsiteY5" fmla="*/ 108547 h 108597"/>
                <a:gd name="connsiteX6" fmla="*/ 31119 w 87819"/>
                <a:gd name="connsiteY6" fmla="*/ 108547 h 108597"/>
                <a:gd name="connsiteX7" fmla="*/ 12554 w 87819"/>
                <a:gd name="connsiteY7" fmla="*/ 95931 h 108597"/>
                <a:gd name="connsiteX8" fmla="*/ 31119 w 87819"/>
                <a:gd name="connsiteY8" fmla="*/ 95931 h 108597"/>
                <a:gd name="connsiteX9" fmla="*/ 74849 w 87819"/>
                <a:gd name="connsiteY9" fmla="*/ 56350 h 108597"/>
                <a:gd name="connsiteX10" fmla="*/ 35223 w 87819"/>
                <a:gd name="connsiteY10" fmla="*/ 12667 h 108597"/>
                <a:gd name="connsiteX11" fmla="*/ 31119 w 87819"/>
                <a:gd name="connsiteY11" fmla="*/ 12667 h 108597"/>
                <a:gd name="connsiteX12" fmla="*/ 12554 w 87819"/>
                <a:gd name="connsiteY12" fmla="*/ 12667 h 1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19" h="108597">
                  <a:moveTo>
                    <a:pt x="31119" y="108547"/>
                  </a:moveTo>
                  <a:lnTo>
                    <a:pt x="0" y="108547"/>
                  </a:lnTo>
                  <a:lnTo>
                    <a:pt x="0" y="51"/>
                  </a:lnTo>
                  <a:lnTo>
                    <a:pt x="31119" y="51"/>
                  </a:lnTo>
                  <a:cubicBezTo>
                    <a:pt x="61111" y="-1241"/>
                    <a:pt x="86473" y="21998"/>
                    <a:pt x="87768" y="51958"/>
                  </a:cubicBezTo>
                  <a:cubicBezTo>
                    <a:pt x="89062" y="81920"/>
                    <a:pt x="65796" y="107255"/>
                    <a:pt x="35804" y="108547"/>
                  </a:cubicBezTo>
                  <a:cubicBezTo>
                    <a:pt x="34243" y="108615"/>
                    <a:pt x="32680" y="108615"/>
                    <a:pt x="31119" y="108547"/>
                  </a:cubicBezTo>
                  <a:close/>
                  <a:moveTo>
                    <a:pt x="12554" y="95931"/>
                  </a:moveTo>
                  <a:lnTo>
                    <a:pt x="31119" y="95931"/>
                  </a:lnTo>
                  <a:cubicBezTo>
                    <a:pt x="54137" y="97064"/>
                    <a:pt x="73715" y="79341"/>
                    <a:pt x="74849" y="56350"/>
                  </a:cubicBezTo>
                  <a:cubicBezTo>
                    <a:pt x="75980" y="33357"/>
                    <a:pt x="58241" y="13800"/>
                    <a:pt x="35223" y="12667"/>
                  </a:cubicBezTo>
                  <a:cubicBezTo>
                    <a:pt x="33857" y="12599"/>
                    <a:pt x="32485" y="12599"/>
                    <a:pt x="31119" y="12667"/>
                  </a:cubicBezTo>
                  <a:lnTo>
                    <a:pt x="12554" y="12667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1" name="Forma libre 890">
              <a:extLst>
                <a:ext uri="{FF2B5EF4-FFF2-40B4-BE49-F238E27FC236}">
                  <a16:creationId xmlns:a16="http://schemas.microsoft.com/office/drawing/2014/main" id="{09196571-8531-8F45-8D92-1E30A6E0AE94}"/>
                </a:ext>
              </a:extLst>
            </p:cNvPr>
            <p:cNvSpPr/>
            <p:nvPr/>
          </p:nvSpPr>
          <p:spPr>
            <a:xfrm>
              <a:off x="2470695" y="5522773"/>
              <a:ext cx="47839" cy="47788"/>
            </a:xfrm>
            <a:custGeom>
              <a:avLst/>
              <a:gdLst>
                <a:gd name="connsiteX0" fmla="*/ 47840 w 47839"/>
                <a:gd name="connsiteY0" fmla="*/ 23894 h 47788"/>
                <a:gd name="connsiteX1" fmla="*/ 23920 w 47839"/>
                <a:gd name="connsiteY1" fmla="*/ 47788 h 47788"/>
                <a:gd name="connsiteX2" fmla="*/ 0 w 47839"/>
                <a:gd name="connsiteY2" fmla="*/ 23894 h 47788"/>
                <a:gd name="connsiteX3" fmla="*/ 23920 w 47839"/>
                <a:gd name="connsiteY3" fmla="*/ 0 h 47788"/>
                <a:gd name="connsiteX4" fmla="*/ 47840 w 47839"/>
                <a:gd name="connsiteY4" fmla="*/ 23894 h 4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39" h="47788">
                  <a:moveTo>
                    <a:pt x="47840" y="23894"/>
                  </a:moveTo>
                  <a:cubicBezTo>
                    <a:pt x="47840" y="37091"/>
                    <a:pt x="37130" y="47788"/>
                    <a:pt x="23920" y="47788"/>
                  </a:cubicBezTo>
                  <a:cubicBezTo>
                    <a:pt x="10709" y="47788"/>
                    <a:pt x="0" y="37091"/>
                    <a:pt x="0" y="23894"/>
                  </a:cubicBezTo>
                  <a:cubicBezTo>
                    <a:pt x="0" y="10698"/>
                    <a:pt x="10709" y="0"/>
                    <a:pt x="23920" y="0"/>
                  </a:cubicBezTo>
                  <a:cubicBezTo>
                    <a:pt x="37130" y="0"/>
                    <a:pt x="47840" y="10698"/>
                    <a:pt x="47840" y="2389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2" name="Forma libre 891">
              <a:extLst>
                <a:ext uri="{FF2B5EF4-FFF2-40B4-BE49-F238E27FC236}">
                  <a16:creationId xmlns:a16="http://schemas.microsoft.com/office/drawing/2014/main" id="{CE91C9F8-40CD-6341-8C54-36FD88DB2C27}"/>
                </a:ext>
              </a:extLst>
            </p:cNvPr>
            <p:cNvSpPr/>
            <p:nvPr/>
          </p:nvSpPr>
          <p:spPr>
            <a:xfrm>
              <a:off x="2639296" y="5522773"/>
              <a:ext cx="47839" cy="47788"/>
            </a:xfrm>
            <a:custGeom>
              <a:avLst/>
              <a:gdLst>
                <a:gd name="connsiteX0" fmla="*/ 47840 w 47839"/>
                <a:gd name="connsiteY0" fmla="*/ 23894 h 47788"/>
                <a:gd name="connsiteX1" fmla="*/ 23920 w 47839"/>
                <a:gd name="connsiteY1" fmla="*/ 47788 h 47788"/>
                <a:gd name="connsiteX2" fmla="*/ 0 w 47839"/>
                <a:gd name="connsiteY2" fmla="*/ 23894 h 47788"/>
                <a:gd name="connsiteX3" fmla="*/ 23920 w 47839"/>
                <a:gd name="connsiteY3" fmla="*/ 0 h 47788"/>
                <a:gd name="connsiteX4" fmla="*/ 47840 w 47839"/>
                <a:gd name="connsiteY4" fmla="*/ 23894 h 4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39" h="47788">
                  <a:moveTo>
                    <a:pt x="47840" y="23894"/>
                  </a:moveTo>
                  <a:cubicBezTo>
                    <a:pt x="47840" y="37091"/>
                    <a:pt x="37130" y="47788"/>
                    <a:pt x="23920" y="47788"/>
                  </a:cubicBezTo>
                  <a:cubicBezTo>
                    <a:pt x="10709" y="47788"/>
                    <a:pt x="0" y="37091"/>
                    <a:pt x="0" y="23894"/>
                  </a:cubicBezTo>
                  <a:cubicBezTo>
                    <a:pt x="0" y="10698"/>
                    <a:pt x="10709" y="0"/>
                    <a:pt x="23920" y="0"/>
                  </a:cubicBezTo>
                  <a:cubicBezTo>
                    <a:pt x="37130" y="0"/>
                    <a:pt x="47840" y="10698"/>
                    <a:pt x="47840" y="2389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3" name="Forma libre 892">
              <a:extLst>
                <a:ext uri="{FF2B5EF4-FFF2-40B4-BE49-F238E27FC236}">
                  <a16:creationId xmlns:a16="http://schemas.microsoft.com/office/drawing/2014/main" id="{B9219C05-4BC8-A74F-A734-07FB4568BA9A}"/>
                </a:ext>
              </a:extLst>
            </p:cNvPr>
            <p:cNvSpPr/>
            <p:nvPr/>
          </p:nvSpPr>
          <p:spPr>
            <a:xfrm>
              <a:off x="2428438" y="5855703"/>
              <a:ext cx="301637" cy="86392"/>
            </a:xfrm>
            <a:custGeom>
              <a:avLst/>
              <a:gdLst>
                <a:gd name="connsiteX0" fmla="*/ 150819 w 301637"/>
                <a:gd name="connsiteY0" fmla="*/ 86393 h 86392"/>
                <a:gd name="connsiteX1" fmla="*/ 0 w 301637"/>
                <a:gd name="connsiteY1" fmla="*/ 11304 h 86392"/>
                <a:gd name="connsiteX2" fmla="*/ 5633 w 301637"/>
                <a:gd name="connsiteY2" fmla="*/ 0 h 86392"/>
                <a:gd name="connsiteX3" fmla="*/ 150819 w 301637"/>
                <a:gd name="connsiteY3" fmla="*/ 72288 h 86392"/>
                <a:gd name="connsiteX4" fmla="*/ 296005 w 301637"/>
                <a:gd name="connsiteY4" fmla="*/ 0 h 86392"/>
                <a:gd name="connsiteX5" fmla="*/ 301638 w 301637"/>
                <a:gd name="connsiteY5" fmla="*/ 11304 h 86392"/>
                <a:gd name="connsiteX6" fmla="*/ 150819 w 301637"/>
                <a:gd name="connsiteY6" fmla="*/ 86393 h 8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637" h="86392">
                  <a:moveTo>
                    <a:pt x="150819" y="86393"/>
                  </a:moveTo>
                  <a:lnTo>
                    <a:pt x="0" y="11304"/>
                  </a:lnTo>
                  <a:lnTo>
                    <a:pt x="5633" y="0"/>
                  </a:lnTo>
                  <a:lnTo>
                    <a:pt x="150819" y="72288"/>
                  </a:lnTo>
                  <a:lnTo>
                    <a:pt x="296005" y="0"/>
                  </a:lnTo>
                  <a:lnTo>
                    <a:pt x="301638" y="11304"/>
                  </a:lnTo>
                  <a:lnTo>
                    <a:pt x="150819" y="86393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4" name="Forma libre 893">
              <a:extLst>
                <a:ext uri="{FF2B5EF4-FFF2-40B4-BE49-F238E27FC236}">
                  <a16:creationId xmlns:a16="http://schemas.microsoft.com/office/drawing/2014/main" id="{92778E08-7D24-AE48-9C6F-535C245C07B6}"/>
                </a:ext>
              </a:extLst>
            </p:cNvPr>
            <p:cNvSpPr/>
            <p:nvPr/>
          </p:nvSpPr>
          <p:spPr>
            <a:xfrm>
              <a:off x="2356249" y="5600435"/>
              <a:ext cx="445283" cy="204829"/>
            </a:xfrm>
            <a:custGeom>
              <a:avLst/>
              <a:gdLst>
                <a:gd name="connsiteX0" fmla="*/ 223084 w 445283"/>
                <a:gd name="connsiteY0" fmla="*/ 204829 h 204829"/>
                <a:gd name="connsiteX1" fmla="*/ 76180 w 445283"/>
                <a:gd name="connsiteY1" fmla="*/ 149648 h 204829"/>
                <a:gd name="connsiteX2" fmla="*/ 834 w 445283"/>
                <a:gd name="connsiteY2" fmla="*/ 7065 h 204829"/>
                <a:gd name="connsiteX3" fmla="*/ 0 w 445283"/>
                <a:gd name="connsiteY3" fmla="*/ 0 h 204829"/>
                <a:gd name="connsiteX4" fmla="*/ 445283 w 445283"/>
                <a:gd name="connsiteY4" fmla="*/ 0 h 204829"/>
                <a:gd name="connsiteX5" fmla="*/ 444424 w 445283"/>
                <a:gd name="connsiteY5" fmla="*/ 7065 h 204829"/>
                <a:gd name="connsiteX6" fmla="*/ 383804 w 445283"/>
                <a:gd name="connsiteY6" fmla="*/ 136351 h 204829"/>
                <a:gd name="connsiteX7" fmla="*/ 223084 w 445283"/>
                <a:gd name="connsiteY7" fmla="*/ 204829 h 204829"/>
                <a:gd name="connsiteX8" fmla="*/ 14372 w 445283"/>
                <a:gd name="connsiteY8" fmla="*/ 12616 h 204829"/>
                <a:gd name="connsiteX9" fmla="*/ 84490 w 445283"/>
                <a:gd name="connsiteY9" fmla="*/ 140161 h 204829"/>
                <a:gd name="connsiteX10" fmla="*/ 223033 w 445283"/>
                <a:gd name="connsiteY10" fmla="*/ 192214 h 204829"/>
                <a:gd name="connsiteX11" fmla="*/ 374584 w 445283"/>
                <a:gd name="connsiteY11" fmla="*/ 127596 h 204829"/>
                <a:gd name="connsiteX12" fmla="*/ 430835 w 445283"/>
                <a:gd name="connsiteY12" fmla="*/ 12616 h 20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283" h="204829">
                  <a:moveTo>
                    <a:pt x="223084" y="204829"/>
                  </a:moveTo>
                  <a:cubicBezTo>
                    <a:pt x="197825" y="204829"/>
                    <a:pt x="133037" y="199178"/>
                    <a:pt x="76180" y="149648"/>
                  </a:cubicBezTo>
                  <a:cubicBezTo>
                    <a:pt x="17454" y="98504"/>
                    <a:pt x="3940" y="32902"/>
                    <a:pt x="834" y="7065"/>
                  </a:cubicBezTo>
                  <a:lnTo>
                    <a:pt x="0" y="0"/>
                  </a:lnTo>
                  <a:lnTo>
                    <a:pt x="445283" y="0"/>
                  </a:lnTo>
                  <a:lnTo>
                    <a:pt x="444424" y="7065"/>
                  </a:lnTo>
                  <a:cubicBezTo>
                    <a:pt x="441090" y="35274"/>
                    <a:pt x="428764" y="89597"/>
                    <a:pt x="383804" y="136351"/>
                  </a:cubicBezTo>
                  <a:cubicBezTo>
                    <a:pt x="325381" y="197134"/>
                    <a:pt x="251929" y="204501"/>
                    <a:pt x="223084" y="204829"/>
                  </a:cubicBezTo>
                  <a:close/>
                  <a:moveTo>
                    <a:pt x="14372" y="12616"/>
                  </a:moveTo>
                  <a:cubicBezTo>
                    <a:pt x="18792" y="40370"/>
                    <a:pt x="33821" y="96006"/>
                    <a:pt x="84490" y="140161"/>
                  </a:cubicBezTo>
                  <a:cubicBezTo>
                    <a:pt x="138114" y="186865"/>
                    <a:pt x="199239" y="192138"/>
                    <a:pt x="223033" y="192214"/>
                  </a:cubicBezTo>
                  <a:cubicBezTo>
                    <a:pt x="244200" y="191961"/>
                    <a:pt x="317955" y="186562"/>
                    <a:pt x="374584" y="127596"/>
                  </a:cubicBezTo>
                  <a:cubicBezTo>
                    <a:pt x="404680" y="95928"/>
                    <a:pt x="424313" y="55792"/>
                    <a:pt x="430835" y="12616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5" name="Forma libre 894">
              <a:extLst>
                <a:ext uri="{FF2B5EF4-FFF2-40B4-BE49-F238E27FC236}">
                  <a16:creationId xmlns:a16="http://schemas.microsoft.com/office/drawing/2014/main" id="{7E36EF99-65C7-774D-952B-85E0C697937F}"/>
                </a:ext>
              </a:extLst>
            </p:cNvPr>
            <p:cNvSpPr/>
            <p:nvPr/>
          </p:nvSpPr>
          <p:spPr>
            <a:xfrm>
              <a:off x="2715173" y="5411704"/>
              <a:ext cx="87192" cy="89067"/>
            </a:xfrm>
            <a:custGeom>
              <a:avLst/>
              <a:gdLst>
                <a:gd name="connsiteX0" fmla="*/ 86258 w 87192"/>
                <a:gd name="connsiteY0" fmla="*/ 89067 h 89067"/>
                <a:gd name="connsiteX1" fmla="*/ 78428 w 87192"/>
                <a:gd name="connsiteY1" fmla="*/ 88008 h 89067"/>
                <a:gd name="connsiteX2" fmla="*/ 39024 w 87192"/>
                <a:gd name="connsiteY2" fmla="*/ 67570 h 89067"/>
                <a:gd name="connsiteX3" fmla="*/ 0 w 87192"/>
                <a:gd name="connsiteY3" fmla="*/ 4088 h 89067"/>
                <a:gd name="connsiteX4" fmla="*/ 11922 w 87192"/>
                <a:gd name="connsiteY4" fmla="*/ 0 h 89067"/>
                <a:gd name="connsiteX5" fmla="*/ 47739 w 87192"/>
                <a:gd name="connsiteY5" fmla="*/ 58461 h 89067"/>
                <a:gd name="connsiteX6" fmla="*/ 74488 w 87192"/>
                <a:gd name="connsiteY6" fmla="*/ 74610 h 89067"/>
                <a:gd name="connsiteX7" fmla="*/ 62439 w 87192"/>
                <a:gd name="connsiteY7" fmla="*/ 4088 h 89067"/>
                <a:gd name="connsiteX8" fmla="*/ 74386 w 87192"/>
                <a:gd name="connsiteY8" fmla="*/ 25 h 89067"/>
                <a:gd name="connsiteX9" fmla="*/ 86889 w 87192"/>
                <a:gd name="connsiteY9" fmla="*/ 82507 h 8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92" h="89067">
                  <a:moveTo>
                    <a:pt x="86258" y="89067"/>
                  </a:moveTo>
                  <a:lnTo>
                    <a:pt x="78428" y="88008"/>
                  </a:lnTo>
                  <a:cubicBezTo>
                    <a:pt x="70143" y="86948"/>
                    <a:pt x="57640" y="85333"/>
                    <a:pt x="39024" y="67570"/>
                  </a:cubicBezTo>
                  <a:cubicBezTo>
                    <a:pt x="15206" y="44862"/>
                    <a:pt x="7249" y="25332"/>
                    <a:pt x="0" y="4088"/>
                  </a:cubicBezTo>
                  <a:lnTo>
                    <a:pt x="11922" y="0"/>
                  </a:lnTo>
                  <a:cubicBezTo>
                    <a:pt x="18868" y="20362"/>
                    <a:pt x="25941" y="37595"/>
                    <a:pt x="47739" y="58461"/>
                  </a:cubicBezTo>
                  <a:cubicBezTo>
                    <a:pt x="59610" y="69790"/>
                    <a:pt x="67946" y="73222"/>
                    <a:pt x="74488" y="74610"/>
                  </a:cubicBezTo>
                  <a:cubicBezTo>
                    <a:pt x="74318" y="50606"/>
                    <a:pt x="70249" y="26788"/>
                    <a:pt x="62439" y="4088"/>
                  </a:cubicBezTo>
                  <a:lnTo>
                    <a:pt x="74386" y="25"/>
                  </a:lnTo>
                  <a:cubicBezTo>
                    <a:pt x="89971" y="45694"/>
                    <a:pt x="87016" y="81018"/>
                    <a:pt x="86889" y="82507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6" name="Forma libre 895">
              <a:extLst>
                <a:ext uri="{FF2B5EF4-FFF2-40B4-BE49-F238E27FC236}">
                  <a16:creationId xmlns:a16="http://schemas.microsoft.com/office/drawing/2014/main" id="{BF0C4C28-1872-4D42-B339-6BD51B92388A}"/>
                </a:ext>
              </a:extLst>
            </p:cNvPr>
            <p:cNvSpPr/>
            <p:nvPr/>
          </p:nvSpPr>
          <p:spPr>
            <a:xfrm>
              <a:off x="2384690" y="5407440"/>
              <a:ext cx="343036" cy="12615"/>
            </a:xfrm>
            <a:custGeom>
              <a:avLst/>
              <a:gdLst>
                <a:gd name="connsiteX0" fmla="*/ 0 w 343036"/>
                <a:gd name="connsiteY0" fmla="*/ 0 h 12615"/>
                <a:gd name="connsiteX1" fmla="*/ 343036 w 343036"/>
                <a:gd name="connsiteY1" fmla="*/ 0 h 12615"/>
                <a:gd name="connsiteX2" fmla="*/ 343036 w 343036"/>
                <a:gd name="connsiteY2" fmla="*/ 12616 h 12615"/>
                <a:gd name="connsiteX3" fmla="*/ 0 w 343036"/>
                <a:gd name="connsiteY3" fmla="*/ 12616 h 1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3036" h="12615">
                  <a:moveTo>
                    <a:pt x="0" y="0"/>
                  </a:moveTo>
                  <a:lnTo>
                    <a:pt x="343036" y="0"/>
                  </a:lnTo>
                  <a:lnTo>
                    <a:pt x="343036" y="12616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7" name="Forma libre 896">
              <a:extLst>
                <a:ext uri="{FF2B5EF4-FFF2-40B4-BE49-F238E27FC236}">
                  <a16:creationId xmlns:a16="http://schemas.microsoft.com/office/drawing/2014/main" id="{3C2D754C-FC11-0442-BD03-E12F1EAB7DF9}"/>
                </a:ext>
              </a:extLst>
            </p:cNvPr>
            <p:cNvSpPr/>
            <p:nvPr/>
          </p:nvSpPr>
          <p:spPr>
            <a:xfrm>
              <a:off x="2297547" y="5235992"/>
              <a:ext cx="492012" cy="184190"/>
            </a:xfrm>
            <a:custGeom>
              <a:avLst/>
              <a:gdLst>
                <a:gd name="connsiteX0" fmla="*/ 92068 w 492012"/>
                <a:gd name="connsiteY0" fmla="*/ 184190 h 184190"/>
                <a:gd name="connsiteX1" fmla="*/ 1 w 492012"/>
                <a:gd name="connsiteY1" fmla="*/ 91918 h 184190"/>
                <a:gd name="connsiteX2" fmla="*/ 70876 w 492012"/>
                <a:gd name="connsiteY2" fmla="*/ 1993 h 184190"/>
                <a:gd name="connsiteX3" fmla="*/ 78100 w 492012"/>
                <a:gd name="connsiteY3" fmla="*/ 0 h 184190"/>
                <a:gd name="connsiteX4" fmla="*/ 78883 w 492012"/>
                <a:gd name="connsiteY4" fmla="*/ 7418 h 184190"/>
                <a:gd name="connsiteX5" fmla="*/ 84238 w 492012"/>
                <a:gd name="connsiteY5" fmla="*/ 19782 h 184190"/>
                <a:gd name="connsiteX6" fmla="*/ 103157 w 492012"/>
                <a:gd name="connsiteY6" fmla="*/ 26846 h 184190"/>
                <a:gd name="connsiteX7" fmla="*/ 281709 w 492012"/>
                <a:gd name="connsiteY7" fmla="*/ 26846 h 184190"/>
                <a:gd name="connsiteX8" fmla="*/ 416691 w 492012"/>
                <a:gd name="connsiteY8" fmla="*/ 72263 h 184190"/>
                <a:gd name="connsiteX9" fmla="*/ 492012 w 492012"/>
                <a:gd name="connsiteY9" fmla="*/ 175712 h 184190"/>
                <a:gd name="connsiteX10" fmla="*/ 480065 w 492012"/>
                <a:gd name="connsiteY10" fmla="*/ 179724 h 184190"/>
                <a:gd name="connsiteX11" fmla="*/ 480065 w 492012"/>
                <a:gd name="connsiteY11" fmla="*/ 179724 h 184190"/>
                <a:gd name="connsiteX12" fmla="*/ 408912 w 492012"/>
                <a:gd name="connsiteY12" fmla="*/ 82204 h 184190"/>
                <a:gd name="connsiteX13" fmla="*/ 281987 w 492012"/>
                <a:gd name="connsiteY13" fmla="*/ 39437 h 184190"/>
                <a:gd name="connsiteX14" fmla="*/ 103915 w 492012"/>
                <a:gd name="connsiteY14" fmla="*/ 39437 h 184190"/>
                <a:gd name="connsiteX15" fmla="*/ 74842 w 492012"/>
                <a:gd name="connsiteY15" fmla="*/ 28209 h 184190"/>
                <a:gd name="connsiteX16" fmla="*/ 67921 w 492012"/>
                <a:gd name="connsiteY16" fmla="*/ 16173 h 184190"/>
                <a:gd name="connsiteX17" fmla="*/ 12630 w 492012"/>
                <a:gd name="connsiteY17" fmla="*/ 91868 h 184190"/>
                <a:gd name="connsiteX18" fmla="*/ 92725 w 492012"/>
                <a:gd name="connsiteY18" fmla="*/ 171574 h 1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2012" h="184190">
                  <a:moveTo>
                    <a:pt x="92068" y="184190"/>
                  </a:moveTo>
                  <a:cubicBezTo>
                    <a:pt x="41551" y="181667"/>
                    <a:pt x="203" y="140161"/>
                    <a:pt x="1" y="91918"/>
                  </a:cubicBezTo>
                  <a:cubicBezTo>
                    <a:pt x="-176" y="50463"/>
                    <a:pt x="28998" y="13625"/>
                    <a:pt x="70876" y="1993"/>
                  </a:cubicBezTo>
                  <a:lnTo>
                    <a:pt x="78100" y="0"/>
                  </a:lnTo>
                  <a:lnTo>
                    <a:pt x="78883" y="7418"/>
                  </a:lnTo>
                  <a:cubicBezTo>
                    <a:pt x="79335" y="11996"/>
                    <a:pt x="81207" y="16318"/>
                    <a:pt x="84238" y="19782"/>
                  </a:cubicBezTo>
                  <a:cubicBezTo>
                    <a:pt x="89206" y="24787"/>
                    <a:pt x="96120" y="27369"/>
                    <a:pt x="103157" y="26846"/>
                  </a:cubicBezTo>
                  <a:lnTo>
                    <a:pt x="281709" y="26846"/>
                  </a:lnTo>
                  <a:cubicBezTo>
                    <a:pt x="284538" y="26846"/>
                    <a:pt x="356828" y="24676"/>
                    <a:pt x="416691" y="72263"/>
                  </a:cubicBezTo>
                  <a:cubicBezTo>
                    <a:pt x="450735" y="99275"/>
                    <a:pt x="476774" y="135038"/>
                    <a:pt x="492012" y="175712"/>
                  </a:cubicBezTo>
                  <a:lnTo>
                    <a:pt x="480065" y="179724"/>
                  </a:lnTo>
                  <a:lnTo>
                    <a:pt x="480065" y="179724"/>
                  </a:lnTo>
                  <a:cubicBezTo>
                    <a:pt x="465418" y="141494"/>
                    <a:pt x="440861" y="107839"/>
                    <a:pt x="408912" y="82204"/>
                  </a:cubicBezTo>
                  <a:cubicBezTo>
                    <a:pt x="352636" y="37393"/>
                    <a:pt x="282619" y="39311"/>
                    <a:pt x="281987" y="39437"/>
                  </a:cubicBezTo>
                  <a:lnTo>
                    <a:pt x="103915" y="39437"/>
                  </a:lnTo>
                  <a:cubicBezTo>
                    <a:pt x="100353" y="39689"/>
                    <a:pt x="85425" y="39941"/>
                    <a:pt x="74842" y="28209"/>
                  </a:cubicBezTo>
                  <a:cubicBezTo>
                    <a:pt x="71732" y="24714"/>
                    <a:pt x="69376" y="20617"/>
                    <a:pt x="67921" y="16173"/>
                  </a:cubicBezTo>
                  <a:cubicBezTo>
                    <a:pt x="34908" y="28057"/>
                    <a:pt x="12479" y="58285"/>
                    <a:pt x="12630" y="91868"/>
                  </a:cubicBezTo>
                  <a:cubicBezTo>
                    <a:pt x="12782" y="133399"/>
                    <a:pt x="48750" y="169177"/>
                    <a:pt x="92725" y="17157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8" name="Forma libre 897">
              <a:extLst>
                <a:ext uri="{FF2B5EF4-FFF2-40B4-BE49-F238E27FC236}">
                  <a16:creationId xmlns:a16="http://schemas.microsoft.com/office/drawing/2014/main" id="{11B97B00-AA7C-F442-BB0D-FE7FE21C8AA4}"/>
                </a:ext>
              </a:extLst>
            </p:cNvPr>
            <p:cNvSpPr/>
            <p:nvPr/>
          </p:nvSpPr>
          <p:spPr>
            <a:xfrm>
              <a:off x="2665565" y="5937251"/>
              <a:ext cx="123059" cy="12615"/>
            </a:xfrm>
            <a:custGeom>
              <a:avLst/>
              <a:gdLst>
                <a:gd name="connsiteX0" fmla="*/ 0 w 123059"/>
                <a:gd name="connsiteY0" fmla="*/ 0 h 12615"/>
                <a:gd name="connsiteX1" fmla="*/ 123060 w 123059"/>
                <a:gd name="connsiteY1" fmla="*/ 0 h 12615"/>
                <a:gd name="connsiteX2" fmla="*/ 123060 w 123059"/>
                <a:gd name="connsiteY2" fmla="*/ 12616 h 12615"/>
                <a:gd name="connsiteX3" fmla="*/ 0 w 123059"/>
                <a:gd name="connsiteY3" fmla="*/ 12616 h 1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59" h="12615">
                  <a:moveTo>
                    <a:pt x="0" y="0"/>
                  </a:moveTo>
                  <a:lnTo>
                    <a:pt x="123060" y="0"/>
                  </a:lnTo>
                  <a:lnTo>
                    <a:pt x="123060" y="12616"/>
                  </a:lnTo>
                  <a:lnTo>
                    <a:pt x="0" y="12616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9" name="Forma libre 898">
              <a:extLst>
                <a:ext uri="{FF2B5EF4-FFF2-40B4-BE49-F238E27FC236}">
                  <a16:creationId xmlns:a16="http://schemas.microsoft.com/office/drawing/2014/main" id="{06BA72E0-A30D-A741-BEB6-5B369344B566}"/>
                </a:ext>
              </a:extLst>
            </p:cNvPr>
            <p:cNvSpPr/>
            <p:nvPr/>
          </p:nvSpPr>
          <p:spPr>
            <a:xfrm>
              <a:off x="2572942" y="5935056"/>
              <a:ext cx="12629" cy="56341"/>
            </a:xfrm>
            <a:custGeom>
              <a:avLst/>
              <a:gdLst>
                <a:gd name="connsiteX0" fmla="*/ 0 w 12629"/>
                <a:gd name="connsiteY0" fmla="*/ 0 h 56341"/>
                <a:gd name="connsiteX1" fmla="*/ 12629 w 12629"/>
                <a:gd name="connsiteY1" fmla="*/ 0 h 56341"/>
                <a:gd name="connsiteX2" fmla="*/ 12629 w 12629"/>
                <a:gd name="connsiteY2" fmla="*/ 56342 h 56341"/>
                <a:gd name="connsiteX3" fmla="*/ 0 w 12629"/>
                <a:gd name="connsiteY3" fmla="*/ 56342 h 56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29" h="56341">
                  <a:moveTo>
                    <a:pt x="0" y="0"/>
                  </a:moveTo>
                  <a:lnTo>
                    <a:pt x="12629" y="0"/>
                  </a:lnTo>
                  <a:lnTo>
                    <a:pt x="12629" y="56342"/>
                  </a:lnTo>
                  <a:lnTo>
                    <a:pt x="0" y="56342"/>
                  </a:ln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00" name="Gráfico 8">
            <a:extLst>
              <a:ext uri="{FF2B5EF4-FFF2-40B4-BE49-F238E27FC236}">
                <a16:creationId xmlns:a16="http://schemas.microsoft.com/office/drawing/2014/main" id="{00B6700B-4CE8-244F-ABE8-E9D69DE4A937}"/>
              </a:ext>
            </a:extLst>
          </p:cNvPr>
          <p:cNvGrpSpPr/>
          <p:nvPr/>
        </p:nvGrpSpPr>
        <p:grpSpPr>
          <a:xfrm>
            <a:off x="810743" y="5421538"/>
            <a:ext cx="744285" cy="606206"/>
            <a:chOff x="819535" y="5414486"/>
            <a:chExt cx="744285" cy="606206"/>
          </a:xfrm>
        </p:grpSpPr>
        <p:sp>
          <p:nvSpPr>
            <p:cNvPr id="901" name="Forma libre 900">
              <a:extLst>
                <a:ext uri="{FF2B5EF4-FFF2-40B4-BE49-F238E27FC236}">
                  <a16:creationId xmlns:a16="http://schemas.microsoft.com/office/drawing/2014/main" id="{EB4CCA70-BE4C-A441-9E9A-137471423B7A}"/>
                </a:ext>
              </a:extLst>
            </p:cNvPr>
            <p:cNvSpPr/>
            <p:nvPr/>
          </p:nvSpPr>
          <p:spPr>
            <a:xfrm>
              <a:off x="1258108" y="5598108"/>
              <a:ext cx="126578" cy="168530"/>
            </a:xfrm>
            <a:custGeom>
              <a:avLst/>
              <a:gdLst>
                <a:gd name="connsiteX0" fmla="*/ 118152 w 126578"/>
                <a:gd name="connsiteY0" fmla="*/ 168530 h 168530"/>
                <a:gd name="connsiteX1" fmla="*/ 67692 w 126578"/>
                <a:gd name="connsiteY1" fmla="*/ 93069 h 168530"/>
                <a:gd name="connsiteX2" fmla="*/ 58180 w 126578"/>
                <a:gd name="connsiteY2" fmla="*/ 26336 h 168530"/>
                <a:gd name="connsiteX3" fmla="*/ 0 w 126578"/>
                <a:gd name="connsiteY3" fmla="*/ 12250 h 168530"/>
                <a:gd name="connsiteX4" fmla="*/ 2952 w 126578"/>
                <a:gd name="connsiteY4" fmla="*/ 0 h 168530"/>
                <a:gd name="connsiteX5" fmla="*/ 71426 w 126578"/>
                <a:gd name="connsiteY5" fmla="*/ 16576 h 168530"/>
                <a:gd name="connsiteX6" fmla="*/ 70947 w 126578"/>
                <a:gd name="connsiteY6" fmla="*/ 23443 h 168530"/>
                <a:gd name="connsiteX7" fmla="*/ 79601 w 126578"/>
                <a:gd name="connsiteY7" fmla="*/ 88969 h 168530"/>
                <a:gd name="connsiteX8" fmla="*/ 126579 w 126578"/>
                <a:gd name="connsiteY8" fmla="*/ 159098 h 168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78" h="168530">
                  <a:moveTo>
                    <a:pt x="118152" y="168530"/>
                  </a:moveTo>
                  <a:cubicBezTo>
                    <a:pt x="95160" y="148070"/>
                    <a:pt x="77792" y="122096"/>
                    <a:pt x="67692" y="93069"/>
                  </a:cubicBezTo>
                  <a:cubicBezTo>
                    <a:pt x="60274" y="71635"/>
                    <a:pt x="57045" y="48982"/>
                    <a:pt x="58180" y="26336"/>
                  </a:cubicBezTo>
                  <a:lnTo>
                    <a:pt x="0" y="12250"/>
                  </a:lnTo>
                  <a:lnTo>
                    <a:pt x="2952" y="0"/>
                  </a:lnTo>
                  <a:lnTo>
                    <a:pt x="71426" y="16576"/>
                  </a:lnTo>
                  <a:lnTo>
                    <a:pt x="70947" y="23443"/>
                  </a:lnTo>
                  <a:cubicBezTo>
                    <a:pt x="69385" y="45643"/>
                    <a:pt x="72329" y="67928"/>
                    <a:pt x="79601" y="88969"/>
                  </a:cubicBezTo>
                  <a:cubicBezTo>
                    <a:pt x="89027" y="115946"/>
                    <a:pt x="105194" y="140084"/>
                    <a:pt x="126579" y="159098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2" name="Forma libre 901">
              <a:extLst>
                <a:ext uri="{FF2B5EF4-FFF2-40B4-BE49-F238E27FC236}">
                  <a16:creationId xmlns:a16="http://schemas.microsoft.com/office/drawing/2014/main" id="{F71E1346-4514-A94C-830F-D9F263775183}"/>
                </a:ext>
              </a:extLst>
            </p:cNvPr>
            <p:cNvSpPr/>
            <p:nvPr/>
          </p:nvSpPr>
          <p:spPr>
            <a:xfrm>
              <a:off x="947784" y="5510288"/>
              <a:ext cx="617915" cy="399790"/>
            </a:xfrm>
            <a:custGeom>
              <a:avLst/>
              <a:gdLst>
                <a:gd name="connsiteX0" fmla="*/ 431226 w 617915"/>
                <a:gd name="connsiteY0" fmla="*/ 399727 h 399790"/>
                <a:gd name="connsiteX1" fmla="*/ 160659 w 617915"/>
                <a:gd name="connsiteY1" fmla="*/ 399727 h 399790"/>
                <a:gd name="connsiteX2" fmla="*/ 118735 w 617915"/>
                <a:gd name="connsiteY2" fmla="*/ 357914 h 399790"/>
                <a:gd name="connsiteX3" fmla="*/ 130711 w 617915"/>
                <a:gd name="connsiteY3" fmla="*/ 328668 h 399790"/>
                <a:gd name="connsiteX4" fmla="*/ 75937 w 617915"/>
                <a:gd name="connsiteY4" fmla="*/ 328668 h 399790"/>
                <a:gd name="connsiteX5" fmla="*/ 33987 w 617915"/>
                <a:gd name="connsiteY5" fmla="*/ 286880 h 399790"/>
                <a:gd name="connsiteX6" fmla="*/ 45964 w 617915"/>
                <a:gd name="connsiteY6" fmla="*/ 257608 h 399790"/>
                <a:gd name="connsiteX7" fmla="*/ 42987 w 617915"/>
                <a:gd name="connsiteY7" fmla="*/ 257608 h 399790"/>
                <a:gd name="connsiteX8" fmla="*/ 13 w 617915"/>
                <a:gd name="connsiteY8" fmla="*/ 216816 h 399790"/>
                <a:gd name="connsiteX9" fmla="*/ 40929 w 617915"/>
                <a:gd name="connsiteY9" fmla="*/ 173972 h 399790"/>
                <a:gd name="connsiteX10" fmla="*/ 42987 w 617915"/>
                <a:gd name="connsiteY10" fmla="*/ 173972 h 399790"/>
                <a:gd name="connsiteX11" fmla="*/ 45964 w 617915"/>
                <a:gd name="connsiteY11" fmla="*/ 173972 h 399790"/>
                <a:gd name="connsiteX12" fmla="*/ 46577 w 617915"/>
                <a:gd name="connsiteY12" fmla="*/ 114853 h 399790"/>
                <a:gd name="connsiteX13" fmla="*/ 75937 w 617915"/>
                <a:gd name="connsiteY13" fmla="*/ 102912 h 399790"/>
                <a:gd name="connsiteX14" fmla="*/ 374685 w 617915"/>
                <a:gd name="connsiteY14" fmla="*/ 102912 h 399790"/>
                <a:gd name="connsiteX15" fmla="*/ 374685 w 617915"/>
                <a:gd name="connsiteY15" fmla="*/ 115489 h 399790"/>
                <a:gd name="connsiteX16" fmla="*/ 75937 w 617915"/>
                <a:gd name="connsiteY16" fmla="*/ 115489 h 399790"/>
                <a:gd name="connsiteX17" fmla="*/ 46595 w 617915"/>
                <a:gd name="connsiteY17" fmla="*/ 144743 h 399790"/>
                <a:gd name="connsiteX18" fmla="*/ 75937 w 617915"/>
                <a:gd name="connsiteY18" fmla="*/ 173997 h 399790"/>
                <a:gd name="connsiteX19" fmla="*/ 289383 w 617915"/>
                <a:gd name="connsiteY19" fmla="*/ 173997 h 399790"/>
                <a:gd name="connsiteX20" fmla="*/ 289383 w 617915"/>
                <a:gd name="connsiteY20" fmla="*/ 186574 h 399790"/>
                <a:gd name="connsiteX21" fmla="*/ 42987 w 617915"/>
                <a:gd name="connsiteY21" fmla="*/ 186574 h 399790"/>
                <a:gd name="connsiteX22" fmla="*/ 12796 w 617915"/>
                <a:gd name="connsiteY22" fmla="*/ 214957 h 399790"/>
                <a:gd name="connsiteX23" fmla="*/ 41266 w 617915"/>
                <a:gd name="connsiteY23" fmla="*/ 245056 h 399790"/>
                <a:gd name="connsiteX24" fmla="*/ 42987 w 617915"/>
                <a:gd name="connsiteY24" fmla="*/ 245056 h 399790"/>
                <a:gd name="connsiteX25" fmla="*/ 289383 w 617915"/>
                <a:gd name="connsiteY25" fmla="*/ 245056 h 399790"/>
                <a:gd name="connsiteX26" fmla="*/ 289383 w 617915"/>
                <a:gd name="connsiteY26" fmla="*/ 257633 h 399790"/>
                <a:gd name="connsiteX27" fmla="*/ 75937 w 617915"/>
                <a:gd name="connsiteY27" fmla="*/ 257633 h 399790"/>
                <a:gd name="connsiteX28" fmla="*/ 46595 w 617915"/>
                <a:gd name="connsiteY28" fmla="*/ 286887 h 399790"/>
                <a:gd name="connsiteX29" fmla="*/ 75937 w 617915"/>
                <a:gd name="connsiteY29" fmla="*/ 316141 h 399790"/>
                <a:gd name="connsiteX30" fmla="*/ 289383 w 617915"/>
                <a:gd name="connsiteY30" fmla="*/ 316141 h 399790"/>
                <a:gd name="connsiteX31" fmla="*/ 289383 w 617915"/>
                <a:gd name="connsiteY31" fmla="*/ 328718 h 399790"/>
                <a:gd name="connsiteX32" fmla="*/ 160710 w 617915"/>
                <a:gd name="connsiteY32" fmla="*/ 328718 h 399790"/>
                <a:gd name="connsiteX33" fmla="*/ 132240 w 617915"/>
                <a:gd name="connsiteY33" fmla="*/ 358817 h 399790"/>
                <a:gd name="connsiteX34" fmla="*/ 160710 w 617915"/>
                <a:gd name="connsiteY34" fmla="*/ 387200 h 399790"/>
                <a:gd name="connsiteX35" fmla="*/ 431226 w 617915"/>
                <a:gd name="connsiteY35" fmla="*/ 387200 h 399790"/>
                <a:gd name="connsiteX36" fmla="*/ 605212 w 617915"/>
                <a:gd name="connsiteY36" fmla="*/ 217890 h 399790"/>
                <a:gd name="connsiteX37" fmla="*/ 435391 w 617915"/>
                <a:gd name="connsiteY37" fmla="*/ 44430 h 399790"/>
                <a:gd name="connsiteX38" fmla="*/ 431226 w 617915"/>
                <a:gd name="connsiteY38" fmla="*/ 44430 h 399790"/>
                <a:gd name="connsiteX39" fmla="*/ 252421 w 617915"/>
                <a:gd name="connsiteY39" fmla="*/ 12862 h 399790"/>
                <a:gd name="connsiteX40" fmla="*/ 237586 w 617915"/>
                <a:gd name="connsiteY40" fmla="*/ 22244 h 399790"/>
                <a:gd name="connsiteX41" fmla="*/ 242354 w 617915"/>
                <a:gd name="connsiteY41" fmla="*/ 49008 h 399790"/>
                <a:gd name="connsiteX42" fmla="*/ 231202 w 617915"/>
                <a:gd name="connsiteY42" fmla="*/ 55120 h 399790"/>
                <a:gd name="connsiteX43" fmla="*/ 225198 w 617915"/>
                <a:gd name="connsiteY43" fmla="*/ 19301 h 399790"/>
                <a:gd name="connsiteX44" fmla="*/ 255610 w 617915"/>
                <a:gd name="connsiteY44" fmla="*/ 697 h 399790"/>
                <a:gd name="connsiteX45" fmla="*/ 255776 w 617915"/>
                <a:gd name="connsiteY45" fmla="*/ 738 h 399790"/>
                <a:gd name="connsiteX46" fmla="*/ 256634 w 617915"/>
                <a:gd name="connsiteY46" fmla="*/ 1014 h 399790"/>
                <a:gd name="connsiteX47" fmla="*/ 431226 w 617915"/>
                <a:gd name="connsiteY47" fmla="*/ 31853 h 399790"/>
                <a:gd name="connsiteX48" fmla="*/ 617903 w 617915"/>
                <a:gd name="connsiteY48" fmla="*/ 213664 h 399790"/>
                <a:gd name="connsiteX49" fmla="*/ 435540 w 617915"/>
                <a:gd name="connsiteY49" fmla="*/ 399777 h 399790"/>
                <a:gd name="connsiteX50" fmla="*/ 431226 w 617915"/>
                <a:gd name="connsiteY50" fmla="*/ 399777 h 3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17915" h="399790">
                  <a:moveTo>
                    <a:pt x="431226" y="399727"/>
                  </a:moveTo>
                  <a:lnTo>
                    <a:pt x="160659" y="399727"/>
                  </a:lnTo>
                  <a:cubicBezTo>
                    <a:pt x="137501" y="399722"/>
                    <a:pt x="118730" y="381002"/>
                    <a:pt x="118735" y="357914"/>
                  </a:cubicBezTo>
                  <a:cubicBezTo>
                    <a:pt x="118737" y="346979"/>
                    <a:pt x="123036" y="336480"/>
                    <a:pt x="130711" y="328668"/>
                  </a:cubicBezTo>
                  <a:lnTo>
                    <a:pt x="75937" y="328668"/>
                  </a:lnTo>
                  <a:cubicBezTo>
                    <a:pt x="52778" y="328678"/>
                    <a:pt x="33997" y="309968"/>
                    <a:pt x="33987" y="286880"/>
                  </a:cubicBezTo>
                  <a:cubicBezTo>
                    <a:pt x="33982" y="275935"/>
                    <a:pt x="38282" y="265426"/>
                    <a:pt x="45964" y="257608"/>
                  </a:cubicBezTo>
                  <a:lnTo>
                    <a:pt x="42987" y="257608"/>
                  </a:lnTo>
                  <a:cubicBezTo>
                    <a:pt x="19821" y="258174"/>
                    <a:pt x="581" y="239912"/>
                    <a:pt x="13" y="216816"/>
                  </a:cubicBezTo>
                  <a:cubicBezTo>
                    <a:pt x="-555" y="193720"/>
                    <a:pt x="17763" y="174538"/>
                    <a:pt x="40929" y="173972"/>
                  </a:cubicBezTo>
                  <a:cubicBezTo>
                    <a:pt x="41615" y="173954"/>
                    <a:pt x="42301" y="173954"/>
                    <a:pt x="42987" y="173972"/>
                  </a:cubicBezTo>
                  <a:lnTo>
                    <a:pt x="45964" y="173972"/>
                  </a:lnTo>
                  <a:cubicBezTo>
                    <a:pt x="29758" y="157478"/>
                    <a:pt x="30033" y="131009"/>
                    <a:pt x="46577" y="114853"/>
                  </a:cubicBezTo>
                  <a:cubicBezTo>
                    <a:pt x="54419" y="107195"/>
                    <a:pt x="64960" y="102908"/>
                    <a:pt x="75937" y="102912"/>
                  </a:cubicBezTo>
                  <a:lnTo>
                    <a:pt x="374685" y="102912"/>
                  </a:lnTo>
                  <a:lnTo>
                    <a:pt x="374685" y="115489"/>
                  </a:lnTo>
                  <a:lnTo>
                    <a:pt x="75937" y="115489"/>
                  </a:lnTo>
                  <a:cubicBezTo>
                    <a:pt x="59732" y="115489"/>
                    <a:pt x="46595" y="128587"/>
                    <a:pt x="46595" y="144743"/>
                  </a:cubicBezTo>
                  <a:cubicBezTo>
                    <a:pt x="46595" y="160899"/>
                    <a:pt x="59732" y="173997"/>
                    <a:pt x="75937" y="173997"/>
                  </a:cubicBezTo>
                  <a:lnTo>
                    <a:pt x="289383" y="173997"/>
                  </a:lnTo>
                  <a:lnTo>
                    <a:pt x="289383" y="186574"/>
                  </a:lnTo>
                  <a:lnTo>
                    <a:pt x="42987" y="186574"/>
                  </a:lnTo>
                  <a:cubicBezTo>
                    <a:pt x="26788" y="186101"/>
                    <a:pt x="13271" y="198809"/>
                    <a:pt x="12796" y="214957"/>
                  </a:cubicBezTo>
                  <a:cubicBezTo>
                    <a:pt x="12321" y="231106"/>
                    <a:pt x="25068" y="244583"/>
                    <a:pt x="41266" y="245056"/>
                  </a:cubicBezTo>
                  <a:cubicBezTo>
                    <a:pt x="41839" y="245074"/>
                    <a:pt x="42413" y="245074"/>
                    <a:pt x="42987" y="245056"/>
                  </a:cubicBezTo>
                  <a:lnTo>
                    <a:pt x="289383" y="245056"/>
                  </a:lnTo>
                  <a:lnTo>
                    <a:pt x="289383" y="257633"/>
                  </a:lnTo>
                  <a:lnTo>
                    <a:pt x="75937" y="257633"/>
                  </a:lnTo>
                  <a:cubicBezTo>
                    <a:pt x="59732" y="257633"/>
                    <a:pt x="46595" y="270731"/>
                    <a:pt x="46595" y="286887"/>
                  </a:cubicBezTo>
                  <a:cubicBezTo>
                    <a:pt x="46595" y="303043"/>
                    <a:pt x="59732" y="316141"/>
                    <a:pt x="75937" y="316141"/>
                  </a:cubicBezTo>
                  <a:lnTo>
                    <a:pt x="289383" y="316141"/>
                  </a:lnTo>
                  <a:lnTo>
                    <a:pt x="289383" y="328718"/>
                  </a:lnTo>
                  <a:lnTo>
                    <a:pt x="160710" y="328718"/>
                  </a:lnTo>
                  <a:cubicBezTo>
                    <a:pt x="144512" y="329191"/>
                    <a:pt x="131766" y="342668"/>
                    <a:pt x="132240" y="358817"/>
                  </a:cubicBezTo>
                  <a:cubicBezTo>
                    <a:pt x="132697" y="374302"/>
                    <a:pt x="145178" y="386745"/>
                    <a:pt x="160710" y="387200"/>
                  </a:cubicBezTo>
                  <a:lnTo>
                    <a:pt x="431226" y="387200"/>
                  </a:lnTo>
                  <a:cubicBezTo>
                    <a:pt x="526166" y="388347"/>
                    <a:pt x="604064" y="312544"/>
                    <a:pt x="605212" y="217890"/>
                  </a:cubicBezTo>
                  <a:cubicBezTo>
                    <a:pt x="606362" y="123238"/>
                    <a:pt x="530332" y="45577"/>
                    <a:pt x="435391" y="44430"/>
                  </a:cubicBezTo>
                  <a:cubicBezTo>
                    <a:pt x="434004" y="44413"/>
                    <a:pt x="432614" y="44413"/>
                    <a:pt x="431226" y="44430"/>
                  </a:cubicBezTo>
                  <a:cubicBezTo>
                    <a:pt x="335201" y="44430"/>
                    <a:pt x="259662" y="15729"/>
                    <a:pt x="252421" y="12862"/>
                  </a:cubicBezTo>
                  <a:cubicBezTo>
                    <a:pt x="245745" y="11478"/>
                    <a:pt x="239175" y="15634"/>
                    <a:pt x="237586" y="22244"/>
                  </a:cubicBezTo>
                  <a:cubicBezTo>
                    <a:pt x="235063" y="32708"/>
                    <a:pt x="238771" y="42568"/>
                    <a:pt x="242354" y="49008"/>
                  </a:cubicBezTo>
                  <a:lnTo>
                    <a:pt x="231202" y="55120"/>
                  </a:lnTo>
                  <a:cubicBezTo>
                    <a:pt x="224491" y="43097"/>
                    <a:pt x="222422" y="30696"/>
                    <a:pt x="225198" y="19301"/>
                  </a:cubicBezTo>
                  <a:cubicBezTo>
                    <a:pt x="228442" y="5791"/>
                    <a:pt x="242059" y="-2538"/>
                    <a:pt x="255610" y="697"/>
                  </a:cubicBezTo>
                  <a:cubicBezTo>
                    <a:pt x="255665" y="711"/>
                    <a:pt x="255721" y="724"/>
                    <a:pt x="255776" y="738"/>
                  </a:cubicBezTo>
                  <a:lnTo>
                    <a:pt x="256634" y="1014"/>
                  </a:lnTo>
                  <a:cubicBezTo>
                    <a:pt x="312652" y="21108"/>
                    <a:pt x="371693" y="31537"/>
                    <a:pt x="431226" y="31853"/>
                  </a:cubicBezTo>
                  <a:cubicBezTo>
                    <a:pt x="533132" y="30665"/>
                    <a:pt x="616712" y="112065"/>
                    <a:pt x="617903" y="213664"/>
                  </a:cubicBezTo>
                  <a:cubicBezTo>
                    <a:pt x="619096" y="315263"/>
                    <a:pt x="537449" y="398590"/>
                    <a:pt x="435540" y="399777"/>
                  </a:cubicBezTo>
                  <a:cubicBezTo>
                    <a:pt x="434102" y="399795"/>
                    <a:pt x="432664" y="399795"/>
                    <a:pt x="431226" y="399777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3" name="Forma libre 902">
              <a:extLst>
                <a:ext uri="{FF2B5EF4-FFF2-40B4-BE49-F238E27FC236}">
                  <a16:creationId xmlns:a16="http://schemas.microsoft.com/office/drawing/2014/main" id="{26C367C5-E559-D441-80EC-1C6322B31657}"/>
                </a:ext>
              </a:extLst>
            </p:cNvPr>
            <p:cNvSpPr/>
            <p:nvPr/>
          </p:nvSpPr>
          <p:spPr>
            <a:xfrm>
              <a:off x="1225258" y="5651308"/>
              <a:ext cx="33026" cy="223868"/>
            </a:xfrm>
            <a:custGeom>
              <a:avLst/>
              <a:gdLst>
                <a:gd name="connsiteX0" fmla="*/ 20916 w 33026"/>
                <a:gd name="connsiteY0" fmla="*/ 223869 h 223868"/>
                <a:gd name="connsiteX1" fmla="*/ 5601 w 33026"/>
                <a:gd name="connsiteY1" fmla="*/ 0 h 223868"/>
                <a:gd name="connsiteX2" fmla="*/ 18065 w 33026"/>
                <a:gd name="connsiteY2" fmla="*/ 1786 h 223868"/>
                <a:gd name="connsiteX3" fmla="*/ 33026 w 33026"/>
                <a:gd name="connsiteY3" fmla="*/ 220297 h 22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6" h="223868">
                  <a:moveTo>
                    <a:pt x="20916" y="223869"/>
                  </a:moveTo>
                  <a:cubicBezTo>
                    <a:pt x="-166" y="151192"/>
                    <a:pt x="-5389" y="74858"/>
                    <a:pt x="5601" y="0"/>
                  </a:cubicBezTo>
                  <a:lnTo>
                    <a:pt x="18065" y="1786"/>
                  </a:lnTo>
                  <a:cubicBezTo>
                    <a:pt x="7362" y="74853"/>
                    <a:pt x="12464" y="149358"/>
                    <a:pt x="33026" y="220297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4" name="Forma libre 903">
              <a:extLst>
                <a:ext uri="{FF2B5EF4-FFF2-40B4-BE49-F238E27FC236}">
                  <a16:creationId xmlns:a16="http://schemas.microsoft.com/office/drawing/2014/main" id="{AA2E3640-8439-974E-B29B-5DF7A0DD48DC}"/>
                </a:ext>
              </a:extLst>
            </p:cNvPr>
            <p:cNvSpPr/>
            <p:nvPr/>
          </p:nvSpPr>
          <p:spPr>
            <a:xfrm>
              <a:off x="1009971" y="5414486"/>
              <a:ext cx="96378" cy="96087"/>
            </a:xfrm>
            <a:custGeom>
              <a:avLst/>
              <a:gdLst>
                <a:gd name="connsiteX0" fmla="*/ 96379 w 96378"/>
                <a:gd name="connsiteY0" fmla="*/ 48044 h 96087"/>
                <a:gd name="connsiteX1" fmla="*/ 48189 w 96378"/>
                <a:gd name="connsiteY1" fmla="*/ 96087 h 96087"/>
                <a:gd name="connsiteX2" fmla="*/ 0 w 96378"/>
                <a:gd name="connsiteY2" fmla="*/ 48044 h 96087"/>
                <a:gd name="connsiteX3" fmla="*/ 48189 w 96378"/>
                <a:gd name="connsiteY3" fmla="*/ 0 h 96087"/>
                <a:gd name="connsiteX4" fmla="*/ 96379 w 96378"/>
                <a:gd name="connsiteY4" fmla="*/ 48044 h 9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78" h="96087">
                  <a:moveTo>
                    <a:pt x="96379" y="48044"/>
                  </a:moveTo>
                  <a:cubicBezTo>
                    <a:pt x="96379" y="74578"/>
                    <a:pt x="74804" y="96087"/>
                    <a:pt x="48189" y="96087"/>
                  </a:cubicBezTo>
                  <a:cubicBezTo>
                    <a:pt x="21575" y="96087"/>
                    <a:pt x="0" y="74578"/>
                    <a:pt x="0" y="48044"/>
                  </a:cubicBezTo>
                  <a:cubicBezTo>
                    <a:pt x="0" y="21510"/>
                    <a:pt x="21575" y="0"/>
                    <a:pt x="48189" y="0"/>
                  </a:cubicBezTo>
                  <a:cubicBezTo>
                    <a:pt x="74804" y="0"/>
                    <a:pt x="96379" y="21510"/>
                    <a:pt x="96379" y="48044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5" name="Forma libre 904">
              <a:extLst>
                <a:ext uri="{FF2B5EF4-FFF2-40B4-BE49-F238E27FC236}">
                  <a16:creationId xmlns:a16="http://schemas.microsoft.com/office/drawing/2014/main" id="{833F3557-829C-1E49-93B3-A88B3B7E97A9}"/>
                </a:ext>
              </a:extLst>
            </p:cNvPr>
            <p:cNvSpPr/>
            <p:nvPr/>
          </p:nvSpPr>
          <p:spPr>
            <a:xfrm>
              <a:off x="982823" y="5427591"/>
              <a:ext cx="108993" cy="108664"/>
            </a:xfrm>
            <a:custGeom>
              <a:avLst/>
              <a:gdLst>
                <a:gd name="connsiteX0" fmla="*/ 54497 w 108993"/>
                <a:gd name="connsiteY0" fmla="*/ 108664 h 108664"/>
                <a:gd name="connsiteX1" fmla="*/ 0 w 108993"/>
                <a:gd name="connsiteY1" fmla="*/ 54332 h 108664"/>
                <a:gd name="connsiteX2" fmla="*/ 54497 w 108993"/>
                <a:gd name="connsiteY2" fmla="*/ 0 h 108664"/>
                <a:gd name="connsiteX3" fmla="*/ 108994 w 108993"/>
                <a:gd name="connsiteY3" fmla="*/ 54332 h 108664"/>
                <a:gd name="connsiteX4" fmla="*/ 54497 w 108993"/>
                <a:gd name="connsiteY4" fmla="*/ 108664 h 108664"/>
                <a:gd name="connsiteX5" fmla="*/ 54497 w 108993"/>
                <a:gd name="connsiteY5" fmla="*/ 12577 h 108664"/>
                <a:gd name="connsiteX6" fmla="*/ 12615 w 108993"/>
                <a:gd name="connsiteY6" fmla="*/ 54332 h 108664"/>
                <a:gd name="connsiteX7" fmla="*/ 54497 w 108993"/>
                <a:gd name="connsiteY7" fmla="*/ 96087 h 108664"/>
                <a:gd name="connsiteX8" fmla="*/ 96379 w 108993"/>
                <a:gd name="connsiteY8" fmla="*/ 54332 h 108664"/>
                <a:gd name="connsiteX9" fmla="*/ 54497 w 108993"/>
                <a:gd name="connsiteY9" fmla="*/ 12577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93" h="108664">
                  <a:moveTo>
                    <a:pt x="54497" y="108664"/>
                  </a:moveTo>
                  <a:cubicBezTo>
                    <a:pt x="24399" y="108664"/>
                    <a:pt x="0" y="84339"/>
                    <a:pt x="0" y="54332"/>
                  </a:cubicBezTo>
                  <a:cubicBezTo>
                    <a:pt x="0" y="24325"/>
                    <a:pt x="24399" y="0"/>
                    <a:pt x="54497" y="0"/>
                  </a:cubicBezTo>
                  <a:cubicBezTo>
                    <a:pt x="84595" y="0"/>
                    <a:pt x="108994" y="24325"/>
                    <a:pt x="108994" y="54332"/>
                  </a:cubicBezTo>
                  <a:cubicBezTo>
                    <a:pt x="108966" y="84328"/>
                    <a:pt x="84583" y="108637"/>
                    <a:pt x="54497" y="108664"/>
                  </a:cubicBezTo>
                  <a:close/>
                  <a:moveTo>
                    <a:pt x="54497" y="12577"/>
                  </a:moveTo>
                  <a:cubicBezTo>
                    <a:pt x="31366" y="12577"/>
                    <a:pt x="12615" y="31271"/>
                    <a:pt x="12615" y="54332"/>
                  </a:cubicBezTo>
                  <a:cubicBezTo>
                    <a:pt x="12615" y="77393"/>
                    <a:pt x="31366" y="96087"/>
                    <a:pt x="54497" y="96087"/>
                  </a:cubicBezTo>
                  <a:cubicBezTo>
                    <a:pt x="77627" y="96087"/>
                    <a:pt x="96379" y="77393"/>
                    <a:pt x="96379" y="54332"/>
                  </a:cubicBezTo>
                  <a:cubicBezTo>
                    <a:pt x="96351" y="31283"/>
                    <a:pt x="77616" y="12605"/>
                    <a:pt x="54497" y="12577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6" name="Forma libre 905">
              <a:extLst>
                <a:ext uri="{FF2B5EF4-FFF2-40B4-BE49-F238E27FC236}">
                  <a16:creationId xmlns:a16="http://schemas.microsoft.com/office/drawing/2014/main" id="{DDA51D31-F8C0-B74D-BED5-2F1F998911A0}"/>
                </a:ext>
              </a:extLst>
            </p:cNvPr>
            <p:cNvSpPr/>
            <p:nvPr/>
          </p:nvSpPr>
          <p:spPr>
            <a:xfrm>
              <a:off x="1433052" y="5938162"/>
              <a:ext cx="48189" cy="48043"/>
            </a:xfrm>
            <a:custGeom>
              <a:avLst/>
              <a:gdLst>
                <a:gd name="connsiteX0" fmla="*/ 48189 w 48189"/>
                <a:gd name="connsiteY0" fmla="*/ 24022 h 48043"/>
                <a:gd name="connsiteX1" fmla="*/ 24095 w 48189"/>
                <a:gd name="connsiteY1" fmla="*/ 48044 h 48043"/>
                <a:gd name="connsiteX2" fmla="*/ 0 w 48189"/>
                <a:gd name="connsiteY2" fmla="*/ 24022 h 48043"/>
                <a:gd name="connsiteX3" fmla="*/ 24095 w 48189"/>
                <a:gd name="connsiteY3" fmla="*/ 0 h 48043"/>
                <a:gd name="connsiteX4" fmla="*/ 48189 w 48189"/>
                <a:gd name="connsiteY4" fmla="*/ 24022 h 4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89" h="48043">
                  <a:moveTo>
                    <a:pt x="48189" y="24022"/>
                  </a:moveTo>
                  <a:cubicBezTo>
                    <a:pt x="48189" y="37289"/>
                    <a:pt x="37402" y="48044"/>
                    <a:pt x="24095" y="48044"/>
                  </a:cubicBezTo>
                  <a:cubicBezTo>
                    <a:pt x="10787" y="48044"/>
                    <a:pt x="0" y="37289"/>
                    <a:pt x="0" y="24022"/>
                  </a:cubicBezTo>
                  <a:cubicBezTo>
                    <a:pt x="0" y="10755"/>
                    <a:pt x="10787" y="0"/>
                    <a:pt x="24095" y="0"/>
                  </a:cubicBezTo>
                  <a:cubicBezTo>
                    <a:pt x="37402" y="0"/>
                    <a:pt x="48189" y="10755"/>
                    <a:pt x="48189" y="24022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7" name="Forma libre 906">
              <a:extLst>
                <a:ext uri="{FF2B5EF4-FFF2-40B4-BE49-F238E27FC236}">
                  <a16:creationId xmlns:a16="http://schemas.microsoft.com/office/drawing/2014/main" id="{23C2840E-3B37-C04E-8B7B-3F435D5FB92A}"/>
                </a:ext>
              </a:extLst>
            </p:cNvPr>
            <p:cNvSpPr/>
            <p:nvPr/>
          </p:nvSpPr>
          <p:spPr>
            <a:xfrm>
              <a:off x="1405779" y="5951267"/>
              <a:ext cx="60804" cy="60621"/>
            </a:xfrm>
            <a:custGeom>
              <a:avLst/>
              <a:gdLst>
                <a:gd name="connsiteX0" fmla="*/ 30529 w 60804"/>
                <a:gd name="connsiteY0" fmla="*/ 60621 h 60621"/>
                <a:gd name="connsiteX1" fmla="*/ 0 w 60804"/>
                <a:gd name="connsiteY1" fmla="*/ 30436 h 60621"/>
                <a:gd name="connsiteX2" fmla="*/ 30276 w 60804"/>
                <a:gd name="connsiteY2" fmla="*/ 0 h 60621"/>
                <a:gd name="connsiteX3" fmla="*/ 60805 w 60804"/>
                <a:gd name="connsiteY3" fmla="*/ 30185 h 60621"/>
                <a:gd name="connsiteX4" fmla="*/ 60805 w 60804"/>
                <a:gd name="connsiteY4" fmla="*/ 30311 h 60621"/>
                <a:gd name="connsiteX5" fmla="*/ 30529 w 60804"/>
                <a:gd name="connsiteY5" fmla="*/ 60621 h 60621"/>
                <a:gd name="connsiteX6" fmla="*/ 30529 w 60804"/>
                <a:gd name="connsiteY6" fmla="*/ 12577 h 60621"/>
                <a:gd name="connsiteX7" fmla="*/ 12868 w 60804"/>
                <a:gd name="connsiteY7" fmla="*/ 30185 h 60621"/>
                <a:gd name="connsiteX8" fmla="*/ 30529 w 60804"/>
                <a:gd name="connsiteY8" fmla="*/ 47792 h 60621"/>
                <a:gd name="connsiteX9" fmla="*/ 48190 w 60804"/>
                <a:gd name="connsiteY9" fmla="*/ 30185 h 60621"/>
                <a:gd name="connsiteX10" fmla="*/ 30529 w 60804"/>
                <a:gd name="connsiteY10" fmla="*/ 12577 h 60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04" h="60621">
                  <a:moveTo>
                    <a:pt x="30529" y="60621"/>
                  </a:moveTo>
                  <a:cubicBezTo>
                    <a:pt x="13738" y="60691"/>
                    <a:pt x="71" y="47176"/>
                    <a:pt x="0" y="30436"/>
                  </a:cubicBezTo>
                  <a:cubicBezTo>
                    <a:pt x="-70" y="13697"/>
                    <a:pt x="13486" y="71"/>
                    <a:pt x="30276" y="0"/>
                  </a:cubicBezTo>
                  <a:cubicBezTo>
                    <a:pt x="47067" y="-68"/>
                    <a:pt x="60734" y="13445"/>
                    <a:pt x="60805" y="30185"/>
                  </a:cubicBezTo>
                  <a:cubicBezTo>
                    <a:pt x="60805" y="30228"/>
                    <a:pt x="60805" y="30268"/>
                    <a:pt x="60805" y="30311"/>
                  </a:cubicBezTo>
                  <a:cubicBezTo>
                    <a:pt x="60777" y="46990"/>
                    <a:pt x="47259" y="60525"/>
                    <a:pt x="30529" y="60621"/>
                  </a:cubicBezTo>
                  <a:close/>
                  <a:moveTo>
                    <a:pt x="30529" y="12577"/>
                  </a:moveTo>
                  <a:cubicBezTo>
                    <a:pt x="20775" y="12577"/>
                    <a:pt x="12868" y="20460"/>
                    <a:pt x="12868" y="30185"/>
                  </a:cubicBezTo>
                  <a:cubicBezTo>
                    <a:pt x="12868" y="39909"/>
                    <a:pt x="20775" y="47792"/>
                    <a:pt x="30529" y="47792"/>
                  </a:cubicBezTo>
                  <a:cubicBezTo>
                    <a:pt x="40283" y="47792"/>
                    <a:pt x="48190" y="39909"/>
                    <a:pt x="48190" y="30185"/>
                  </a:cubicBezTo>
                  <a:cubicBezTo>
                    <a:pt x="48121" y="20488"/>
                    <a:pt x="40255" y="12645"/>
                    <a:pt x="30529" y="12577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8" name="Forma libre 907">
              <a:extLst>
                <a:ext uri="{FF2B5EF4-FFF2-40B4-BE49-F238E27FC236}">
                  <a16:creationId xmlns:a16="http://schemas.microsoft.com/office/drawing/2014/main" id="{9AD3431E-25A1-874E-80C5-5A7B49E7AF42}"/>
                </a:ext>
              </a:extLst>
            </p:cNvPr>
            <p:cNvSpPr/>
            <p:nvPr/>
          </p:nvSpPr>
          <p:spPr>
            <a:xfrm>
              <a:off x="846682" y="5552605"/>
              <a:ext cx="48189" cy="48043"/>
            </a:xfrm>
            <a:custGeom>
              <a:avLst/>
              <a:gdLst>
                <a:gd name="connsiteX0" fmla="*/ 48189 w 48189"/>
                <a:gd name="connsiteY0" fmla="*/ 24022 h 48043"/>
                <a:gd name="connsiteX1" fmla="*/ 24095 w 48189"/>
                <a:gd name="connsiteY1" fmla="*/ 48044 h 48043"/>
                <a:gd name="connsiteX2" fmla="*/ 0 w 48189"/>
                <a:gd name="connsiteY2" fmla="*/ 24022 h 48043"/>
                <a:gd name="connsiteX3" fmla="*/ 24095 w 48189"/>
                <a:gd name="connsiteY3" fmla="*/ 0 h 48043"/>
                <a:gd name="connsiteX4" fmla="*/ 48189 w 48189"/>
                <a:gd name="connsiteY4" fmla="*/ 24022 h 4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89" h="48043">
                  <a:moveTo>
                    <a:pt x="48189" y="24022"/>
                  </a:moveTo>
                  <a:cubicBezTo>
                    <a:pt x="48189" y="37289"/>
                    <a:pt x="37402" y="48044"/>
                    <a:pt x="24095" y="48044"/>
                  </a:cubicBezTo>
                  <a:cubicBezTo>
                    <a:pt x="10788" y="48044"/>
                    <a:pt x="0" y="37289"/>
                    <a:pt x="0" y="24022"/>
                  </a:cubicBezTo>
                  <a:cubicBezTo>
                    <a:pt x="0" y="10755"/>
                    <a:pt x="10788" y="0"/>
                    <a:pt x="24095" y="0"/>
                  </a:cubicBezTo>
                  <a:cubicBezTo>
                    <a:pt x="37402" y="0"/>
                    <a:pt x="48189" y="10755"/>
                    <a:pt x="48189" y="24022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9" name="Forma libre 908">
              <a:extLst>
                <a:ext uri="{FF2B5EF4-FFF2-40B4-BE49-F238E27FC236}">
                  <a16:creationId xmlns:a16="http://schemas.microsoft.com/office/drawing/2014/main" id="{63208E78-9B04-BA44-93EF-CF9E441685A1}"/>
                </a:ext>
              </a:extLst>
            </p:cNvPr>
            <p:cNvSpPr/>
            <p:nvPr/>
          </p:nvSpPr>
          <p:spPr>
            <a:xfrm>
              <a:off x="819787" y="5565962"/>
              <a:ext cx="60552" cy="60368"/>
            </a:xfrm>
            <a:custGeom>
              <a:avLst/>
              <a:gdLst>
                <a:gd name="connsiteX0" fmla="*/ 30150 w 60552"/>
                <a:gd name="connsiteY0" fmla="*/ 60369 h 60368"/>
                <a:gd name="connsiteX1" fmla="*/ 0 w 60552"/>
                <a:gd name="connsiteY1" fmla="*/ 30059 h 60368"/>
                <a:gd name="connsiteX2" fmla="*/ 30402 w 60552"/>
                <a:gd name="connsiteY2" fmla="*/ 0 h 60368"/>
                <a:gd name="connsiteX3" fmla="*/ 60552 w 60552"/>
                <a:gd name="connsiteY3" fmla="*/ 30184 h 60368"/>
                <a:gd name="connsiteX4" fmla="*/ 30150 w 60552"/>
                <a:gd name="connsiteY4" fmla="*/ 60369 h 60368"/>
                <a:gd name="connsiteX5" fmla="*/ 30150 w 60552"/>
                <a:gd name="connsiteY5" fmla="*/ 12325 h 60368"/>
                <a:gd name="connsiteX6" fmla="*/ 12615 w 60552"/>
                <a:gd name="connsiteY6" fmla="*/ 30058 h 60368"/>
                <a:gd name="connsiteX7" fmla="*/ 30402 w 60552"/>
                <a:gd name="connsiteY7" fmla="*/ 47539 h 60368"/>
                <a:gd name="connsiteX8" fmla="*/ 47937 w 60552"/>
                <a:gd name="connsiteY8" fmla="*/ 29933 h 60368"/>
                <a:gd name="connsiteX9" fmla="*/ 30150 w 60552"/>
                <a:gd name="connsiteY9" fmla="*/ 12325 h 60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552" h="60368">
                  <a:moveTo>
                    <a:pt x="30150" y="60369"/>
                  </a:moveTo>
                  <a:cubicBezTo>
                    <a:pt x="13429" y="60299"/>
                    <a:pt x="-69" y="46729"/>
                    <a:pt x="0" y="30059"/>
                  </a:cubicBezTo>
                  <a:cubicBezTo>
                    <a:pt x="70" y="13388"/>
                    <a:pt x="13681" y="-69"/>
                    <a:pt x="30402" y="0"/>
                  </a:cubicBezTo>
                  <a:cubicBezTo>
                    <a:pt x="47074" y="69"/>
                    <a:pt x="60552" y="13563"/>
                    <a:pt x="60552" y="30184"/>
                  </a:cubicBezTo>
                  <a:cubicBezTo>
                    <a:pt x="60469" y="46869"/>
                    <a:pt x="46886" y="60355"/>
                    <a:pt x="30150" y="60369"/>
                  </a:cubicBezTo>
                  <a:close/>
                  <a:moveTo>
                    <a:pt x="30150" y="12325"/>
                  </a:moveTo>
                  <a:cubicBezTo>
                    <a:pt x="20396" y="12395"/>
                    <a:pt x="12546" y="20334"/>
                    <a:pt x="12615" y="30058"/>
                  </a:cubicBezTo>
                  <a:cubicBezTo>
                    <a:pt x="12685" y="39782"/>
                    <a:pt x="20649" y="47609"/>
                    <a:pt x="30402" y="47539"/>
                  </a:cubicBezTo>
                  <a:cubicBezTo>
                    <a:pt x="40106" y="47470"/>
                    <a:pt x="47937" y="39608"/>
                    <a:pt x="47937" y="29933"/>
                  </a:cubicBezTo>
                  <a:cubicBezTo>
                    <a:pt x="47868" y="20188"/>
                    <a:pt x="39924" y="12325"/>
                    <a:pt x="30150" y="12325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0" name="Forma libre 909">
              <a:extLst>
                <a:ext uri="{FF2B5EF4-FFF2-40B4-BE49-F238E27FC236}">
                  <a16:creationId xmlns:a16="http://schemas.microsoft.com/office/drawing/2014/main" id="{0CC9D4E0-AAC8-2B44-9329-55EEF98CF9EC}"/>
                </a:ext>
              </a:extLst>
            </p:cNvPr>
            <p:cNvSpPr/>
            <p:nvPr/>
          </p:nvSpPr>
          <p:spPr>
            <a:xfrm>
              <a:off x="989950" y="5553405"/>
              <a:ext cx="450869" cy="461213"/>
            </a:xfrm>
            <a:custGeom>
              <a:avLst/>
              <a:gdLst>
                <a:gd name="connsiteX0" fmla="*/ 417040 w 450869"/>
                <a:gd name="connsiteY0" fmla="*/ 240576 h 461213"/>
                <a:gd name="connsiteX1" fmla="*/ 427974 w 450869"/>
                <a:gd name="connsiteY1" fmla="*/ 105554 h 461213"/>
                <a:gd name="connsiteX2" fmla="*/ 361256 w 450869"/>
                <a:gd name="connsiteY2" fmla="*/ 72045 h 461213"/>
                <a:gd name="connsiteX3" fmla="*/ 356336 w 450869"/>
                <a:gd name="connsiteY3" fmla="*/ 71844 h 461213"/>
                <a:gd name="connsiteX4" fmla="*/ 239279 w 450869"/>
                <a:gd name="connsiteY4" fmla="*/ 3069 h 461213"/>
                <a:gd name="connsiteX5" fmla="*/ 169281 w 450869"/>
                <a:gd name="connsiteY5" fmla="*/ 76171 h 461213"/>
                <a:gd name="connsiteX6" fmla="*/ 168322 w 450869"/>
                <a:gd name="connsiteY6" fmla="*/ 76171 h 461213"/>
                <a:gd name="connsiteX7" fmla="*/ 65965 w 450869"/>
                <a:gd name="connsiteY7" fmla="*/ 165308 h 461213"/>
                <a:gd name="connsiteX8" fmla="*/ 65964 w 450869"/>
                <a:gd name="connsiteY8" fmla="*/ 165316 h 461213"/>
                <a:gd name="connsiteX9" fmla="*/ 65787 w 450869"/>
                <a:gd name="connsiteY9" fmla="*/ 172359 h 461213"/>
                <a:gd name="connsiteX10" fmla="*/ 4941 w 450869"/>
                <a:gd name="connsiteY10" fmla="*/ 293517 h 461213"/>
                <a:gd name="connsiteX11" fmla="*/ 89453 w 450869"/>
                <a:gd name="connsiteY11" fmla="*/ 358849 h 461213"/>
                <a:gd name="connsiteX12" fmla="*/ 178760 w 450869"/>
                <a:gd name="connsiteY12" fmla="*/ 460986 h 461213"/>
                <a:gd name="connsiteX13" fmla="*/ 280873 w 450869"/>
                <a:gd name="connsiteY13" fmla="*/ 375702 h 461213"/>
                <a:gd name="connsiteX14" fmla="*/ 416757 w 450869"/>
                <a:gd name="connsiteY14" fmla="*/ 378270 h 461213"/>
                <a:gd name="connsiteX15" fmla="*/ 419333 w 450869"/>
                <a:gd name="connsiteY15" fmla="*/ 242799 h 461213"/>
                <a:gd name="connsiteX16" fmla="*/ 417115 w 450869"/>
                <a:gd name="connsiteY16" fmla="*/ 240576 h 461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0869" h="461213">
                  <a:moveTo>
                    <a:pt x="417040" y="240576"/>
                  </a:moveTo>
                  <a:cubicBezTo>
                    <a:pt x="457458" y="206301"/>
                    <a:pt x="462353" y="145849"/>
                    <a:pt x="427974" y="105554"/>
                  </a:cubicBezTo>
                  <a:cubicBezTo>
                    <a:pt x="411179" y="85868"/>
                    <a:pt x="387119" y="73784"/>
                    <a:pt x="361256" y="72045"/>
                  </a:cubicBezTo>
                  <a:cubicBezTo>
                    <a:pt x="359616" y="72045"/>
                    <a:pt x="357976" y="71869"/>
                    <a:pt x="356336" y="71844"/>
                  </a:cubicBezTo>
                  <a:cubicBezTo>
                    <a:pt x="343060" y="20626"/>
                    <a:pt x="290652" y="-10166"/>
                    <a:pt x="239279" y="3069"/>
                  </a:cubicBezTo>
                  <a:cubicBezTo>
                    <a:pt x="203902" y="12184"/>
                    <a:pt x="176772" y="40516"/>
                    <a:pt x="169281" y="76171"/>
                  </a:cubicBezTo>
                  <a:cubicBezTo>
                    <a:pt x="168953" y="76171"/>
                    <a:pt x="168650" y="76171"/>
                    <a:pt x="168322" y="76171"/>
                  </a:cubicBezTo>
                  <a:cubicBezTo>
                    <a:pt x="115367" y="72605"/>
                    <a:pt x="69541" y="112514"/>
                    <a:pt x="65965" y="165308"/>
                  </a:cubicBezTo>
                  <a:cubicBezTo>
                    <a:pt x="65964" y="165311"/>
                    <a:pt x="65964" y="165313"/>
                    <a:pt x="65964" y="165316"/>
                  </a:cubicBezTo>
                  <a:cubicBezTo>
                    <a:pt x="65813" y="167680"/>
                    <a:pt x="65762" y="170019"/>
                    <a:pt x="65787" y="172359"/>
                  </a:cubicBezTo>
                  <a:cubicBezTo>
                    <a:pt x="15427" y="189063"/>
                    <a:pt x="-11815" y="243310"/>
                    <a:pt x="4941" y="293517"/>
                  </a:cubicBezTo>
                  <a:cubicBezTo>
                    <a:pt x="17234" y="330355"/>
                    <a:pt x="50608" y="356152"/>
                    <a:pt x="89453" y="358849"/>
                  </a:cubicBezTo>
                  <a:cubicBezTo>
                    <a:pt x="85825" y="411639"/>
                    <a:pt x="125810" y="457369"/>
                    <a:pt x="178760" y="460986"/>
                  </a:cubicBezTo>
                  <a:cubicBezTo>
                    <a:pt x="230244" y="464502"/>
                    <a:pt x="275323" y="426852"/>
                    <a:pt x="280873" y="375702"/>
                  </a:cubicBezTo>
                  <a:cubicBezTo>
                    <a:pt x="317684" y="413820"/>
                    <a:pt x="378521" y="414972"/>
                    <a:pt x="416757" y="378270"/>
                  </a:cubicBezTo>
                  <a:cubicBezTo>
                    <a:pt x="454990" y="341571"/>
                    <a:pt x="456146" y="280917"/>
                    <a:pt x="419333" y="242799"/>
                  </a:cubicBezTo>
                  <a:cubicBezTo>
                    <a:pt x="418606" y="242045"/>
                    <a:pt x="417867" y="241305"/>
                    <a:pt x="417115" y="24057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1" name="Forma libre 910">
              <a:extLst>
                <a:ext uri="{FF2B5EF4-FFF2-40B4-BE49-F238E27FC236}">
                  <a16:creationId xmlns:a16="http://schemas.microsoft.com/office/drawing/2014/main" id="{96ED06DB-74DF-1D47-93F7-3853ED4628F7}"/>
                </a:ext>
              </a:extLst>
            </p:cNvPr>
            <p:cNvSpPr/>
            <p:nvPr/>
          </p:nvSpPr>
          <p:spPr>
            <a:xfrm>
              <a:off x="961432" y="5547425"/>
              <a:ext cx="463767" cy="473719"/>
            </a:xfrm>
            <a:custGeom>
              <a:avLst/>
              <a:gdLst>
                <a:gd name="connsiteX0" fmla="*/ 191996 w 463767"/>
                <a:gd name="connsiteY0" fmla="*/ 473719 h 473719"/>
                <a:gd name="connsiteX1" fmla="*/ 184932 w 463767"/>
                <a:gd name="connsiteY1" fmla="*/ 473493 h 473719"/>
                <a:gd name="connsiteX2" fmla="*/ 89436 w 463767"/>
                <a:gd name="connsiteY2" fmla="*/ 370840 h 473719"/>
                <a:gd name="connsiteX3" fmla="*/ 837 w 463767"/>
                <a:gd name="connsiteY3" fmla="*/ 256622 h 473719"/>
                <a:gd name="connsiteX4" fmla="*/ 66073 w 463767"/>
                <a:gd name="connsiteY4" fmla="*/ 174113 h 473719"/>
                <a:gd name="connsiteX5" fmla="*/ 66225 w 463767"/>
                <a:gd name="connsiteY5" fmla="*/ 171094 h 473719"/>
                <a:gd name="connsiteX6" fmla="*/ 168432 w 463767"/>
                <a:gd name="connsiteY6" fmla="*/ 75837 h 473719"/>
                <a:gd name="connsiteX7" fmla="*/ 170955 w 463767"/>
                <a:gd name="connsiteY7" fmla="*/ 75837 h 473719"/>
                <a:gd name="connsiteX8" fmla="*/ 296277 w 463767"/>
                <a:gd name="connsiteY8" fmla="*/ 3468 h 473719"/>
                <a:gd name="connsiteX9" fmla="*/ 367749 w 463767"/>
                <a:gd name="connsiteY9" fmla="*/ 71963 h 473719"/>
                <a:gd name="connsiteX10" fmla="*/ 368278 w 463767"/>
                <a:gd name="connsiteY10" fmla="*/ 71963 h 473719"/>
                <a:gd name="connsiteX11" fmla="*/ 463529 w 463767"/>
                <a:gd name="connsiteY11" fmla="*/ 180730 h 473719"/>
                <a:gd name="connsiteX12" fmla="*/ 432691 w 463767"/>
                <a:gd name="connsiteY12" fmla="*/ 247084 h 473719"/>
                <a:gd name="connsiteX13" fmla="*/ 425929 w 463767"/>
                <a:gd name="connsiteY13" fmla="*/ 391315 h 473719"/>
                <a:gd name="connsiteX14" fmla="*/ 356824 w 463767"/>
                <a:gd name="connsiteY14" fmla="*/ 417928 h 473719"/>
                <a:gd name="connsiteX15" fmla="*/ 349860 w 463767"/>
                <a:gd name="connsiteY15" fmla="*/ 417702 h 473719"/>
                <a:gd name="connsiteX16" fmla="*/ 291630 w 463767"/>
                <a:gd name="connsiteY16" fmla="*/ 394636 h 473719"/>
                <a:gd name="connsiteX17" fmla="*/ 191996 w 463767"/>
                <a:gd name="connsiteY17" fmla="*/ 473719 h 473719"/>
                <a:gd name="connsiteX18" fmla="*/ 168432 w 463767"/>
                <a:gd name="connsiteY18" fmla="*/ 88414 h 473719"/>
                <a:gd name="connsiteX19" fmla="*/ 78890 w 463767"/>
                <a:gd name="connsiteY19" fmla="*/ 171924 h 473719"/>
                <a:gd name="connsiteX20" fmla="*/ 78739 w 463767"/>
                <a:gd name="connsiteY20" fmla="*/ 178514 h 473719"/>
                <a:gd name="connsiteX21" fmla="*/ 78739 w 463767"/>
                <a:gd name="connsiteY21" fmla="*/ 183092 h 473719"/>
                <a:gd name="connsiteX22" fmla="*/ 74374 w 463767"/>
                <a:gd name="connsiteY22" fmla="*/ 184526 h 473719"/>
                <a:gd name="connsiteX23" fmla="*/ 17209 w 463767"/>
                <a:gd name="connsiteY23" fmla="*/ 297577 h 473719"/>
                <a:gd name="connsiteX24" fmla="*/ 96450 w 463767"/>
                <a:gd name="connsiteY24" fmla="*/ 358867 h 473719"/>
                <a:gd name="connsiteX25" fmla="*/ 102758 w 463767"/>
                <a:gd name="connsiteY25" fmla="*/ 359295 h 473719"/>
                <a:gd name="connsiteX26" fmla="*/ 102329 w 463767"/>
                <a:gd name="connsiteY26" fmla="*/ 365558 h 473719"/>
                <a:gd name="connsiteX27" fmla="*/ 186380 w 463767"/>
                <a:gd name="connsiteY27" fmla="*/ 460461 h 473719"/>
                <a:gd name="connsiteX28" fmla="*/ 281159 w 463767"/>
                <a:gd name="connsiteY28" fmla="*/ 381304 h 473719"/>
                <a:gd name="connsiteX29" fmla="*/ 282622 w 463767"/>
                <a:gd name="connsiteY29" fmla="*/ 367872 h 473719"/>
                <a:gd name="connsiteX30" fmla="*/ 291983 w 463767"/>
                <a:gd name="connsiteY30" fmla="*/ 377632 h 473719"/>
                <a:gd name="connsiteX31" fmla="*/ 418933 w 463767"/>
                <a:gd name="connsiteY31" fmla="*/ 380688 h 473719"/>
                <a:gd name="connsiteX32" fmla="*/ 421998 w 463767"/>
                <a:gd name="connsiteY32" fmla="*/ 254122 h 473719"/>
                <a:gd name="connsiteX33" fmla="*/ 419268 w 463767"/>
                <a:gd name="connsiteY33" fmla="*/ 251385 h 473719"/>
                <a:gd name="connsiteX34" fmla="*/ 414222 w 463767"/>
                <a:gd name="connsiteY34" fmla="*/ 246555 h 473719"/>
                <a:gd name="connsiteX35" fmla="*/ 419521 w 463767"/>
                <a:gd name="connsiteY35" fmla="*/ 242078 h 473719"/>
                <a:gd name="connsiteX36" fmla="*/ 429782 w 463767"/>
                <a:gd name="connsiteY36" fmla="*/ 115924 h 473719"/>
                <a:gd name="connsiteX37" fmla="*/ 367395 w 463767"/>
                <a:gd name="connsiteY37" fmla="*/ 84590 h 473719"/>
                <a:gd name="connsiteX38" fmla="*/ 362803 w 463767"/>
                <a:gd name="connsiteY38" fmla="*/ 84389 h 473719"/>
                <a:gd name="connsiteX39" fmla="*/ 358010 w 463767"/>
                <a:gd name="connsiteY39" fmla="*/ 84389 h 473719"/>
                <a:gd name="connsiteX40" fmla="*/ 356799 w 463767"/>
                <a:gd name="connsiteY40" fmla="*/ 79786 h 473719"/>
                <a:gd name="connsiteX41" fmla="*/ 247346 w 463767"/>
                <a:gd name="connsiteY41" fmla="*/ 15593 h 473719"/>
                <a:gd name="connsiteX42" fmla="*/ 182005 w 463767"/>
                <a:gd name="connsiteY42" fmla="*/ 83836 h 473719"/>
                <a:gd name="connsiteX43" fmla="*/ 180870 w 463767"/>
                <a:gd name="connsiteY43" fmla="*/ 89244 h 473719"/>
                <a:gd name="connsiteX44" fmla="*/ 174461 w 463767"/>
                <a:gd name="connsiteY44" fmla="*/ 88715 h 473719"/>
                <a:gd name="connsiteX45" fmla="*/ 168432 w 463767"/>
                <a:gd name="connsiteY45" fmla="*/ 88414 h 47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63767" h="473719">
                  <a:moveTo>
                    <a:pt x="191996" y="473719"/>
                  </a:moveTo>
                  <a:cubicBezTo>
                    <a:pt x="189675" y="473719"/>
                    <a:pt x="187304" y="473719"/>
                    <a:pt x="184932" y="473493"/>
                  </a:cubicBezTo>
                  <a:cubicBezTo>
                    <a:pt x="130882" y="469835"/>
                    <a:pt x="89032" y="424850"/>
                    <a:pt x="89436" y="370840"/>
                  </a:cubicBezTo>
                  <a:cubicBezTo>
                    <a:pt x="33334" y="363692"/>
                    <a:pt x="-6333" y="312554"/>
                    <a:pt x="837" y="256622"/>
                  </a:cubicBezTo>
                  <a:cubicBezTo>
                    <a:pt x="5632" y="219218"/>
                    <a:pt x="30715" y="187494"/>
                    <a:pt x="66073" y="174113"/>
                  </a:cubicBezTo>
                  <a:cubicBezTo>
                    <a:pt x="66073" y="173089"/>
                    <a:pt x="66124" y="172083"/>
                    <a:pt x="66225" y="171094"/>
                  </a:cubicBezTo>
                  <a:cubicBezTo>
                    <a:pt x="69897" y="117500"/>
                    <a:pt x="114550" y="75884"/>
                    <a:pt x="168432" y="75837"/>
                  </a:cubicBezTo>
                  <a:lnTo>
                    <a:pt x="170955" y="75837"/>
                  </a:lnTo>
                  <a:cubicBezTo>
                    <a:pt x="185517" y="21350"/>
                    <a:pt x="241626" y="-11051"/>
                    <a:pt x="296277" y="3468"/>
                  </a:cubicBezTo>
                  <a:cubicBezTo>
                    <a:pt x="330337" y="12515"/>
                    <a:pt x="357336" y="38390"/>
                    <a:pt x="367749" y="71963"/>
                  </a:cubicBezTo>
                  <a:lnTo>
                    <a:pt x="368278" y="71963"/>
                  </a:lnTo>
                  <a:cubicBezTo>
                    <a:pt x="424708" y="75775"/>
                    <a:pt x="467354" y="124472"/>
                    <a:pt x="463529" y="180730"/>
                  </a:cubicBezTo>
                  <a:cubicBezTo>
                    <a:pt x="461821" y="205887"/>
                    <a:pt x="450836" y="229521"/>
                    <a:pt x="432691" y="247084"/>
                  </a:cubicBezTo>
                  <a:cubicBezTo>
                    <a:pt x="470773" y="288774"/>
                    <a:pt x="467745" y="353348"/>
                    <a:pt x="425929" y="391315"/>
                  </a:cubicBezTo>
                  <a:cubicBezTo>
                    <a:pt x="407032" y="408473"/>
                    <a:pt x="382382" y="417966"/>
                    <a:pt x="356824" y="417928"/>
                  </a:cubicBezTo>
                  <a:cubicBezTo>
                    <a:pt x="354536" y="417928"/>
                    <a:pt x="352214" y="417853"/>
                    <a:pt x="349860" y="417702"/>
                  </a:cubicBezTo>
                  <a:cubicBezTo>
                    <a:pt x="328511" y="416268"/>
                    <a:pt x="308145" y="408201"/>
                    <a:pt x="291630" y="394636"/>
                  </a:cubicBezTo>
                  <a:cubicBezTo>
                    <a:pt x="281023" y="440961"/>
                    <a:pt x="239658" y="473795"/>
                    <a:pt x="191996" y="473719"/>
                  </a:cubicBezTo>
                  <a:close/>
                  <a:moveTo>
                    <a:pt x="168432" y="88414"/>
                  </a:moveTo>
                  <a:cubicBezTo>
                    <a:pt x="121229" y="88513"/>
                    <a:pt x="82134" y="124975"/>
                    <a:pt x="78890" y="171924"/>
                  </a:cubicBezTo>
                  <a:cubicBezTo>
                    <a:pt x="78890" y="173886"/>
                    <a:pt x="78714" y="175974"/>
                    <a:pt x="78739" y="178514"/>
                  </a:cubicBezTo>
                  <a:lnTo>
                    <a:pt x="78739" y="183092"/>
                  </a:lnTo>
                  <a:lnTo>
                    <a:pt x="74374" y="184526"/>
                  </a:lnTo>
                  <a:cubicBezTo>
                    <a:pt x="27276" y="200006"/>
                    <a:pt x="1682" y="250620"/>
                    <a:pt x="17209" y="297577"/>
                  </a:cubicBezTo>
                  <a:cubicBezTo>
                    <a:pt x="28652" y="332179"/>
                    <a:pt x="59988" y="356417"/>
                    <a:pt x="96450" y="358867"/>
                  </a:cubicBezTo>
                  <a:lnTo>
                    <a:pt x="102758" y="359295"/>
                  </a:lnTo>
                  <a:lnTo>
                    <a:pt x="102329" y="365558"/>
                  </a:lnTo>
                  <a:cubicBezTo>
                    <a:pt x="99253" y="414905"/>
                    <a:pt x="136884" y="457394"/>
                    <a:pt x="186380" y="460461"/>
                  </a:cubicBezTo>
                  <a:cubicBezTo>
                    <a:pt x="234065" y="463416"/>
                    <a:pt x="275720" y="428626"/>
                    <a:pt x="281159" y="381304"/>
                  </a:cubicBezTo>
                  <a:lnTo>
                    <a:pt x="282622" y="367872"/>
                  </a:lnTo>
                  <a:lnTo>
                    <a:pt x="291983" y="377632"/>
                  </a:lnTo>
                  <a:cubicBezTo>
                    <a:pt x="326192" y="413426"/>
                    <a:pt x="383030" y="414794"/>
                    <a:pt x="418933" y="380688"/>
                  </a:cubicBezTo>
                  <a:cubicBezTo>
                    <a:pt x="454835" y="346582"/>
                    <a:pt x="456207" y="289915"/>
                    <a:pt x="421998" y="254122"/>
                  </a:cubicBezTo>
                  <a:cubicBezTo>
                    <a:pt x="421107" y="253188"/>
                    <a:pt x="420197" y="252278"/>
                    <a:pt x="419268" y="251385"/>
                  </a:cubicBezTo>
                  <a:lnTo>
                    <a:pt x="414222" y="246555"/>
                  </a:lnTo>
                  <a:lnTo>
                    <a:pt x="419521" y="242078"/>
                  </a:lnTo>
                  <a:cubicBezTo>
                    <a:pt x="457295" y="210067"/>
                    <a:pt x="461889" y="153585"/>
                    <a:pt x="429782" y="115924"/>
                  </a:cubicBezTo>
                  <a:cubicBezTo>
                    <a:pt x="414081" y="97510"/>
                    <a:pt x="391581" y="86209"/>
                    <a:pt x="367395" y="84590"/>
                  </a:cubicBezTo>
                  <a:cubicBezTo>
                    <a:pt x="365856" y="84590"/>
                    <a:pt x="364317" y="84414"/>
                    <a:pt x="362803" y="84389"/>
                  </a:cubicBezTo>
                  <a:lnTo>
                    <a:pt x="358010" y="84389"/>
                  </a:lnTo>
                  <a:lnTo>
                    <a:pt x="356799" y="79786"/>
                  </a:lnTo>
                  <a:cubicBezTo>
                    <a:pt x="344353" y="31926"/>
                    <a:pt x="295351" y="3186"/>
                    <a:pt x="247346" y="15593"/>
                  </a:cubicBezTo>
                  <a:cubicBezTo>
                    <a:pt x="214335" y="24125"/>
                    <a:pt x="189019" y="50564"/>
                    <a:pt x="182005" y="83836"/>
                  </a:cubicBezTo>
                  <a:lnTo>
                    <a:pt x="180870" y="89244"/>
                  </a:lnTo>
                  <a:lnTo>
                    <a:pt x="174461" y="88715"/>
                  </a:lnTo>
                  <a:cubicBezTo>
                    <a:pt x="172393" y="88414"/>
                    <a:pt x="170349" y="88414"/>
                    <a:pt x="168432" y="88414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2" name="Forma libre 911">
              <a:extLst>
                <a:ext uri="{FF2B5EF4-FFF2-40B4-BE49-F238E27FC236}">
                  <a16:creationId xmlns:a16="http://schemas.microsoft.com/office/drawing/2014/main" id="{ECADE101-CAD6-DA48-9871-8DFB51ADD876}"/>
                </a:ext>
              </a:extLst>
            </p:cNvPr>
            <p:cNvSpPr/>
            <p:nvPr/>
          </p:nvSpPr>
          <p:spPr>
            <a:xfrm>
              <a:off x="877988" y="5613967"/>
              <a:ext cx="477533" cy="356530"/>
            </a:xfrm>
            <a:custGeom>
              <a:avLst/>
              <a:gdLst>
                <a:gd name="connsiteX0" fmla="*/ 180601 w 477533"/>
                <a:gd name="connsiteY0" fmla="*/ 356417 h 356530"/>
                <a:gd name="connsiteX1" fmla="*/ 307887 w 477533"/>
                <a:gd name="connsiteY1" fmla="*/ 356417 h 356530"/>
                <a:gd name="connsiteX2" fmla="*/ 384964 w 477533"/>
                <a:gd name="connsiteY2" fmla="*/ 285106 h 356530"/>
                <a:gd name="connsiteX3" fmla="*/ 323327 w 477533"/>
                <a:gd name="connsiteY3" fmla="*/ 285106 h 356530"/>
                <a:gd name="connsiteX4" fmla="*/ 334529 w 477533"/>
                <a:gd name="connsiteY4" fmla="*/ 285106 h 356530"/>
                <a:gd name="connsiteX5" fmla="*/ 441505 w 477533"/>
                <a:gd name="connsiteY5" fmla="*/ 285106 h 356530"/>
                <a:gd name="connsiteX6" fmla="*/ 477281 w 477533"/>
                <a:gd name="connsiteY6" fmla="*/ 249488 h 356530"/>
                <a:gd name="connsiteX7" fmla="*/ 477281 w 477533"/>
                <a:gd name="connsiteY7" fmla="*/ 249463 h 356530"/>
                <a:gd name="connsiteX8" fmla="*/ 477281 w 477533"/>
                <a:gd name="connsiteY8" fmla="*/ 249463 h 356530"/>
                <a:gd name="connsiteX9" fmla="*/ 441530 w 477533"/>
                <a:gd name="connsiteY9" fmla="*/ 213820 h 356530"/>
                <a:gd name="connsiteX10" fmla="*/ 441505 w 477533"/>
                <a:gd name="connsiteY10" fmla="*/ 213820 h 356530"/>
                <a:gd name="connsiteX11" fmla="*/ 441757 w 477533"/>
                <a:gd name="connsiteY11" fmla="*/ 213820 h 356530"/>
                <a:gd name="connsiteX12" fmla="*/ 477533 w 477533"/>
                <a:gd name="connsiteY12" fmla="*/ 178152 h 356530"/>
                <a:gd name="connsiteX13" fmla="*/ 477533 w 477533"/>
                <a:gd name="connsiteY13" fmla="*/ 178152 h 356530"/>
                <a:gd name="connsiteX14" fmla="*/ 441757 w 477533"/>
                <a:gd name="connsiteY14" fmla="*/ 142610 h 356530"/>
                <a:gd name="connsiteX15" fmla="*/ 416275 w 477533"/>
                <a:gd name="connsiteY15" fmla="*/ 142610 h 356530"/>
                <a:gd name="connsiteX16" fmla="*/ 452051 w 477533"/>
                <a:gd name="connsiteY16" fmla="*/ 106992 h 356530"/>
                <a:gd name="connsiteX17" fmla="*/ 452051 w 477533"/>
                <a:gd name="connsiteY17" fmla="*/ 106967 h 356530"/>
                <a:gd name="connsiteX18" fmla="*/ 452051 w 477533"/>
                <a:gd name="connsiteY18" fmla="*/ 106967 h 356530"/>
                <a:gd name="connsiteX19" fmla="*/ 416275 w 477533"/>
                <a:gd name="connsiteY19" fmla="*/ 71299 h 356530"/>
                <a:gd name="connsiteX20" fmla="*/ 356505 w 477533"/>
                <a:gd name="connsiteY20" fmla="*/ 71299 h 356530"/>
                <a:gd name="connsiteX21" fmla="*/ 392256 w 477533"/>
                <a:gd name="connsiteY21" fmla="*/ 35656 h 356530"/>
                <a:gd name="connsiteX22" fmla="*/ 392256 w 477533"/>
                <a:gd name="connsiteY22" fmla="*/ 35656 h 356530"/>
                <a:gd name="connsiteX23" fmla="*/ 356505 w 477533"/>
                <a:gd name="connsiteY23" fmla="*/ 13 h 356530"/>
                <a:gd name="connsiteX24" fmla="*/ 180929 w 477533"/>
                <a:gd name="connsiteY24" fmla="*/ 13 h 356530"/>
                <a:gd name="connsiteX25" fmla="*/ 13 w 477533"/>
                <a:gd name="connsiteY25" fmla="*/ 176147 h 356530"/>
                <a:gd name="connsiteX26" fmla="*/ 176681 w 477533"/>
                <a:gd name="connsiteY26" fmla="*/ 356517 h 356530"/>
                <a:gd name="connsiteX27" fmla="*/ 180929 w 477533"/>
                <a:gd name="connsiteY27" fmla="*/ 356517 h 35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7533" h="356530">
                  <a:moveTo>
                    <a:pt x="180601" y="356417"/>
                  </a:moveTo>
                  <a:lnTo>
                    <a:pt x="307887" y="356417"/>
                  </a:lnTo>
                  <a:cubicBezTo>
                    <a:pt x="372273" y="356417"/>
                    <a:pt x="384964" y="295620"/>
                    <a:pt x="384964" y="285106"/>
                  </a:cubicBezTo>
                  <a:lnTo>
                    <a:pt x="323327" y="285106"/>
                  </a:lnTo>
                  <a:lnTo>
                    <a:pt x="334529" y="285106"/>
                  </a:lnTo>
                  <a:lnTo>
                    <a:pt x="441505" y="285106"/>
                  </a:lnTo>
                  <a:cubicBezTo>
                    <a:pt x="461250" y="285121"/>
                    <a:pt x="477266" y="269173"/>
                    <a:pt x="477281" y="249488"/>
                  </a:cubicBezTo>
                  <a:cubicBezTo>
                    <a:pt x="477281" y="249480"/>
                    <a:pt x="477281" y="249470"/>
                    <a:pt x="477281" y="249463"/>
                  </a:cubicBezTo>
                  <a:lnTo>
                    <a:pt x="477281" y="249463"/>
                  </a:lnTo>
                  <a:cubicBezTo>
                    <a:pt x="477281" y="229778"/>
                    <a:pt x="461275" y="213820"/>
                    <a:pt x="441530" y="213820"/>
                  </a:cubicBezTo>
                  <a:cubicBezTo>
                    <a:pt x="441522" y="213820"/>
                    <a:pt x="441512" y="213820"/>
                    <a:pt x="441505" y="213820"/>
                  </a:cubicBezTo>
                  <a:lnTo>
                    <a:pt x="441757" y="213820"/>
                  </a:lnTo>
                  <a:cubicBezTo>
                    <a:pt x="461515" y="213820"/>
                    <a:pt x="477533" y="197850"/>
                    <a:pt x="477533" y="178152"/>
                  </a:cubicBezTo>
                  <a:lnTo>
                    <a:pt x="477533" y="178152"/>
                  </a:lnTo>
                  <a:cubicBezTo>
                    <a:pt x="477462" y="158502"/>
                    <a:pt x="461467" y="142610"/>
                    <a:pt x="441757" y="142610"/>
                  </a:cubicBezTo>
                  <a:lnTo>
                    <a:pt x="416275" y="142610"/>
                  </a:lnTo>
                  <a:cubicBezTo>
                    <a:pt x="436020" y="142625"/>
                    <a:pt x="452036" y="126677"/>
                    <a:pt x="452051" y="106992"/>
                  </a:cubicBezTo>
                  <a:cubicBezTo>
                    <a:pt x="452051" y="106984"/>
                    <a:pt x="452051" y="106974"/>
                    <a:pt x="452051" y="106967"/>
                  </a:cubicBezTo>
                  <a:lnTo>
                    <a:pt x="452051" y="106967"/>
                  </a:lnTo>
                  <a:cubicBezTo>
                    <a:pt x="452051" y="87269"/>
                    <a:pt x="436032" y="71299"/>
                    <a:pt x="416275" y="71299"/>
                  </a:cubicBezTo>
                  <a:lnTo>
                    <a:pt x="356505" y="71299"/>
                  </a:lnTo>
                  <a:cubicBezTo>
                    <a:pt x="376250" y="71299"/>
                    <a:pt x="392256" y="55341"/>
                    <a:pt x="392256" y="35656"/>
                  </a:cubicBezTo>
                  <a:lnTo>
                    <a:pt x="392256" y="35656"/>
                  </a:lnTo>
                  <a:cubicBezTo>
                    <a:pt x="392256" y="15971"/>
                    <a:pt x="376250" y="13"/>
                    <a:pt x="356505" y="13"/>
                  </a:cubicBezTo>
                  <a:lnTo>
                    <a:pt x="180929" y="13"/>
                  </a:lnTo>
                  <a:cubicBezTo>
                    <a:pt x="82185" y="-1157"/>
                    <a:pt x="1186" y="77703"/>
                    <a:pt x="13" y="176147"/>
                  </a:cubicBezTo>
                  <a:cubicBezTo>
                    <a:pt x="-1160" y="274594"/>
                    <a:pt x="77937" y="355348"/>
                    <a:pt x="176681" y="356517"/>
                  </a:cubicBezTo>
                  <a:cubicBezTo>
                    <a:pt x="178097" y="356535"/>
                    <a:pt x="179513" y="356535"/>
                    <a:pt x="180929" y="356517"/>
                  </a:cubicBezTo>
                </a:path>
              </a:pathLst>
            </a:custGeom>
            <a:solidFill>
              <a:srgbClr val="FFFFFF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3" name="Forma libre 912">
              <a:extLst>
                <a:ext uri="{FF2B5EF4-FFF2-40B4-BE49-F238E27FC236}">
                  <a16:creationId xmlns:a16="http://schemas.microsoft.com/office/drawing/2014/main" id="{EEFA9C47-E4E7-4146-ABFA-0B6280642F53}"/>
                </a:ext>
              </a:extLst>
            </p:cNvPr>
            <p:cNvSpPr/>
            <p:nvPr/>
          </p:nvSpPr>
          <p:spPr>
            <a:xfrm>
              <a:off x="875795" y="5607566"/>
              <a:ext cx="486066" cy="369081"/>
            </a:xfrm>
            <a:custGeom>
              <a:avLst/>
              <a:gdLst>
                <a:gd name="connsiteX0" fmla="*/ 310079 w 486066"/>
                <a:gd name="connsiteY0" fmla="*/ 369081 h 369081"/>
                <a:gd name="connsiteX1" fmla="*/ 182794 w 486066"/>
                <a:gd name="connsiteY1" fmla="*/ 369081 h 369081"/>
                <a:gd name="connsiteX2" fmla="*/ 15 w 486066"/>
                <a:gd name="connsiteY2" fmla="*/ 182232 h 369081"/>
                <a:gd name="connsiteX3" fmla="*/ 183122 w 486066"/>
                <a:gd name="connsiteY3" fmla="*/ 0 h 369081"/>
                <a:gd name="connsiteX4" fmla="*/ 358698 w 486066"/>
                <a:gd name="connsiteY4" fmla="*/ 0 h 369081"/>
                <a:gd name="connsiteX5" fmla="*/ 400756 w 486066"/>
                <a:gd name="connsiteY5" fmla="*/ 41881 h 369081"/>
                <a:gd name="connsiteX6" fmla="*/ 388696 w 486066"/>
                <a:gd name="connsiteY6" fmla="*/ 71286 h 369081"/>
                <a:gd name="connsiteX7" fmla="*/ 418468 w 486066"/>
                <a:gd name="connsiteY7" fmla="*/ 71286 h 369081"/>
                <a:gd name="connsiteX8" fmla="*/ 460614 w 486066"/>
                <a:gd name="connsiteY8" fmla="*/ 113129 h 369081"/>
                <a:gd name="connsiteX9" fmla="*/ 448340 w 486066"/>
                <a:gd name="connsiteY9" fmla="*/ 142823 h 369081"/>
                <a:gd name="connsiteX10" fmla="*/ 485839 w 486066"/>
                <a:gd name="connsiteY10" fmla="*/ 188852 h 369081"/>
                <a:gd name="connsiteX11" fmla="*/ 466001 w 486066"/>
                <a:gd name="connsiteY11" fmla="*/ 220272 h 369081"/>
                <a:gd name="connsiteX12" fmla="*/ 479400 w 486066"/>
                <a:gd name="connsiteY12" fmla="*/ 278047 h 369081"/>
                <a:gd name="connsiteX13" fmla="*/ 443723 w 486066"/>
                <a:gd name="connsiteY13" fmla="*/ 297770 h 369081"/>
                <a:gd name="connsiteX14" fmla="*/ 392834 w 486066"/>
                <a:gd name="connsiteY14" fmla="*/ 297770 h 369081"/>
                <a:gd name="connsiteX15" fmla="*/ 310079 w 486066"/>
                <a:gd name="connsiteY15" fmla="*/ 369081 h 369081"/>
                <a:gd name="connsiteX16" fmla="*/ 183122 w 486066"/>
                <a:gd name="connsiteY16" fmla="*/ 356504 h 369081"/>
                <a:gd name="connsiteX17" fmla="*/ 310079 w 486066"/>
                <a:gd name="connsiteY17" fmla="*/ 356504 h 369081"/>
                <a:gd name="connsiteX18" fmla="*/ 379815 w 486066"/>
                <a:gd name="connsiteY18" fmla="*/ 297796 h 369081"/>
                <a:gd name="connsiteX19" fmla="*/ 325520 w 486066"/>
                <a:gd name="connsiteY19" fmla="*/ 297796 h 369081"/>
                <a:gd name="connsiteX20" fmla="*/ 325520 w 486066"/>
                <a:gd name="connsiteY20" fmla="*/ 285219 h 369081"/>
                <a:gd name="connsiteX21" fmla="*/ 387107 w 486066"/>
                <a:gd name="connsiteY21" fmla="*/ 285219 h 369081"/>
                <a:gd name="connsiteX22" fmla="*/ 443698 w 486066"/>
                <a:gd name="connsiteY22" fmla="*/ 285219 h 369081"/>
                <a:gd name="connsiteX23" fmla="*/ 473141 w 486066"/>
                <a:gd name="connsiteY23" fmla="*/ 255864 h 369081"/>
                <a:gd name="connsiteX24" fmla="*/ 443698 w 486066"/>
                <a:gd name="connsiteY24" fmla="*/ 226510 h 369081"/>
                <a:gd name="connsiteX25" fmla="*/ 325444 w 486066"/>
                <a:gd name="connsiteY25" fmla="*/ 226510 h 369081"/>
                <a:gd name="connsiteX26" fmla="*/ 325444 w 486066"/>
                <a:gd name="connsiteY26" fmla="*/ 213933 h 369081"/>
                <a:gd name="connsiteX27" fmla="*/ 444025 w 486066"/>
                <a:gd name="connsiteY27" fmla="*/ 213933 h 369081"/>
                <a:gd name="connsiteX28" fmla="*/ 474344 w 486066"/>
                <a:gd name="connsiteY28" fmla="*/ 185426 h 369081"/>
                <a:gd name="connsiteX29" fmla="*/ 445749 w 486066"/>
                <a:gd name="connsiteY29" fmla="*/ 155199 h 369081"/>
                <a:gd name="connsiteX30" fmla="*/ 444025 w 486066"/>
                <a:gd name="connsiteY30" fmla="*/ 155199 h 369081"/>
                <a:gd name="connsiteX31" fmla="*/ 325444 w 486066"/>
                <a:gd name="connsiteY31" fmla="*/ 155199 h 369081"/>
                <a:gd name="connsiteX32" fmla="*/ 325444 w 486066"/>
                <a:gd name="connsiteY32" fmla="*/ 142622 h 369081"/>
                <a:gd name="connsiteX33" fmla="*/ 418468 w 486066"/>
                <a:gd name="connsiteY33" fmla="*/ 142622 h 369081"/>
                <a:gd name="connsiteX34" fmla="*/ 448786 w 486066"/>
                <a:gd name="connsiteY34" fmla="*/ 114115 h 369081"/>
                <a:gd name="connsiteX35" fmla="*/ 420191 w 486066"/>
                <a:gd name="connsiteY35" fmla="*/ 83888 h 369081"/>
                <a:gd name="connsiteX36" fmla="*/ 418468 w 486066"/>
                <a:gd name="connsiteY36" fmla="*/ 83888 h 369081"/>
                <a:gd name="connsiteX37" fmla="*/ 325444 w 486066"/>
                <a:gd name="connsiteY37" fmla="*/ 83888 h 369081"/>
                <a:gd name="connsiteX38" fmla="*/ 325444 w 486066"/>
                <a:gd name="connsiteY38" fmla="*/ 71311 h 369081"/>
                <a:gd name="connsiteX39" fmla="*/ 358698 w 486066"/>
                <a:gd name="connsiteY39" fmla="*/ 71311 h 369081"/>
                <a:gd name="connsiteX40" fmla="*/ 388141 w 486066"/>
                <a:gd name="connsiteY40" fmla="*/ 41957 h 369081"/>
                <a:gd name="connsiteX41" fmla="*/ 358698 w 486066"/>
                <a:gd name="connsiteY41" fmla="*/ 12602 h 369081"/>
                <a:gd name="connsiteX42" fmla="*/ 183122 w 486066"/>
                <a:gd name="connsiteY42" fmla="*/ 12602 h 369081"/>
                <a:gd name="connsiteX43" fmla="*/ 8551 w 486066"/>
                <a:gd name="connsiteY43" fmla="*/ 182486 h 369081"/>
                <a:gd name="connsiteX44" fmla="*/ 178950 w 486066"/>
                <a:gd name="connsiteY44" fmla="*/ 356530 h 369081"/>
                <a:gd name="connsiteX45" fmla="*/ 183122 w 486066"/>
                <a:gd name="connsiteY45" fmla="*/ 356530 h 36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86066" h="369081">
                  <a:moveTo>
                    <a:pt x="310079" y="369081"/>
                  </a:moveTo>
                  <a:lnTo>
                    <a:pt x="182794" y="369081"/>
                  </a:lnTo>
                  <a:cubicBezTo>
                    <a:pt x="80567" y="367804"/>
                    <a:pt x="-1266" y="284150"/>
                    <a:pt x="15" y="182232"/>
                  </a:cubicBezTo>
                  <a:cubicBezTo>
                    <a:pt x="1275" y="81986"/>
                    <a:pt x="82572" y="1078"/>
                    <a:pt x="183122" y="0"/>
                  </a:cubicBezTo>
                  <a:lnTo>
                    <a:pt x="358698" y="0"/>
                  </a:lnTo>
                  <a:cubicBezTo>
                    <a:pt x="381912" y="-14"/>
                    <a:pt x="400743" y="18737"/>
                    <a:pt x="400756" y="41881"/>
                  </a:cubicBezTo>
                  <a:cubicBezTo>
                    <a:pt x="400764" y="52881"/>
                    <a:pt x="396432" y="63443"/>
                    <a:pt x="388696" y="71286"/>
                  </a:cubicBezTo>
                  <a:lnTo>
                    <a:pt x="418468" y="71286"/>
                  </a:lnTo>
                  <a:cubicBezTo>
                    <a:pt x="441697" y="71238"/>
                    <a:pt x="460566" y="89970"/>
                    <a:pt x="460614" y="113129"/>
                  </a:cubicBezTo>
                  <a:cubicBezTo>
                    <a:pt x="460637" y="124260"/>
                    <a:pt x="456222" y="134942"/>
                    <a:pt x="448340" y="142823"/>
                  </a:cubicBezTo>
                  <a:cubicBezTo>
                    <a:pt x="471445" y="145210"/>
                    <a:pt x="488234" y="165819"/>
                    <a:pt x="485839" y="188852"/>
                  </a:cubicBezTo>
                  <a:cubicBezTo>
                    <a:pt x="484492" y="201831"/>
                    <a:pt x="477158" y="213447"/>
                    <a:pt x="466001" y="220272"/>
                  </a:cubicBezTo>
                  <a:cubicBezTo>
                    <a:pt x="485703" y="232537"/>
                    <a:pt x="491703" y="258405"/>
                    <a:pt x="479400" y="278047"/>
                  </a:cubicBezTo>
                  <a:cubicBezTo>
                    <a:pt x="471715" y="290317"/>
                    <a:pt x="458233" y="297770"/>
                    <a:pt x="443723" y="297770"/>
                  </a:cubicBezTo>
                  <a:lnTo>
                    <a:pt x="392834" y="297770"/>
                  </a:lnTo>
                  <a:cubicBezTo>
                    <a:pt x="389403" y="318296"/>
                    <a:pt x="371035" y="369081"/>
                    <a:pt x="310079" y="369081"/>
                  </a:cubicBezTo>
                  <a:close/>
                  <a:moveTo>
                    <a:pt x="183122" y="356504"/>
                  </a:moveTo>
                  <a:lnTo>
                    <a:pt x="310079" y="356504"/>
                  </a:lnTo>
                  <a:cubicBezTo>
                    <a:pt x="362331" y="356504"/>
                    <a:pt x="376384" y="314120"/>
                    <a:pt x="379815" y="297796"/>
                  </a:cubicBezTo>
                  <a:lnTo>
                    <a:pt x="325520" y="297796"/>
                  </a:lnTo>
                  <a:lnTo>
                    <a:pt x="325520" y="285219"/>
                  </a:lnTo>
                  <a:lnTo>
                    <a:pt x="387107" y="285219"/>
                  </a:lnTo>
                  <a:lnTo>
                    <a:pt x="443698" y="285219"/>
                  </a:lnTo>
                  <a:cubicBezTo>
                    <a:pt x="459958" y="285219"/>
                    <a:pt x="473141" y="272076"/>
                    <a:pt x="473141" y="255864"/>
                  </a:cubicBezTo>
                  <a:cubicBezTo>
                    <a:pt x="473141" y="239653"/>
                    <a:pt x="459958" y="226510"/>
                    <a:pt x="443698" y="226510"/>
                  </a:cubicBezTo>
                  <a:lnTo>
                    <a:pt x="325444" y="226510"/>
                  </a:lnTo>
                  <a:lnTo>
                    <a:pt x="325444" y="213933"/>
                  </a:lnTo>
                  <a:lnTo>
                    <a:pt x="444025" y="213933"/>
                  </a:lnTo>
                  <a:cubicBezTo>
                    <a:pt x="460294" y="214408"/>
                    <a:pt x="473868" y="201645"/>
                    <a:pt x="474344" y="185426"/>
                  </a:cubicBezTo>
                  <a:cubicBezTo>
                    <a:pt x="474819" y="169207"/>
                    <a:pt x="462017" y="155674"/>
                    <a:pt x="445749" y="155199"/>
                  </a:cubicBezTo>
                  <a:cubicBezTo>
                    <a:pt x="445176" y="155181"/>
                    <a:pt x="444601" y="155181"/>
                    <a:pt x="444025" y="155199"/>
                  </a:cubicBezTo>
                  <a:lnTo>
                    <a:pt x="325444" y="155199"/>
                  </a:lnTo>
                  <a:lnTo>
                    <a:pt x="325444" y="142622"/>
                  </a:lnTo>
                  <a:lnTo>
                    <a:pt x="418468" y="142622"/>
                  </a:lnTo>
                  <a:cubicBezTo>
                    <a:pt x="434736" y="143097"/>
                    <a:pt x="448310" y="130334"/>
                    <a:pt x="448786" y="114115"/>
                  </a:cubicBezTo>
                  <a:cubicBezTo>
                    <a:pt x="449261" y="97896"/>
                    <a:pt x="436459" y="84363"/>
                    <a:pt x="420191" y="83888"/>
                  </a:cubicBezTo>
                  <a:cubicBezTo>
                    <a:pt x="419618" y="83870"/>
                    <a:pt x="419043" y="83870"/>
                    <a:pt x="418468" y="83888"/>
                  </a:cubicBezTo>
                  <a:lnTo>
                    <a:pt x="325444" y="83888"/>
                  </a:lnTo>
                  <a:lnTo>
                    <a:pt x="325444" y="71311"/>
                  </a:lnTo>
                  <a:lnTo>
                    <a:pt x="358698" y="71311"/>
                  </a:lnTo>
                  <a:cubicBezTo>
                    <a:pt x="374958" y="71311"/>
                    <a:pt x="388141" y="58169"/>
                    <a:pt x="388141" y="41957"/>
                  </a:cubicBezTo>
                  <a:cubicBezTo>
                    <a:pt x="388141" y="25744"/>
                    <a:pt x="374958" y="12602"/>
                    <a:pt x="358698" y="12602"/>
                  </a:cubicBezTo>
                  <a:lnTo>
                    <a:pt x="183122" y="12602"/>
                  </a:lnTo>
                  <a:cubicBezTo>
                    <a:pt x="87861" y="11453"/>
                    <a:pt x="9703" y="87513"/>
                    <a:pt x="8551" y="182486"/>
                  </a:cubicBezTo>
                  <a:cubicBezTo>
                    <a:pt x="7399" y="277459"/>
                    <a:pt x="83689" y="355380"/>
                    <a:pt x="178950" y="356530"/>
                  </a:cubicBezTo>
                  <a:cubicBezTo>
                    <a:pt x="180340" y="356547"/>
                    <a:pt x="181731" y="356547"/>
                    <a:pt x="183122" y="356530"/>
                  </a:cubicBez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14" name="Gráfico 10">
            <a:extLst>
              <a:ext uri="{FF2B5EF4-FFF2-40B4-BE49-F238E27FC236}">
                <a16:creationId xmlns:a16="http://schemas.microsoft.com/office/drawing/2014/main" id="{A44FC368-F5EA-5644-9A42-3BCFE7D028A3}"/>
              </a:ext>
            </a:extLst>
          </p:cNvPr>
          <p:cNvGrpSpPr/>
          <p:nvPr/>
        </p:nvGrpSpPr>
        <p:grpSpPr>
          <a:xfrm>
            <a:off x="10743228" y="2907648"/>
            <a:ext cx="420976" cy="697135"/>
            <a:chOff x="10743228" y="2907648"/>
            <a:chExt cx="420976" cy="697135"/>
          </a:xfrm>
        </p:grpSpPr>
        <p:sp>
          <p:nvSpPr>
            <p:cNvPr id="915" name="Forma libre 914">
              <a:extLst>
                <a:ext uri="{FF2B5EF4-FFF2-40B4-BE49-F238E27FC236}">
                  <a16:creationId xmlns:a16="http://schemas.microsoft.com/office/drawing/2014/main" id="{D18D6CC4-5F03-7940-82A0-AC767E93885A}"/>
                </a:ext>
              </a:extLst>
            </p:cNvPr>
            <p:cNvSpPr/>
            <p:nvPr/>
          </p:nvSpPr>
          <p:spPr>
            <a:xfrm>
              <a:off x="10852631" y="3069197"/>
              <a:ext cx="304262" cy="530023"/>
            </a:xfrm>
            <a:custGeom>
              <a:avLst/>
              <a:gdLst>
                <a:gd name="connsiteX0" fmla="*/ 304262 w 304262"/>
                <a:gd name="connsiteY0" fmla="*/ 530024 h 530023"/>
                <a:gd name="connsiteX1" fmla="*/ 0 w 304262"/>
                <a:gd name="connsiteY1" fmla="*/ 530024 h 530023"/>
                <a:gd name="connsiteX2" fmla="*/ 0 w 304262"/>
                <a:gd name="connsiteY2" fmla="*/ 140459 h 530023"/>
                <a:gd name="connsiteX3" fmla="*/ 31107 w 304262"/>
                <a:gd name="connsiteY3" fmla="*/ 64328 h 530023"/>
                <a:gd name="connsiteX4" fmla="*/ 94127 w 304262"/>
                <a:gd name="connsiteY4" fmla="*/ 0 h 530023"/>
                <a:gd name="connsiteX5" fmla="*/ 214647 w 304262"/>
                <a:gd name="connsiteY5" fmla="*/ 0 h 530023"/>
                <a:gd name="connsiteX6" fmla="*/ 275021 w 304262"/>
                <a:gd name="connsiteY6" fmla="*/ 64730 h 530023"/>
                <a:gd name="connsiteX7" fmla="*/ 304237 w 304262"/>
                <a:gd name="connsiteY7" fmla="*/ 138898 h 53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262" h="530023">
                  <a:moveTo>
                    <a:pt x="304262" y="530024"/>
                  </a:moveTo>
                  <a:lnTo>
                    <a:pt x="0" y="530024"/>
                  </a:lnTo>
                  <a:lnTo>
                    <a:pt x="0" y="140459"/>
                  </a:lnTo>
                  <a:cubicBezTo>
                    <a:pt x="4" y="111997"/>
                    <a:pt x="11169" y="84670"/>
                    <a:pt x="31107" y="64328"/>
                  </a:cubicBezTo>
                  <a:lnTo>
                    <a:pt x="94127" y="0"/>
                  </a:lnTo>
                  <a:lnTo>
                    <a:pt x="214647" y="0"/>
                  </a:lnTo>
                  <a:lnTo>
                    <a:pt x="275021" y="64730"/>
                  </a:lnTo>
                  <a:cubicBezTo>
                    <a:pt x="293803" y="84875"/>
                    <a:pt x="304242" y="111378"/>
                    <a:pt x="304237" y="138898"/>
                  </a:cubicBezTo>
                  <a:close/>
                </a:path>
              </a:pathLst>
            </a:custGeom>
            <a:solidFill>
              <a:srgbClr val="FFFFFF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6" name="Forma libre 915">
              <a:extLst>
                <a:ext uri="{FF2B5EF4-FFF2-40B4-BE49-F238E27FC236}">
                  <a16:creationId xmlns:a16="http://schemas.microsoft.com/office/drawing/2014/main" id="{7D3752D8-C245-904A-B353-CFB65620737E}"/>
                </a:ext>
              </a:extLst>
            </p:cNvPr>
            <p:cNvSpPr/>
            <p:nvPr/>
          </p:nvSpPr>
          <p:spPr>
            <a:xfrm>
              <a:off x="10846329" y="3062930"/>
              <a:ext cx="316992" cy="542582"/>
            </a:xfrm>
            <a:custGeom>
              <a:avLst/>
              <a:gdLst>
                <a:gd name="connsiteX0" fmla="*/ 316866 w 316992"/>
                <a:gd name="connsiteY0" fmla="*/ 542582 h 542582"/>
                <a:gd name="connsiteX1" fmla="*/ 0 w 316992"/>
                <a:gd name="connsiteY1" fmla="*/ 542582 h 542582"/>
                <a:gd name="connsiteX2" fmla="*/ 0 w 316992"/>
                <a:gd name="connsiteY2" fmla="*/ 146726 h 542582"/>
                <a:gd name="connsiteX3" fmla="*/ 33023 w 316992"/>
                <a:gd name="connsiteY3" fmla="*/ 66190 h 542582"/>
                <a:gd name="connsiteX4" fmla="*/ 97808 w 316992"/>
                <a:gd name="connsiteY4" fmla="*/ 0 h 542582"/>
                <a:gd name="connsiteX5" fmla="*/ 223848 w 316992"/>
                <a:gd name="connsiteY5" fmla="*/ 0 h 542582"/>
                <a:gd name="connsiteX6" fmla="*/ 286087 w 316992"/>
                <a:gd name="connsiteY6" fmla="*/ 66693 h 542582"/>
                <a:gd name="connsiteX7" fmla="*/ 316992 w 316992"/>
                <a:gd name="connsiteY7" fmla="*/ 145165 h 542582"/>
                <a:gd name="connsiteX8" fmla="*/ 12604 w 316992"/>
                <a:gd name="connsiteY8" fmla="*/ 529999 h 542582"/>
                <a:gd name="connsiteX9" fmla="*/ 304262 w 316992"/>
                <a:gd name="connsiteY9" fmla="*/ 529999 h 542582"/>
                <a:gd name="connsiteX10" fmla="*/ 304262 w 316992"/>
                <a:gd name="connsiteY10" fmla="*/ 145165 h 542582"/>
                <a:gd name="connsiteX11" fmla="*/ 276735 w 316992"/>
                <a:gd name="connsiteY11" fmla="*/ 75275 h 542582"/>
                <a:gd name="connsiteX12" fmla="*/ 218252 w 316992"/>
                <a:gd name="connsiteY12" fmla="*/ 12584 h 542582"/>
                <a:gd name="connsiteX13" fmla="*/ 103101 w 316992"/>
                <a:gd name="connsiteY13" fmla="*/ 12584 h 542582"/>
                <a:gd name="connsiteX14" fmla="*/ 41921 w 316992"/>
                <a:gd name="connsiteY14" fmla="*/ 74999 h 542582"/>
                <a:gd name="connsiteX15" fmla="*/ 12604 w 316992"/>
                <a:gd name="connsiteY15" fmla="*/ 146726 h 54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6992" h="542582">
                  <a:moveTo>
                    <a:pt x="316866" y="542582"/>
                  </a:moveTo>
                  <a:lnTo>
                    <a:pt x="0" y="542582"/>
                  </a:lnTo>
                  <a:lnTo>
                    <a:pt x="0" y="146726"/>
                  </a:lnTo>
                  <a:cubicBezTo>
                    <a:pt x="-23" y="116590"/>
                    <a:pt x="11841" y="87658"/>
                    <a:pt x="33023" y="66190"/>
                  </a:cubicBezTo>
                  <a:lnTo>
                    <a:pt x="97808" y="0"/>
                  </a:lnTo>
                  <a:lnTo>
                    <a:pt x="223848" y="0"/>
                  </a:lnTo>
                  <a:lnTo>
                    <a:pt x="286087" y="66693"/>
                  </a:lnTo>
                  <a:cubicBezTo>
                    <a:pt x="305984" y="87991"/>
                    <a:pt x="317033" y="116042"/>
                    <a:pt x="316992" y="145165"/>
                  </a:cubicBezTo>
                  <a:close/>
                  <a:moveTo>
                    <a:pt x="12604" y="529999"/>
                  </a:moveTo>
                  <a:lnTo>
                    <a:pt x="304262" y="529999"/>
                  </a:lnTo>
                  <a:lnTo>
                    <a:pt x="304262" y="145165"/>
                  </a:lnTo>
                  <a:cubicBezTo>
                    <a:pt x="304293" y="119228"/>
                    <a:pt x="294454" y="94246"/>
                    <a:pt x="276735" y="75275"/>
                  </a:cubicBezTo>
                  <a:lnTo>
                    <a:pt x="218252" y="12584"/>
                  </a:lnTo>
                  <a:lnTo>
                    <a:pt x="103101" y="12584"/>
                  </a:lnTo>
                  <a:lnTo>
                    <a:pt x="41921" y="74999"/>
                  </a:lnTo>
                  <a:cubicBezTo>
                    <a:pt x="23081" y="94128"/>
                    <a:pt x="12548" y="119897"/>
                    <a:pt x="12604" y="146726"/>
                  </a:cubicBezTo>
                  <a:close/>
                </a:path>
              </a:pathLst>
            </a:custGeom>
            <a:solidFill>
              <a:srgbClr val="353536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7" name="Forma libre 916">
              <a:extLst>
                <a:ext uri="{FF2B5EF4-FFF2-40B4-BE49-F238E27FC236}">
                  <a16:creationId xmlns:a16="http://schemas.microsoft.com/office/drawing/2014/main" id="{CBE7A964-1192-E24F-BA84-D1BE245D311A}"/>
                </a:ext>
              </a:extLst>
            </p:cNvPr>
            <p:cNvSpPr/>
            <p:nvPr/>
          </p:nvSpPr>
          <p:spPr>
            <a:xfrm>
              <a:off x="10940481" y="3000565"/>
              <a:ext cx="133225" cy="74948"/>
            </a:xfrm>
            <a:custGeom>
              <a:avLst/>
              <a:gdLst>
                <a:gd name="connsiteX0" fmla="*/ 133124 w 133225"/>
                <a:gd name="connsiteY0" fmla="*/ 74948 h 74948"/>
                <a:gd name="connsiteX1" fmla="*/ 0 w 133225"/>
                <a:gd name="connsiteY1" fmla="*/ 74948 h 74948"/>
                <a:gd name="connsiteX2" fmla="*/ 0 w 133225"/>
                <a:gd name="connsiteY2" fmla="*/ 27684 h 74948"/>
                <a:gd name="connsiteX3" fmla="*/ 27729 w 133225"/>
                <a:gd name="connsiteY3" fmla="*/ 0 h 74948"/>
                <a:gd name="connsiteX4" fmla="*/ 105496 w 133225"/>
                <a:gd name="connsiteY4" fmla="*/ 0 h 74948"/>
                <a:gd name="connsiteX5" fmla="*/ 133225 w 133225"/>
                <a:gd name="connsiteY5" fmla="*/ 27684 h 74948"/>
                <a:gd name="connsiteX6" fmla="*/ 12604 w 133225"/>
                <a:gd name="connsiteY6" fmla="*/ 62365 h 74948"/>
                <a:gd name="connsiteX7" fmla="*/ 120520 w 133225"/>
                <a:gd name="connsiteY7" fmla="*/ 62365 h 74948"/>
                <a:gd name="connsiteX8" fmla="*/ 120520 w 133225"/>
                <a:gd name="connsiteY8" fmla="*/ 27684 h 74948"/>
                <a:gd name="connsiteX9" fmla="*/ 105395 w 133225"/>
                <a:gd name="connsiteY9" fmla="*/ 12584 h 74948"/>
                <a:gd name="connsiteX10" fmla="*/ 27679 w 133225"/>
                <a:gd name="connsiteY10" fmla="*/ 12584 h 74948"/>
                <a:gd name="connsiteX11" fmla="*/ 12554 w 133225"/>
                <a:gd name="connsiteY11" fmla="*/ 27684 h 74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225" h="74948">
                  <a:moveTo>
                    <a:pt x="133124" y="74948"/>
                  </a:moveTo>
                  <a:lnTo>
                    <a:pt x="0" y="74948"/>
                  </a:lnTo>
                  <a:lnTo>
                    <a:pt x="0" y="27684"/>
                  </a:lnTo>
                  <a:cubicBezTo>
                    <a:pt x="0" y="12395"/>
                    <a:pt x="12415" y="0"/>
                    <a:pt x="27729" y="0"/>
                  </a:cubicBezTo>
                  <a:lnTo>
                    <a:pt x="105496" y="0"/>
                  </a:lnTo>
                  <a:cubicBezTo>
                    <a:pt x="120810" y="0"/>
                    <a:pt x="133225" y="12395"/>
                    <a:pt x="133225" y="27684"/>
                  </a:cubicBezTo>
                  <a:close/>
                  <a:moveTo>
                    <a:pt x="12604" y="62365"/>
                  </a:moveTo>
                  <a:lnTo>
                    <a:pt x="120520" y="62365"/>
                  </a:lnTo>
                  <a:lnTo>
                    <a:pt x="120520" y="27684"/>
                  </a:lnTo>
                  <a:cubicBezTo>
                    <a:pt x="120520" y="19344"/>
                    <a:pt x="113749" y="12584"/>
                    <a:pt x="105395" y="12584"/>
                  </a:cubicBezTo>
                  <a:lnTo>
                    <a:pt x="27679" y="12584"/>
                  </a:lnTo>
                  <a:cubicBezTo>
                    <a:pt x="19325" y="12584"/>
                    <a:pt x="12554" y="19344"/>
                    <a:pt x="12554" y="27684"/>
                  </a:cubicBezTo>
                  <a:close/>
                </a:path>
              </a:pathLst>
            </a:custGeom>
            <a:solidFill>
              <a:srgbClr val="353536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8" name="Forma libre 917">
              <a:extLst>
                <a:ext uri="{FF2B5EF4-FFF2-40B4-BE49-F238E27FC236}">
                  <a16:creationId xmlns:a16="http://schemas.microsoft.com/office/drawing/2014/main" id="{49790606-0126-EE4F-932F-F7E97839A927}"/>
                </a:ext>
              </a:extLst>
            </p:cNvPr>
            <p:cNvSpPr/>
            <p:nvPr/>
          </p:nvSpPr>
          <p:spPr>
            <a:xfrm>
              <a:off x="10974638" y="2907648"/>
              <a:ext cx="64835" cy="105551"/>
            </a:xfrm>
            <a:custGeom>
              <a:avLst/>
              <a:gdLst>
                <a:gd name="connsiteX0" fmla="*/ 64810 w 64835"/>
                <a:gd name="connsiteY0" fmla="*/ 105552 h 105551"/>
                <a:gd name="connsiteX1" fmla="*/ 0 w 64835"/>
                <a:gd name="connsiteY1" fmla="*/ 105552 h 105551"/>
                <a:gd name="connsiteX2" fmla="*/ 0 w 64835"/>
                <a:gd name="connsiteY2" fmla="*/ 30201 h 105551"/>
                <a:gd name="connsiteX3" fmla="*/ 30250 w 64835"/>
                <a:gd name="connsiteY3" fmla="*/ 0 h 105551"/>
                <a:gd name="connsiteX4" fmla="*/ 34586 w 64835"/>
                <a:gd name="connsiteY4" fmla="*/ 0 h 105551"/>
                <a:gd name="connsiteX5" fmla="*/ 64835 w 64835"/>
                <a:gd name="connsiteY5" fmla="*/ 30201 h 105551"/>
                <a:gd name="connsiteX6" fmla="*/ 12604 w 64835"/>
                <a:gd name="connsiteY6" fmla="*/ 92968 h 105551"/>
                <a:gd name="connsiteX7" fmla="*/ 52206 w 64835"/>
                <a:gd name="connsiteY7" fmla="*/ 92968 h 105551"/>
                <a:gd name="connsiteX8" fmla="*/ 52206 w 64835"/>
                <a:gd name="connsiteY8" fmla="*/ 30201 h 105551"/>
                <a:gd name="connsiteX9" fmla="*/ 34560 w 64835"/>
                <a:gd name="connsiteY9" fmla="*/ 12584 h 105551"/>
                <a:gd name="connsiteX10" fmla="*/ 30250 w 64835"/>
                <a:gd name="connsiteY10" fmla="*/ 12584 h 105551"/>
                <a:gd name="connsiteX11" fmla="*/ 12604 w 64835"/>
                <a:gd name="connsiteY11" fmla="*/ 30201 h 1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835" h="105551">
                  <a:moveTo>
                    <a:pt x="64810" y="105552"/>
                  </a:moveTo>
                  <a:lnTo>
                    <a:pt x="0" y="105552"/>
                  </a:lnTo>
                  <a:lnTo>
                    <a:pt x="0" y="30201"/>
                  </a:lnTo>
                  <a:cubicBezTo>
                    <a:pt x="0" y="13521"/>
                    <a:pt x="13543" y="0"/>
                    <a:pt x="30250" y="0"/>
                  </a:cubicBezTo>
                  <a:lnTo>
                    <a:pt x="34586" y="0"/>
                  </a:lnTo>
                  <a:cubicBezTo>
                    <a:pt x="51291" y="0"/>
                    <a:pt x="64835" y="13521"/>
                    <a:pt x="64835" y="30201"/>
                  </a:cubicBezTo>
                  <a:close/>
                  <a:moveTo>
                    <a:pt x="12604" y="92968"/>
                  </a:moveTo>
                  <a:lnTo>
                    <a:pt x="52206" y="92968"/>
                  </a:lnTo>
                  <a:lnTo>
                    <a:pt x="52206" y="30201"/>
                  </a:lnTo>
                  <a:cubicBezTo>
                    <a:pt x="52206" y="20471"/>
                    <a:pt x="44306" y="12584"/>
                    <a:pt x="34560" y="12584"/>
                  </a:cubicBezTo>
                  <a:lnTo>
                    <a:pt x="30250" y="12584"/>
                  </a:lnTo>
                  <a:cubicBezTo>
                    <a:pt x="20504" y="12584"/>
                    <a:pt x="12604" y="20471"/>
                    <a:pt x="12604" y="30201"/>
                  </a:cubicBezTo>
                  <a:close/>
                </a:path>
              </a:pathLst>
            </a:custGeom>
            <a:solidFill>
              <a:srgbClr val="353536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9" name="Forma libre 918">
              <a:extLst>
                <a:ext uri="{FF2B5EF4-FFF2-40B4-BE49-F238E27FC236}">
                  <a16:creationId xmlns:a16="http://schemas.microsoft.com/office/drawing/2014/main" id="{2F0EDE7C-E053-4149-8662-7BF4DB52A6A4}"/>
                </a:ext>
              </a:extLst>
            </p:cNvPr>
            <p:cNvSpPr/>
            <p:nvPr/>
          </p:nvSpPr>
          <p:spPr>
            <a:xfrm>
              <a:off x="10743228" y="2937848"/>
              <a:ext cx="244014" cy="97347"/>
            </a:xfrm>
            <a:custGeom>
              <a:avLst/>
              <a:gdLst>
                <a:gd name="connsiteX0" fmla="*/ 33250 w 244014"/>
                <a:gd name="connsiteY0" fmla="*/ 97347 h 97347"/>
                <a:gd name="connsiteX1" fmla="*/ 0 w 244014"/>
                <a:gd name="connsiteY1" fmla="*/ 64152 h 97347"/>
                <a:gd name="connsiteX2" fmla="*/ 64382 w 244014"/>
                <a:gd name="connsiteY2" fmla="*/ 0 h 97347"/>
                <a:gd name="connsiteX3" fmla="*/ 244015 w 244014"/>
                <a:gd name="connsiteY3" fmla="*/ 0 h 97347"/>
                <a:gd name="connsiteX4" fmla="*/ 244015 w 244014"/>
                <a:gd name="connsiteY4" fmla="*/ 46836 h 97347"/>
                <a:gd name="connsiteX5" fmla="*/ 83842 w 244014"/>
                <a:gd name="connsiteY5" fmla="*/ 46836 h 97347"/>
                <a:gd name="connsiteX6" fmla="*/ 17822 w 244014"/>
                <a:gd name="connsiteY6" fmla="*/ 64152 h 97347"/>
                <a:gd name="connsiteX7" fmla="*/ 33250 w 244014"/>
                <a:gd name="connsiteY7" fmla="*/ 79554 h 97347"/>
                <a:gd name="connsiteX8" fmla="*/ 78624 w 244014"/>
                <a:gd name="connsiteY8" fmla="*/ 34253 h 97347"/>
                <a:gd name="connsiteX9" fmla="*/ 231411 w 244014"/>
                <a:gd name="connsiteY9" fmla="*/ 34253 h 97347"/>
                <a:gd name="connsiteX10" fmla="*/ 231411 w 244014"/>
                <a:gd name="connsiteY10" fmla="*/ 12584 h 97347"/>
                <a:gd name="connsiteX11" fmla="*/ 69600 w 244014"/>
                <a:gd name="connsiteY11" fmla="*/ 12584 h 9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4014" h="97347">
                  <a:moveTo>
                    <a:pt x="33250" y="97347"/>
                  </a:moveTo>
                  <a:lnTo>
                    <a:pt x="0" y="64152"/>
                  </a:lnTo>
                  <a:lnTo>
                    <a:pt x="64382" y="0"/>
                  </a:lnTo>
                  <a:lnTo>
                    <a:pt x="244015" y="0"/>
                  </a:lnTo>
                  <a:lnTo>
                    <a:pt x="244015" y="46836"/>
                  </a:lnTo>
                  <a:lnTo>
                    <a:pt x="83842" y="46836"/>
                  </a:lnTo>
                  <a:close/>
                  <a:moveTo>
                    <a:pt x="17822" y="64152"/>
                  </a:moveTo>
                  <a:lnTo>
                    <a:pt x="33250" y="79554"/>
                  </a:lnTo>
                  <a:lnTo>
                    <a:pt x="78624" y="34253"/>
                  </a:lnTo>
                  <a:lnTo>
                    <a:pt x="231411" y="34253"/>
                  </a:lnTo>
                  <a:lnTo>
                    <a:pt x="231411" y="12584"/>
                  </a:lnTo>
                  <a:lnTo>
                    <a:pt x="69600" y="12584"/>
                  </a:lnTo>
                  <a:close/>
                </a:path>
              </a:pathLst>
            </a:custGeom>
            <a:solidFill>
              <a:srgbClr val="353536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0" name="Forma libre 919">
              <a:extLst>
                <a:ext uri="{FF2B5EF4-FFF2-40B4-BE49-F238E27FC236}">
                  <a16:creationId xmlns:a16="http://schemas.microsoft.com/office/drawing/2014/main" id="{1E49EF94-4ED8-8144-A847-D9AF0D397D5E}"/>
                </a:ext>
              </a:extLst>
            </p:cNvPr>
            <p:cNvSpPr/>
            <p:nvPr/>
          </p:nvSpPr>
          <p:spPr>
            <a:xfrm>
              <a:off x="10931457" y="3259411"/>
              <a:ext cx="190170" cy="189862"/>
            </a:xfrm>
            <a:custGeom>
              <a:avLst/>
              <a:gdLst>
                <a:gd name="connsiteX0" fmla="*/ 190170 w 190170"/>
                <a:gd name="connsiteY0" fmla="*/ 64856 h 189862"/>
                <a:gd name="connsiteX1" fmla="*/ 125209 w 190170"/>
                <a:gd name="connsiteY1" fmla="*/ 64856 h 189862"/>
                <a:gd name="connsiteX2" fmla="*/ 125209 w 190170"/>
                <a:gd name="connsiteY2" fmla="*/ 0 h 189862"/>
                <a:gd name="connsiteX3" fmla="*/ 64961 w 190170"/>
                <a:gd name="connsiteY3" fmla="*/ 0 h 189862"/>
                <a:gd name="connsiteX4" fmla="*/ 64961 w 190170"/>
                <a:gd name="connsiteY4" fmla="*/ 64856 h 189862"/>
                <a:gd name="connsiteX5" fmla="*/ 0 w 190170"/>
                <a:gd name="connsiteY5" fmla="*/ 64856 h 189862"/>
                <a:gd name="connsiteX6" fmla="*/ 0 w 190170"/>
                <a:gd name="connsiteY6" fmla="*/ 125006 h 189862"/>
                <a:gd name="connsiteX7" fmla="*/ 64961 w 190170"/>
                <a:gd name="connsiteY7" fmla="*/ 125006 h 189862"/>
                <a:gd name="connsiteX8" fmla="*/ 64961 w 190170"/>
                <a:gd name="connsiteY8" fmla="*/ 189862 h 189862"/>
                <a:gd name="connsiteX9" fmla="*/ 125209 w 190170"/>
                <a:gd name="connsiteY9" fmla="*/ 189862 h 189862"/>
                <a:gd name="connsiteX10" fmla="*/ 125209 w 190170"/>
                <a:gd name="connsiteY10" fmla="*/ 125006 h 189862"/>
                <a:gd name="connsiteX11" fmla="*/ 190170 w 190170"/>
                <a:gd name="connsiteY11" fmla="*/ 125006 h 189862"/>
                <a:gd name="connsiteX12" fmla="*/ 190170 w 190170"/>
                <a:gd name="connsiteY12" fmla="*/ 64856 h 18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170" h="189862">
                  <a:moveTo>
                    <a:pt x="190170" y="64856"/>
                  </a:moveTo>
                  <a:lnTo>
                    <a:pt x="125209" y="64856"/>
                  </a:lnTo>
                  <a:lnTo>
                    <a:pt x="125209" y="0"/>
                  </a:lnTo>
                  <a:lnTo>
                    <a:pt x="64961" y="0"/>
                  </a:lnTo>
                  <a:lnTo>
                    <a:pt x="64961" y="64856"/>
                  </a:lnTo>
                  <a:lnTo>
                    <a:pt x="0" y="64856"/>
                  </a:lnTo>
                  <a:lnTo>
                    <a:pt x="0" y="125006"/>
                  </a:lnTo>
                  <a:lnTo>
                    <a:pt x="64961" y="125006"/>
                  </a:lnTo>
                  <a:lnTo>
                    <a:pt x="64961" y="189862"/>
                  </a:lnTo>
                  <a:lnTo>
                    <a:pt x="125209" y="189862"/>
                  </a:lnTo>
                  <a:lnTo>
                    <a:pt x="125209" y="125006"/>
                  </a:lnTo>
                  <a:lnTo>
                    <a:pt x="190170" y="125006"/>
                  </a:lnTo>
                  <a:lnTo>
                    <a:pt x="190170" y="6485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1" name="Forma libre 920">
              <a:extLst>
                <a:ext uri="{FF2B5EF4-FFF2-40B4-BE49-F238E27FC236}">
                  <a16:creationId xmlns:a16="http://schemas.microsoft.com/office/drawing/2014/main" id="{258726AC-EF58-DD45-8087-4C7BAB6D29CF}"/>
                </a:ext>
              </a:extLst>
            </p:cNvPr>
            <p:cNvSpPr/>
            <p:nvPr/>
          </p:nvSpPr>
          <p:spPr>
            <a:xfrm>
              <a:off x="10902972" y="3232986"/>
              <a:ext cx="202673" cy="202445"/>
            </a:xfrm>
            <a:custGeom>
              <a:avLst/>
              <a:gdLst>
                <a:gd name="connsiteX0" fmla="*/ 137712 w 202673"/>
                <a:gd name="connsiteY0" fmla="*/ 202446 h 202445"/>
                <a:gd name="connsiteX1" fmla="*/ 64961 w 202673"/>
                <a:gd name="connsiteY1" fmla="*/ 202446 h 202445"/>
                <a:gd name="connsiteX2" fmla="*/ 64961 w 202673"/>
                <a:gd name="connsiteY2" fmla="*/ 137590 h 202445"/>
                <a:gd name="connsiteX3" fmla="*/ 0 w 202673"/>
                <a:gd name="connsiteY3" fmla="*/ 137590 h 202445"/>
                <a:gd name="connsiteX4" fmla="*/ 0 w 202673"/>
                <a:gd name="connsiteY4" fmla="*/ 64756 h 202445"/>
                <a:gd name="connsiteX5" fmla="*/ 64961 w 202673"/>
                <a:gd name="connsiteY5" fmla="*/ 64756 h 202445"/>
                <a:gd name="connsiteX6" fmla="*/ 64961 w 202673"/>
                <a:gd name="connsiteY6" fmla="*/ 0 h 202445"/>
                <a:gd name="connsiteX7" fmla="*/ 137712 w 202673"/>
                <a:gd name="connsiteY7" fmla="*/ 0 h 202445"/>
                <a:gd name="connsiteX8" fmla="*/ 137712 w 202673"/>
                <a:gd name="connsiteY8" fmla="*/ 64756 h 202445"/>
                <a:gd name="connsiteX9" fmla="*/ 202673 w 202673"/>
                <a:gd name="connsiteY9" fmla="*/ 64756 h 202445"/>
                <a:gd name="connsiteX10" fmla="*/ 202673 w 202673"/>
                <a:gd name="connsiteY10" fmla="*/ 137489 h 202445"/>
                <a:gd name="connsiteX11" fmla="*/ 137712 w 202673"/>
                <a:gd name="connsiteY11" fmla="*/ 137489 h 202445"/>
                <a:gd name="connsiteX12" fmla="*/ 77465 w 202673"/>
                <a:gd name="connsiteY12" fmla="*/ 189862 h 202445"/>
                <a:gd name="connsiteX13" fmla="*/ 125108 w 202673"/>
                <a:gd name="connsiteY13" fmla="*/ 189862 h 202445"/>
                <a:gd name="connsiteX14" fmla="*/ 125108 w 202673"/>
                <a:gd name="connsiteY14" fmla="*/ 125006 h 202445"/>
                <a:gd name="connsiteX15" fmla="*/ 190069 w 202673"/>
                <a:gd name="connsiteY15" fmla="*/ 125006 h 202445"/>
                <a:gd name="connsiteX16" fmla="*/ 190069 w 202673"/>
                <a:gd name="connsiteY16" fmla="*/ 77339 h 202445"/>
                <a:gd name="connsiteX17" fmla="*/ 125108 w 202673"/>
                <a:gd name="connsiteY17" fmla="*/ 77339 h 202445"/>
                <a:gd name="connsiteX18" fmla="*/ 125108 w 202673"/>
                <a:gd name="connsiteY18" fmla="*/ 12584 h 202445"/>
                <a:gd name="connsiteX19" fmla="*/ 77565 w 202673"/>
                <a:gd name="connsiteY19" fmla="*/ 12584 h 202445"/>
                <a:gd name="connsiteX20" fmla="*/ 77565 w 202673"/>
                <a:gd name="connsiteY20" fmla="*/ 77339 h 202445"/>
                <a:gd name="connsiteX21" fmla="*/ 12604 w 202673"/>
                <a:gd name="connsiteY21" fmla="*/ 77339 h 202445"/>
                <a:gd name="connsiteX22" fmla="*/ 12604 w 202673"/>
                <a:gd name="connsiteY22" fmla="*/ 124905 h 202445"/>
                <a:gd name="connsiteX23" fmla="*/ 77565 w 202673"/>
                <a:gd name="connsiteY23" fmla="*/ 124905 h 20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2673" h="202445">
                  <a:moveTo>
                    <a:pt x="137712" y="202446"/>
                  </a:moveTo>
                  <a:lnTo>
                    <a:pt x="64961" y="202446"/>
                  </a:lnTo>
                  <a:lnTo>
                    <a:pt x="64961" y="137590"/>
                  </a:lnTo>
                  <a:lnTo>
                    <a:pt x="0" y="137590"/>
                  </a:lnTo>
                  <a:lnTo>
                    <a:pt x="0" y="64756"/>
                  </a:lnTo>
                  <a:lnTo>
                    <a:pt x="64961" y="64756"/>
                  </a:lnTo>
                  <a:lnTo>
                    <a:pt x="64961" y="0"/>
                  </a:lnTo>
                  <a:lnTo>
                    <a:pt x="137712" y="0"/>
                  </a:lnTo>
                  <a:lnTo>
                    <a:pt x="137712" y="64756"/>
                  </a:lnTo>
                  <a:lnTo>
                    <a:pt x="202673" y="64756"/>
                  </a:lnTo>
                  <a:lnTo>
                    <a:pt x="202673" y="137489"/>
                  </a:lnTo>
                  <a:lnTo>
                    <a:pt x="137712" y="137489"/>
                  </a:lnTo>
                  <a:close/>
                  <a:moveTo>
                    <a:pt x="77465" y="189862"/>
                  </a:moveTo>
                  <a:lnTo>
                    <a:pt x="125108" y="189862"/>
                  </a:lnTo>
                  <a:lnTo>
                    <a:pt x="125108" y="125006"/>
                  </a:lnTo>
                  <a:lnTo>
                    <a:pt x="190069" y="125006"/>
                  </a:lnTo>
                  <a:lnTo>
                    <a:pt x="190069" y="77339"/>
                  </a:lnTo>
                  <a:lnTo>
                    <a:pt x="125108" y="77339"/>
                  </a:lnTo>
                  <a:lnTo>
                    <a:pt x="125108" y="12584"/>
                  </a:lnTo>
                  <a:lnTo>
                    <a:pt x="77565" y="12584"/>
                  </a:lnTo>
                  <a:lnTo>
                    <a:pt x="77565" y="77339"/>
                  </a:lnTo>
                  <a:lnTo>
                    <a:pt x="12604" y="77339"/>
                  </a:lnTo>
                  <a:lnTo>
                    <a:pt x="12604" y="124905"/>
                  </a:lnTo>
                  <a:lnTo>
                    <a:pt x="77565" y="124905"/>
                  </a:lnTo>
                  <a:close/>
                </a:path>
              </a:pathLst>
            </a:custGeom>
            <a:solidFill>
              <a:srgbClr val="353536"/>
            </a:solidFill>
            <a:ln w="2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22" name="Gráfico 12">
            <a:extLst>
              <a:ext uri="{FF2B5EF4-FFF2-40B4-BE49-F238E27FC236}">
                <a16:creationId xmlns:a16="http://schemas.microsoft.com/office/drawing/2014/main" id="{5478E2A4-3976-0B4F-A6F3-0E1DE5820EA3}"/>
              </a:ext>
            </a:extLst>
          </p:cNvPr>
          <p:cNvGrpSpPr/>
          <p:nvPr/>
        </p:nvGrpSpPr>
        <p:grpSpPr>
          <a:xfrm>
            <a:off x="9350766" y="4351891"/>
            <a:ext cx="599469" cy="528745"/>
            <a:chOff x="10659033" y="4351891"/>
            <a:chExt cx="599469" cy="528745"/>
          </a:xfrm>
        </p:grpSpPr>
        <p:sp>
          <p:nvSpPr>
            <p:cNvPr id="923" name="Forma libre 922">
              <a:extLst>
                <a:ext uri="{FF2B5EF4-FFF2-40B4-BE49-F238E27FC236}">
                  <a16:creationId xmlns:a16="http://schemas.microsoft.com/office/drawing/2014/main" id="{E990D9A9-1A93-0442-9D46-27A28FCBFC02}"/>
                </a:ext>
              </a:extLst>
            </p:cNvPr>
            <p:cNvSpPr/>
            <p:nvPr/>
          </p:nvSpPr>
          <p:spPr>
            <a:xfrm>
              <a:off x="10892397" y="4583330"/>
              <a:ext cx="201905" cy="201829"/>
            </a:xfrm>
            <a:custGeom>
              <a:avLst/>
              <a:gdLst>
                <a:gd name="connsiteX0" fmla="*/ 201905 w 201905"/>
                <a:gd name="connsiteY0" fmla="*/ 100915 h 201829"/>
                <a:gd name="connsiteX1" fmla="*/ 100953 w 201905"/>
                <a:gd name="connsiteY1" fmla="*/ 201830 h 201829"/>
                <a:gd name="connsiteX2" fmla="*/ 0 w 201905"/>
                <a:gd name="connsiteY2" fmla="*/ 100915 h 201829"/>
                <a:gd name="connsiteX3" fmla="*/ 100953 w 201905"/>
                <a:gd name="connsiteY3" fmla="*/ 0 h 201829"/>
                <a:gd name="connsiteX4" fmla="*/ 201905 w 201905"/>
                <a:gd name="connsiteY4" fmla="*/ 100915 h 20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905" h="201829">
                  <a:moveTo>
                    <a:pt x="201905" y="100915"/>
                  </a:moveTo>
                  <a:cubicBezTo>
                    <a:pt x="201905" y="156648"/>
                    <a:pt x="156707" y="201830"/>
                    <a:pt x="100953" y="201830"/>
                  </a:cubicBezTo>
                  <a:cubicBezTo>
                    <a:pt x="45198" y="201830"/>
                    <a:pt x="0" y="156648"/>
                    <a:pt x="0" y="100915"/>
                  </a:cubicBezTo>
                  <a:cubicBezTo>
                    <a:pt x="0" y="45181"/>
                    <a:pt x="45198" y="0"/>
                    <a:pt x="100953" y="0"/>
                  </a:cubicBezTo>
                  <a:cubicBezTo>
                    <a:pt x="156707" y="0"/>
                    <a:pt x="201905" y="45181"/>
                    <a:pt x="201905" y="10091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4" name="Forma libre 923">
              <a:extLst>
                <a:ext uri="{FF2B5EF4-FFF2-40B4-BE49-F238E27FC236}">
                  <a16:creationId xmlns:a16="http://schemas.microsoft.com/office/drawing/2014/main" id="{E0C93978-D84E-A044-9781-811785B85742}"/>
                </a:ext>
              </a:extLst>
            </p:cNvPr>
            <p:cNvSpPr/>
            <p:nvPr/>
          </p:nvSpPr>
          <p:spPr>
            <a:xfrm>
              <a:off x="10853835" y="4555634"/>
              <a:ext cx="214499" cy="214418"/>
            </a:xfrm>
            <a:custGeom>
              <a:avLst/>
              <a:gdLst>
                <a:gd name="connsiteX0" fmla="*/ 107250 w 214499"/>
                <a:gd name="connsiteY0" fmla="*/ 214419 h 214418"/>
                <a:gd name="connsiteX1" fmla="*/ 0 w 214499"/>
                <a:gd name="connsiteY1" fmla="*/ 107209 h 214418"/>
                <a:gd name="connsiteX2" fmla="*/ 107250 w 214499"/>
                <a:gd name="connsiteY2" fmla="*/ 0 h 214418"/>
                <a:gd name="connsiteX3" fmla="*/ 214499 w 214499"/>
                <a:gd name="connsiteY3" fmla="*/ 107209 h 214418"/>
                <a:gd name="connsiteX4" fmla="*/ 214499 w 214499"/>
                <a:gd name="connsiteY4" fmla="*/ 107235 h 214418"/>
                <a:gd name="connsiteX5" fmla="*/ 107250 w 214499"/>
                <a:gd name="connsiteY5" fmla="*/ 214419 h 214418"/>
                <a:gd name="connsiteX6" fmla="*/ 107250 w 214499"/>
                <a:gd name="connsiteY6" fmla="*/ 12614 h 214418"/>
                <a:gd name="connsiteX7" fmla="*/ 12594 w 214499"/>
                <a:gd name="connsiteY7" fmla="*/ 107235 h 214418"/>
                <a:gd name="connsiteX8" fmla="*/ 107250 w 214499"/>
                <a:gd name="connsiteY8" fmla="*/ 201855 h 214418"/>
                <a:gd name="connsiteX9" fmla="*/ 201905 w 214499"/>
                <a:gd name="connsiteY9" fmla="*/ 107235 h 214418"/>
                <a:gd name="connsiteX10" fmla="*/ 107250 w 214499"/>
                <a:gd name="connsiteY10" fmla="*/ 12614 h 2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499" h="214418">
                  <a:moveTo>
                    <a:pt x="107250" y="214419"/>
                  </a:moveTo>
                  <a:cubicBezTo>
                    <a:pt x="48017" y="214419"/>
                    <a:pt x="0" y="166419"/>
                    <a:pt x="0" y="107209"/>
                  </a:cubicBezTo>
                  <a:cubicBezTo>
                    <a:pt x="0" y="47999"/>
                    <a:pt x="48017" y="0"/>
                    <a:pt x="107250" y="0"/>
                  </a:cubicBezTo>
                  <a:cubicBezTo>
                    <a:pt x="166481" y="0"/>
                    <a:pt x="214499" y="47999"/>
                    <a:pt x="214499" y="107209"/>
                  </a:cubicBezTo>
                  <a:cubicBezTo>
                    <a:pt x="214499" y="107217"/>
                    <a:pt x="214499" y="107227"/>
                    <a:pt x="214499" y="107235"/>
                  </a:cubicBezTo>
                  <a:cubicBezTo>
                    <a:pt x="214429" y="166411"/>
                    <a:pt x="166448" y="214363"/>
                    <a:pt x="107250" y="214419"/>
                  </a:cubicBezTo>
                  <a:close/>
                  <a:moveTo>
                    <a:pt x="107250" y="12614"/>
                  </a:moveTo>
                  <a:cubicBezTo>
                    <a:pt x="54973" y="12614"/>
                    <a:pt x="12594" y="54977"/>
                    <a:pt x="12594" y="107235"/>
                  </a:cubicBezTo>
                  <a:cubicBezTo>
                    <a:pt x="12594" y="159492"/>
                    <a:pt x="54973" y="201855"/>
                    <a:pt x="107250" y="201855"/>
                  </a:cubicBezTo>
                  <a:cubicBezTo>
                    <a:pt x="159527" y="201855"/>
                    <a:pt x="201905" y="159492"/>
                    <a:pt x="201905" y="107235"/>
                  </a:cubicBezTo>
                  <a:cubicBezTo>
                    <a:pt x="201850" y="55000"/>
                    <a:pt x="159504" y="12670"/>
                    <a:pt x="107250" y="12614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5" name="Forma libre 924">
              <a:extLst>
                <a:ext uri="{FF2B5EF4-FFF2-40B4-BE49-F238E27FC236}">
                  <a16:creationId xmlns:a16="http://schemas.microsoft.com/office/drawing/2014/main" id="{E6CB22AF-E4C4-5A49-867A-DB1394968FF5}"/>
                </a:ext>
              </a:extLst>
            </p:cNvPr>
            <p:cNvSpPr/>
            <p:nvPr/>
          </p:nvSpPr>
          <p:spPr>
            <a:xfrm>
              <a:off x="10895798" y="4589563"/>
              <a:ext cx="91910" cy="45508"/>
            </a:xfrm>
            <a:custGeom>
              <a:avLst/>
              <a:gdLst>
                <a:gd name="connsiteX0" fmla="*/ 11284 w 91910"/>
                <a:gd name="connsiteY0" fmla="*/ 45509 h 45508"/>
                <a:gd name="connsiteX1" fmla="*/ 0 w 91910"/>
                <a:gd name="connsiteY1" fmla="*/ 39718 h 45508"/>
                <a:gd name="connsiteX2" fmla="*/ 91910 w 91910"/>
                <a:gd name="connsiteY2" fmla="*/ 5022 h 45508"/>
                <a:gd name="connsiteX3" fmla="*/ 87326 w 91910"/>
                <a:gd name="connsiteY3" fmla="*/ 16755 h 45508"/>
                <a:gd name="connsiteX4" fmla="*/ 11183 w 91910"/>
                <a:gd name="connsiteY4" fmla="*/ 45509 h 4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910" h="45508">
                  <a:moveTo>
                    <a:pt x="11284" y="45509"/>
                  </a:moveTo>
                  <a:lnTo>
                    <a:pt x="0" y="39718"/>
                  </a:lnTo>
                  <a:cubicBezTo>
                    <a:pt x="17251" y="6357"/>
                    <a:pt x="56904" y="-8612"/>
                    <a:pt x="91910" y="5022"/>
                  </a:cubicBezTo>
                  <a:lnTo>
                    <a:pt x="87326" y="16755"/>
                  </a:lnTo>
                  <a:cubicBezTo>
                    <a:pt x="58325" y="5452"/>
                    <a:pt x="25465" y="17860"/>
                    <a:pt x="11183" y="45509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6" name="Forma libre 925">
              <a:extLst>
                <a:ext uri="{FF2B5EF4-FFF2-40B4-BE49-F238E27FC236}">
                  <a16:creationId xmlns:a16="http://schemas.microsoft.com/office/drawing/2014/main" id="{12282937-FFB3-9D4A-A828-FE36F7BF2E9B}"/>
                </a:ext>
              </a:extLst>
            </p:cNvPr>
            <p:cNvSpPr/>
            <p:nvPr/>
          </p:nvSpPr>
          <p:spPr>
            <a:xfrm>
              <a:off x="10887763" y="4648265"/>
              <a:ext cx="108257" cy="87897"/>
            </a:xfrm>
            <a:custGeom>
              <a:avLst/>
              <a:gdLst>
                <a:gd name="connsiteX0" fmla="*/ 73322 w 108257"/>
                <a:gd name="connsiteY0" fmla="*/ 87898 h 87897"/>
                <a:gd name="connsiteX1" fmla="*/ 0 w 108257"/>
                <a:gd name="connsiteY1" fmla="*/ 14603 h 87897"/>
                <a:gd name="connsiteX2" fmla="*/ 1461 w 108257"/>
                <a:gd name="connsiteY2" fmla="*/ 0 h 87897"/>
                <a:gd name="connsiteX3" fmla="*/ 13803 w 108257"/>
                <a:gd name="connsiteY3" fmla="*/ 2518 h 87897"/>
                <a:gd name="connsiteX4" fmla="*/ 61290 w 108257"/>
                <a:gd name="connsiteY4" fmla="*/ 74092 h 87897"/>
                <a:gd name="connsiteX5" fmla="*/ 102262 w 108257"/>
                <a:gd name="connsiteY5" fmla="*/ 67982 h 87897"/>
                <a:gd name="connsiteX6" fmla="*/ 108257 w 108257"/>
                <a:gd name="connsiteY6" fmla="*/ 79060 h 87897"/>
                <a:gd name="connsiteX7" fmla="*/ 73322 w 108257"/>
                <a:gd name="connsiteY7" fmla="*/ 87898 h 8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257" h="87897">
                  <a:moveTo>
                    <a:pt x="73322" y="87898"/>
                  </a:moveTo>
                  <a:cubicBezTo>
                    <a:pt x="32845" y="87855"/>
                    <a:pt x="42" y="55065"/>
                    <a:pt x="0" y="14603"/>
                  </a:cubicBezTo>
                  <a:cubicBezTo>
                    <a:pt x="-8" y="9699"/>
                    <a:pt x="481" y="4807"/>
                    <a:pt x="1461" y="0"/>
                  </a:cubicBezTo>
                  <a:lnTo>
                    <a:pt x="13803" y="2518"/>
                  </a:lnTo>
                  <a:cubicBezTo>
                    <a:pt x="7144" y="35391"/>
                    <a:pt x="28404" y="67435"/>
                    <a:pt x="61290" y="74092"/>
                  </a:cubicBezTo>
                  <a:cubicBezTo>
                    <a:pt x="75241" y="76917"/>
                    <a:pt x="89744" y="74754"/>
                    <a:pt x="102262" y="67982"/>
                  </a:cubicBezTo>
                  <a:lnTo>
                    <a:pt x="108257" y="79060"/>
                  </a:lnTo>
                  <a:cubicBezTo>
                    <a:pt x="97525" y="84853"/>
                    <a:pt x="85520" y="87890"/>
                    <a:pt x="73322" y="87898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7" name="Forma libre 926">
              <a:extLst>
                <a:ext uri="{FF2B5EF4-FFF2-40B4-BE49-F238E27FC236}">
                  <a16:creationId xmlns:a16="http://schemas.microsoft.com/office/drawing/2014/main" id="{7A8C3D14-DC5E-9247-8FE6-F09DFC1EB513}"/>
                </a:ext>
              </a:extLst>
            </p:cNvPr>
            <p:cNvSpPr/>
            <p:nvPr/>
          </p:nvSpPr>
          <p:spPr>
            <a:xfrm>
              <a:off x="10998740" y="4605386"/>
              <a:ext cx="35619" cy="108015"/>
            </a:xfrm>
            <a:custGeom>
              <a:avLst/>
              <a:gdLst>
                <a:gd name="connsiteX0" fmla="*/ 15440 w 35619"/>
                <a:gd name="connsiteY0" fmla="*/ 108015 h 108015"/>
                <a:gd name="connsiteX1" fmla="*/ 6297 w 35619"/>
                <a:gd name="connsiteY1" fmla="*/ 99329 h 108015"/>
                <a:gd name="connsiteX2" fmla="*/ 4186 w 35619"/>
                <a:gd name="connsiteY2" fmla="*/ 13506 h 108015"/>
                <a:gd name="connsiteX3" fmla="*/ 0 w 35619"/>
                <a:gd name="connsiteY3" fmla="*/ 9870 h 108015"/>
                <a:gd name="connsiteX4" fmla="*/ 7833 w 35619"/>
                <a:gd name="connsiteY4" fmla="*/ 0 h 108015"/>
                <a:gd name="connsiteX5" fmla="*/ 19747 w 35619"/>
                <a:gd name="connsiteY5" fmla="*/ 103002 h 108015"/>
                <a:gd name="connsiteX6" fmla="*/ 15390 w 35619"/>
                <a:gd name="connsiteY6" fmla="*/ 108015 h 108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19" h="108015">
                  <a:moveTo>
                    <a:pt x="15440" y="108015"/>
                  </a:moveTo>
                  <a:lnTo>
                    <a:pt x="6297" y="99329"/>
                  </a:lnTo>
                  <a:cubicBezTo>
                    <a:pt x="29422" y="75047"/>
                    <a:pt x="28477" y="36622"/>
                    <a:pt x="4186" y="13506"/>
                  </a:cubicBezTo>
                  <a:cubicBezTo>
                    <a:pt x="2846" y="12229"/>
                    <a:pt x="1451" y="11018"/>
                    <a:pt x="0" y="9870"/>
                  </a:cubicBezTo>
                  <a:lnTo>
                    <a:pt x="7833" y="0"/>
                  </a:lnTo>
                  <a:cubicBezTo>
                    <a:pt x="39578" y="25156"/>
                    <a:pt x="44912" y="71270"/>
                    <a:pt x="19747" y="103002"/>
                  </a:cubicBezTo>
                  <a:cubicBezTo>
                    <a:pt x="18372" y="104739"/>
                    <a:pt x="16919" y="106411"/>
                    <a:pt x="15390" y="108015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8" name="Forma libre 927">
              <a:extLst>
                <a:ext uri="{FF2B5EF4-FFF2-40B4-BE49-F238E27FC236}">
                  <a16:creationId xmlns:a16="http://schemas.microsoft.com/office/drawing/2014/main" id="{5DB6E835-F828-1548-AB8B-67F90DB88359}"/>
                </a:ext>
              </a:extLst>
            </p:cNvPr>
            <p:cNvSpPr/>
            <p:nvPr/>
          </p:nvSpPr>
          <p:spPr>
            <a:xfrm>
              <a:off x="10725050" y="4351891"/>
              <a:ext cx="465646" cy="529298"/>
            </a:xfrm>
            <a:custGeom>
              <a:avLst/>
              <a:gdLst>
                <a:gd name="connsiteX0" fmla="*/ 235506 w 465646"/>
                <a:gd name="connsiteY0" fmla="*/ 529299 h 529298"/>
                <a:gd name="connsiteX1" fmla="*/ 85009 w 465646"/>
                <a:gd name="connsiteY1" fmla="*/ 480252 h 529298"/>
                <a:gd name="connsiteX2" fmla="*/ 0 w 465646"/>
                <a:gd name="connsiteY2" fmla="*/ 288040 h 529298"/>
                <a:gd name="connsiteX3" fmla="*/ 52365 w 465646"/>
                <a:gd name="connsiteY3" fmla="*/ 130927 h 529298"/>
                <a:gd name="connsiteX4" fmla="*/ 178027 w 465646"/>
                <a:gd name="connsiteY4" fmla="*/ 14452 h 529298"/>
                <a:gd name="connsiteX5" fmla="*/ 235506 w 465646"/>
                <a:gd name="connsiteY5" fmla="*/ 0 h 529298"/>
                <a:gd name="connsiteX6" fmla="*/ 292556 w 465646"/>
                <a:gd name="connsiteY6" fmla="*/ 14478 h 529298"/>
                <a:gd name="connsiteX7" fmla="*/ 414792 w 465646"/>
                <a:gd name="connsiteY7" fmla="*/ 129971 h 529298"/>
                <a:gd name="connsiteX8" fmla="*/ 465646 w 465646"/>
                <a:gd name="connsiteY8" fmla="*/ 282576 h 529298"/>
                <a:gd name="connsiteX9" fmla="*/ 381343 w 465646"/>
                <a:gd name="connsiteY9" fmla="*/ 485161 h 529298"/>
                <a:gd name="connsiteX10" fmla="*/ 235506 w 465646"/>
                <a:gd name="connsiteY10" fmla="*/ 529299 h 529298"/>
                <a:gd name="connsiteX11" fmla="*/ 235506 w 465646"/>
                <a:gd name="connsiteY11" fmla="*/ 12589 h 529298"/>
                <a:gd name="connsiteX12" fmla="*/ 183165 w 465646"/>
                <a:gd name="connsiteY12" fmla="*/ 25959 h 529298"/>
                <a:gd name="connsiteX13" fmla="*/ 12594 w 465646"/>
                <a:gd name="connsiteY13" fmla="*/ 288040 h 529298"/>
                <a:gd name="connsiteX14" fmla="*/ 91684 w 465646"/>
                <a:gd name="connsiteY14" fmla="*/ 469576 h 529298"/>
                <a:gd name="connsiteX15" fmla="*/ 92364 w 465646"/>
                <a:gd name="connsiteY15" fmla="*/ 470004 h 529298"/>
                <a:gd name="connsiteX16" fmla="*/ 235506 w 465646"/>
                <a:gd name="connsiteY16" fmla="*/ 516710 h 529298"/>
                <a:gd name="connsiteX17" fmla="*/ 374517 w 465646"/>
                <a:gd name="connsiteY17" fmla="*/ 474586 h 529298"/>
                <a:gd name="connsiteX18" fmla="*/ 374517 w 465646"/>
                <a:gd name="connsiteY18" fmla="*/ 474586 h 529298"/>
                <a:gd name="connsiteX19" fmla="*/ 452977 w 465646"/>
                <a:gd name="connsiteY19" fmla="*/ 282627 h 529298"/>
                <a:gd name="connsiteX20" fmla="*/ 287267 w 465646"/>
                <a:gd name="connsiteY20" fmla="*/ 25984 h 529298"/>
                <a:gd name="connsiteX21" fmla="*/ 235506 w 465646"/>
                <a:gd name="connsiteY21" fmla="*/ 12589 h 52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65646" h="529298">
                  <a:moveTo>
                    <a:pt x="235506" y="529299"/>
                  </a:moveTo>
                  <a:cubicBezTo>
                    <a:pt x="156164" y="529299"/>
                    <a:pt x="116191" y="504121"/>
                    <a:pt x="85009" y="480252"/>
                  </a:cubicBezTo>
                  <a:cubicBezTo>
                    <a:pt x="78057" y="476097"/>
                    <a:pt x="0" y="426320"/>
                    <a:pt x="0" y="288040"/>
                  </a:cubicBezTo>
                  <a:cubicBezTo>
                    <a:pt x="0" y="240352"/>
                    <a:pt x="19092" y="183021"/>
                    <a:pt x="52365" y="130927"/>
                  </a:cubicBezTo>
                  <a:cubicBezTo>
                    <a:pt x="87024" y="76542"/>
                    <a:pt x="131631" y="35250"/>
                    <a:pt x="178027" y="14452"/>
                  </a:cubicBezTo>
                  <a:cubicBezTo>
                    <a:pt x="199462" y="4859"/>
                    <a:pt x="218806" y="0"/>
                    <a:pt x="235506" y="0"/>
                  </a:cubicBezTo>
                  <a:cubicBezTo>
                    <a:pt x="252205" y="0"/>
                    <a:pt x="271499" y="4859"/>
                    <a:pt x="292556" y="14478"/>
                  </a:cubicBezTo>
                  <a:cubicBezTo>
                    <a:pt x="337441" y="34872"/>
                    <a:pt x="380864" y="75887"/>
                    <a:pt x="414792" y="129971"/>
                  </a:cubicBezTo>
                  <a:cubicBezTo>
                    <a:pt x="447108" y="181511"/>
                    <a:pt x="465646" y="237130"/>
                    <a:pt x="465646" y="282576"/>
                  </a:cubicBezTo>
                  <a:cubicBezTo>
                    <a:pt x="465646" y="429769"/>
                    <a:pt x="385423" y="482593"/>
                    <a:pt x="381343" y="485161"/>
                  </a:cubicBezTo>
                  <a:cubicBezTo>
                    <a:pt x="345047" y="508854"/>
                    <a:pt x="313638" y="529299"/>
                    <a:pt x="235506" y="529299"/>
                  </a:cubicBezTo>
                  <a:close/>
                  <a:moveTo>
                    <a:pt x="235506" y="12589"/>
                  </a:moveTo>
                  <a:cubicBezTo>
                    <a:pt x="220569" y="12589"/>
                    <a:pt x="202963" y="17096"/>
                    <a:pt x="183165" y="25959"/>
                  </a:cubicBezTo>
                  <a:cubicBezTo>
                    <a:pt x="93900" y="65892"/>
                    <a:pt x="12594" y="190827"/>
                    <a:pt x="12594" y="288040"/>
                  </a:cubicBezTo>
                  <a:cubicBezTo>
                    <a:pt x="12594" y="421989"/>
                    <a:pt x="90903" y="469098"/>
                    <a:pt x="91684" y="469576"/>
                  </a:cubicBezTo>
                  <a:lnTo>
                    <a:pt x="92364" y="470004"/>
                  </a:lnTo>
                  <a:cubicBezTo>
                    <a:pt x="121934" y="492664"/>
                    <a:pt x="159842" y="516710"/>
                    <a:pt x="235506" y="516710"/>
                  </a:cubicBezTo>
                  <a:cubicBezTo>
                    <a:pt x="309936" y="516710"/>
                    <a:pt x="339859" y="497197"/>
                    <a:pt x="374517" y="474586"/>
                  </a:cubicBezTo>
                  <a:lnTo>
                    <a:pt x="374517" y="474586"/>
                  </a:lnTo>
                  <a:cubicBezTo>
                    <a:pt x="375298" y="474108"/>
                    <a:pt x="452977" y="423072"/>
                    <a:pt x="452977" y="282627"/>
                  </a:cubicBezTo>
                  <a:cubicBezTo>
                    <a:pt x="452977" y="198758"/>
                    <a:pt x="380587" y="68384"/>
                    <a:pt x="287267" y="25984"/>
                  </a:cubicBezTo>
                  <a:cubicBezTo>
                    <a:pt x="267847" y="17071"/>
                    <a:pt x="250417" y="12589"/>
                    <a:pt x="235506" y="12589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9" name="Forma libre 928">
              <a:extLst>
                <a:ext uri="{FF2B5EF4-FFF2-40B4-BE49-F238E27FC236}">
                  <a16:creationId xmlns:a16="http://schemas.microsoft.com/office/drawing/2014/main" id="{503119DD-5562-D844-B89C-1A0A30E8FBEF}"/>
                </a:ext>
              </a:extLst>
            </p:cNvPr>
            <p:cNvSpPr/>
            <p:nvPr/>
          </p:nvSpPr>
          <p:spPr>
            <a:xfrm>
              <a:off x="10885722" y="4400988"/>
              <a:ext cx="146038" cy="41317"/>
            </a:xfrm>
            <a:custGeom>
              <a:avLst/>
              <a:gdLst>
                <a:gd name="connsiteX0" fmla="*/ 8463 w 146038"/>
                <a:gd name="connsiteY0" fmla="*/ 41318 h 41317"/>
                <a:gd name="connsiteX1" fmla="*/ 0 w 146038"/>
                <a:gd name="connsiteY1" fmla="*/ 32102 h 41317"/>
                <a:gd name="connsiteX2" fmla="*/ 73750 w 146038"/>
                <a:gd name="connsiteY2" fmla="*/ 0 h 41317"/>
                <a:gd name="connsiteX3" fmla="*/ 146039 w 146038"/>
                <a:gd name="connsiteY3" fmla="*/ 31473 h 41317"/>
                <a:gd name="connsiteX4" fmla="*/ 137374 w 146038"/>
                <a:gd name="connsiteY4" fmla="*/ 40613 h 41317"/>
                <a:gd name="connsiteX5" fmla="*/ 73750 w 146038"/>
                <a:gd name="connsiteY5" fmla="*/ 12589 h 41317"/>
                <a:gd name="connsiteX6" fmla="*/ 8463 w 146038"/>
                <a:gd name="connsiteY6" fmla="*/ 41318 h 41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038" h="41317">
                  <a:moveTo>
                    <a:pt x="8463" y="41318"/>
                  </a:moveTo>
                  <a:lnTo>
                    <a:pt x="0" y="32102"/>
                  </a:lnTo>
                  <a:cubicBezTo>
                    <a:pt x="15692" y="17474"/>
                    <a:pt x="41232" y="0"/>
                    <a:pt x="73750" y="0"/>
                  </a:cubicBezTo>
                  <a:cubicBezTo>
                    <a:pt x="99240" y="0"/>
                    <a:pt x="124125" y="10877"/>
                    <a:pt x="146039" y="31473"/>
                  </a:cubicBezTo>
                  <a:lnTo>
                    <a:pt x="137374" y="40613"/>
                  </a:lnTo>
                  <a:cubicBezTo>
                    <a:pt x="123848" y="27822"/>
                    <a:pt x="101809" y="12589"/>
                    <a:pt x="73750" y="12589"/>
                  </a:cubicBezTo>
                  <a:cubicBezTo>
                    <a:pt x="45691" y="12589"/>
                    <a:pt x="22518" y="28200"/>
                    <a:pt x="8463" y="41318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0" name="Forma libre 929">
              <a:extLst>
                <a:ext uri="{FF2B5EF4-FFF2-40B4-BE49-F238E27FC236}">
                  <a16:creationId xmlns:a16="http://schemas.microsoft.com/office/drawing/2014/main" id="{350453BA-49E4-C348-85D3-564EC577F769}"/>
                </a:ext>
              </a:extLst>
            </p:cNvPr>
            <p:cNvSpPr/>
            <p:nvPr/>
          </p:nvSpPr>
          <p:spPr>
            <a:xfrm>
              <a:off x="10885722" y="4452830"/>
              <a:ext cx="146038" cy="41317"/>
            </a:xfrm>
            <a:custGeom>
              <a:avLst/>
              <a:gdLst>
                <a:gd name="connsiteX0" fmla="*/ 8463 w 146038"/>
                <a:gd name="connsiteY0" fmla="*/ 41318 h 41317"/>
                <a:gd name="connsiteX1" fmla="*/ 0 w 146038"/>
                <a:gd name="connsiteY1" fmla="*/ 32128 h 41317"/>
                <a:gd name="connsiteX2" fmla="*/ 73750 w 146038"/>
                <a:gd name="connsiteY2" fmla="*/ 0 h 41317"/>
                <a:gd name="connsiteX3" fmla="*/ 146039 w 146038"/>
                <a:gd name="connsiteY3" fmla="*/ 31473 h 41317"/>
                <a:gd name="connsiteX4" fmla="*/ 137374 w 146038"/>
                <a:gd name="connsiteY4" fmla="*/ 40613 h 41317"/>
                <a:gd name="connsiteX5" fmla="*/ 73750 w 146038"/>
                <a:gd name="connsiteY5" fmla="*/ 12589 h 41317"/>
                <a:gd name="connsiteX6" fmla="*/ 8463 w 146038"/>
                <a:gd name="connsiteY6" fmla="*/ 41318 h 41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038" h="41317">
                  <a:moveTo>
                    <a:pt x="8463" y="41318"/>
                  </a:moveTo>
                  <a:lnTo>
                    <a:pt x="0" y="32128"/>
                  </a:lnTo>
                  <a:cubicBezTo>
                    <a:pt x="15692" y="17474"/>
                    <a:pt x="41232" y="0"/>
                    <a:pt x="73750" y="0"/>
                  </a:cubicBezTo>
                  <a:cubicBezTo>
                    <a:pt x="99240" y="0"/>
                    <a:pt x="124125" y="10877"/>
                    <a:pt x="146039" y="31473"/>
                  </a:cubicBezTo>
                  <a:lnTo>
                    <a:pt x="137374" y="40613"/>
                  </a:lnTo>
                  <a:cubicBezTo>
                    <a:pt x="123848" y="27847"/>
                    <a:pt x="101809" y="12589"/>
                    <a:pt x="73750" y="12589"/>
                  </a:cubicBezTo>
                  <a:cubicBezTo>
                    <a:pt x="45691" y="12589"/>
                    <a:pt x="22518" y="28225"/>
                    <a:pt x="8463" y="41318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1" name="Forma libre 930">
              <a:extLst>
                <a:ext uri="{FF2B5EF4-FFF2-40B4-BE49-F238E27FC236}">
                  <a16:creationId xmlns:a16="http://schemas.microsoft.com/office/drawing/2014/main" id="{FF7217F5-1BF5-8348-BDDE-44C6A5012ED0}"/>
                </a:ext>
              </a:extLst>
            </p:cNvPr>
            <p:cNvSpPr/>
            <p:nvPr/>
          </p:nvSpPr>
          <p:spPr>
            <a:xfrm>
              <a:off x="11105133" y="4353831"/>
              <a:ext cx="153645" cy="342146"/>
            </a:xfrm>
            <a:custGeom>
              <a:avLst/>
              <a:gdLst>
                <a:gd name="connsiteX0" fmla="*/ 76798 w 153645"/>
                <a:gd name="connsiteY0" fmla="*/ 342146 h 342146"/>
                <a:gd name="connsiteX1" fmla="*/ 76798 w 153645"/>
                <a:gd name="connsiteY1" fmla="*/ 329557 h 342146"/>
                <a:gd name="connsiteX2" fmla="*/ 141052 w 153645"/>
                <a:gd name="connsiteY2" fmla="*/ 265352 h 342146"/>
                <a:gd name="connsiteX3" fmla="*/ 141052 w 153645"/>
                <a:gd name="connsiteY3" fmla="*/ 74853 h 342146"/>
                <a:gd name="connsiteX4" fmla="*/ 75024 w 153645"/>
                <a:gd name="connsiteY4" fmla="*/ 12446 h 342146"/>
                <a:gd name="connsiteX5" fmla="*/ 12594 w 153645"/>
                <a:gd name="connsiteY5" fmla="*/ 74853 h 342146"/>
                <a:gd name="connsiteX6" fmla="*/ 12594 w 153645"/>
                <a:gd name="connsiteY6" fmla="*/ 101844 h 342146"/>
                <a:gd name="connsiteX7" fmla="*/ 0 w 153645"/>
                <a:gd name="connsiteY7" fmla="*/ 101844 h 342146"/>
                <a:gd name="connsiteX8" fmla="*/ 0 w 153645"/>
                <a:gd name="connsiteY8" fmla="*/ 74853 h 342146"/>
                <a:gd name="connsiteX9" fmla="*/ 78790 w 153645"/>
                <a:gd name="connsiteY9" fmla="*/ 26 h 342146"/>
                <a:gd name="connsiteX10" fmla="*/ 153645 w 153645"/>
                <a:gd name="connsiteY10" fmla="*/ 74853 h 342146"/>
                <a:gd name="connsiteX11" fmla="*/ 153645 w 153645"/>
                <a:gd name="connsiteY11" fmla="*/ 265352 h 342146"/>
                <a:gd name="connsiteX12" fmla="*/ 76798 w 153645"/>
                <a:gd name="connsiteY12" fmla="*/ 342146 h 34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3645" h="342146">
                  <a:moveTo>
                    <a:pt x="76798" y="342146"/>
                  </a:moveTo>
                  <a:lnTo>
                    <a:pt x="76798" y="329557"/>
                  </a:lnTo>
                  <a:cubicBezTo>
                    <a:pt x="112257" y="329514"/>
                    <a:pt x="140996" y="300798"/>
                    <a:pt x="141052" y="265352"/>
                  </a:cubicBezTo>
                  <a:lnTo>
                    <a:pt x="141052" y="74853"/>
                  </a:lnTo>
                  <a:cubicBezTo>
                    <a:pt x="140059" y="39394"/>
                    <a:pt x="110496" y="11453"/>
                    <a:pt x="75024" y="12446"/>
                  </a:cubicBezTo>
                  <a:cubicBezTo>
                    <a:pt x="40948" y="13401"/>
                    <a:pt x="13548" y="40790"/>
                    <a:pt x="12594" y="74853"/>
                  </a:cubicBezTo>
                  <a:lnTo>
                    <a:pt x="12594" y="101844"/>
                  </a:lnTo>
                  <a:lnTo>
                    <a:pt x="0" y="101844"/>
                  </a:lnTo>
                  <a:lnTo>
                    <a:pt x="0" y="74853"/>
                  </a:lnTo>
                  <a:cubicBezTo>
                    <a:pt x="1086" y="32441"/>
                    <a:pt x="36361" y="-1060"/>
                    <a:pt x="78790" y="26"/>
                  </a:cubicBezTo>
                  <a:cubicBezTo>
                    <a:pt x="119690" y="1073"/>
                    <a:pt x="152598" y="33969"/>
                    <a:pt x="153645" y="74853"/>
                  </a:cubicBezTo>
                  <a:lnTo>
                    <a:pt x="153645" y="265352"/>
                  </a:lnTo>
                  <a:cubicBezTo>
                    <a:pt x="153590" y="307750"/>
                    <a:pt x="119211" y="342103"/>
                    <a:pt x="76798" y="342146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2" name="Forma libre 931">
              <a:extLst>
                <a:ext uri="{FF2B5EF4-FFF2-40B4-BE49-F238E27FC236}">
                  <a16:creationId xmlns:a16="http://schemas.microsoft.com/office/drawing/2014/main" id="{81206FBE-7DAE-A84E-A816-172BEBE68286}"/>
                </a:ext>
              </a:extLst>
            </p:cNvPr>
            <p:cNvSpPr/>
            <p:nvPr/>
          </p:nvSpPr>
          <p:spPr>
            <a:xfrm>
              <a:off x="10659033" y="4353831"/>
              <a:ext cx="153645" cy="342146"/>
            </a:xfrm>
            <a:custGeom>
              <a:avLst/>
              <a:gdLst>
                <a:gd name="connsiteX0" fmla="*/ 76823 w 153645"/>
                <a:gd name="connsiteY0" fmla="*/ 342146 h 342146"/>
                <a:gd name="connsiteX1" fmla="*/ 0 w 153645"/>
                <a:gd name="connsiteY1" fmla="*/ 265352 h 342146"/>
                <a:gd name="connsiteX2" fmla="*/ 0 w 153645"/>
                <a:gd name="connsiteY2" fmla="*/ 74853 h 342146"/>
                <a:gd name="connsiteX3" fmla="*/ 78790 w 153645"/>
                <a:gd name="connsiteY3" fmla="*/ 26 h 342146"/>
                <a:gd name="connsiteX4" fmla="*/ 153645 w 153645"/>
                <a:gd name="connsiteY4" fmla="*/ 74853 h 342146"/>
                <a:gd name="connsiteX5" fmla="*/ 153645 w 153645"/>
                <a:gd name="connsiteY5" fmla="*/ 101844 h 342146"/>
                <a:gd name="connsiteX6" fmla="*/ 141052 w 153645"/>
                <a:gd name="connsiteY6" fmla="*/ 101844 h 342146"/>
                <a:gd name="connsiteX7" fmla="*/ 141052 w 153645"/>
                <a:gd name="connsiteY7" fmla="*/ 74853 h 342146"/>
                <a:gd name="connsiteX8" fmla="*/ 75024 w 153645"/>
                <a:gd name="connsiteY8" fmla="*/ 12446 h 342146"/>
                <a:gd name="connsiteX9" fmla="*/ 12594 w 153645"/>
                <a:gd name="connsiteY9" fmla="*/ 74853 h 342146"/>
                <a:gd name="connsiteX10" fmla="*/ 12594 w 153645"/>
                <a:gd name="connsiteY10" fmla="*/ 265352 h 342146"/>
                <a:gd name="connsiteX11" fmla="*/ 76823 w 153645"/>
                <a:gd name="connsiteY11" fmla="*/ 329557 h 34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3645" h="342146">
                  <a:moveTo>
                    <a:pt x="76823" y="342146"/>
                  </a:moveTo>
                  <a:cubicBezTo>
                    <a:pt x="34412" y="342103"/>
                    <a:pt x="42" y="307748"/>
                    <a:pt x="0" y="265352"/>
                  </a:cubicBezTo>
                  <a:lnTo>
                    <a:pt x="0" y="74853"/>
                  </a:lnTo>
                  <a:cubicBezTo>
                    <a:pt x="1087" y="32441"/>
                    <a:pt x="36362" y="-1060"/>
                    <a:pt x="78790" y="26"/>
                  </a:cubicBezTo>
                  <a:cubicBezTo>
                    <a:pt x="119690" y="1073"/>
                    <a:pt x="152598" y="33969"/>
                    <a:pt x="153645" y="74853"/>
                  </a:cubicBezTo>
                  <a:lnTo>
                    <a:pt x="153645" y="101844"/>
                  </a:lnTo>
                  <a:lnTo>
                    <a:pt x="141052" y="101844"/>
                  </a:lnTo>
                  <a:lnTo>
                    <a:pt x="141052" y="74853"/>
                  </a:lnTo>
                  <a:cubicBezTo>
                    <a:pt x="140058" y="39394"/>
                    <a:pt x="110496" y="11453"/>
                    <a:pt x="75024" y="12446"/>
                  </a:cubicBezTo>
                  <a:cubicBezTo>
                    <a:pt x="40948" y="13401"/>
                    <a:pt x="13548" y="40790"/>
                    <a:pt x="12594" y="74853"/>
                  </a:cubicBezTo>
                  <a:lnTo>
                    <a:pt x="12594" y="265352"/>
                  </a:lnTo>
                  <a:cubicBezTo>
                    <a:pt x="12636" y="300793"/>
                    <a:pt x="41367" y="329514"/>
                    <a:pt x="76823" y="329557"/>
                  </a:cubicBez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33" name="Gráfico 14">
            <a:extLst>
              <a:ext uri="{FF2B5EF4-FFF2-40B4-BE49-F238E27FC236}">
                <a16:creationId xmlns:a16="http://schemas.microsoft.com/office/drawing/2014/main" id="{4D073A34-E61A-1F49-9681-5FE6E8FE8677}"/>
              </a:ext>
            </a:extLst>
          </p:cNvPr>
          <p:cNvGrpSpPr/>
          <p:nvPr/>
        </p:nvGrpSpPr>
        <p:grpSpPr>
          <a:xfrm>
            <a:off x="10659033" y="1840127"/>
            <a:ext cx="589366" cy="747652"/>
            <a:chOff x="10659033" y="1840127"/>
            <a:chExt cx="589366" cy="747652"/>
          </a:xfrm>
        </p:grpSpPr>
        <p:sp>
          <p:nvSpPr>
            <p:cNvPr id="934" name="Forma libre 933">
              <a:extLst>
                <a:ext uri="{FF2B5EF4-FFF2-40B4-BE49-F238E27FC236}">
                  <a16:creationId xmlns:a16="http://schemas.microsoft.com/office/drawing/2014/main" id="{498596EB-098A-C843-ACC7-CDE7786A9882}"/>
                </a:ext>
              </a:extLst>
            </p:cNvPr>
            <p:cNvSpPr/>
            <p:nvPr/>
          </p:nvSpPr>
          <p:spPr>
            <a:xfrm>
              <a:off x="10671248" y="2289599"/>
              <a:ext cx="576394" cy="252389"/>
            </a:xfrm>
            <a:custGeom>
              <a:avLst/>
              <a:gdLst>
                <a:gd name="connsiteX0" fmla="*/ 0 w 576394"/>
                <a:gd name="connsiteY0" fmla="*/ 0 h 252389"/>
                <a:gd name="connsiteX1" fmla="*/ 576395 w 576394"/>
                <a:gd name="connsiteY1" fmla="*/ 0 h 252389"/>
                <a:gd name="connsiteX2" fmla="*/ 576395 w 576394"/>
                <a:gd name="connsiteY2" fmla="*/ 252389 h 252389"/>
                <a:gd name="connsiteX3" fmla="*/ 0 w 576394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394" h="252389">
                  <a:moveTo>
                    <a:pt x="0" y="0"/>
                  </a:moveTo>
                  <a:lnTo>
                    <a:pt x="576395" y="0"/>
                  </a:lnTo>
                  <a:lnTo>
                    <a:pt x="576395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5" name="Forma libre 934">
              <a:extLst>
                <a:ext uri="{FF2B5EF4-FFF2-40B4-BE49-F238E27FC236}">
                  <a16:creationId xmlns:a16="http://schemas.microsoft.com/office/drawing/2014/main" id="{CFF1F4AF-95BE-794F-85EB-ABF6D38CFBF4}"/>
                </a:ext>
              </a:extLst>
            </p:cNvPr>
            <p:cNvSpPr/>
            <p:nvPr/>
          </p:nvSpPr>
          <p:spPr>
            <a:xfrm>
              <a:off x="10895383" y="2081112"/>
              <a:ext cx="131499" cy="36954"/>
            </a:xfrm>
            <a:custGeom>
              <a:avLst/>
              <a:gdLst>
                <a:gd name="connsiteX0" fmla="*/ 65888 w 131499"/>
                <a:gd name="connsiteY0" fmla="*/ 36955 h 36954"/>
                <a:gd name="connsiteX1" fmla="*/ 0 w 131499"/>
                <a:gd name="connsiteY1" fmla="*/ 8886 h 36954"/>
                <a:gd name="connsiteX2" fmla="*/ 8916 w 131499"/>
                <a:gd name="connsiteY2" fmla="*/ 0 h 36954"/>
                <a:gd name="connsiteX3" fmla="*/ 119835 w 131499"/>
                <a:gd name="connsiteY3" fmla="*/ 2772 h 36954"/>
                <a:gd name="connsiteX4" fmla="*/ 122608 w 131499"/>
                <a:gd name="connsiteY4" fmla="*/ 0 h 36954"/>
                <a:gd name="connsiteX5" fmla="*/ 131499 w 131499"/>
                <a:gd name="connsiteY5" fmla="*/ 8886 h 36954"/>
                <a:gd name="connsiteX6" fmla="*/ 65888 w 131499"/>
                <a:gd name="connsiteY6" fmla="*/ 36955 h 3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99" h="36954">
                  <a:moveTo>
                    <a:pt x="65888" y="36955"/>
                  </a:moveTo>
                  <a:cubicBezTo>
                    <a:pt x="41052" y="36791"/>
                    <a:pt x="17318" y="26681"/>
                    <a:pt x="0" y="8886"/>
                  </a:cubicBezTo>
                  <a:lnTo>
                    <a:pt x="8916" y="0"/>
                  </a:lnTo>
                  <a:cubicBezTo>
                    <a:pt x="38780" y="31379"/>
                    <a:pt x="88440" y="32620"/>
                    <a:pt x="119835" y="2772"/>
                  </a:cubicBezTo>
                  <a:cubicBezTo>
                    <a:pt x="120782" y="1871"/>
                    <a:pt x="121707" y="947"/>
                    <a:pt x="122608" y="0"/>
                  </a:cubicBezTo>
                  <a:lnTo>
                    <a:pt x="131499" y="8886"/>
                  </a:lnTo>
                  <a:cubicBezTo>
                    <a:pt x="114249" y="26613"/>
                    <a:pt x="90629" y="36718"/>
                    <a:pt x="65888" y="36955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6" name="Forma libre 935">
              <a:extLst>
                <a:ext uri="{FF2B5EF4-FFF2-40B4-BE49-F238E27FC236}">
                  <a16:creationId xmlns:a16="http://schemas.microsoft.com/office/drawing/2014/main" id="{BBE3D9A1-994E-D141-88F4-AD0867217585}"/>
                </a:ext>
              </a:extLst>
            </p:cNvPr>
            <p:cNvSpPr/>
            <p:nvPr/>
          </p:nvSpPr>
          <p:spPr>
            <a:xfrm>
              <a:off x="10871782" y="1851455"/>
              <a:ext cx="177818" cy="214880"/>
            </a:xfrm>
            <a:custGeom>
              <a:avLst/>
              <a:gdLst>
                <a:gd name="connsiteX0" fmla="*/ 88910 w 177818"/>
                <a:gd name="connsiteY0" fmla="*/ 214881 h 214880"/>
                <a:gd name="connsiteX1" fmla="*/ 1 w 177818"/>
                <a:gd name="connsiteY1" fmla="*/ 126018 h 214880"/>
                <a:gd name="connsiteX2" fmla="*/ 1 w 177818"/>
                <a:gd name="connsiteY2" fmla="*/ 88862 h 214880"/>
                <a:gd name="connsiteX3" fmla="*/ 5038 w 177818"/>
                <a:gd name="connsiteY3" fmla="*/ 58906 h 214880"/>
                <a:gd name="connsiteX4" fmla="*/ 16901 w 177818"/>
                <a:gd name="connsiteY4" fmla="*/ 63160 h 214880"/>
                <a:gd name="connsiteX5" fmla="*/ 12594 w 177818"/>
                <a:gd name="connsiteY5" fmla="*/ 88862 h 214880"/>
                <a:gd name="connsiteX6" fmla="*/ 12594 w 177818"/>
                <a:gd name="connsiteY6" fmla="*/ 126018 h 214880"/>
                <a:gd name="connsiteX7" fmla="*/ 88910 w 177818"/>
                <a:gd name="connsiteY7" fmla="*/ 202294 h 214880"/>
                <a:gd name="connsiteX8" fmla="*/ 165225 w 177818"/>
                <a:gd name="connsiteY8" fmla="*/ 126018 h 214880"/>
                <a:gd name="connsiteX9" fmla="*/ 165225 w 177818"/>
                <a:gd name="connsiteY9" fmla="*/ 88862 h 214880"/>
                <a:gd name="connsiteX10" fmla="*/ 88910 w 177818"/>
                <a:gd name="connsiteY10" fmla="*/ 12587 h 214880"/>
                <a:gd name="connsiteX11" fmla="*/ 88910 w 177818"/>
                <a:gd name="connsiteY11" fmla="*/ 0 h 214880"/>
                <a:gd name="connsiteX12" fmla="*/ 177818 w 177818"/>
                <a:gd name="connsiteY12" fmla="*/ 88862 h 214880"/>
                <a:gd name="connsiteX13" fmla="*/ 177818 w 177818"/>
                <a:gd name="connsiteY13" fmla="*/ 126018 h 214880"/>
                <a:gd name="connsiteX14" fmla="*/ 88910 w 177818"/>
                <a:gd name="connsiteY14" fmla="*/ 214881 h 21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7818" h="214880">
                  <a:moveTo>
                    <a:pt x="88910" y="214881"/>
                  </a:moveTo>
                  <a:cubicBezTo>
                    <a:pt x="39824" y="214839"/>
                    <a:pt x="43" y="175078"/>
                    <a:pt x="1" y="126018"/>
                  </a:cubicBezTo>
                  <a:lnTo>
                    <a:pt x="1" y="88862"/>
                  </a:lnTo>
                  <a:cubicBezTo>
                    <a:pt x="-51" y="78662"/>
                    <a:pt x="1653" y="68529"/>
                    <a:pt x="5038" y="58906"/>
                  </a:cubicBezTo>
                  <a:lnTo>
                    <a:pt x="16901" y="63160"/>
                  </a:lnTo>
                  <a:cubicBezTo>
                    <a:pt x="13996" y="71416"/>
                    <a:pt x="12539" y="80111"/>
                    <a:pt x="12594" y="88862"/>
                  </a:cubicBezTo>
                  <a:lnTo>
                    <a:pt x="12594" y="126018"/>
                  </a:lnTo>
                  <a:cubicBezTo>
                    <a:pt x="12594" y="168144"/>
                    <a:pt x="46763" y="202294"/>
                    <a:pt x="88910" y="202294"/>
                  </a:cubicBezTo>
                  <a:cubicBezTo>
                    <a:pt x="131057" y="202294"/>
                    <a:pt x="165225" y="168144"/>
                    <a:pt x="165225" y="126018"/>
                  </a:cubicBezTo>
                  <a:lnTo>
                    <a:pt x="165225" y="88862"/>
                  </a:lnTo>
                  <a:cubicBezTo>
                    <a:pt x="165170" y="46759"/>
                    <a:pt x="131034" y="12642"/>
                    <a:pt x="88910" y="12587"/>
                  </a:cubicBezTo>
                  <a:lnTo>
                    <a:pt x="88910" y="0"/>
                  </a:lnTo>
                  <a:cubicBezTo>
                    <a:pt x="137983" y="69"/>
                    <a:pt x="177748" y="39814"/>
                    <a:pt x="177818" y="88862"/>
                  </a:cubicBezTo>
                  <a:lnTo>
                    <a:pt x="177818" y="126018"/>
                  </a:lnTo>
                  <a:cubicBezTo>
                    <a:pt x="177763" y="175073"/>
                    <a:pt x="137991" y="214825"/>
                    <a:pt x="88910" y="214881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7" name="Forma libre 936">
              <a:extLst>
                <a:ext uri="{FF2B5EF4-FFF2-40B4-BE49-F238E27FC236}">
                  <a16:creationId xmlns:a16="http://schemas.microsoft.com/office/drawing/2014/main" id="{9B2BECDE-2B05-2146-8B57-4F0B721F0040}"/>
                </a:ext>
              </a:extLst>
            </p:cNvPr>
            <p:cNvSpPr/>
            <p:nvPr/>
          </p:nvSpPr>
          <p:spPr>
            <a:xfrm>
              <a:off x="10843952" y="1934628"/>
              <a:ext cx="40424" cy="49239"/>
            </a:xfrm>
            <a:custGeom>
              <a:avLst/>
              <a:gdLst>
                <a:gd name="connsiteX0" fmla="*/ 40424 w 40424"/>
                <a:gd name="connsiteY0" fmla="*/ 49239 h 49239"/>
                <a:gd name="connsiteX1" fmla="*/ 22215 w 40424"/>
                <a:gd name="connsiteY1" fmla="*/ 49239 h 49239"/>
                <a:gd name="connsiteX2" fmla="*/ 0 w 40424"/>
                <a:gd name="connsiteY2" fmla="*/ 27036 h 49239"/>
                <a:gd name="connsiteX3" fmla="*/ 0 w 40424"/>
                <a:gd name="connsiteY3" fmla="*/ 22203 h 49239"/>
                <a:gd name="connsiteX4" fmla="*/ 22215 w 40424"/>
                <a:gd name="connsiteY4" fmla="*/ 0 h 49239"/>
                <a:gd name="connsiteX5" fmla="*/ 40424 w 40424"/>
                <a:gd name="connsiteY5" fmla="*/ 0 h 49239"/>
                <a:gd name="connsiteX6" fmla="*/ 22215 w 40424"/>
                <a:gd name="connsiteY6" fmla="*/ 12587 h 49239"/>
                <a:gd name="connsiteX7" fmla="*/ 12593 w 40424"/>
                <a:gd name="connsiteY7" fmla="*/ 22203 h 49239"/>
                <a:gd name="connsiteX8" fmla="*/ 12593 w 40424"/>
                <a:gd name="connsiteY8" fmla="*/ 27036 h 49239"/>
                <a:gd name="connsiteX9" fmla="*/ 22215 w 40424"/>
                <a:gd name="connsiteY9" fmla="*/ 36653 h 49239"/>
                <a:gd name="connsiteX10" fmla="*/ 27831 w 40424"/>
                <a:gd name="connsiteY10" fmla="*/ 36653 h 49239"/>
                <a:gd name="connsiteX11" fmla="*/ 27831 w 40424"/>
                <a:gd name="connsiteY11" fmla="*/ 12587 h 4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24" h="49239">
                  <a:moveTo>
                    <a:pt x="40424" y="49239"/>
                  </a:moveTo>
                  <a:lnTo>
                    <a:pt x="22215" y="49239"/>
                  </a:lnTo>
                  <a:cubicBezTo>
                    <a:pt x="9946" y="49239"/>
                    <a:pt x="0" y="39299"/>
                    <a:pt x="0" y="27036"/>
                  </a:cubicBezTo>
                  <a:lnTo>
                    <a:pt x="0" y="22203"/>
                  </a:lnTo>
                  <a:cubicBezTo>
                    <a:pt x="14" y="9946"/>
                    <a:pt x="9951" y="14"/>
                    <a:pt x="22215" y="0"/>
                  </a:cubicBezTo>
                  <a:lnTo>
                    <a:pt x="40424" y="0"/>
                  </a:lnTo>
                  <a:close/>
                  <a:moveTo>
                    <a:pt x="22215" y="12587"/>
                  </a:moveTo>
                  <a:cubicBezTo>
                    <a:pt x="16907" y="12601"/>
                    <a:pt x="12607" y="16898"/>
                    <a:pt x="12593" y="22203"/>
                  </a:cubicBezTo>
                  <a:lnTo>
                    <a:pt x="12593" y="27036"/>
                  </a:lnTo>
                  <a:cubicBezTo>
                    <a:pt x="12593" y="32347"/>
                    <a:pt x="16901" y="36653"/>
                    <a:pt x="22215" y="36653"/>
                  </a:cubicBezTo>
                  <a:lnTo>
                    <a:pt x="27831" y="36653"/>
                  </a:lnTo>
                  <a:lnTo>
                    <a:pt x="27831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8" name="Forma libre 937">
              <a:extLst>
                <a:ext uri="{FF2B5EF4-FFF2-40B4-BE49-F238E27FC236}">
                  <a16:creationId xmlns:a16="http://schemas.microsoft.com/office/drawing/2014/main" id="{9FC40AB9-EDD7-5842-825F-14F667AE99A0}"/>
                </a:ext>
              </a:extLst>
            </p:cNvPr>
            <p:cNvSpPr/>
            <p:nvPr/>
          </p:nvSpPr>
          <p:spPr>
            <a:xfrm>
              <a:off x="11037008" y="1934628"/>
              <a:ext cx="40399" cy="49239"/>
            </a:xfrm>
            <a:custGeom>
              <a:avLst/>
              <a:gdLst>
                <a:gd name="connsiteX0" fmla="*/ 18210 w 40399"/>
                <a:gd name="connsiteY0" fmla="*/ 49239 h 49239"/>
                <a:gd name="connsiteX1" fmla="*/ 0 w 40399"/>
                <a:gd name="connsiteY1" fmla="*/ 49239 h 49239"/>
                <a:gd name="connsiteX2" fmla="*/ 0 w 40399"/>
                <a:gd name="connsiteY2" fmla="*/ 0 h 49239"/>
                <a:gd name="connsiteX3" fmla="*/ 18210 w 40399"/>
                <a:gd name="connsiteY3" fmla="*/ 0 h 49239"/>
                <a:gd name="connsiteX4" fmla="*/ 40399 w 40399"/>
                <a:gd name="connsiteY4" fmla="*/ 22203 h 49239"/>
                <a:gd name="connsiteX5" fmla="*/ 40399 w 40399"/>
                <a:gd name="connsiteY5" fmla="*/ 27036 h 49239"/>
                <a:gd name="connsiteX6" fmla="*/ 18210 w 40399"/>
                <a:gd name="connsiteY6" fmla="*/ 49239 h 49239"/>
                <a:gd name="connsiteX7" fmla="*/ 12593 w 40399"/>
                <a:gd name="connsiteY7" fmla="*/ 36653 h 49239"/>
                <a:gd name="connsiteX8" fmla="*/ 18210 w 40399"/>
                <a:gd name="connsiteY8" fmla="*/ 36653 h 49239"/>
                <a:gd name="connsiteX9" fmla="*/ 27806 w 40399"/>
                <a:gd name="connsiteY9" fmla="*/ 27036 h 49239"/>
                <a:gd name="connsiteX10" fmla="*/ 27806 w 40399"/>
                <a:gd name="connsiteY10" fmla="*/ 22203 h 49239"/>
                <a:gd name="connsiteX11" fmla="*/ 18210 w 40399"/>
                <a:gd name="connsiteY11" fmla="*/ 12587 h 49239"/>
                <a:gd name="connsiteX12" fmla="*/ 12593 w 40399"/>
                <a:gd name="connsiteY12" fmla="*/ 12587 h 4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99" h="49239">
                  <a:moveTo>
                    <a:pt x="18210" y="49239"/>
                  </a:moveTo>
                  <a:lnTo>
                    <a:pt x="0" y="49239"/>
                  </a:lnTo>
                  <a:lnTo>
                    <a:pt x="0" y="0"/>
                  </a:lnTo>
                  <a:lnTo>
                    <a:pt x="18210" y="0"/>
                  </a:lnTo>
                  <a:cubicBezTo>
                    <a:pt x="30463" y="28"/>
                    <a:pt x="40387" y="9956"/>
                    <a:pt x="40399" y="22203"/>
                  </a:cubicBezTo>
                  <a:lnTo>
                    <a:pt x="40399" y="27036"/>
                  </a:lnTo>
                  <a:cubicBezTo>
                    <a:pt x="40399" y="39289"/>
                    <a:pt x="30468" y="49225"/>
                    <a:pt x="18210" y="49239"/>
                  </a:cubicBezTo>
                  <a:close/>
                  <a:moveTo>
                    <a:pt x="12593" y="36653"/>
                  </a:moveTo>
                  <a:lnTo>
                    <a:pt x="18210" y="36653"/>
                  </a:lnTo>
                  <a:cubicBezTo>
                    <a:pt x="23514" y="36639"/>
                    <a:pt x="27806" y="32337"/>
                    <a:pt x="27806" y="27036"/>
                  </a:cubicBezTo>
                  <a:lnTo>
                    <a:pt x="27806" y="22203"/>
                  </a:lnTo>
                  <a:cubicBezTo>
                    <a:pt x="27806" y="16902"/>
                    <a:pt x="23514" y="12601"/>
                    <a:pt x="18210" y="12587"/>
                  </a:cubicBezTo>
                  <a:lnTo>
                    <a:pt x="12593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9" name="Forma libre 938">
              <a:extLst>
                <a:ext uri="{FF2B5EF4-FFF2-40B4-BE49-F238E27FC236}">
                  <a16:creationId xmlns:a16="http://schemas.microsoft.com/office/drawing/2014/main" id="{FD595B50-9ED6-8045-AC4A-0F6F435912FE}"/>
                </a:ext>
              </a:extLst>
            </p:cNvPr>
            <p:cNvSpPr/>
            <p:nvPr/>
          </p:nvSpPr>
          <p:spPr>
            <a:xfrm>
              <a:off x="11006406" y="1906031"/>
              <a:ext cx="43316" cy="44557"/>
            </a:xfrm>
            <a:custGeom>
              <a:avLst/>
              <a:gdLst>
                <a:gd name="connsiteX0" fmla="*/ 42565 w 43316"/>
                <a:gd name="connsiteY0" fmla="*/ 44557 h 44557"/>
                <a:gd name="connsiteX1" fmla="*/ 35589 w 43316"/>
                <a:gd name="connsiteY1" fmla="*/ 43626 h 44557"/>
                <a:gd name="connsiteX2" fmla="*/ 18361 w 43316"/>
                <a:gd name="connsiteY2" fmla="*/ 34765 h 44557"/>
                <a:gd name="connsiteX3" fmla="*/ 0 w 43316"/>
                <a:gd name="connsiteY3" fmla="*/ 4078 h 44557"/>
                <a:gd name="connsiteX4" fmla="*/ 11913 w 43316"/>
                <a:gd name="connsiteY4" fmla="*/ 0 h 44557"/>
                <a:gd name="connsiteX5" fmla="*/ 27025 w 43316"/>
                <a:gd name="connsiteY5" fmla="*/ 25677 h 44557"/>
                <a:gd name="connsiteX6" fmla="*/ 30425 w 43316"/>
                <a:gd name="connsiteY6" fmla="*/ 28496 h 44557"/>
                <a:gd name="connsiteX7" fmla="*/ 26295 w 43316"/>
                <a:gd name="connsiteY7" fmla="*/ 8962 h 44557"/>
                <a:gd name="connsiteX8" fmla="*/ 38208 w 43316"/>
                <a:gd name="connsiteY8" fmla="*/ 4909 h 44557"/>
                <a:gd name="connsiteX9" fmla="*/ 43245 w 43316"/>
                <a:gd name="connsiteY9" fmla="*/ 38012 h 4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316" h="44557">
                  <a:moveTo>
                    <a:pt x="42565" y="44557"/>
                  </a:moveTo>
                  <a:lnTo>
                    <a:pt x="35589" y="43626"/>
                  </a:lnTo>
                  <a:cubicBezTo>
                    <a:pt x="31131" y="43047"/>
                    <a:pt x="25766" y="41838"/>
                    <a:pt x="18361" y="34765"/>
                  </a:cubicBezTo>
                  <a:cubicBezTo>
                    <a:pt x="8715" y="25526"/>
                    <a:pt x="3048" y="12990"/>
                    <a:pt x="0" y="4078"/>
                  </a:cubicBezTo>
                  <a:lnTo>
                    <a:pt x="11913" y="0"/>
                  </a:lnTo>
                  <a:cubicBezTo>
                    <a:pt x="14054" y="6218"/>
                    <a:pt x="18840" y="17798"/>
                    <a:pt x="27025" y="25677"/>
                  </a:cubicBezTo>
                  <a:cubicBezTo>
                    <a:pt x="28091" y="26696"/>
                    <a:pt x="29227" y="27638"/>
                    <a:pt x="30425" y="28496"/>
                  </a:cubicBezTo>
                  <a:cubicBezTo>
                    <a:pt x="29831" y="21844"/>
                    <a:pt x="28443" y="15286"/>
                    <a:pt x="26295" y="8962"/>
                  </a:cubicBezTo>
                  <a:lnTo>
                    <a:pt x="38208" y="4909"/>
                  </a:lnTo>
                  <a:cubicBezTo>
                    <a:pt x="41989" y="15520"/>
                    <a:pt x="43699" y="26757"/>
                    <a:pt x="43245" y="38012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0" name="Forma libre 939">
              <a:extLst>
                <a:ext uri="{FF2B5EF4-FFF2-40B4-BE49-F238E27FC236}">
                  <a16:creationId xmlns:a16="http://schemas.microsoft.com/office/drawing/2014/main" id="{40AB012A-982B-2440-B79D-9477C09DDBF4}"/>
                </a:ext>
              </a:extLst>
            </p:cNvPr>
            <p:cNvSpPr/>
            <p:nvPr/>
          </p:nvSpPr>
          <p:spPr>
            <a:xfrm>
              <a:off x="10886442" y="1906685"/>
              <a:ext cx="130894" cy="12586"/>
            </a:xfrm>
            <a:custGeom>
              <a:avLst/>
              <a:gdLst>
                <a:gd name="connsiteX0" fmla="*/ 0 w 130894"/>
                <a:gd name="connsiteY0" fmla="*/ 0 h 12586"/>
                <a:gd name="connsiteX1" fmla="*/ 130895 w 130894"/>
                <a:gd name="connsiteY1" fmla="*/ 0 h 12586"/>
                <a:gd name="connsiteX2" fmla="*/ 130895 w 130894"/>
                <a:gd name="connsiteY2" fmla="*/ 12587 h 12586"/>
                <a:gd name="connsiteX3" fmla="*/ 0 w 130894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4" h="12586">
                  <a:moveTo>
                    <a:pt x="0" y="0"/>
                  </a:moveTo>
                  <a:lnTo>
                    <a:pt x="130895" y="0"/>
                  </a:lnTo>
                  <a:lnTo>
                    <a:pt x="130895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1" name="Forma libre 940">
              <a:extLst>
                <a:ext uri="{FF2B5EF4-FFF2-40B4-BE49-F238E27FC236}">
                  <a16:creationId xmlns:a16="http://schemas.microsoft.com/office/drawing/2014/main" id="{DEC74D1D-9B5B-CC46-97F1-DAB833AD80EF}"/>
                </a:ext>
              </a:extLst>
            </p:cNvPr>
            <p:cNvSpPr/>
            <p:nvPr/>
          </p:nvSpPr>
          <p:spPr>
            <a:xfrm>
              <a:off x="10849292" y="1840127"/>
              <a:ext cx="195347" cy="79120"/>
            </a:xfrm>
            <a:custGeom>
              <a:avLst/>
              <a:gdLst>
                <a:gd name="connsiteX0" fmla="*/ 38938 w 195347"/>
                <a:gd name="connsiteY0" fmla="*/ 79120 h 79120"/>
                <a:gd name="connsiteX1" fmla="*/ 0 w 195347"/>
                <a:gd name="connsiteY1" fmla="*/ 40051 h 79120"/>
                <a:gd name="connsiteX2" fmla="*/ 29896 w 195347"/>
                <a:gd name="connsiteY2" fmla="*/ 1989 h 79120"/>
                <a:gd name="connsiteX3" fmla="*/ 37075 w 195347"/>
                <a:gd name="connsiteY3" fmla="*/ 0 h 79120"/>
                <a:gd name="connsiteX4" fmla="*/ 37855 w 195347"/>
                <a:gd name="connsiteY4" fmla="*/ 7401 h 79120"/>
                <a:gd name="connsiteX5" fmla="*/ 38913 w 195347"/>
                <a:gd name="connsiteY5" fmla="*/ 9918 h 79120"/>
                <a:gd name="connsiteX6" fmla="*/ 42918 w 195347"/>
                <a:gd name="connsiteY6" fmla="*/ 11353 h 79120"/>
                <a:gd name="connsiteX7" fmla="*/ 111400 w 195347"/>
                <a:gd name="connsiteY7" fmla="*/ 11353 h 79120"/>
                <a:gd name="connsiteX8" fmla="*/ 165325 w 195347"/>
                <a:gd name="connsiteY8" fmla="*/ 29579 h 79120"/>
                <a:gd name="connsiteX9" fmla="*/ 195347 w 195347"/>
                <a:gd name="connsiteY9" fmla="*/ 70888 h 79120"/>
                <a:gd name="connsiteX10" fmla="*/ 183384 w 195347"/>
                <a:gd name="connsiteY10" fmla="*/ 74790 h 79120"/>
                <a:gd name="connsiteX11" fmla="*/ 189353 w 195347"/>
                <a:gd name="connsiteY11" fmla="*/ 72852 h 79120"/>
                <a:gd name="connsiteX12" fmla="*/ 183384 w 195347"/>
                <a:gd name="connsiteY12" fmla="*/ 74816 h 79120"/>
                <a:gd name="connsiteX13" fmla="*/ 157517 w 195347"/>
                <a:gd name="connsiteY13" fmla="*/ 39422 h 79120"/>
                <a:gd name="connsiteX14" fmla="*/ 111627 w 195347"/>
                <a:gd name="connsiteY14" fmla="*/ 23915 h 79120"/>
                <a:gd name="connsiteX15" fmla="*/ 43623 w 195347"/>
                <a:gd name="connsiteY15" fmla="*/ 23915 h 79120"/>
                <a:gd name="connsiteX16" fmla="*/ 29519 w 195347"/>
                <a:gd name="connsiteY16" fmla="*/ 18351 h 79120"/>
                <a:gd name="connsiteX17" fmla="*/ 27882 w 195347"/>
                <a:gd name="connsiteY17" fmla="*/ 16187 h 79120"/>
                <a:gd name="connsiteX18" fmla="*/ 12543 w 195347"/>
                <a:gd name="connsiteY18" fmla="*/ 39975 h 79120"/>
                <a:gd name="connsiteX19" fmla="*/ 39417 w 195347"/>
                <a:gd name="connsiteY19" fmla="*/ 66559 h 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5347" h="79120">
                  <a:moveTo>
                    <a:pt x="38938" y="79120"/>
                  </a:moveTo>
                  <a:cubicBezTo>
                    <a:pt x="17505" y="78038"/>
                    <a:pt x="101" y="60416"/>
                    <a:pt x="0" y="40051"/>
                  </a:cubicBezTo>
                  <a:cubicBezTo>
                    <a:pt x="278" y="22091"/>
                    <a:pt x="12507" y="6522"/>
                    <a:pt x="29896" y="1989"/>
                  </a:cubicBezTo>
                  <a:lnTo>
                    <a:pt x="37075" y="0"/>
                  </a:lnTo>
                  <a:lnTo>
                    <a:pt x="37855" y="7401"/>
                  </a:lnTo>
                  <a:cubicBezTo>
                    <a:pt x="37938" y="8330"/>
                    <a:pt x="38307" y="9210"/>
                    <a:pt x="38913" y="9918"/>
                  </a:cubicBezTo>
                  <a:cubicBezTo>
                    <a:pt x="39990" y="10933"/>
                    <a:pt x="41441" y="11453"/>
                    <a:pt x="42918" y="11353"/>
                  </a:cubicBezTo>
                  <a:lnTo>
                    <a:pt x="111400" y="11353"/>
                  </a:lnTo>
                  <a:cubicBezTo>
                    <a:pt x="112408" y="11353"/>
                    <a:pt x="141372" y="10472"/>
                    <a:pt x="165325" y="29579"/>
                  </a:cubicBezTo>
                  <a:cubicBezTo>
                    <a:pt x="178893" y="40376"/>
                    <a:pt x="189270" y="54654"/>
                    <a:pt x="195347" y="70888"/>
                  </a:cubicBezTo>
                  <a:lnTo>
                    <a:pt x="183384" y="74790"/>
                  </a:lnTo>
                  <a:lnTo>
                    <a:pt x="189353" y="72852"/>
                  </a:lnTo>
                  <a:lnTo>
                    <a:pt x="183384" y="74816"/>
                  </a:lnTo>
                  <a:cubicBezTo>
                    <a:pt x="178024" y="60950"/>
                    <a:pt x="169103" y="48741"/>
                    <a:pt x="157517" y="39422"/>
                  </a:cubicBezTo>
                  <a:cubicBezTo>
                    <a:pt x="137166" y="23160"/>
                    <a:pt x="111980" y="23915"/>
                    <a:pt x="111627" y="23915"/>
                  </a:cubicBezTo>
                  <a:lnTo>
                    <a:pt x="43623" y="23915"/>
                  </a:lnTo>
                  <a:cubicBezTo>
                    <a:pt x="38327" y="24257"/>
                    <a:pt x="33154" y="22217"/>
                    <a:pt x="29519" y="18351"/>
                  </a:cubicBezTo>
                  <a:cubicBezTo>
                    <a:pt x="28910" y="17680"/>
                    <a:pt x="28362" y="16955"/>
                    <a:pt x="27882" y="16187"/>
                  </a:cubicBezTo>
                  <a:cubicBezTo>
                    <a:pt x="18748" y="20657"/>
                    <a:pt x="12843" y="29815"/>
                    <a:pt x="12543" y="39975"/>
                  </a:cubicBezTo>
                  <a:cubicBezTo>
                    <a:pt x="12543" y="53871"/>
                    <a:pt x="24658" y="65778"/>
                    <a:pt x="39417" y="66559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2" name="Forma libre 941">
              <a:extLst>
                <a:ext uri="{FF2B5EF4-FFF2-40B4-BE49-F238E27FC236}">
                  <a16:creationId xmlns:a16="http://schemas.microsoft.com/office/drawing/2014/main" id="{BF620AD8-7485-824D-B69A-8CF63336F783}"/>
                </a:ext>
              </a:extLst>
            </p:cNvPr>
            <p:cNvSpPr/>
            <p:nvPr/>
          </p:nvSpPr>
          <p:spPr>
            <a:xfrm>
              <a:off x="10891253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3" name="Forma libre 942">
              <a:extLst>
                <a:ext uri="{FF2B5EF4-FFF2-40B4-BE49-F238E27FC236}">
                  <a16:creationId xmlns:a16="http://schemas.microsoft.com/office/drawing/2014/main" id="{0F27B6A1-F8C2-0B4A-B3EA-F89C6E4AE3E8}"/>
                </a:ext>
              </a:extLst>
            </p:cNvPr>
            <p:cNvSpPr/>
            <p:nvPr/>
          </p:nvSpPr>
          <p:spPr>
            <a:xfrm>
              <a:off x="10877501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4" name="Forma libre 943">
              <a:extLst>
                <a:ext uri="{FF2B5EF4-FFF2-40B4-BE49-F238E27FC236}">
                  <a16:creationId xmlns:a16="http://schemas.microsoft.com/office/drawing/2014/main" id="{D62168F3-3F5C-4442-8B6A-7D3A7FCBAB6F}"/>
                </a:ext>
              </a:extLst>
            </p:cNvPr>
            <p:cNvSpPr/>
            <p:nvPr/>
          </p:nvSpPr>
          <p:spPr>
            <a:xfrm>
              <a:off x="10871204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5" name="Forma libre 944">
              <a:extLst>
                <a:ext uri="{FF2B5EF4-FFF2-40B4-BE49-F238E27FC236}">
                  <a16:creationId xmlns:a16="http://schemas.microsoft.com/office/drawing/2014/main" id="{DFAAAE74-1F72-8546-B99B-6E33654E8EEA}"/>
                </a:ext>
              </a:extLst>
            </p:cNvPr>
            <p:cNvSpPr/>
            <p:nvPr/>
          </p:nvSpPr>
          <p:spPr>
            <a:xfrm>
              <a:off x="10993938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6" name="Forma libre 945">
              <a:extLst>
                <a:ext uri="{FF2B5EF4-FFF2-40B4-BE49-F238E27FC236}">
                  <a16:creationId xmlns:a16="http://schemas.microsoft.com/office/drawing/2014/main" id="{FD347C1F-3EA3-2B41-ADD9-8947715829BB}"/>
                </a:ext>
              </a:extLst>
            </p:cNvPr>
            <p:cNvSpPr/>
            <p:nvPr/>
          </p:nvSpPr>
          <p:spPr>
            <a:xfrm>
              <a:off x="10980187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8 w 40097"/>
                <a:gd name="connsiteY1" fmla="*/ 40076 h 40076"/>
                <a:gd name="connsiteX2" fmla="*/ 0 w 40097"/>
                <a:gd name="connsiteY2" fmla="*/ 20038 h 40076"/>
                <a:gd name="connsiteX3" fmla="*/ 20048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8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7" name="Forma libre 946">
              <a:extLst>
                <a:ext uri="{FF2B5EF4-FFF2-40B4-BE49-F238E27FC236}">
                  <a16:creationId xmlns:a16="http://schemas.microsoft.com/office/drawing/2014/main" id="{AF9511CD-97FA-5240-858E-4E5E86BEAAD4}"/>
                </a:ext>
              </a:extLst>
            </p:cNvPr>
            <p:cNvSpPr/>
            <p:nvPr/>
          </p:nvSpPr>
          <p:spPr>
            <a:xfrm>
              <a:off x="10973890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8" name="Forma libre 947">
              <a:extLst>
                <a:ext uri="{FF2B5EF4-FFF2-40B4-BE49-F238E27FC236}">
                  <a16:creationId xmlns:a16="http://schemas.microsoft.com/office/drawing/2014/main" id="{31471160-CCE3-534B-8E22-57E66ED615FA}"/>
                </a:ext>
              </a:extLst>
            </p:cNvPr>
            <p:cNvSpPr/>
            <p:nvPr/>
          </p:nvSpPr>
          <p:spPr>
            <a:xfrm>
              <a:off x="11096624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9" name="Forma libre 948">
              <a:extLst>
                <a:ext uri="{FF2B5EF4-FFF2-40B4-BE49-F238E27FC236}">
                  <a16:creationId xmlns:a16="http://schemas.microsoft.com/office/drawing/2014/main" id="{82F647AA-9BBC-6341-889E-C7F7E13A026E}"/>
                </a:ext>
              </a:extLst>
            </p:cNvPr>
            <p:cNvSpPr/>
            <p:nvPr/>
          </p:nvSpPr>
          <p:spPr>
            <a:xfrm>
              <a:off x="11082872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8 w 40097"/>
                <a:gd name="connsiteY1" fmla="*/ 40076 h 40076"/>
                <a:gd name="connsiteX2" fmla="*/ 0 w 40097"/>
                <a:gd name="connsiteY2" fmla="*/ 20038 h 40076"/>
                <a:gd name="connsiteX3" fmla="*/ 20048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8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0" name="Forma libre 949">
              <a:extLst>
                <a:ext uri="{FF2B5EF4-FFF2-40B4-BE49-F238E27FC236}">
                  <a16:creationId xmlns:a16="http://schemas.microsoft.com/office/drawing/2014/main" id="{8A57C0A6-54F7-2C40-9A87-6672C1640675}"/>
                </a:ext>
              </a:extLst>
            </p:cNvPr>
            <p:cNvSpPr/>
            <p:nvPr/>
          </p:nvSpPr>
          <p:spPr>
            <a:xfrm>
              <a:off x="11076576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8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4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1" name="Forma libre 950">
              <a:extLst>
                <a:ext uri="{FF2B5EF4-FFF2-40B4-BE49-F238E27FC236}">
                  <a16:creationId xmlns:a16="http://schemas.microsoft.com/office/drawing/2014/main" id="{02130EBB-071F-C24E-ABA6-01E8597EEA7A}"/>
                </a:ext>
              </a:extLst>
            </p:cNvPr>
            <p:cNvSpPr/>
            <p:nvPr/>
          </p:nvSpPr>
          <p:spPr>
            <a:xfrm>
              <a:off x="11199310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2" name="Forma libre 951">
              <a:extLst>
                <a:ext uri="{FF2B5EF4-FFF2-40B4-BE49-F238E27FC236}">
                  <a16:creationId xmlns:a16="http://schemas.microsoft.com/office/drawing/2014/main" id="{A5C2EA18-D9DB-724F-9839-4C5BED812415}"/>
                </a:ext>
              </a:extLst>
            </p:cNvPr>
            <p:cNvSpPr/>
            <p:nvPr/>
          </p:nvSpPr>
          <p:spPr>
            <a:xfrm>
              <a:off x="11185558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3" name="Forma libre 952">
              <a:extLst>
                <a:ext uri="{FF2B5EF4-FFF2-40B4-BE49-F238E27FC236}">
                  <a16:creationId xmlns:a16="http://schemas.microsoft.com/office/drawing/2014/main" id="{B3E03F44-0EA3-444E-AA5C-5CC1B2E17FC3}"/>
                </a:ext>
              </a:extLst>
            </p:cNvPr>
            <p:cNvSpPr/>
            <p:nvPr/>
          </p:nvSpPr>
          <p:spPr>
            <a:xfrm>
              <a:off x="11179236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5" y="40869"/>
                    <a:pt x="40890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1" y="12587"/>
                    <a:pt x="12593" y="18742"/>
                    <a:pt x="12593" y="26331"/>
                  </a:cubicBezTo>
                  <a:cubicBezTo>
                    <a:pt x="12593" y="33921"/>
                    <a:pt x="18751" y="40076"/>
                    <a:pt x="26345" y="40076"/>
                  </a:cubicBezTo>
                  <a:cubicBezTo>
                    <a:pt x="33939" y="40076"/>
                    <a:pt x="40097" y="33921"/>
                    <a:pt x="40097" y="26331"/>
                  </a:cubicBezTo>
                  <a:cubicBezTo>
                    <a:pt x="40082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4" name="Forma libre 953">
              <a:extLst>
                <a:ext uri="{FF2B5EF4-FFF2-40B4-BE49-F238E27FC236}">
                  <a16:creationId xmlns:a16="http://schemas.microsoft.com/office/drawing/2014/main" id="{29808E07-D1FA-BB45-AC87-CB8922D51DB8}"/>
                </a:ext>
              </a:extLst>
            </p:cNvPr>
            <p:cNvSpPr/>
            <p:nvPr/>
          </p:nvSpPr>
          <p:spPr>
            <a:xfrm>
              <a:off x="10788567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5" name="Forma libre 954">
              <a:extLst>
                <a:ext uri="{FF2B5EF4-FFF2-40B4-BE49-F238E27FC236}">
                  <a16:creationId xmlns:a16="http://schemas.microsoft.com/office/drawing/2014/main" id="{B8CF9E83-8986-E042-B518-CACB20AEA604}"/>
                </a:ext>
              </a:extLst>
            </p:cNvPr>
            <p:cNvSpPr/>
            <p:nvPr/>
          </p:nvSpPr>
          <p:spPr>
            <a:xfrm>
              <a:off x="10774815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6" name="Forma libre 955">
              <a:extLst>
                <a:ext uri="{FF2B5EF4-FFF2-40B4-BE49-F238E27FC236}">
                  <a16:creationId xmlns:a16="http://schemas.microsoft.com/office/drawing/2014/main" id="{68199A3F-034A-8F4B-878A-5D01310A23DF}"/>
                </a:ext>
              </a:extLst>
            </p:cNvPr>
            <p:cNvSpPr/>
            <p:nvPr/>
          </p:nvSpPr>
          <p:spPr>
            <a:xfrm>
              <a:off x="10768519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6" y="40869"/>
                    <a:pt x="40889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3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7" name="Forma libre 956">
              <a:extLst>
                <a:ext uri="{FF2B5EF4-FFF2-40B4-BE49-F238E27FC236}">
                  <a16:creationId xmlns:a16="http://schemas.microsoft.com/office/drawing/2014/main" id="{FE545736-C158-8748-BCD1-39D337597906}"/>
                </a:ext>
              </a:extLst>
            </p:cNvPr>
            <p:cNvSpPr/>
            <p:nvPr/>
          </p:nvSpPr>
          <p:spPr>
            <a:xfrm>
              <a:off x="10685881" y="2329725"/>
              <a:ext cx="12593" cy="252389"/>
            </a:xfrm>
            <a:custGeom>
              <a:avLst/>
              <a:gdLst>
                <a:gd name="connsiteX0" fmla="*/ 0 w 12593"/>
                <a:gd name="connsiteY0" fmla="*/ 0 h 252389"/>
                <a:gd name="connsiteX1" fmla="*/ 12593 w 12593"/>
                <a:gd name="connsiteY1" fmla="*/ 0 h 252389"/>
                <a:gd name="connsiteX2" fmla="*/ 12593 w 12593"/>
                <a:gd name="connsiteY2" fmla="*/ 252389 h 252389"/>
                <a:gd name="connsiteX3" fmla="*/ 0 w 12593"/>
                <a:gd name="connsiteY3" fmla="*/ 252389 h 25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89">
                  <a:moveTo>
                    <a:pt x="0" y="0"/>
                  </a:moveTo>
                  <a:lnTo>
                    <a:pt x="12593" y="0"/>
                  </a:lnTo>
                  <a:lnTo>
                    <a:pt x="12593" y="252389"/>
                  </a:lnTo>
                  <a:lnTo>
                    <a:pt x="0" y="252389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8" name="Forma libre 957">
              <a:extLst>
                <a:ext uri="{FF2B5EF4-FFF2-40B4-BE49-F238E27FC236}">
                  <a16:creationId xmlns:a16="http://schemas.microsoft.com/office/drawing/2014/main" id="{28305500-F75C-8340-BA79-6A34B8C9E5E0}"/>
                </a:ext>
              </a:extLst>
            </p:cNvPr>
            <p:cNvSpPr/>
            <p:nvPr/>
          </p:nvSpPr>
          <p:spPr>
            <a:xfrm>
              <a:off x="10672130" y="2435882"/>
              <a:ext cx="40097" cy="40076"/>
            </a:xfrm>
            <a:custGeom>
              <a:avLst/>
              <a:gdLst>
                <a:gd name="connsiteX0" fmla="*/ 40097 w 40097"/>
                <a:gd name="connsiteY0" fmla="*/ 20038 h 40076"/>
                <a:gd name="connsiteX1" fmla="*/ 20049 w 40097"/>
                <a:gd name="connsiteY1" fmla="*/ 40076 h 40076"/>
                <a:gd name="connsiteX2" fmla="*/ 0 w 40097"/>
                <a:gd name="connsiteY2" fmla="*/ 20038 h 40076"/>
                <a:gd name="connsiteX3" fmla="*/ 20049 w 40097"/>
                <a:gd name="connsiteY3" fmla="*/ 0 h 40076"/>
                <a:gd name="connsiteX4" fmla="*/ 40097 w 40097"/>
                <a:gd name="connsiteY4" fmla="*/ 20038 h 4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6">
                  <a:moveTo>
                    <a:pt x="40097" y="20038"/>
                  </a:moveTo>
                  <a:cubicBezTo>
                    <a:pt x="40097" y="31105"/>
                    <a:pt x="31121" y="40076"/>
                    <a:pt x="20049" y="40076"/>
                  </a:cubicBezTo>
                  <a:cubicBezTo>
                    <a:pt x="8976" y="40076"/>
                    <a:pt x="0" y="31105"/>
                    <a:pt x="0" y="20038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8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9" name="Forma libre 958">
              <a:extLst>
                <a:ext uri="{FF2B5EF4-FFF2-40B4-BE49-F238E27FC236}">
                  <a16:creationId xmlns:a16="http://schemas.microsoft.com/office/drawing/2014/main" id="{3C10B013-1B1A-9843-8243-F31785D38FB3}"/>
                </a:ext>
              </a:extLst>
            </p:cNvPr>
            <p:cNvSpPr/>
            <p:nvPr/>
          </p:nvSpPr>
          <p:spPr>
            <a:xfrm>
              <a:off x="10665833" y="2429588"/>
              <a:ext cx="52690" cy="52662"/>
            </a:xfrm>
            <a:custGeom>
              <a:avLst/>
              <a:gdLst>
                <a:gd name="connsiteX0" fmla="*/ 26345 w 52690"/>
                <a:gd name="connsiteY0" fmla="*/ 52663 h 52662"/>
                <a:gd name="connsiteX1" fmla="*/ 0 w 52690"/>
                <a:gd name="connsiteY1" fmla="*/ 26331 h 52662"/>
                <a:gd name="connsiteX2" fmla="*/ 26345 w 52690"/>
                <a:gd name="connsiteY2" fmla="*/ 0 h 52662"/>
                <a:gd name="connsiteX3" fmla="*/ 52690 w 52690"/>
                <a:gd name="connsiteY3" fmla="*/ 26331 h 52662"/>
                <a:gd name="connsiteX4" fmla="*/ 26345 w 52690"/>
                <a:gd name="connsiteY4" fmla="*/ 52663 h 52662"/>
                <a:gd name="connsiteX5" fmla="*/ 26345 w 52690"/>
                <a:gd name="connsiteY5" fmla="*/ 12587 h 52662"/>
                <a:gd name="connsiteX6" fmla="*/ 12593 w 52690"/>
                <a:gd name="connsiteY6" fmla="*/ 26331 h 52662"/>
                <a:gd name="connsiteX7" fmla="*/ 26345 w 52690"/>
                <a:gd name="connsiteY7" fmla="*/ 40076 h 52662"/>
                <a:gd name="connsiteX8" fmla="*/ 40097 w 52690"/>
                <a:gd name="connsiteY8" fmla="*/ 26331 h 52662"/>
                <a:gd name="connsiteX9" fmla="*/ 26345 w 52690"/>
                <a:gd name="connsiteY9" fmla="*/ 12587 h 5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2">
                  <a:moveTo>
                    <a:pt x="26345" y="52663"/>
                  </a:moveTo>
                  <a:cubicBezTo>
                    <a:pt x="11795" y="52663"/>
                    <a:pt x="0" y="40874"/>
                    <a:pt x="0" y="26331"/>
                  </a:cubicBezTo>
                  <a:cubicBezTo>
                    <a:pt x="0" y="11789"/>
                    <a:pt x="11795" y="0"/>
                    <a:pt x="26345" y="0"/>
                  </a:cubicBezTo>
                  <a:cubicBezTo>
                    <a:pt x="40895" y="0"/>
                    <a:pt x="52690" y="11789"/>
                    <a:pt x="52690" y="26331"/>
                  </a:cubicBezTo>
                  <a:cubicBezTo>
                    <a:pt x="52676" y="40869"/>
                    <a:pt x="40889" y="52648"/>
                    <a:pt x="26345" y="52663"/>
                  </a:cubicBezTo>
                  <a:close/>
                  <a:moveTo>
                    <a:pt x="26345" y="12587"/>
                  </a:moveTo>
                  <a:cubicBezTo>
                    <a:pt x="18750" y="12587"/>
                    <a:pt x="12593" y="18742"/>
                    <a:pt x="12593" y="26331"/>
                  </a:cubicBezTo>
                  <a:cubicBezTo>
                    <a:pt x="12593" y="33921"/>
                    <a:pt x="18750" y="40076"/>
                    <a:pt x="26345" y="40076"/>
                  </a:cubicBezTo>
                  <a:cubicBezTo>
                    <a:pt x="33940" y="40076"/>
                    <a:pt x="40097" y="33921"/>
                    <a:pt x="40097" y="26331"/>
                  </a:cubicBezTo>
                  <a:cubicBezTo>
                    <a:pt x="40083" y="18747"/>
                    <a:pt x="33934" y="12602"/>
                    <a:pt x="2634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0" name="Forma libre 959">
              <a:extLst>
                <a:ext uri="{FF2B5EF4-FFF2-40B4-BE49-F238E27FC236}">
                  <a16:creationId xmlns:a16="http://schemas.microsoft.com/office/drawing/2014/main" id="{BBAF3702-E783-904C-A7C3-CC487C6B42B4}"/>
                </a:ext>
              </a:extLst>
            </p:cNvPr>
            <p:cNvSpPr/>
            <p:nvPr/>
          </p:nvSpPr>
          <p:spPr>
            <a:xfrm>
              <a:off x="10659033" y="2327434"/>
              <a:ext cx="579719" cy="12586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7 h 12586"/>
                <a:gd name="connsiteX3" fmla="*/ 0 w 579719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1" name="Forma libre 960">
              <a:extLst>
                <a:ext uri="{FF2B5EF4-FFF2-40B4-BE49-F238E27FC236}">
                  <a16:creationId xmlns:a16="http://schemas.microsoft.com/office/drawing/2014/main" id="{382E1EA8-AA71-E14C-847B-8D29F175F901}"/>
                </a:ext>
              </a:extLst>
            </p:cNvPr>
            <p:cNvSpPr/>
            <p:nvPr/>
          </p:nvSpPr>
          <p:spPr>
            <a:xfrm>
              <a:off x="10659033" y="2575821"/>
              <a:ext cx="579719" cy="12586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7 h 12586"/>
                <a:gd name="connsiteX3" fmla="*/ 0 w 579719"/>
                <a:gd name="connsiteY3" fmla="*/ 12587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7"/>
                  </a:lnTo>
                  <a:lnTo>
                    <a:pt x="0" y="12587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2" name="Forma libre 961">
              <a:extLst>
                <a:ext uri="{FF2B5EF4-FFF2-40B4-BE49-F238E27FC236}">
                  <a16:creationId xmlns:a16="http://schemas.microsoft.com/office/drawing/2014/main" id="{BC42896B-DF14-5942-8106-997CBE8609A8}"/>
                </a:ext>
              </a:extLst>
            </p:cNvPr>
            <p:cNvSpPr/>
            <p:nvPr/>
          </p:nvSpPr>
          <p:spPr>
            <a:xfrm>
              <a:off x="10864253" y="2182586"/>
              <a:ext cx="192878" cy="157460"/>
            </a:xfrm>
            <a:custGeom>
              <a:avLst/>
              <a:gdLst>
                <a:gd name="connsiteX0" fmla="*/ 192879 w 192878"/>
                <a:gd name="connsiteY0" fmla="*/ 157460 h 157460"/>
                <a:gd name="connsiteX1" fmla="*/ 0 w 192878"/>
                <a:gd name="connsiteY1" fmla="*/ 157460 h 157460"/>
                <a:gd name="connsiteX2" fmla="*/ 0 w 192878"/>
                <a:gd name="connsiteY2" fmla="*/ 0 h 157460"/>
                <a:gd name="connsiteX3" fmla="*/ 12593 w 192878"/>
                <a:gd name="connsiteY3" fmla="*/ 0 h 157460"/>
                <a:gd name="connsiteX4" fmla="*/ 12593 w 192878"/>
                <a:gd name="connsiteY4" fmla="*/ 144873 h 157460"/>
                <a:gd name="connsiteX5" fmla="*/ 180286 w 192878"/>
                <a:gd name="connsiteY5" fmla="*/ 144873 h 157460"/>
                <a:gd name="connsiteX6" fmla="*/ 180286 w 192878"/>
                <a:gd name="connsiteY6" fmla="*/ 11202 h 157460"/>
                <a:gd name="connsiteX7" fmla="*/ 192879 w 192878"/>
                <a:gd name="connsiteY7" fmla="*/ 11202 h 157460"/>
                <a:gd name="connsiteX8" fmla="*/ 192879 w 192878"/>
                <a:gd name="connsiteY8" fmla="*/ 157460 h 15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878" h="157460">
                  <a:moveTo>
                    <a:pt x="192879" y="157460"/>
                  </a:moveTo>
                  <a:lnTo>
                    <a:pt x="0" y="157460"/>
                  </a:lnTo>
                  <a:lnTo>
                    <a:pt x="0" y="0"/>
                  </a:lnTo>
                  <a:lnTo>
                    <a:pt x="12593" y="0"/>
                  </a:lnTo>
                  <a:lnTo>
                    <a:pt x="12593" y="144873"/>
                  </a:lnTo>
                  <a:lnTo>
                    <a:pt x="180286" y="144873"/>
                  </a:lnTo>
                  <a:lnTo>
                    <a:pt x="180286" y="11202"/>
                  </a:lnTo>
                  <a:lnTo>
                    <a:pt x="192879" y="11202"/>
                  </a:lnTo>
                  <a:lnTo>
                    <a:pt x="192879" y="157460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3" name="Forma libre 962">
              <a:extLst>
                <a:ext uri="{FF2B5EF4-FFF2-40B4-BE49-F238E27FC236}">
                  <a16:creationId xmlns:a16="http://schemas.microsoft.com/office/drawing/2014/main" id="{13235BBD-3909-4D47-9128-1EBFC4F9C68D}"/>
                </a:ext>
              </a:extLst>
            </p:cNvPr>
            <p:cNvSpPr/>
            <p:nvPr/>
          </p:nvSpPr>
          <p:spPr>
            <a:xfrm>
              <a:off x="10794310" y="2040457"/>
              <a:ext cx="309946" cy="181651"/>
            </a:xfrm>
            <a:custGeom>
              <a:avLst/>
              <a:gdLst>
                <a:gd name="connsiteX0" fmla="*/ 297328 w 309946"/>
                <a:gd name="connsiteY0" fmla="*/ 181652 h 181651"/>
                <a:gd name="connsiteX1" fmla="*/ 284382 w 309946"/>
                <a:gd name="connsiteY1" fmla="*/ 70712 h 181651"/>
                <a:gd name="connsiteX2" fmla="*/ 256399 w 309946"/>
                <a:gd name="connsiteY2" fmla="*/ 56011 h 181651"/>
                <a:gd name="connsiteX3" fmla="*/ 239726 w 309946"/>
                <a:gd name="connsiteY3" fmla="*/ 52537 h 181651"/>
                <a:gd name="connsiteX4" fmla="*/ 219048 w 309946"/>
                <a:gd name="connsiteY4" fmla="*/ 48182 h 181651"/>
                <a:gd name="connsiteX5" fmla="*/ 205195 w 309946"/>
                <a:gd name="connsiteY5" fmla="*/ 39900 h 181651"/>
                <a:gd name="connsiteX6" fmla="*/ 197186 w 309946"/>
                <a:gd name="connsiteY6" fmla="*/ 20491 h 181651"/>
                <a:gd name="connsiteX7" fmla="*/ 135756 w 309946"/>
                <a:gd name="connsiteY7" fmla="*/ 20491 h 181651"/>
                <a:gd name="connsiteX8" fmla="*/ 127646 w 309946"/>
                <a:gd name="connsiteY8" fmla="*/ 39900 h 181651"/>
                <a:gd name="connsiteX9" fmla="*/ 113843 w 309946"/>
                <a:gd name="connsiteY9" fmla="*/ 48157 h 181651"/>
                <a:gd name="connsiteX10" fmla="*/ 93115 w 309946"/>
                <a:gd name="connsiteY10" fmla="*/ 52537 h 181651"/>
                <a:gd name="connsiteX11" fmla="*/ 76441 w 309946"/>
                <a:gd name="connsiteY11" fmla="*/ 56011 h 181651"/>
                <a:gd name="connsiteX12" fmla="*/ 48509 w 309946"/>
                <a:gd name="connsiteY12" fmla="*/ 70662 h 181651"/>
                <a:gd name="connsiteX13" fmla="*/ 35916 w 309946"/>
                <a:gd name="connsiteY13" fmla="*/ 94652 h 181651"/>
                <a:gd name="connsiteX14" fmla="*/ 12090 w 309946"/>
                <a:gd name="connsiteY14" fmla="*/ 173269 h 181651"/>
                <a:gd name="connsiteX15" fmla="*/ 0 w 309946"/>
                <a:gd name="connsiteY15" fmla="*/ 169720 h 181651"/>
                <a:gd name="connsiteX16" fmla="*/ 23726 w 309946"/>
                <a:gd name="connsiteY16" fmla="*/ 91329 h 181651"/>
                <a:gd name="connsiteX17" fmla="*/ 38712 w 309946"/>
                <a:gd name="connsiteY17" fmla="*/ 62732 h 181651"/>
                <a:gd name="connsiteX18" fmla="*/ 73016 w 309946"/>
                <a:gd name="connsiteY18" fmla="*/ 43978 h 181651"/>
                <a:gd name="connsiteX19" fmla="*/ 90823 w 309946"/>
                <a:gd name="connsiteY19" fmla="*/ 40227 h 181651"/>
                <a:gd name="connsiteX20" fmla="*/ 110443 w 309946"/>
                <a:gd name="connsiteY20" fmla="*/ 36124 h 181651"/>
                <a:gd name="connsiteX21" fmla="*/ 118402 w 309946"/>
                <a:gd name="connsiteY21" fmla="*/ 31265 h 181651"/>
                <a:gd name="connsiteX22" fmla="*/ 123087 w 309946"/>
                <a:gd name="connsiteY22" fmla="*/ 19459 h 181651"/>
                <a:gd name="connsiteX23" fmla="*/ 123087 w 309946"/>
                <a:gd name="connsiteY23" fmla="*/ 0 h 181651"/>
                <a:gd name="connsiteX24" fmla="*/ 132532 w 309946"/>
                <a:gd name="connsiteY24" fmla="*/ 5412 h 181651"/>
                <a:gd name="connsiteX25" fmla="*/ 166383 w 309946"/>
                <a:gd name="connsiteY25" fmla="*/ 13292 h 181651"/>
                <a:gd name="connsiteX26" fmla="*/ 200233 w 309946"/>
                <a:gd name="connsiteY26" fmla="*/ 5412 h 181651"/>
                <a:gd name="connsiteX27" fmla="*/ 209779 w 309946"/>
                <a:gd name="connsiteY27" fmla="*/ 0 h 181651"/>
                <a:gd name="connsiteX28" fmla="*/ 209779 w 309946"/>
                <a:gd name="connsiteY28" fmla="*/ 19585 h 181651"/>
                <a:gd name="connsiteX29" fmla="*/ 214363 w 309946"/>
                <a:gd name="connsiteY29" fmla="*/ 31265 h 181651"/>
                <a:gd name="connsiteX30" fmla="*/ 222372 w 309946"/>
                <a:gd name="connsiteY30" fmla="*/ 36048 h 181651"/>
                <a:gd name="connsiteX31" fmla="*/ 241967 w 309946"/>
                <a:gd name="connsiteY31" fmla="*/ 40126 h 181651"/>
                <a:gd name="connsiteX32" fmla="*/ 259749 w 309946"/>
                <a:gd name="connsiteY32" fmla="*/ 43877 h 181651"/>
                <a:gd name="connsiteX33" fmla="*/ 294003 w 309946"/>
                <a:gd name="connsiteY33" fmla="*/ 62581 h 181651"/>
                <a:gd name="connsiteX34" fmla="*/ 309946 w 309946"/>
                <a:gd name="connsiteY34" fmla="*/ 181652 h 18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946" h="181651">
                  <a:moveTo>
                    <a:pt x="297328" y="181652"/>
                  </a:moveTo>
                  <a:cubicBezTo>
                    <a:pt x="297328" y="111921"/>
                    <a:pt x="289394" y="76603"/>
                    <a:pt x="284382" y="70712"/>
                  </a:cubicBezTo>
                  <a:cubicBezTo>
                    <a:pt x="279370" y="64822"/>
                    <a:pt x="270176" y="59787"/>
                    <a:pt x="256399" y="56011"/>
                  </a:cubicBezTo>
                  <a:cubicBezTo>
                    <a:pt x="251110" y="54551"/>
                    <a:pt x="245569" y="53494"/>
                    <a:pt x="239726" y="52537"/>
                  </a:cubicBezTo>
                  <a:cubicBezTo>
                    <a:pt x="233203" y="51379"/>
                    <a:pt x="226453" y="50171"/>
                    <a:pt x="219048" y="48182"/>
                  </a:cubicBezTo>
                  <a:cubicBezTo>
                    <a:pt x="213756" y="46745"/>
                    <a:pt x="208963" y="43880"/>
                    <a:pt x="205195" y="39900"/>
                  </a:cubicBezTo>
                  <a:cubicBezTo>
                    <a:pt x="200342" y="34562"/>
                    <a:pt x="197508" y="27697"/>
                    <a:pt x="197186" y="20491"/>
                  </a:cubicBezTo>
                  <a:cubicBezTo>
                    <a:pt x="177339" y="27673"/>
                    <a:pt x="155603" y="27673"/>
                    <a:pt x="135756" y="20491"/>
                  </a:cubicBezTo>
                  <a:cubicBezTo>
                    <a:pt x="135431" y="27715"/>
                    <a:pt x="132557" y="34591"/>
                    <a:pt x="127646" y="39900"/>
                  </a:cubicBezTo>
                  <a:cubicBezTo>
                    <a:pt x="123893" y="43870"/>
                    <a:pt x="119117" y="46727"/>
                    <a:pt x="113843" y="48157"/>
                  </a:cubicBezTo>
                  <a:cubicBezTo>
                    <a:pt x="106287" y="50171"/>
                    <a:pt x="99638" y="51379"/>
                    <a:pt x="93115" y="52537"/>
                  </a:cubicBezTo>
                  <a:cubicBezTo>
                    <a:pt x="87272" y="53569"/>
                    <a:pt x="81730" y="54551"/>
                    <a:pt x="76441" y="56011"/>
                  </a:cubicBezTo>
                  <a:cubicBezTo>
                    <a:pt x="67676" y="58528"/>
                    <a:pt x="55234" y="62556"/>
                    <a:pt x="48509" y="70662"/>
                  </a:cubicBezTo>
                  <a:cubicBezTo>
                    <a:pt x="42792" y="77766"/>
                    <a:pt x="38515" y="85915"/>
                    <a:pt x="35916" y="94652"/>
                  </a:cubicBezTo>
                  <a:lnTo>
                    <a:pt x="12090" y="173269"/>
                  </a:lnTo>
                  <a:lnTo>
                    <a:pt x="0" y="169720"/>
                  </a:lnTo>
                  <a:lnTo>
                    <a:pt x="23726" y="91329"/>
                  </a:lnTo>
                  <a:cubicBezTo>
                    <a:pt x="26802" y="80910"/>
                    <a:pt x="31894" y="71193"/>
                    <a:pt x="38712" y="62732"/>
                  </a:cubicBezTo>
                  <a:cubicBezTo>
                    <a:pt x="47729" y="51883"/>
                    <a:pt x="62614" y="46823"/>
                    <a:pt x="73016" y="43978"/>
                  </a:cubicBezTo>
                  <a:cubicBezTo>
                    <a:pt x="78859" y="42367"/>
                    <a:pt x="84677" y="41335"/>
                    <a:pt x="90823" y="40227"/>
                  </a:cubicBezTo>
                  <a:cubicBezTo>
                    <a:pt x="96968" y="39120"/>
                    <a:pt x="103416" y="37962"/>
                    <a:pt x="110443" y="36124"/>
                  </a:cubicBezTo>
                  <a:cubicBezTo>
                    <a:pt x="113491" y="35263"/>
                    <a:pt x="116244" y="33582"/>
                    <a:pt x="118402" y="31265"/>
                  </a:cubicBezTo>
                  <a:cubicBezTo>
                    <a:pt x="121346" y="28028"/>
                    <a:pt x="123011" y="23832"/>
                    <a:pt x="123087" y="19459"/>
                  </a:cubicBezTo>
                  <a:lnTo>
                    <a:pt x="123087" y="0"/>
                  </a:lnTo>
                  <a:lnTo>
                    <a:pt x="132532" y="5412"/>
                  </a:lnTo>
                  <a:cubicBezTo>
                    <a:pt x="143047" y="10639"/>
                    <a:pt x="154638" y="13337"/>
                    <a:pt x="166383" y="13292"/>
                  </a:cubicBezTo>
                  <a:cubicBezTo>
                    <a:pt x="178130" y="13366"/>
                    <a:pt x="189728" y="10667"/>
                    <a:pt x="200233" y="5412"/>
                  </a:cubicBezTo>
                  <a:lnTo>
                    <a:pt x="209779" y="0"/>
                  </a:lnTo>
                  <a:lnTo>
                    <a:pt x="209779" y="19585"/>
                  </a:lnTo>
                  <a:cubicBezTo>
                    <a:pt x="209857" y="23901"/>
                    <a:pt x="211484" y="28046"/>
                    <a:pt x="214363" y="31265"/>
                  </a:cubicBezTo>
                  <a:cubicBezTo>
                    <a:pt x="216549" y="33558"/>
                    <a:pt x="219317" y="35211"/>
                    <a:pt x="222372" y="36048"/>
                  </a:cubicBezTo>
                  <a:cubicBezTo>
                    <a:pt x="229223" y="37861"/>
                    <a:pt x="235696" y="39019"/>
                    <a:pt x="241967" y="40126"/>
                  </a:cubicBezTo>
                  <a:cubicBezTo>
                    <a:pt x="248239" y="41234"/>
                    <a:pt x="253906" y="42266"/>
                    <a:pt x="259749" y="43877"/>
                  </a:cubicBezTo>
                  <a:cubicBezTo>
                    <a:pt x="270051" y="46697"/>
                    <a:pt x="284785" y="51706"/>
                    <a:pt x="294003" y="62581"/>
                  </a:cubicBezTo>
                  <a:cubicBezTo>
                    <a:pt x="309115" y="80429"/>
                    <a:pt x="309946" y="164911"/>
                    <a:pt x="309946" y="181652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4" name="Forma libre 963">
              <a:extLst>
                <a:ext uri="{FF2B5EF4-FFF2-40B4-BE49-F238E27FC236}">
                  <a16:creationId xmlns:a16="http://schemas.microsoft.com/office/drawing/2014/main" id="{B3F93C90-C01B-C445-83B7-7E1CC0115050}"/>
                </a:ext>
              </a:extLst>
            </p:cNvPr>
            <p:cNvSpPr/>
            <p:nvPr/>
          </p:nvSpPr>
          <p:spPr>
            <a:xfrm>
              <a:off x="10801145" y="2121650"/>
              <a:ext cx="140003" cy="114356"/>
            </a:xfrm>
            <a:custGeom>
              <a:avLst/>
              <a:gdLst>
                <a:gd name="connsiteX0" fmla="*/ 18024 w 140003"/>
                <a:gd name="connsiteY0" fmla="*/ 66072 h 114356"/>
                <a:gd name="connsiteX1" fmla="*/ 3768 w 140003"/>
                <a:gd name="connsiteY1" fmla="*/ 103606 h 114356"/>
                <a:gd name="connsiteX2" fmla="*/ 41977 w 140003"/>
                <a:gd name="connsiteY2" fmla="*/ 111611 h 114356"/>
                <a:gd name="connsiteX3" fmla="*/ 125092 w 140003"/>
                <a:gd name="connsiteY3" fmla="*/ 58948 h 114356"/>
                <a:gd name="connsiteX4" fmla="*/ 129223 w 140003"/>
                <a:gd name="connsiteY4" fmla="*/ 143 h 114356"/>
                <a:gd name="connsiteX5" fmla="*/ 100888 w 140003"/>
                <a:gd name="connsiteY5" fmla="*/ 34152 h 114356"/>
                <a:gd name="connsiteX6" fmla="*/ 47417 w 140003"/>
                <a:gd name="connsiteY6" fmla="*/ 58243 h 114356"/>
                <a:gd name="connsiteX7" fmla="*/ 18024 w 140003"/>
                <a:gd name="connsiteY7" fmla="*/ 66072 h 1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03" h="114356">
                  <a:moveTo>
                    <a:pt x="18024" y="66072"/>
                  </a:moveTo>
                  <a:cubicBezTo>
                    <a:pt x="519" y="73423"/>
                    <a:pt x="-4241" y="90717"/>
                    <a:pt x="3768" y="103606"/>
                  </a:cubicBezTo>
                  <a:cubicBezTo>
                    <a:pt x="11148" y="115463"/>
                    <a:pt x="28955" y="116495"/>
                    <a:pt x="41977" y="111611"/>
                  </a:cubicBezTo>
                  <a:cubicBezTo>
                    <a:pt x="70286" y="98093"/>
                    <a:pt x="106958" y="77753"/>
                    <a:pt x="125092" y="58948"/>
                  </a:cubicBezTo>
                  <a:cubicBezTo>
                    <a:pt x="134940" y="48879"/>
                    <a:pt x="150808" y="3919"/>
                    <a:pt x="129223" y="143"/>
                  </a:cubicBezTo>
                  <a:cubicBezTo>
                    <a:pt x="114816" y="-2374"/>
                    <a:pt x="107487" y="29143"/>
                    <a:pt x="100888" y="34152"/>
                  </a:cubicBezTo>
                  <a:cubicBezTo>
                    <a:pt x="90813" y="41880"/>
                    <a:pt x="65853" y="56204"/>
                    <a:pt x="47417" y="58243"/>
                  </a:cubicBezTo>
                  <a:cubicBezTo>
                    <a:pt x="37243" y="59155"/>
                    <a:pt x="27302" y="61803"/>
                    <a:pt x="18024" y="66072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5" name="Forma libre 964">
              <a:extLst>
                <a:ext uri="{FF2B5EF4-FFF2-40B4-BE49-F238E27FC236}">
                  <a16:creationId xmlns:a16="http://schemas.microsoft.com/office/drawing/2014/main" id="{23794D57-CEE6-884C-B5D0-793827A2ABC5}"/>
                </a:ext>
              </a:extLst>
            </p:cNvPr>
            <p:cNvSpPr/>
            <p:nvPr/>
          </p:nvSpPr>
          <p:spPr>
            <a:xfrm>
              <a:off x="10794780" y="2115348"/>
              <a:ext cx="152581" cy="126975"/>
            </a:xfrm>
            <a:custGeom>
              <a:avLst/>
              <a:gdLst>
                <a:gd name="connsiteX0" fmla="*/ 33002 w 152581"/>
                <a:gd name="connsiteY0" fmla="*/ 126975 h 126975"/>
                <a:gd name="connsiteX1" fmla="*/ 4692 w 152581"/>
                <a:gd name="connsiteY1" fmla="*/ 113230 h 126975"/>
                <a:gd name="connsiteX2" fmla="*/ 1418 w 152581"/>
                <a:gd name="connsiteY2" fmla="*/ 87730 h 126975"/>
                <a:gd name="connsiteX3" fmla="*/ 21567 w 152581"/>
                <a:gd name="connsiteY3" fmla="*/ 66659 h 126975"/>
                <a:gd name="connsiteX4" fmla="*/ 53151 w 152581"/>
                <a:gd name="connsiteY4" fmla="*/ 58277 h 126975"/>
                <a:gd name="connsiteX5" fmla="*/ 103525 w 152581"/>
                <a:gd name="connsiteY5" fmla="*/ 35444 h 126975"/>
                <a:gd name="connsiteX6" fmla="*/ 108915 w 152581"/>
                <a:gd name="connsiteY6" fmla="*/ 25778 h 126975"/>
                <a:gd name="connsiteX7" fmla="*/ 136620 w 152581"/>
                <a:gd name="connsiteY7" fmla="*/ 252 h 126975"/>
                <a:gd name="connsiteX8" fmla="*/ 151178 w 152581"/>
                <a:gd name="connsiteY8" fmla="*/ 13191 h 126975"/>
                <a:gd name="connsiteX9" fmla="*/ 135915 w 152581"/>
                <a:gd name="connsiteY9" fmla="*/ 69630 h 126975"/>
                <a:gd name="connsiteX10" fmla="*/ 50885 w 152581"/>
                <a:gd name="connsiteY10" fmla="*/ 123577 h 126975"/>
                <a:gd name="connsiteX11" fmla="*/ 50381 w 152581"/>
                <a:gd name="connsiteY11" fmla="*/ 123803 h 126975"/>
                <a:gd name="connsiteX12" fmla="*/ 33002 w 152581"/>
                <a:gd name="connsiteY12" fmla="*/ 126975 h 126975"/>
                <a:gd name="connsiteX13" fmla="*/ 134026 w 152581"/>
                <a:gd name="connsiteY13" fmla="*/ 12612 h 126975"/>
                <a:gd name="connsiteX14" fmla="*/ 120148 w 152581"/>
                <a:gd name="connsiteY14" fmla="*/ 31291 h 126975"/>
                <a:gd name="connsiteX15" fmla="*/ 111055 w 152581"/>
                <a:gd name="connsiteY15" fmla="*/ 45463 h 126975"/>
                <a:gd name="connsiteX16" fmla="*/ 54461 w 152581"/>
                <a:gd name="connsiteY16" fmla="*/ 70813 h 126975"/>
                <a:gd name="connsiteX17" fmla="*/ 27209 w 152581"/>
                <a:gd name="connsiteY17" fmla="*/ 77962 h 126975"/>
                <a:gd name="connsiteX18" fmla="*/ 26731 w 152581"/>
                <a:gd name="connsiteY18" fmla="*/ 78164 h 126975"/>
                <a:gd name="connsiteX19" fmla="*/ 13407 w 152581"/>
                <a:gd name="connsiteY19" fmla="*/ 91556 h 126975"/>
                <a:gd name="connsiteX20" fmla="*/ 15397 w 152581"/>
                <a:gd name="connsiteY20" fmla="*/ 106660 h 126975"/>
                <a:gd name="connsiteX21" fmla="*/ 45772 w 152581"/>
                <a:gd name="connsiteY21" fmla="*/ 112173 h 126975"/>
                <a:gd name="connsiteX22" fmla="*/ 126923 w 152581"/>
                <a:gd name="connsiteY22" fmla="*/ 60945 h 126975"/>
                <a:gd name="connsiteX23" fmla="*/ 139239 w 152581"/>
                <a:gd name="connsiteY23" fmla="*/ 17143 h 126975"/>
                <a:gd name="connsiteX24" fmla="*/ 134504 w 152581"/>
                <a:gd name="connsiteY24" fmla="*/ 12738 h 12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2581" h="126975">
                  <a:moveTo>
                    <a:pt x="33002" y="126975"/>
                  </a:moveTo>
                  <a:cubicBezTo>
                    <a:pt x="21693" y="126975"/>
                    <a:pt x="10687" y="122897"/>
                    <a:pt x="4692" y="113230"/>
                  </a:cubicBezTo>
                  <a:cubicBezTo>
                    <a:pt x="-87" y="105620"/>
                    <a:pt x="-1284" y="96299"/>
                    <a:pt x="1418" y="87730"/>
                  </a:cubicBezTo>
                  <a:cubicBezTo>
                    <a:pt x="4702" y="78083"/>
                    <a:pt x="12074" y="70373"/>
                    <a:pt x="21567" y="66659"/>
                  </a:cubicBezTo>
                  <a:cubicBezTo>
                    <a:pt x="31549" y="62111"/>
                    <a:pt x="42227" y="59276"/>
                    <a:pt x="53151" y="58277"/>
                  </a:cubicBezTo>
                  <a:cubicBezTo>
                    <a:pt x="69296" y="56515"/>
                    <a:pt x="92770" y="43601"/>
                    <a:pt x="103525" y="35444"/>
                  </a:cubicBezTo>
                  <a:cubicBezTo>
                    <a:pt x="105643" y="32413"/>
                    <a:pt x="107449" y="29174"/>
                    <a:pt x="108915" y="25778"/>
                  </a:cubicBezTo>
                  <a:cubicBezTo>
                    <a:pt x="114682" y="13971"/>
                    <a:pt x="122616" y="-2215"/>
                    <a:pt x="136620" y="252"/>
                  </a:cubicBezTo>
                  <a:cubicBezTo>
                    <a:pt x="143569" y="1385"/>
                    <a:pt x="149241" y="6424"/>
                    <a:pt x="151178" y="13191"/>
                  </a:cubicBezTo>
                  <a:cubicBezTo>
                    <a:pt x="156794" y="30485"/>
                    <a:pt x="144302" y="61021"/>
                    <a:pt x="135915" y="69630"/>
                  </a:cubicBezTo>
                  <a:cubicBezTo>
                    <a:pt x="114179" y="92085"/>
                    <a:pt x="69220" y="114942"/>
                    <a:pt x="50885" y="123577"/>
                  </a:cubicBezTo>
                  <a:lnTo>
                    <a:pt x="50381" y="123803"/>
                  </a:lnTo>
                  <a:cubicBezTo>
                    <a:pt x="44820" y="125875"/>
                    <a:pt x="38937" y="126950"/>
                    <a:pt x="33002" y="126975"/>
                  </a:cubicBezTo>
                  <a:close/>
                  <a:moveTo>
                    <a:pt x="134026" y="12612"/>
                  </a:moveTo>
                  <a:cubicBezTo>
                    <a:pt x="129265" y="12612"/>
                    <a:pt x="123598" y="24242"/>
                    <a:pt x="120148" y="31291"/>
                  </a:cubicBezTo>
                  <a:cubicBezTo>
                    <a:pt x="116999" y="37760"/>
                    <a:pt x="114506" y="42870"/>
                    <a:pt x="111055" y="45463"/>
                  </a:cubicBezTo>
                  <a:cubicBezTo>
                    <a:pt x="99671" y="54123"/>
                    <a:pt x="74207" y="68623"/>
                    <a:pt x="54461" y="70813"/>
                  </a:cubicBezTo>
                  <a:cubicBezTo>
                    <a:pt x="45042" y="71659"/>
                    <a:pt x="35830" y="74076"/>
                    <a:pt x="27209" y="77962"/>
                  </a:cubicBezTo>
                  <a:lnTo>
                    <a:pt x="26731" y="78164"/>
                  </a:lnTo>
                  <a:cubicBezTo>
                    <a:pt x="20530" y="80444"/>
                    <a:pt x="15654" y="85346"/>
                    <a:pt x="13407" y="91556"/>
                  </a:cubicBezTo>
                  <a:cubicBezTo>
                    <a:pt x="11768" y="96633"/>
                    <a:pt x="12499" y="102179"/>
                    <a:pt x="15397" y="106660"/>
                  </a:cubicBezTo>
                  <a:cubicBezTo>
                    <a:pt x="20686" y="115169"/>
                    <a:pt x="34942" y="116150"/>
                    <a:pt x="45772" y="112173"/>
                  </a:cubicBezTo>
                  <a:cubicBezTo>
                    <a:pt x="63654" y="103639"/>
                    <a:pt x="106698" y="81814"/>
                    <a:pt x="126923" y="60945"/>
                  </a:cubicBezTo>
                  <a:cubicBezTo>
                    <a:pt x="133144" y="54551"/>
                    <a:pt x="143143" y="29176"/>
                    <a:pt x="139239" y="17143"/>
                  </a:cubicBezTo>
                  <a:cubicBezTo>
                    <a:pt x="138786" y="14802"/>
                    <a:pt x="136872" y="13022"/>
                    <a:pt x="134504" y="12738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6" name="Forma libre 965">
              <a:extLst>
                <a:ext uri="{FF2B5EF4-FFF2-40B4-BE49-F238E27FC236}">
                  <a16:creationId xmlns:a16="http://schemas.microsoft.com/office/drawing/2014/main" id="{FFCCDDE7-4F31-2345-82FE-466F9F49B9BD}"/>
                </a:ext>
              </a:extLst>
            </p:cNvPr>
            <p:cNvSpPr/>
            <p:nvPr/>
          </p:nvSpPr>
          <p:spPr>
            <a:xfrm>
              <a:off x="10908380" y="1956362"/>
              <a:ext cx="39794" cy="18367"/>
            </a:xfrm>
            <a:custGeom>
              <a:avLst/>
              <a:gdLst>
                <a:gd name="connsiteX0" fmla="*/ 27882 w 39794"/>
                <a:gd name="connsiteY0" fmla="*/ 18367 h 18367"/>
                <a:gd name="connsiteX1" fmla="*/ 17527 w 39794"/>
                <a:gd name="connsiteY1" fmla="*/ 12956 h 18367"/>
                <a:gd name="connsiteX2" fmla="*/ 12115 w 39794"/>
                <a:gd name="connsiteY2" fmla="*/ 18367 h 18367"/>
                <a:gd name="connsiteX3" fmla="*/ 0 w 39794"/>
                <a:gd name="connsiteY3" fmla="*/ 14667 h 18367"/>
                <a:gd name="connsiteX4" fmla="*/ 26058 w 39794"/>
                <a:gd name="connsiteY4" fmla="*/ 937 h 18367"/>
                <a:gd name="connsiteX5" fmla="*/ 39795 w 39794"/>
                <a:gd name="connsiteY5" fmla="*/ 14667 h 1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94" h="18367">
                  <a:moveTo>
                    <a:pt x="27882" y="18367"/>
                  </a:moveTo>
                  <a:cubicBezTo>
                    <a:pt x="26516" y="14015"/>
                    <a:pt x="21882" y="11593"/>
                    <a:pt x="17527" y="12956"/>
                  </a:cubicBezTo>
                  <a:cubicBezTo>
                    <a:pt x="14946" y="13765"/>
                    <a:pt x="12923" y="15786"/>
                    <a:pt x="12115" y="18367"/>
                  </a:cubicBezTo>
                  <a:lnTo>
                    <a:pt x="0" y="14667"/>
                  </a:lnTo>
                  <a:cubicBezTo>
                    <a:pt x="3403" y="3683"/>
                    <a:pt x="15069" y="-2464"/>
                    <a:pt x="26058" y="937"/>
                  </a:cubicBezTo>
                  <a:cubicBezTo>
                    <a:pt x="32622" y="2968"/>
                    <a:pt x="37762" y="8105"/>
                    <a:pt x="39795" y="1466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7" name="Forma libre 966">
              <a:extLst>
                <a:ext uri="{FF2B5EF4-FFF2-40B4-BE49-F238E27FC236}">
                  <a16:creationId xmlns:a16="http://schemas.microsoft.com/office/drawing/2014/main" id="{276BDA5F-8D5A-E24E-A88B-2AA99A794ACE}"/>
                </a:ext>
              </a:extLst>
            </p:cNvPr>
            <p:cNvSpPr/>
            <p:nvPr/>
          </p:nvSpPr>
          <p:spPr>
            <a:xfrm>
              <a:off x="10972807" y="1956381"/>
              <a:ext cx="39819" cy="18347"/>
            </a:xfrm>
            <a:custGeom>
              <a:avLst/>
              <a:gdLst>
                <a:gd name="connsiteX0" fmla="*/ 27806 w 39819"/>
                <a:gd name="connsiteY0" fmla="*/ 18348 h 18347"/>
                <a:gd name="connsiteX1" fmla="*/ 17452 w 39819"/>
                <a:gd name="connsiteY1" fmla="*/ 12937 h 18347"/>
                <a:gd name="connsiteX2" fmla="*/ 12039 w 39819"/>
                <a:gd name="connsiteY2" fmla="*/ 18348 h 18347"/>
                <a:gd name="connsiteX3" fmla="*/ 0 w 39819"/>
                <a:gd name="connsiteY3" fmla="*/ 14647 h 18347"/>
                <a:gd name="connsiteX4" fmla="*/ 26116 w 39819"/>
                <a:gd name="connsiteY4" fmla="*/ 950 h 18347"/>
                <a:gd name="connsiteX5" fmla="*/ 39820 w 39819"/>
                <a:gd name="connsiteY5" fmla="*/ 14647 h 1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19" h="18347">
                  <a:moveTo>
                    <a:pt x="27806" y="18348"/>
                  </a:moveTo>
                  <a:cubicBezTo>
                    <a:pt x="26441" y="13996"/>
                    <a:pt x="21807" y="11574"/>
                    <a:pt x="17452" y="12937"/>
                  </a:cubicBezTo>
                  <a:cubicBezTo>
                    <a:pt x="14870" y="13746"/>
                    <a:pt x="12848" y="15767"/>
                    <a:pt x="12039" y="18348"/>
                  </a:cubicBezTo>
                  <a:lnTo>
                    <a:pt x="0" y="14647"/>
                  </a:lnTo>
                  <a:cubicBezTo>
                    <a:pt x="3428" y="3657"/>
                    <a:pt x="15119" y="-2476"/>
                    <a:pt x="26116" y="950"/>
                  </a:cubicBezTo>
                  <a:cubicBezTo>
                    <a:pt x="32657" y="2988"/>
                    <a:pt x="37780" y="8108"/>
                    <a:pt x="39820" y="1464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8" name="Forma libre 967">
              <a:extLst>
                <a:ext uri="{FF2B5EF4-FFF2-40B4-BE49-F238E27FC236}">
                  <a16:creationId xmlns:a16="http://schemas.microsoft.com/office/drawing/2014/main" id="{4DFE9495-B7B3-204B-AE5E-B93DF3A70696}"/>
                </a:ext>
              </a:extLst>
            </p:cNvPr>
            <p:cNvSpPr/>
            <p:nvPr/>
          </p:nvSpPr>
          <p:spPr>
            <a:xfrm>
              <a:off x="10958324" y="2135545"/>
              <a:ext cx="140029" cy="114345"/>
            </a:xfrm>
            <a:custGeom>
              <a:avLst/>
              <a:gdLst>
                <a:gd name="connsiteX0" fmla="*/ 121979 w 140029"/>
                <a:gd name="connsiteY0" fmla="*/ 66072 h 114345"/>
                <a:gd name="connsiteX1" fmla="*/ 136235 w 140029"/>
                <a:gd name="connsiteY1" fmla="*/ 103606 h 114345"/>
                <a:gd name="connsiteX2" fmla="*/ 98027 w 140029"/>
                <a:gd name="connsiteY2" fmla="*/ 111611 h 114345"/>
                <a:gd name="connsiteX3" fmla="*/ 14911 w 140029"/>
                <a:gd name="connsiteY3" fmla="*/ 58948 h 114345"/>
                <a:gd name="connsiteX4" fmla="*/ 10781 w 140029"/>
                <a:gd name="connsiteY4" fmla="*/ 143 h 114345"/>
                <a:gd name="connsiteX5" fmla="*/ 39116 w 140029"/>
                <a:gd name="connsiteY5" fmla="*/ 34152 h 114345"/>
                <a:gd name="connsiteX6" fmla="*/ 92587 w 140029"/>
                <a:gd name="connsiteY6" fmla="*/ 58243 h 114345"/>
                <a:gd name="connsiteX7" fmla="*/ 121979 w 140029"/>
                <a:gd name="connsiteY7" fmla="*/ 66072 h 11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29" h="114345">
                  <a:moveTo>
                    <a:pt x="121979" y="66072"/>
                  </a:moveTo>
                  <a:cubicBezTo>
                    <a:pt x="139610" y="73423"/>
                    <a:pt x="144244" y="90717"/>
                    <a:pt x="136235" y="103606"/>
                  </a:cubicBezTo>
                  <a:cubicBezTo>
                    <a:pt x="128855" y="115463"/>
                    <a:pt x="111048" y="116469"/>
                    <a:pt x="98027" y="111611"/>
                  </a:cubicBezTo>
                  <a:cubicBezTo>
                    <a:pt x="69717" y="98093"/>
                    <a:pt x="33046" y="77753"/>
                    <a:pt x="14911" y="58948"/>
                  </a:cubicBezTo>
                  <a:cubicBezTo>
                    <a:pt x="5063" y="48879"/>
                    <a:pt x="-10804" y="3919"/>
                    <a:pt x="10781" y="143"/>
                  </a:cubicBezTo>
                  <a:cubicBezTo>
                    <a:pt x="25187" y="-2374"/>
                    <a:pt x="32517" y="29143"/>
                    <a:pt x="39116" y="34152"/>
                  </a:cubicBezTo>
                  <a:cubicBezTo>
                    <a:pt x="49190" y="41880"/>
                    <a:pt x="74150" y="56204"/>
                    <a:pt x="92587" y="58243"/>
                  </a:cubicBezTo>
                  <a:cubicBezTo>
                    <a:pt x="102760" y="59155"/>
                    <a:pt x="112701" y="61803"/>
                    <a:pt x="121979" y="66072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9" name="Forma libre 968">
              <a:extLst>
                <a:ext uri="{FF2B5EF4-FFF2-40B4-BE49-F238E27FC236}">
                  <a16:creationId xmlns:a16="http://schemas.microsoft.com/office/drawing/2014/main" id="{EBF39CDB-B861-714F-B31E-E3813FF46F78}"/>
                </a:ext>
              </a:extLst>
            </p:cNvPr>
            <p:cNvSpPr/>
            <p:nvPr/>
          </p:nvSpPr>
          <p:spPr>
            <a:xfrm>
              <a:off x="10951959" y="2129235"/>
              <a:ext cx="152471" cy="126958"/>
            </a:xfrm>
            <a:custGeom>
              <a:avLst/>
              <a:gdLst>
                <a:gd name="connsiteX0" fmla="*/ 119630 w 152471"/>
                <a:gd name="connsiteY0" fmla="*/ 126959 h 126958"/>
                <a:gd name="connsiteX1" fmla="*/ 102201 w 152471"/>
                <a:gd name="connsiteY1" fmla="*/ 123812 h 126958"/>
                <a:gd name="connsiteX2" fmla="*/ 101697 w 152471"/>
                <a:gd name="connsiteY2" fmla="*/ 123586 h 126958"/>
                <a:gd name="connsiteX3" fmla="*/ 16667 w 152471"/>
                <a:gd name="connsiteY3" fmla="*/ 69639 h 126958"/>
                <a:gd name="connsiteX4" fmla="*/ 1404 w 152471"/>
                <a:gd name="connsiteY4" fmla="*/ 13175 h 126958"/>
                <a:gd name="connsiteX5" fmla="*/ 15962 w 152471"/>
                <a:gd name="connsiteY5" fmla="*/ 261 h 126958"/>
                <a:gd name="connsiteX6" fmla="*/ 43667 w 152471"/>
                <a:gd name="connsiteY6" fmla="*/ 25787 h 126958"/>
                <a:gd name="connsiteX7" fmla="*/ 49082 w 152471"/>
                <a:gd name="connsiteY7" fmla="*/ 35479 h 126958"/>
                <a:gd name="connsiteX8" fmla="*/ 99455 w 152471"/>
                <a:gd name="connsiteY8" fmla="*/ 58286 h 126958"/>
                <a:gd name="connsiteX9" fmla="*/ 130888 w 152471"/>
                <a:gd name="connsiteY9" fmla="*/ 66669 h 126958"/>
                <a:gd name="connsiteX10" fmla="*/ 151038 w 152471"/>
                <a:gd name="connsiteY10" fmla="*/ 87739 h 126958"/>
                <a:gd name="connsiteX11" fmla="*/ 147839 w 152471"/>
                <a:gd name="connsiteY11" fmla="*/ 113239 h 126958"/>
                <a:gd name="connsiteX12" fmla="*/ 119630 w 152471"/>
                <a:gd name="connsiteY12" fmla="*/ 126959 h 126958"/>
                <a:gd name="connsiteX13" fmla="*/ 106860 w 152471"/>
                <a:gd name="connsiteY13" fmla="*/ 112107 h 126958"/>
                <a:gd name="connsiteX14" fmla="*/ 137235 w 152471"/>
                <a:gd name="connsiteY14" fmla="*/ 106594 h 126958"/>
                <a:gd name="connsiteX15" fmla="*/ 139225 w 152471"/>
                <a:gd name="connsiteY15" fmla="*/ 91490 h 126958"/>
                <a:gd name="connsiteX16" fmla="*/ 125901 w 152471"/>
                <a:gd name="connsiteY16" fmla="*/ 78097 h 126958"/>
                <a:gd name="connsiteX17" fmla="*/ 125423 w 152471"/>
                <a:gd name="connsiteY17" fmla="*/ 77871 h 126958"/>
                <a:gd name="connsiteX18" fmla="*/ 98171 w 152471"/>
                <a:gd name="connsiteY18" fmla="*/ 70872 h 126958"/>
                <a:gd name="connsiteX19" fmla="*/ 41577 w 152471"/>
                <a:gd name="connsiteY19" fmla="*/ 45548 h 126958"/>
                <a:gd name="connsiteX20" fmla="*/ 32484 w 152471"/>
                <a:gd name="connsiteY20" fmla="*/ 31375 h 126958"/>
                <a:gd name="connsiteX21" fmla="*/ 18607 w 152471"/>
                <a:gd name="connsiteY21" fmla="*/ 12697 h 126958"/>
                <a:gd name="connsiteX22" fmla="*/ 18128 w 152471"/>
                <a:gd name="connsiteY22" fmla="*/ 12697 h 126958"/>
                <a:gd name="connsiteX23" fmla="*/ 13393 w 152471"/>
                <a:gd name="connsiteY23" fmla="*/ 17102 h 126958"/>
                <a:gd name="connsiteX24" fmla="*/ 25709 w 152471"/>
                <a:gd name="connsiteY24" fmla="*/ 60904 h 126958"/>
                <a:gd name="connsiteX25" fmla="*/ 106860 w 152471"/>
                <a:gd name="connsiteY25" fmla="*/ 112107 h 126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2471" h="126958">
                  <a:moveTo>
                    <a:pt x="119630" y="126959"/>
                  </a:moveTo>
                  <a:cubicBezTo>
                    <a:pt x="113678" y="126962"/>
                    <a:pt x="107775" y="125897"/>
                    <a:pt x="102201" y="123812"/>
                  </a:cubicBezTo>
                  <a:lnTo>
                    <a:pt x="101697" y="123586"/>
                  </a:lnTo>
                  <a:cubicBezTo>
                    <a:pt x="83361" y="114851"/>
                    <a:pt x="38403" y="92069"/>
                    <a:pt x="16667" y="69639"/>
                  </a:cubicBezTo>
                  <a:cubicBezTo>
                    <a:pt x="8280" y="60979"/>
                    <a:pt x="-4213" y="30494"/>
                    <a:pt x="1404" y="13175"/>
                  </a:cubicBezTo>
                  <a:cubicBezTo>
                    <a:pt x="3338" y="6411"/>
                    <a:pt x="9013" y="1379"/>
                    <a:pt x="15962" y="261"/>
                  </a:cubicBezTo>
                  <a:cubicBezTo>
                    <a:pt x="30142" y="-2256"/>
                    <a:pt x="38025" y="13980"/>
                    <a:pt x="43667" y="25787"/>
                  </a:cubicBezTo>
                  <a:cubicBezTo>
                    <a:pt x="45136" y="29195"/>
                    <a:pt x="46952" y="32443"/>
                    <a:pt x="49082" y="35479"/>
                  </a:cubicBezTo>
                  <a:cubicBezTo>
                    <a:pt x="59812" y="43610"/>
                    <a:pt x="83286" y="56524"/>
                    <a:pt x="99455" y="58286"/>
                  </a:cubicBezTo>
                  <a:cubicBezTo>
                    <a:pt x="110328" y="59303"/>
                    <a:pt x="120955" y="62137"/>
                    <a:pt x="130888" y="66669"/>
                  </a:cubicBezTo>
                  <a:cubicBezTo>
                    <a:pt x="140374" y="70394"/>
                    <a:pt x="147743" y="78100"/>
                    <a:pt x="151038" y="87739"/>
                  </a:cubicBezTo>
                  <a:cubicBezTo>
                    <a:pt x="153748" y="96298"/>
                    <a:pt x="152579" y="105614"/>
                    <a:pt x="147839" y="113239"/>
                  </a:cubicBezTo>
                  <a:cubicBezTo>
                    <a:pt x="141945" y="122906"/>
                    <a:pt x="130939" y="126959"/>
                    <a:pt x="119630" y="126959"/>
                  </a:cubicBezTo>
                  <a:close/>
                  <a:moveTo>
                    <a:pt x="106860" y="112107"/>
                  </a:moveTo>
                  <a:cubicBezTo>
                    <a:pt x="117716" y="116059"/>
                    <a:pt x="132047" y="115102"/>
                    <a:pt x="137235" y="106594"/>
                  </a:cubicBezTo>
                  <a:cubicBezTo>
                    <a:pt x="140129" y="102110"/>
                    <a:pt x="140860" y="96567"/>
                    <a:pt x="139225" y="91490"/>
                  </a:cubicBezTo>
                  <a:cubicBezTo>
                    <a:pt x="136978" y="85279"/>
                    <a:pt x="132102" y="80378"/>
                    <a:pt x="125901" y="78097"/>
                  </a:cubicBezTo>
                  <a:lnTo>
                    <a:pt x="125423" y="77871"/>
                  </a:lnTo>
                  <a:cubicBezTo>
                    <a:pt x="116789" y="74047"/>
                    <a:pt x="107581" y="71681"/>
                    <a:pt x="98171" y="70872"/>
                  </a:cubicBezTo>
                  <a:cubicBezTo>
                    <a:pt x="78425" y="68708"/>
                    <a:pt x="52961" y="54182"/>
                    <a:pt x="41577" y="45548"/>
                  </a:cubicBezTo>
                  <a:cubicBezTo>
                    <a:pt x="38126" y="43031"/>
                    <a:pt x="35633" y="37845"/>
                    <a:pt x="32484" y="31375"/>
                  </a:cubicBezTo>
                  <a:cubicBezTo>
                    <a:pt x="29034" y="24327"/>
                    <a:pt x="23367" y="12697"/>
                    <a:pt x="18607" y="12697"/>
                  </a:cubicBezTo>
                  <a:cubicBezTo>
                    <a:pt x="18448" y="12671"/>
                    <a:pt x="18287" y="12671"/>
                    <a:pt x="18128" y="12697"/>
                  </a:cubicBezTo>
                  <a:cubicBezTo>
                    <a:pt x="15760" y="12981"/>
                    <a:pt x="13846" y="14761"/>
                    <a:pt x="13393" y="17102"/>
                  </a:cubicBezTo>
                  <a:cubicBezTo>
                    <a:pt x="9489" y="29135"/>
                    <a:pt x="19488" y="54510"/>
                    <a:pt x="25709" y="60904"/>
                  </a:cubicBezTo>
                  <a:cubicBezTo>
                    <a:pt x="45934" y="81747"/>
                    <a:pt x="88978" y="103598"/>
                    <a:pt x="106860" y="11210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0" name="Forma libre 969">
              <a:extLst>
                <a:ext uri="{FF2B5EF4-FFF2-40B4-BE49-F238E27FC236}">
                  <a16:creationId xmlns:a16="http://schemas.microsoft.com/office/drawing/2014/main" id="{964EAB14-B398-1D4B-BF6D-31FACF06C575}"/>
                </a:ext>
              </a:extLst>
            </p:cNvPr>
            <p:cNvSpPr/>
            <p:nvPr/>
          </p:nvSpPr>
          <p:spPr>
            <a:xfrm rot="-2998800">
              <a:off x="10788582" y="2034735"/>
              <a:ext cx="12593" cy="46218"/>
            </a:xfrm>
            <a:custGeom>
              <a:avLst/>
              <a:gdLst>
                <a:gd name="connsiteX0" fmla="*/ 0 w 12593"/>
                <a:gd name="connsiteY0" fmla="*/ 0 h 46218"/>
                <a:gd name="connsiteX1" fmla="*/ 12593 w 12593"/>
                <a:gd name="connsiteY1" fmla="*/ 0 h 46218"/>
                <a:gd name="connsiteX2" fmla="*/ 12593 w 12593"/>
                <a:gd name="connsiteY2" fmla="*/ 46218 h 46218"/>
                <a:gd name="connsiteX3" fmla="*/ 0 w 12593"/>
                <a:gd name="connsiteY3" fmla="*/ 46218 h 4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8">
                  <a:moveTo>
                    <a:pt x="0" y="0"/>
                  </a:moveTo>
                  <a:lnTo>
                    <a:pt x="12593" y="0"/>
                  </a:lnTo>
                  <a:lnTo>
                    <a:pt x="12593" y="46218"/>
                  </a:lnTo>
                  <a:lnTo>
                    <a:pt x="0" y="4621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1" name="Forma libre 970">
              <a:extLst>
                <a:ext uri="{FF2B5EF4-FFF2-40B4-BE49-F238E27FC236}">
                  <a16:creationId xmlns:a16="http://schemas.microsoft.com/office/drawing/2014/main" id="{AAB61C82-5D88-F443-B538-58F05E1CD67C}"/>
                </a:ext>
              </a:extLst>
            </p:cNvPr>
            <p:cNvSpPr/>
            <p:nvPr/>
          </p:nvSpPr>
          <p:spPr>
            <a:xfrm rot="-4021637">
              <a:off x="10771191" y="2079494"/>
              <a:ext cx="12583" cy="46183"/>
            </a:xfrm>
            <a:custGeom>
              <a:avLst/>
              <a:gdLst>
                <a:gd name="connsiteX0" fmla="*/ 0 w 12583"/>
                <a:gd name="connsiteY0" fmla="*/ 1 h 46183"/>
                <a:gd name="connsiteX1" fmla="*/ 12584 w 12583"/>
                <a:gd name="connsiteY1" fmla="*/ 1 h 46183"/>
                <a:gd name="connsiteX2" fmla="*/ 12584 w 12583"/>
                <a:gd name="connsiteY2" fmla="*/ 46184 h 46183"/>
                <a:gd name="connsiteX3" fmla="*/ 0 w 12583"/>
                <a:gd name="connsiteY3" fmla="*/ 46184 h 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3" h="46183">
                  <a:moveTo>
                    <a:pt x="0" y="1"/>
                  </a:moveTo>
                  <a:lnTo>
                    <a:pt x="12584" y="1"/>
                  </a:lnTo>
                  <a:lnTo>
                    <a:pt x="12584" y="46184"/>
                  </a:lnTo>
                  <a:lnTo>
                    <a:pt x="0" y="46184"/>
                  </a:ln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2" name="Forma libre 971">
              <a:extLst>
                <a:ext uri="{FF2B5EF4-FFF2-40B4-BE49-F238E27FC236}">
                  <a16:creationId xmlns:a16="http://schemas.microsoft.com/office/drawing/2014/main" id="{7F9B51E4-DA5C-204F-9654-6BD055C0BAF1}"/>
                </a:ext>
              </a:extLst>
            </p:cNvPr>
            <p:cNvSpPr/>
            <p:nvPr/>
          </p:nvSpPr>
          <p:spPr>
            <a:xfrm rot="-1960802">
              <a:off x="10828434" y="2010250"/>
              <a:ext cx="12593" cy="46218"/>
            </a:xfrm>
            <a:custGeom>
              <a:avLst/>
              <a:gdLst>
                <a:gd name="connsiteX0" fmla="*/ 0 w 12593"/>
                <a:gd name="connsiteY0" fmla="*/ 0 h 46218"/>
                <a:gd name="connsiteX1" fmla="*/ 12593 w 12593"/>
                <a:gd name="connsiteY1" fmla="*/ 0 h 46218"/>
                <a:gd name="connsiteX2" fmla="*/ 12593 w 12593"/>
                <a:gd name="connsiteY2" fmla="*/ 46218 h 46218"/>
                <a:gd name="connsiteX3" fmla="*/ 0 w 12593"/>
                <a:gd name="connsiteY3" fmla="*/ 46218 h 4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8">
                  <a:moveTo>
                    <a:pt x="0" y="0"/>
                  </a:moveTo>
                  <a:lnTo>
                    <a:pt x="12593" y="0"/>
                  </a:lnTo>
                  <a:lnTo>
                    <a:pt x="12593" y="46218"/>
                  </a:lnTo>
                  <a:lnTo>
                    <a:pt x="0" y="4621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06" name="Gráfico 18">
            <a:extLst>
              <a:ext uri="{FF2B5EF4-FFF2-40B4-BE49-F238E27FC236}">
                <a16:creationId xmlns:a16="http://schemas.microsoft.com/office/drawing/2014/main" id="{02860867-DEAD-E042-AF14-9659FDE71DCF}"/>
              </a:ext>
            </a:extLst>
          </p:cNvPr>
          <p:cNvGrpSpPr/>
          <p:nvPr/>
        </p:nvGrpSpPr>
        <p:grpSpPr>
          <a:xfrm>
            <a:off x="7852848" y="4147646"/>
            <a:ext cx="707239" cy="761124"/>
            <a:chOff x="7852848" y="4147646"/>
            <a:chExt cx="707239" cy="761124"/>
          </a:xfrm>
        </p:grpSpPr>
        <p:sp>
          <p:nvSpPr>
            <p:cNvPr id="1007" name="Forma libre 1006">
              <a:extLst>
                <a:ext uri="{FF2B5EF4-FFF2-40B4-BE49-F238E27FC236}">
                  <a16:creationId xmlns:a16="http://schemas.microsoft.com/office/drawing/2014/main" id="{F6DA56C6-ACC8-8543-B44B-D2651AE5C8F4}"/>
                </a:ext>
              </a:extLst>
            </p:cNvPr>
            <p:cNvSpPr/>
            <p:nvPr/>
          </p:nvSpPr>
          <p:spPr>
            <a:xfrm>
              <a:off x="8043198" y="4772246"/>
              <a:ext cx="329029" cy="79313"/>
            </a:xfrm>
            <a:custGeom>
              <a:avLst/>
              <a:gdLst>
                <a:gd name="connsiteX0" fmla="*/ 164527 w 329029"/>
                <a:gd name="connsiteY0" fmla="*/ 79313 h 79313"/>
                <a:gd name="connsiteX1" fmla="*/ 0 w 329029"/>
                <a:gd name="connsiteY1" fmla="*/ 8922 h 79313"/>
                <a:gd name="connsiteX2" fmla="*/ 8910 w 329029"/>
                <a:gd name="connsiteY2" fmla="*/ 0 h 79313"/>
                <a:gd name="connsiteX3" fmla="*/ 164527 w 329029"/>
                <a:gd name="connsiteY3" fmla="*/ 66712 h 79313"/>
                <a:gd name="connsiteX4" fmla="*/ 320120 w 329029"/>
                <a:gd name="connsiteY4" fmla="*/ 0 h 79313"/>
                <a:gd name="connsiteX5" fmla="*/ 329030 w 329029"/>
                <a:gd name="connsiteY5" fmla="*/ 8922 h 79313"/>
                <a:gd name="connsiteX6" fmla="*/ 164527 w 329029"/>
                <a:gd name="connsiteY6" fmla="*/ 79313 h 7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029" h="79313">
                  <a:moveTo>
                    <a:pt x="164527" y="79313"/>
                  </a:moveTo>
                  <a:cubicBezTo>
                    <a:pt x="103745" y="79313"/>
                    <a:pt x="45329" y="54312"/>
                    <a:pt x="0" y="8922"/>
                  </a:cubicBezTo>
                  <a:lnTo>
                    <a:pt x="8910" y="0"/>
                  </a:lnTo>
                  <a:cubicBezTo>
                    <a:pt x="51847" y="43021"/>
                    <a:pt x="107067" y="66712"/>
                    <a:pt x="164527" y="66712"/>
                  </a:cubicBezTo>
                  <a:cubicBezTo>
                    <a:pt x="221987" y="66712"/>
                    <a:pt x="277182" y="43021"/>
                    <a:pt x="320120" y="0"/>
                  </a:cubicBezTo>
                  <a:lnTo>
                    <a:pt x="329030" y="8922"/>
                  </a:lnTo>
                  <a:cubicBezTo>
                    <a:pt x="283575" y="54312"/>
                    <a:pt x="225159" y="79313"/>
                    <a:pt x="164527" y="79313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8" name="Forma libre 1007">
              <a:extLst>
                <a:ext uri="{FF2B5EF4-FFF2-40B4-BE49-F238E27FC236}">
                  <a16:creationId xmlns:a16="http://schemas.microsoft.com/office/drawing/2014/main" id="{06A23E97-7FE9-D344-AAD9-AB8BB0E3895B}"/>
                </a:ext>
              </a:extLst>
            </p:cNvPr>
            <p:cNvSpPr/>
            <p:nvPr/>
          </p:nvSpPr>
          <p:spPr>
            <a:xfrm>
              <a:off x="7984379" y="4174436"/>
              <a:ext cx="444025" cy="541834"/>
            </a:xfrm>
            <a:custGeom>
              <a:avLst/>
              <a:gdLst>
                <a:gd name="connsiteX0" fmla="*/ 222013 w 444025"/>
                <a:gd name="connsiteY0" fmla="*/ 541835 h 541834"/>
                <a:gd name="connsiteX1" fmla="*/ 0 w 444025"/>
                <a:gd name="connsiteY1" fmla="*/ 319521 h 541834"/>
                <a:gd name="connsiteX2" fmla="*/ 0 w 444025"/>
                <a:gd name="connsiteY2" fmla="*/ 222314 h 541834"/>
                <a:gd name="connsiteX3" fmla="*/ 12937 w 444025"/>
                <a:gd name="connsiteY3" fmla="*/ 147386 h 541834"/>
                <a:gd name="connsiteX4" fmla="*/ 24791 w 444025"/>
                <a:gd name="connsiteY4" fmla="*/ 151645 h 541834"/>
                <a:gd name="connsiteX5" fmla="*/ 12585 w 444025"/>
                <a:gd name="connsiteY5" fmla="*/ 222213 h 541834"/>
                <a:gd name="connsiteX6" fmla="*/ 12585 w 444025"/>
                <a:gd name="connsiteY6" fmla="*/ 319420 h 541834"/>
                <a:gd name="connsiteX7" fmla="*/ 222013 w 444025"/>
                <a:gd name="connsiteY7" fmla="*/ 529132 h 541834"/>
                <a:gd name="connsiteX8" fmla="*/ 431441 w 444025"/>
                <a:gd name="connsiteY8" fmla="*/ 319420 h 541834"/>
                <a:gd name="connsiteX9" fmla="*/ 431441 w 444025"/>
                <a:gd name="connsiteY9" fmla="*/ 222314 h 541834"/>
                <a:gd name="connsiteX10" fmla="*/ 222013 w 444025"/>
                <a:gd name="connsiteY10" fmla="*/ 12601 h 541834"/>
                <a:gd name="connsiteX11" fmla="*/ 222013 w 444025"/>
                <a:gd name="connsiteY11" fmla="*/ 0 h 541834"/>
                <a:gd name="connsiteX12" fmla="*/ 444025 w 444025"/>
                <a:gd name="connsiteY12" fmla="*/ 222314 h 541834"/>
                <a:gd name="connsiteX13" fmla="*/ 444025 w 444025"/>
                <a:gd name="connsiteY13" fmla="*/ 319521 h 541834"/>
                <a:gd name="connsiteX14" fmla="*/ 222013 w 444025"/>
                <a:gd name="connsiteY14" fmla="*/ 541835 h 54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4025" h="541834">
                  <a:moveTo>
                    <a:pt x="222013" y="541835"/>
                  </a:moveTo>
                  <a:cubicBezTo>
                    <a:pt x="99456" y="541696"/>
                    <a:pt x="139" y="442243"/>
                    <a:pt x="0" y="319521"/>
                  </a:cubicBezTo>
                  <a:lnTo>
                    <a:pt x="0" y="222314"/>
                  </a:lnTo>
                  <a:cubicBezTo>
                    <a:pt x="-33" y="196778"/>
                    <a:pt x="4344" y="171429"/>
                    <a:pt x="12937" y="147386"/>
                  </a:cubicBezTo>
                  <a:lnTo>
                    <a:pt x="24791" y="151645"/>
                  </a:lnTo>
                  <a:cubicBezTo>
                    <a:pt x="16690" y="174287"/>
                    <a:pt x="12560" y="198162"/>
                    <a:pt x="12585" y="222213"/>
                  </a:cubicBezTo>
                  <a:lnTo>
                    <a:pt x="12585" y="319420"/>
                  </a:lnTo>
                  <a:cubicBezTo>
                    <a:pt x="12585" y="435242"/>
                    <a:pt x="106349" y="529132"/>
                    <a:pt x="222013" y="529132"/>
                  </a:cubicBezTo>
                  <a:cubicBezTo>
                    <a:pt x="337678" y="529132"/>
                    <a:pt x="431441" y="435242"/>
                    <a:pt x="431441" y="319420"/>
                  </a:cubicBezTo>
                  <a:lnTo>
                    <a:pt x="431441" y="222314"/>
                  </a:lnTo>
                  <a:cubicBezTo>
                    <a:pt x="431303" y="106550"/>
                    <a:pt x="337620" y="12740"/>
                    <a:pt x="222013" y="12601"/>
                  </a:cubicBezTo>
                  <a:lnTo>
                    <a:pt x="222013" y="0"/>
                  </a:lnTo>
                  <a:cubicBezTo>
                    <a:pt x="344569" y="139"/>
                    <a:pt x="443887" y="99591"/>
                    <a:pt x="444025" y="222314"/>
                  </a:cubicBezTo>
                  <a:lnTo>
                    <a:pt x="444025" y="319521"/>
                  </a:lnTo>
                  <a:cubicBezTo>
                    <a:pt x="443887" y="442243"/>
                    <a:pt x="344569" y="541696"/>
                    <a:pt x="222013" y="541835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9" name="Forma libre 1008">
              <a:extLst>
                <a:ext uri="{FF2B5EF4-FFF2-40B4-BE49-F238E27FC236}">
                  <a16:creationId xmlns:a16="http://schemas.microsoft.com/office/drawing/2014/main" id="{39B6D478-286C-C74A-9ACF-3BBD1FB9B153}"/>
                </a:ext>
              </a:extLst>
            </p:cNvPr>
            <p:cNvSpPr/>
            <p:nvPr/>
          </p:nvSpPr>
          <p:spPr>
            <a:xfrm>
              <a:off x="7852848" y="4676274"/>
              <a:ext cx="707188" cy="232193"/>
            </a:xfrm>
            <a:custGeom>
              <a:avLst/>
              <a:gdLst>
                <a:gd name="connsiteX0" fmla="*/ 707088 w 707188"/>
                <a:gd name="connsiteY0" fmla="*/ 232193 h 232193"/>
                <a:gd name="connsiteX1" fmla="*/ 0 w 707188"/>
                <a:gd name="connsiteY1" fmla="*/ 232193 h 232193"/>
                <a:gd name="connsiteX2" fmla="*/ 0 w 707188"/>
                <a:gd name="connsiteY2" fmla="*/ 225867 h 232193"/>
                <a:gd name="connsiteX3" fmla="*/ 27962 w 707188"/>
                <a:gd name="connsiteY3" fmla="*/ 152779 h 232193"/>
                <a:gd name="connsiteX4" fmla="*/ 112454 w 707188"/>
                <a:gd name="connsiteY4" fmla="*/ 107011 h 232193"/>
                <a:gd name="connsiteX5" fmla="*/ 158034 w 707188"/>
                <a:gd name="connsiteY5" fmla="*/ 97459 h 232193"/>
                <a:gd name="connsiteX6" fmla="*/ 210108 w 707188"/>
                <a:gd name="connsiteY6" fmla="*/ 86521 h 232193"/>
                <a:gd name="connsiteX7" fmla="*/ 235654 w 707188"/>
                <a:gd name="connsiteY7" fmla="*/ 71198 h 232193"/>
                <a:gd name="connsiteX8" fmla="*/ 250755 w 707188"/>
                <a:gd name="connsiteY8" fmla="*/ 33570 h 232193"/>
                <a:gd name="connsiteX9" fmla="*/ 250755 w 707188"/>
                <a:gd name="connsiteY9" fmla="*/ 0 h 232193"/>
                <a:gd name="connsiteX10" fmla="*/ 260193 w 707188"/>
                <a:gd name="connsiteY10" fmla="*/ 5419 h 232193"/>
                <a:gd name="connsiteX11" fmla="*/ 447071 w 707188"/>
                <a:gd name="connsiteY11" fmla="*/ 5419 h 232193"/>
                <a:gd name="connsiteX12" fmla="*/ 456484 w 707188"/>
                <a:gd name="connsiteY12" fmla="*/ 0 h 232193"/>
                <a:gd name="connsiteX13" fmla="*/ 456484 w 707188"/>
                <a:gd name="connsiteY13" fmla="*/ 33696 h 232193"/>
                <a:gd name="connsiteX14" fmla="*/ 471585 w 707188"/>
                <a:gd name="connsiteY14" fmla="*/ 71198 h 232193"/>
                <a:gd name="connsiteX15" fmla="*/ 497156 w 707188"/>
                <a:gd name="connsiteY15" fmla="*/ 86521 h 232193"/>
                <a:gd name="connsiteX16" fmla="*/ 549180 w 707188"/>
                <a:gd name="connsiteY16" fmla="*/ 97459 h 232193"/>
                <a:gd name="connsiteX17" fmla="*/ 594760 w 707188"/>
                <a:gd name="connsiteY17" fmla="*/ 107011 h 232193"/>
                <a:gd name="connsiteX18" fmla="*/ 679201 w 707188"/>
                <a:gd name="connsiteY18" fmla="*/ 152779 h 232193"/>
                <a:gd name="connsiteX19" fmla="*/ 707189 w 707188"/>
                <a:gd name="connsiteY19" fmla="*/ 225867 h 232193"/>
                <a:gd name="connsiteX20" fmla="*/ 13138 w 707188"/>
                <a:gd name="connsiteY20" fmla="*/ 219592 h 232193"/>
                <a:gd name="connsiteX21" fmla="*/ 693975 w 707188"/>
                <a:gd name="connsiteY21" fmla="*/ 219592 h 232193"/>
                <a:gd name="connsiteX22" fmla="*/ 669486 w 707188"/>
                <a:gd name="connsiteY22" fmla="*/ 160819 h 232193"/>
                <a:gd name="connsiteX23" fmla="*/ 591463 w 707188"/>
                <a:gd name="connsiteY23" fmla="*/ 119159 h 232193"/>
                <a:gd name="connsiteX24" fmla="*/ 546990 w 707188"/>
                <a:gd name="connsiteY24" fmla="*/ 109859 h 232193"/>
                <a:gd name="connsiteX25" fmla="*/ 493884 w 707188"/>
                <a:gd name="connsiteY25" fmla="*/ 98694 h 232193"/>
                <a:gd name="connsiteX26" fmla="*/ 462449 w 707188"/>
                <a:gd name="connsiteY26" fmla="*/ 79842 h 232193"/>
                <a:gd name="connsiteX27" fmla="*/ 443975 w 707188"/>
                <a:gd name="connsiteY27" fmla="*/ 33822 h 232193"/>
                <a:gd name="connsiteX28" fmla="*/ 443975 w 707188"/>
                <a:gd name="connsiteY28" fmla="*/ 21019 h 232193"/>
                <a:gd name="connsiteX29" fmla="*/ 263415 w 707188"/>
                <a:gd name="connsiteY29" fmla="*/ 21019 h 232193"/>
                <a:gd name="connsiteX30" fmla="*/ 263415 w 707188"/>
                <a:gd name="connsiteY30" fmla="*/ 33621 h 232193"/>
                <a:gd name="connsiteX31" fmla="*/ 244966 w 707188"/>
                <a:gd name="connsiteY31" fmla="*/ 79767 h 232193"/>
                <a:gd name="connsiteX32" fmla="*/ 213430 w 707188"/>
                <a:gd name="connsiteY32" fmla="*/ 98669 h 232193"/>
                <a:gd name="connsiteX33" fmla="*/ 160249 w 707188"/>
                <a:gd name="connsiteY33" fmla="*/ 109859 h 232193"/>
                <a:gd name="connsiteX34" fmla="*/ 115776 w 707188"/>
                <a:gd name="connsiteY34" fmla="*/ 119159 h 232193"/>
                <a:gd name="connsiteX35" fmla="*/ 37753 w 707188"/>
                <a:gd name="connsiteY35" fmla="*/ 160819 h 232193"/>
                <a:gd name="connsiteX36" fmla="*/ 13138 w 707188"/>
                <a:gd name="connsiteY36" fmla="*/ 219592 h 23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188" h="232193">
                  <a:moveTo>
                    <a:pt x="707088" y="232193"/>
                  </a:moveTo>
                  <a:lnTo>
                    <a:pt x="0" y="232193"/>
                  </a:lnTo>
                  <a:lnTo>
                    <a:pt x="0" y="225867"/>
                  </a:lnTo>
                  <a:cubicBezTo>
                    <a:pt x="1320" y="199147"/>
                    <a:pt x="11115" y="173544"/>
                    <a:pt x="27962" y="152779"/>
                  </a:cubicBezTo>
                  <a:cubicBezTo>
                    <a:pt x="49683" y="126644"/>
                    <a:pt x="86580" y="114043"/>
                    <a:pt x="112454" y="107011"/>
                  </a:cubicBezTo>
                  <a:cubicBezTo>
                    <a:pt x="127278" y="102928"/>
                    <a:pt x="142228" y="100282"/>
                    <a:pt x="158034" y="97459"/>
                  </a:cubicBezTo>
                  <a:cubicBezTo>
                    <a:pt x="174595" y="94510"/>
                    <a:pt x="191710" y="91436"/>
                    <a:pt x="210108" y="86521"/>
                  </a:cubicBezTo>
                  <a:cubicBezTo>
                    <a:pt x="219854" y="83829"/>
                    <a:pt x="228685" y="78532"/>
                    <a:pt x="235654" y="71198"/>
                  </a:cubicBezTo>
                  <a:cubicBezTo>
                    <a:pt x="245087" y="60910"/>
                    <a:pt x="250455" y="47532"/>
                    <a:pt x="250755" y="33570"/>
                  </a:cubicBezTo>
                  <a:lnTo>
                    <a:pt x="250755" y="0"/>
                  </a:lnTo>
                  <a:lnTo>
                    <a:pt x="260193" y="5419"/>
                  </a:lnTo>
                  <a:cubicBezTo>
                    <a:pt x="319050" y="34722"/>
                    <a:pt x="388214" y="34722"/>
                    <a:pt x="447071" y="5419"/>
                  </a:cubicBezTo>
                  <a:lnTo>
                    <a:pt x="456484" y="0"/>
                  </a:lnTo>
                  <a:lnTo>
                    <a:pt x="456484" y="33696"/>
                  </a:lnTo>
                  <a:cubicBezTo>
                    <a:pt x="456816" y="47616"/>
                    <a:pt x="462182" y="60940"/>
                    <a:pt x="471585" y="71198"/>
                  </a:cubicBezTo>
                  <a:cubicBezTo>
                    <a:pt x="478557" y="78542"/>
                    <a:pt x="487398" y="83842"/>
                    <a:pt x="497156" y="86521"/>
                  </a:cubicBezTo>
                  <a:cubicBezTo>
                    <a:pt x="515504" y="91436"/>
                    <a:pt x="532619" y="94510"/>
                    <a:pt x="549180" y="97459"/>
                  </a:cubicBezTo>
                  <a:cubicBezTo>
                    <a:pt x="565011" y="100282"/>
                    <a:pt x="579936" y="102928"/>
                    <a:pt x="594760" y="107011"/>
                  </a:cubicBezTo>
                  <a:cubicBezTo>
                    <a:pt x="620634" y="114118"/>
                    <a:pt x="657531" y="126594"/>
                    <a:pt x="679201" y="152779"/>
                  </a:cubicBezTo>
                  <a:cubicBezTo>
                    <a:pt x="696041" y="173549"/>
                    <a:pt x="705845" y="199147"/>
                    <a:pt x="707189" y="225867"/>
                  </a:cubicBezTo>
                  <a:close/>
                  <a:moveTo>
                    <a:pt x="13138" y="219592"/>
                  </a:moveTo>
                  <a:lnTo>
                    <a:pt x="693975" y="219592"/>
                  </a:lnTo>
                  <a:cubicBezTo>
                    <a:pt x="691486" y="198086"/>
                    <a:pt x="682999" y="177717"/>
                    <a:pt x="669486" y="160819"/>
                  </a:cubicBezTo>
                  <a:cubicBezTo>
                    <a:pt x="650081" y="137380"/>
                    <a:pt x="615650" y="125812"/>
                    <a:pt x="591463" y="119159"/>
                  </a:cubicBezTo>
                  <a:cubicBezTo>
                    <a:pt x="577193" y="115252"/>
                    <a:pt x="562519" y="112631"/>
                    <a:pt x="546990" y="109859"/>
                  </a:cubicBezTo>
                  <a:cubicBezTo>
                    <a:pt x="530178" y="106860"/>
                    <a:pt x="512786" y="103760"/>
                    <a:pt x="493884" y="98694"/>
                  </a:cubicBezTo>
                  <a:cubicBezTo>
                    <a:pt x="481886" y="95398"/>
                    <a:pt x="471016" y="88878"/>
                    <a:pt x="462449" y="79842"/>
                  </a:cubicBezTo>
                  <a:cubicBezTo>
                    <a:pt x="450916" y="67256"/>
                    <a:pt x="444350" y="50900"/>
                    <a:pt x="443975" y="33822"/>
                  </a:cubicBezTo>
                  <a:lnTo>
                    <a:pt x="443975" y="21019"/>
                  </a:lnTo>
                  <a:cubicBezTo>
                    <a:pt x="386439" y="46323"/>
                    <a:pt x="320948" y="46323"/>
                    <a:pt x="263415" y="21019"/>
                  </a:cubicBezTo>
                  <a:lnTo>
                    <a:pt x="263415" y="33621"/>
                  </a:lnTo>
                  <a:cubicBezTo>
                    <a:pt x="263058" y="50733"/>
                    <a:pt x="256501" y="67135"/>
                    <a:pt x="244966" y="79767"/>
                  </a:cubicBezTo>
                  <a:cubicBezTo>
                    <a:pt x="236376" y="88835"/>
                    <a:pt x="225469" y="95372"/>
                    <a:pt x="213430" y="98669"/>
                  </a:cubicBezTo>
                  <a:cubicBezTo>
                    <a:pt x="194453" y="103709"/>
                    <a:pt x="177061" y="106860"/>
                    <a:pt x="160249" y="109859"/>
                  </a:cubicBezTo>
                  <a:cubicBezTo>
                    <a:pt x="144720" y="112631"/>
                    <a:pt x="130046" y="115252"/>
                    <a:pt x="115776" y="119159"/>
                  </a:cubicBezTo>
                  <a:cubicBezTo>
                    <a:pt x="91564" y="125812"/>
                    <a:pt x="57108" y="137380"/>
                    <a:pt x="37753" y="160819"/>
                  </a:cubicBezTo>
                  <a:cubicBezTo>
                    <a:pt x="24181" y="177695"/>
                    <a:pt x="15648" y="198069"/>
                    <a:pt x="13138" y="2195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0" name="Forma libre 1009">
              <a:extLst>
                <a:ext uri="{FF2B5EF4-FFF2-40B4-BE49-F238E27FC236}">
                  <a16:creationId xmlns:a16="http://schemas.microsoft.com/office/drawing/2014/main" id="{A9344364-CF37-3E46-BB75-C4D0ED4D17DE}"/>
                </a:ext>
              </a:extLst>
            </p:cNvPr>
            <p:cNvSpPr/>
            <p:nvPr/>
          </p:nvSpPr>
          <p:spPr>
            <a:xfrm>
              <a:off x="7914076" y="4392112"/>
              <a:ext cx="82887" cy="108371"/>
            </a:xfrm>
            <a:custGeom>
              <a:avLst/>
              <a:gdLst>
                <a:gd name="connsiteX0" fmla="*/ 82887 w 82887"/>
                <a:gd name="connsiteY0" fmla="*/ 108372 h 108371"/>
                <a:gd name="connsiteX1" fmla="*/ 51829 w 82887"/>
                <a:gd name="connsiteY1" fmla="*/ 108372 h 108371"/>
                <a:gd name="connsiteX2" fmla="*/ 51 w 82887"/>
                <a:gd name="connsiteY2" fmla="*/ 51847 h 108371"/>
                <a:gd name="connsiteX3" fmla="*/ 51829 w 82887"/>
                <a:gd name="connsiteY3" fmla="*/ 0 h 108371"/>
                <a:gd name="connsiteX4" fmla="*/ 82887 w 82887"/>
                <a:gd name="connsiteY4" fmla="*/ 0 h 108371"/>
                <a:gd name="connsiteX5" fmla="*/ 51829 w 82887"/>
                <a:gd name="connsiteY5" fmla="*/ 12601 h 108371"/>
                <a:gd name="connsiteX6" fmla="*/ 12346 w 82887"/>
                <a:gd name="connsiteY6" fmla="*/ 56235 h 108371"/>
                <a:gd name="connsiteX7" fmla="*/ 51829 w 82887"/>
                <a:gd name="connsiteY7" fmla="*/ 95771 h 108371"/>
                <a:gd name="connsiteX8" fmla="*/ 70303 w 82887"/>
                <a:gd name="connsiteY8" fmla="*/ 95771 h 108371"/>
                <a:gd name="connsiteX9" fmla="*/ 70303 w 82887"/>
                <a:gd name="connsiteY9" fmla="*/ 12601 h 10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87" h="108371">
                  <a:moveTo>
                    <a:pt x="82887" y="108372"/>
                  </a:moveTo>
                  <a:lnTo>
                    <a:pt x="51829" y="108372"/>
                  </a:lnTo>
                  <a:cubicBezTo>
                    <a:pt x="21944" y="107082"/>
                    <a:pt x="-1238" y="81775"/>
                    <a:pt x="51" y="51847"/>
                  </a:cubicBezTo>
                  <a:cubicBezTo>
                    <a:pt x="1263" y="23731"/>
                    <a:pt x="23750" y="1213"/>
                    <a:pt x="51829" y="0"/>
                  </a:cubicBezTo>
                  <a:lnTo>
                    <a:pt x="82887" y="0"/>
                  </a:lnTo>
                  <a:close/>
                  <a:moveTo>
                    <a:pt x="51829" y="12601"/>
                  </a:moveTo>
                  <a:cubicBezTo>
                    <a:pt x="28894" y="13733"/>
                    <a:pt x="11217" y="33268"/>
                    <a:pt x="12346" y="56235"/>
                  </a:cubicBezTo>
                  <a:cubicBezTo>
                    <a:pt x="13398" y="77617"/>
                    <a:pt x="30474" y="94717"/>
                    <a:pt x="51829" y="95771"/>
                  </a:cubicBezTo>
                  <a:lnTo>
                    <a:pt x="70303" y="95771"/>
                  </a:lnTo>
                  <a:lnTo>
                    <a:pt x="70303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1" name="Forma libre 1010">
              <a:extLst>
                <a:ext uri="{FF2B5EF4-FFF2-40B4-BE49-F238E27FC236}">
                  <a16:creationId xmlns:a16="http://schemas.microsoft.com/office/drawing/2014/main" id="{02C0BBD5-63F1-4646-B1B4-4B64F277D557}"/>
                </a:ext>
              </a:extLst>
            </p:cNvPr>
            <p:cNvSpPr/>
            <p:nvPr/>
          </p:nvSpPr>
          <p:spPr>
            <a:xfrm>
              <a:off x="8415820" y="4392061"/>
              <a:ext cx="87507" cy="108474"/>
            </a:xfrm>
            <a:custGeom>
              <a:avLst/>
              <a:gdLst>
                <a:gd name="connsiteX0" fmla="*/ 31008 w 87507"/>
                <a:gd name="connsiteY0" fmla="*/ 108423 h 108474"/>
                <a:gd name="connsiteX1" fmla="*/ 0 w 87507"/>
                <a:gd name="connsiteY1" fmla="*/ 108423 h 108474"/>
                <a:gd name="connsiteX2" fmla="*/ 0 w 87507"/>
                <a:gd name="connsiteY2" fmla="*/ 51 h 108474"/>
                <a:gd name="connsiteX3" fmla="*/ 31008 w 87507"/>
                <a:gd name="connsiteY3" fmla="*/ 51 h 108474"/>
                <a:gd name="connsiteX4" fmla="*/ 87456 w 87507"/>
                <a:gd name="connsiteY4" fmla="*/ 51899 h 108474"/>
                <a:gd name="connsiteX5" fmla="*/ 35677 w 87507"/>
                <a:gd name="connsiteY5" fmla="*/ 108423 h 108474"/>
                <a:gd name="connsiteX6" fmla="*/ 31008 w 87507"/>
                <a:gd name="connsiteY6" fmla="*/ 108423 h 108474"/>
                <a:gd name="connsiteX7" fmla="*/ 12509 w 87507"/>
                <a:gd name="connsiteY7" fmla="*/ 95822 h 108474"/>
                <a:gd name="connsiteX8" fmla="*/ 31008 w 87507"/>
                <a:gd name="connsiteY8" fmla="*/ 95822 h 108474"/>
                <a:gd name="connsiteX9" fmla="*/ 74582 w 87507"/>
                <a:gd name="connsiteY9" fmla="*/ 56286 h 108474"/>
                <a:gd name="connsiteX10" fmla="*/ 35098 w 87507"/>
                <a:gd name="connsiteY10" fmla="*/ 12653 h 108474"/>
                <a:gd name="connsiteX11" fmla="*/ 31008 w 87507"/>
                <a:gd name="connsiteY11" fmla="*/ 12653 h 108474"/>
                <a:gd name="connsiteX12" fmla="*/ 12509 w 87507"/>
                <a:gd name="connsiteY12" fmla="*/ 12653 h 108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07" h="108474">
                  <a:moveTo>
                    <a:pt x="31008" y="108423"/>
                  </a:moveTo>
                  <a:lnTo>
                    <a:pt x="0" y="108423"/>
                  </a:lnTo>
                  <a:lnTo>
                    <a:pt x="0" y="51"/>
                  </a:lnTo>
                  <a:lnTo>
                    <a:pt x="31008" y="51"/>
                  </a:lnTo>
                  <a:cubicBezTo>
                    <a:pt x="60893" y="-1240"/>
                    <a:pt x="86165" y="21973"/>
                    <a:pt x="87456" y="51899"/>
                  </a:cubicBezTo>
                  <a:cubicBezTo>
                    <a:pt x="88745" y="81827"/>
                    <a:pt x="65562" y="107133"/>
                    <a:pt x="35677" y="108423"/>
                  </a:cubicBezTo>
                  <a:cubicBezTo>
                    <a:pt x="34121" y="108491"/>
                    <a:pt x="32563" y="108491"/>
                    <a:pt x="31008" y="108423"/>
                  </a:cubicBezTo>
                  <a:close/>
                  <a:moveTo>
                    <a:pt x="12509" y="95822"/>
                  </a:moveTo>
                  <a:lnTo>
                    <a:pt x="31008" y="95822"/>
                  </a:lnTo>
                  <a:cubicBezTo>
                    <a:pt x="53944" y="96954"/>
                    <a:pt x="73452" y="79251"/>
                    <a:pt x="74582" y="56286"/>
                  </a:cubicBezTo>
                  <a:cubicBezTo>
                    <a:pt x="75710" y="33319"/>
                    <a:pt x="58034" y="13784"/>
                    <a:pt x="35098" y="12653"/>
                  </a:cubicBezTo>
                  <a:cubicBezTo>
                    <a:pt x="33736" y="12585"/>
                    <a:pt x="32369" y="12585"/>
                    <a:pt x="31008" y="12653"/>
                  </a:cubicBezTo>
                  <a:lnTo>
                    <a:pt x="12509" y="12653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2" name="Forma libre 1011">
              <a:extLst>
                <a:ext uri="{FF2B5EF4-FFF2-40B4-BE49-F238E27FC236}">
                  <a16:creationId xmlns:a16="http://schemas.microsoft.com/office/drawing/2014/main" id="{C4039798-B51C-C449-9237-DB3D5AC4201F}"/>
                </a:ext>
              </a:extLst>
            </p:cNvPr>
            <p:cNvSpPr/>
            <p:nvPr/>
          </p:nvSpPr>
          <p:spPr>
            <a:xfrm>
              <a:off x="8098217" y="4434100"/>
              <a:ext cx="47669" cy="47734"/>
            </a:xfrm>
            <a:custGeom>
              <a:avLst/>
              <a:gdLst>
                <a:gd name="connsiteX0" fmla="*/ 47669 w 47669"/>
                <a:gd name="connsiteY0" fmla="*/ 23867 h 47734"/>
                <a:gd name="connsiteX1" fmla="*/ 23835 w 47669"/>
                <a:gd name="connsiteY1" fmla="*/ 47734 h 47734"/>
                <a:gd name="connsiteX2" fmla="*/ 0 w 47669"/>
                <a:gd name="connsiteY2" fmla="*/ 23867 h 47734"/>
                <a:gd name="connsiteX3" fmla="*/ 23835 w 47669"/>
                <a:gd name="connsiteY3" fmla="*/ 0 h 47734"/>
                <a:gd name="connsiteX4" fmla="*/ 47669 w 47669"/>
                <a:gd name="connsiteY4" fmla="*/ 23867 h 4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34">
                  <a:moveTo>
                    <a:pt x="47669" y="23867"/>
                  </a:moveTo>
                  <a:cubicBezTo>
                    <a:pt x="47669" y="37048"/>
                    <a:pt x="36998" y="47734"/>
                    <a:pt x="23835" y="47734"/>
                  </a:cubicBezTo>
                  <a:cubicBezTo>
                    <a:pt x="10671" y="47734"/>
                    <a:pt x="0" y="37048"/>
                    <a:pt x="0" y="23867"/>
                  </a:cubicBezTo>
                  <a:cubicBezTo>
                    <a:pt x="0" y="10686"/>
                    <a:pt x="10671" y="0"/>
                    <a:pt x="23835" y="0"/>
                  </a:cubicBezTo>
                  <a:cubicBezTo>
                    <a:pt x="36998" y="0"/>
                    <a:pt x="47669" y="10686"/>
                    <a:pt x="47669" y="2386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3" name="Forma libre 1012">
              <a:extLst>
                <a:ext uri="{FF2B5EF4-FFF2-40B4-BE49-F238E27FC236}">
                  <a16:creationId xmlns:a16="http://schemas.microsoft.com/office/drawing/2014/main" id="{DBD0F325-68FD-8A49-BF90-D1D324E1AA11}"/>
                </a:ext>
              </a:extLst>
            </p:cNvPr>
            <p:cNvSpPr/>
            <p:nvPr/>
          </p:nvSpPr>
          <p:spPr>
            <a:xfrm>
              <a:off x="8266217" y="4434100"/>
              <a:ext cx="47669" cy="47734"/>
            </a:xfrm>
            <a:custGeom>
              <a:avLst/>
              <a:gdLst>
                <a:gd name="connsiteX0" fmla="*/ 47669 w 47669"/>
                <a:gd name="connsiteY0" fmla="*/ 23867 h 47734"/>
                <a:gd name="connsiteX1" fmla="*/ 23835 w 47669"/>
                <a:gd name="connsiteY1" fmla="*/ 47734 h 47734"/>
                <a:gd name="connsiteX2" fmla="*/ 0 w 47669"/>
                <a:gd name="connsiteY2" fmla="*/ 23867 h 47734"/>
                <a:gd name="connsiteX3" fmla="*/ 23835 w 47669"/>
                <a:gd name="connsiteY3" fmla="*/ 0 h 47734"/>
                <a:gd name="connsiteX4" fmla="*/ 47669 w 47669"/>
                <a:gd name="connsiteY4" fmla="*/ 23867 h 4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34">
                  <a:moveTo>
                    <a:pt x="47669" y="23867"/>
                  </a:moveTo>
                  <a:cubicBezTo>
                    <a:pt x="47669" y="37048"/>
                    <a:pt x="36998" y="47734"/>
                    <a:pt x="23835" y="47734"/>
                  </a:cubicBezTo>
                  <a:cubicBezTo>
                    <a:pt x="10671" y="47734"/>
                    <a:pt x="0" y="37048"/>
                    <a:pt x="0" y="23867"/>
                  </a:cubicBezTo>
                  <a:cubicBezTo>
                    <a:pt x="0" y="10686"/>
                    <a:pt x="10671" y="0"/>
                    <a:pt x="23835" y="0"/>
                  </a:cubicBezTo>
                  <a:cubicBezTo>
                    <a:pt x="36998" y="0"/>
                    <a:pt x="47669" y="10686"/>
                    <a:pt x="47669" y="2386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4" name="Forma libre 1013">
              <a:extLst>
                <a:ext uri="{FF2B5EF4-FFF2-40B4-BE49-F238E27FC236}">
                  <a16:creationId xmlns:a16="http://schemas.microsoft.com/office/drawing/2014/main" id="{25E78E7F-8976-EE4F-9D56-6CAE66E02E6E}"/>
                </a:ext>
              </a:extLst>
            </p:cNvPr>
            <p:cNvSpPr/>
            <p:nvPr/>
          </p:nvSpPr>
          <p:spPr>
            <a:xfrm>
              <a:off x="8341824" y="4323158"/>
              <a:ext cx="86893" cy="88965"/>
            </a:xfrm>
            <a:custGeom>
              <a:avLst/>
              <a:gdLst>
                <a:gd name="connsiteX0" fmla="*/ 85951 w 86893"/>
                <a:gd name="connsiteY0" fmla="*/ 88966 h 88965"/>
                <a:gd name="connsiteX1" fmla="*/ 78149 w 86893"/>
                <a:gd name="connsiteY1" fmla="*/ 87907 h 88965"/>
                <a:gd name="connsiteX2" fmla="*/ 38886 w 86893"/>
                <a:gd name="connsiteY2" fmla="*/ 67493 h 88965"/>
                <a:gd name="connsiteX3" fmla="*/ 0 w 86893"/>
                <a:gd name="connsiteY3" fmla="*/ 4083 h 88965"/>
                <a:gd name="connsiteX4" fmla="*/ 11880 w 86893"/>
                <a:gd name="connsiteY4" fmla="*/ 0 h 88965"/>
                <a:gd name="connsiteX5" fmla="*/ 47569 w 86893"/>
                <a:gd name="connsiteY5" fmla="*/ 58395 h 88965"/>
                <a:gd name="connsiteX6" fmla="*/ 74222 w 86893"/>
                <a:gd name="connsiteY6" fmla="*/ 74525 h 88965"/>
                <a:gd name="connsiteX7" fmla="*/ 62217 w 86893"/>
                <a:gd name="connsiteY7" fmla="*/ 4083 h 88965"/>
                <a:gd name="connsiteX8" fmla="*/ 74147 w 86893"/>
                <a:gd name="connsiteY8" fmla="*/ 25 h 88965"/>
                <a:gd name="connsiteX9" fmla="*/ 86580 w 86893"/>
                <a:gd name="connsiteY9" fmla="*/ 82413 h 8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93" h="88965">
                  <a:moveTo>
                    <a:pt x="85951" y="88966"/>
                  </a:moveTo>
                  <a:lnTo>
                    <a:pt x="78149" y="87907"/>
                  </a:lnTo>
                  <a:cubicBezTo>
                    <a:pt x="69893" y="86849"/>
                    <a:pt x="57435" y="85387"/>
                    <a:pt x="38886" y="67493"/>
                  </a:cubicBezTo>
                  <a:cubicBezTo>
                    <a:pt x="15152" y="44811"/>
                    <a:pt x="7223" y="25304"/>
                    <a:pt x="0" y="4083"/>
                  </a:cubicBezTo>
                  <a:lnTo>
                    <a:pt x="11880" y="0"/>
                  </a:lnTo>
                  <a:cubicBezTo>
                    <a:pt x="18801" y="20339"/>
                    <a:pt x="25848" y="37552"/>
                    <a:pt x="47569" y="58395"/>
                  </a:cubicBezTo>
                  <a:cubicBezTo>
                    <a:pt x="59398" y="69711"/>
                    <a:pt x="67704" y="73138"/>
                    <a:pt x="74222" y="74525"/>
                  </a:cubicBezTo>
                  <a:cubicBezTo>
                    <a:pt x="74054" y="50548"/>
                    <a:pt x="69999" y="26758"/>
                    <a:pt x="62217" y="4083"/>
                  </a:cubicBezTo>
                  <a:lnTo>
                    <a:pt x="74147" y="25"/>
                  </a:lnTo>
                  <a:cubicBezTo>
                    <a:pt x="89651" y="45642"/>
                    <a:pt x="86731" y="80926"/>
                    <a:pt x="86580" y="82413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5" name="Forma libre 1014">
              <a:extLst>
                <a:ext uri="{FF2B5EF4-FFF2-40B4-BE49-F238E27FC236}">
                  <a16:creationId xmlns:a16="http://schemas.microsoft.com/office/drawing/2014/main" id="{1CA4CA9A-C815-0C42-84D3-67154F674FAA}"/>
                </a:ext>
              </a:extLst>
            </p:cNvPr>
            <p:cNvSpPr/>
            <p:nvPr/>
          </p:nvSpPr>
          <p:spPr>
            <a:xfrm>
              <a:off x="8012517" y="4318898"/>
              <a:ext cx="341815" cy="12601"/>
            </a:xfrm>
            <a:custGeom>
              <a:avLst/>
              <a:gdLst>
                <a:gd name="connsiteX0" fmla="*/ 0 w 341815"/>
                <a:gd name="connsiteY0" fmla="*/ 0 h 12601"/>
                <a:gd name="connsiteX1" fmla="*/ 341815 w 341815"/>
                <a:gd name="connsiteY1" fmla="*/ 0 h 12601"/>
                <a:gd name="connsiteX2" fmla="*/ 341815 w 341815"/>
                <a:gd name="connsiteY2" fmla="*/ 12601 h 12601"/>
                <a:gd name="connsiteX3" fmla="*/ 0 w 341815"/>
                <a:gd name="connsiteY3" fmla="*/ 12601 h 1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1815" h="12601">
                  <a:moveTo>
                    <a:pt x="0" y="0"/>
                  </a:moveTo>
                  <a:lnTo>
                    <a:pt x="341815" y="0"/>
                  </a:lnTo>
                  <a:lnTo>
                    <a:pt x="341815" y="12601"/>
                  </a:lnTo>
                  <a:lnTo>
                    <a:pt x="0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6" name="Forma libre 1015">
              <a:extLst>
                <a:ext uri="{FF2B5EF4-FFF2-40B4-BE49-F238E27FC236}">
                  <a16:creationId xmlns:a16="http://schemas.microsoft.com/office/drawing/2014/main" id="{C814247A-2AD8-BD4E-8A1A-7061C843BEAC}"/>
                </a:ext>
              </a:extLst>
            </p:cNvPr>
            <p:cNvSpPr/>
            <p:nvPr/>
          </p:nvSpPr>
          <p:spPr>
            <a:xfrm>
              <a:off x="7925685" y="4147646"/>
              <a:ext cx="490286" cy="183980"/>
            </a:xfrm>
            <a:custGeom>
              <a:avLst/>
              <a:gdLst>
                <a:gd name="connsiteX0" fmla="*/ 91741 w 490286"/>
                <a:gd name="connsiteY0" fmla="*/ 183980 h 183980"/>
                <a:gd name="connsiteX1" fmla="*/ 1 w 490286"/>
                <a:gd name="connsiteY1" fmla="*/ 91814 h 183980"/>
                <a:gd name="connsiteX2" fmla="*/ 70624 w 490286"/>
                <a:gd name="connsiteY2" fmla="*/ 1991 h 183980"/>
                <a:gd name="connsiteX3" fmla="*/ 77822 w 490286"/>
                <a:gd name="connsiteY3" fmla="*/ 0 h 183980"/>
                <a:gd name="connsiteX4" fmla="*/ 78602 w 490286"/>
                <a:gd name="connsiteY4" fmla="*/ 7410 h 183980"/>
                <a:gd name="connsiteX5" fmla="*/ 83938 w 490286"/>
                <a:gd name="connsiteY5" fmla="*/ 19759 h 183980"/>
                <a:gd name="connsiteX6" fmla="*/ 102790 w 490286"/>
                <a:gd name="connsiteY6" fmla="*/ 26816 h 183980"/>
                <a:gd name="connsiteX7" fmla="*/ 280707 w 490286"/>
                <a:gd name="connsiteY7" fmla="*/ 26816 h 183980"/>
                <a:gd name="connsiteX8" fmla="*/ 415208 w 490286"/>
                <a:gd name="connsiteY8" fmla="*/ 72181 h 183980"/>
                <a:gd name="connsiteX9" fmla="*/ 490286 w 490286"/>
                <a:gd name="connsiteY9" fmla="*/ 175512 h 183980"/>
                <a:gd name="connsiteX10" fmla="*/ 478356 w 490286"/>
                <a:gd name="connsiteY10" fmla="*/ 179519 h 183980"/>
                <a:gd name="connsiteX11" fmla="*/ 478356 w 490286"/>
                <a:gd name="connsiteY11" fmla="*/ 179519 h 183980"/>
                <a:gd name="connsiteX12" fmla="*/ 407456 w 490286"/>
                <a:gd name="connsiteY12" fmla="*/ 82111 h 183980"/>
                <a:gd name="connsiteX13" fmla="*/ 280984 w 490286"/>
                <a:gd name="connsiteY13" fmla="*/ 39392 h 183980"/>
                <a:gd name="connsiteX14" fmla="*/ 103545 w 490286"/>
                <a:gd name="connsiteY14" fmla="*/ 39392 h 183980"/>
                <a:gd name="connsiteX15" fmla="*/ 74576 w 490286"/>
                <a:gd name="connsiteY15" fmla="*/ 28177 h 183980"/>
                <a:gd name="connsiteX16" fmla="*/ 67679 w 490286"/>
                <a:gd name="connsiteY16" fmla="*/ 16155 h 183980"/>
                <a:gd name="connsiteX17" fmla="*/ 12585 w 490286"/>
                <a:gd name="connsiteY17" fmla="*/ 91763 h 183980"/>
                <a:gd name="connsiteX18" fmla="*/ 92395 w 490286"/>
                <a:gd name="connsiteY18" fmla="*/ 171379 h 18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0286" h="183980">
                  <a:moveTo>
                    <a:pt x="91741" y="183980"/>
                  </a:moveTo>
                  <a:cubicBezTo>
                    <a:pt x="41403" y="181460"/>
                    <a:pt x="202" y="140001"/>
                    <a:pt x="1" y="91814"/>
                  </a:cubicBezTo>
                  <a:cubicBezTo>
                    <a:pt x="-175" y="50406"/>
                    <a:pt x="28894" y="13610"/>
                    <a:pt x="70624" y="1991"/>
                  </a:cubicBezTo>
                  <a:lnTo>
                    <a:pt x="77822" y="0"/>
                  </a:lnTo>
                  <a:lnTo>
                    <a:pt x="78602" y="7410"/>
                  </a:lnTo>
                  <a:cubicBezTo>
                    <a:pt x="79053" y="11982"/>
                    <a:pt x="80918" y="16300"/>
                    <a:pt x="83938" y="19759"/>
                  </a:cubicBezTo>
                  <a:cubicBezTo>
                    <a:pt x="90935" y="27547"/>
                    <a:pt x="101556" y="26917"/>
                    <a:pt x="102790" y="26816"/>
                  </a:cubicBezTo>
                  <a:lnTo>
                    <a:pt x="280707" y="26816"/>
                  </a:lnTo>
                  <a:cubicBezTo>
                    <a:pt x="283500" y="26816"/>
                    <a:pt x="355558" y="24623"/>
                    <a:pt x="415208" y="72181"/>
                  </a:cubicBezTo>
                  <a:cubicBezTo>
                    <a:pt x="449120" y="99177"/>
                    <a:pt x="475072" y="134893"/>
                    <a:pt x="490286" y="175512"/>
                  </a:cubicBezTo>
                  <a:lnTo>
                    <a:pt x="478356" y="179519"/>
                  </a:lnTo>
                  <a:lnTo>
                    <a:pt x="478356" y="179519"/>
                  </a:lnTo>
                  <a:cubicBezTo>
                    <a:pt x="463761" y="141333"/>
                    <a:pt x="439292" y="107716"/>
                    <a:pt x="407456" y="82111"/>
                  </a:cubicBezTo>
                  <a:cubicBezTo>
                    <a:pt x="351506" y="37451"/>
                    <a:pt x="281613" y="39417"/>
                    <a:pt x="280984" y="39392"/>
                  </a:cubicBezTo>
                  <a:lnTo>
                    <a:pt x="103545" y="39392"/>
                  </a:lnTo>
                  <a:cubicBezTo>
                    <a:pt x="99971" y="39644"/>
                    <a:pt x="85096" y="39896"/>
                    <a:pt x="74576" y="28177"/>
                  </a:cubicBezTo>
                  <a:cubicBezTo>
                    <a:pt x="71476" y="24686"/>
                    <a:pt x="69129" y="20594"/>
                    <a:pt x="67679" y="16155"/>
                  </a:cubicBezTo>
                  <a:cubicBezTo>
                    <a:pt x="34784" y="28025"/>
                    <a:pt x="12459" y="58218"/>
                    <a:pt x="12585" y="91763"/>
                  </a:cubicBezTo>
                  <a:cubicBezTo>
                    <a:pt x="12736" y="133247"/>
                    <a:pt x="48576" y="168985"/>
                    <a:pt x="92395" y="17137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7" name="Forma libre 1016">
              <a:extLst>
                <a:ext uri="{FF2B5EF4-FFF2-40B4-BE49-F238E27FC236}">
                  <a16:creationId xmlns:a16="http://schemas.microsoft.com/office/drawing/2014/main" id="{68E33F36-44BC-0341-8B50-AA3AABD05957}"/>
                </a:ext>
              </a:extLst>
            </p:cNvPr>
            <p:cNvSpPr/>
            <p:nvPr/>
          </p:nvSpPr>
          <p:spPr>
            <a:xfrm>
              <a:off x="8108989" y="4473996"/>
              <a:ext cx="239328" cy="223498"/>
            </a:xfrm>
            <a:custGeom>
              <a:avLst/>
              <a:gdLst>
                <a:gd name="connsiteX0" fmla="*/ 196341 w 239328"/>
                <a:gd name="connsiteY0" fmla="*/ 209208 h 223498"/>
                <a:gd name="connsiteX1" fmla="*/ 239329 w 239328"/>
                <a:gd name="connsiteY1" fmla="*/ 122082 h 223498"/>
                <a:gd name="connsiteX2" fmla="*/ 149854 w 239328"/>
                <a:gd name="connsiteY2" fmla="*/ 6149 h 223498"/>
                <a:gd name="connsiteX3" fmla="*/ 121086 w 239328"/>
                <a:gd name="connsiteY3" fmla="*/ 0 h 223498"/>
                <a:gd name="connsiteX4" fmla="*/ 92067 w 239328"/>
                <a:gd name="connsiteY4" fmla="*/ 6326 h 223498"/>
                <a:gd name="connsiteX5" fmla="*/ 0 w 239328"/>
                <a:gd name="connsiteY5" fmla="*/ 124628 h 223498"/>
                <a:gd name="connsiteX6" fmla="*/ 43441 w 239328"/>
                <a:gd name="connsiteY6" fmla="*/ 207192 h 223498"/>
                <a:gd name="connsiteX7" fmla="*/ 121086 w 239328"/>
                <a:gd name="connsiteY7" fmla="*/ 223498 h 223498"/>
                <a:gd name="connsiteX8" fmla="*/ 196341 w 239328"/>
                <a:gd name="connsiteY8" fmla="*/ 209208 h 22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328" h="223498">
                  <a:moveTo>
                    <a:pt x="196341" y="209208"/>
                  </a:moveTo>
                  <a:cubicBezTo>
                    <a:pt x="196341" y="209208"/>
                    <a:pt x="239329" y="186526"/>
                    <a:pt x="239329" y="122082"/>
                  </a:cubicBezTo>
                  <a:cubicBezTo>
                    <a:pt x="239329" y="82161"/>
                    <a:pt x="198857" y="24825"/>
                    <a:pt x="149854" y="6149"/>
                  </a:cubicBezTo>
                  <a:cubicBezTo>
                    <a:pt x="140705" y="2404"/>
                    <a:pt x="130965" y="323"/>
                    <a:pt x="121086" y="0"/>
                  </a:cubicBezTo>
                  <a:cubicBezTo>
                    <a:pt x="111117" y="393"/>
                    <a:pt x="101296" y="2533"/>
                    <a:pt x="92067" y="6326"/>
                  </a:cubicBezTo>
                  <a:cubicBezTo>
                    <a:pt x="41730" y="25152"/>
                    <a:pt x="0" y="82312"/>
                    <a:pt x="0" y="124628"/>
                  </a:cubicBezTo>
                  <a:cubicBezTo>
                    <a:pt x="0" y="186274"/>
                    <a:pt x="43441" y="207192"/>
                    <a:pt x="43441" y="207192"/>
                  </a:cubicBezTo>
                  <a:cubicBezTo>
                    <a:pt x="60480" y="218080"/>
                    <a:pt x="109156" y="223498"/>
                    <a:pt x="121086" y="223498"/>
                  </a:cubicBezTo>
                  <a:cubicBezTo>
                    <a:pt x="133721" y="223372"/>
                    <a:pt x="177087" y="219718"/>
                    <a:pt x="196341" y="20920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18" name="Forma libre 1017">
              <a:extLst>
                <a:ext uri="{FF2B5EF4-FFF2-40B4-BE49-F238E27FC236}">
                  <a16:creationId xmlns:a16="http://schemas.microsoft.com/office/drawing/2014/main" id="{DFB2DB9E-1947-3A4D-AA50-685400213BE6}"/>
                </a:ext>
              </a:extLst>
            </p:cNvPr>
            <p:cNvSpPr/>
            <p:nvPr/>
          </p:nvSpPr>
          <p:spPr>
            <a:xfrm>
              <a:off x="8156281" y="4570321"/>
              <a:ext cx="101631" cy="101768"/>
            </a:xfrm>
            <a:custGeom>
              <a:avLst/>
              <a:gdLst>
                <a:gd name="connsiteX0" fmla="*/ 50841 w 101631"/>
                <a:gd name="connsiteY0" fmla="*/ 101769 h 101768"/>
                <a:gd name="connsiteX1" fmla="*/ 0 w 101631"/>
                <a:gd name="connsiteY1" fmla="*/ 50910 h 101768"/>
                <a:gd name="connsiteX2" fmla="*/ 50790 w 101631"/>
                <a:gd name="connsiteY2" fmla="*/ 0 h 101768"/>
                <a:gd name="connsiteX3" fmla="*/ 101631 w 101631"/>
                <a:gd name="connsiteY3" fmla="*/ 50859 h 101768"/>
                <a:gd name="connsiteX4" fmla="*/ 101631 w 101631"/>
                <a:gd name="connsiteY4" fmla="*/ 50910 h 101768"/>
                <a:gd name="connsiteX5" fmla="*/ 50841 w 101631"/>
                <a:gd name="connsiteY5" fmla="*/ 101769 h 101768"/>
                <a:gd name="connsiteX6" fmla="*/ 50841 w 101631"/>
                <a:gd name="connsiteY6" fmla="*/ 12627 h 101768"/>
                <a:gd name="connsiteX7" fmla="*/ 12584 w 101631"/>
                <a:gd name="connsiteY7" fmla="*/ 50884 h 101768"/>
                <a:gd name="connsiteX8" fmla="*/ 50790 w 101631"/>
                <a:gd name="connsiteY8" fmla="*/ 89193 h 101768"/>
                <a:gd name="connsiteX9" fmla="*/ 89047 w 101631"/>
                <a:gd name="connsiteY9" fmla="*/ 50935 h 101768"/>
                <a:gd name="connsiteX10" fmla="*/ 89047 w 101631"/>
                <a:gd name="connsiteY10" fmla="*/ 50910 h 101768"/>
                <a:gd name="connsiteX11" fmla="*/ 50841 w 101631"/>
                <a:gd name="connsiteY11" fmla="*/ 12627 h 101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631" h="101768">
                  <a:moveTo>
                    <a:pt x="50841" y="101769"/>
                  </a:moveTo>
                  <a:cubicBezTo>
                    <a:pt x="22775" y="101784"/>
                    <a:pt x="15" y="79013"/>
                    <a:pt x="0" y="50910"/>
                  </a:cubicBezTo>
                  <a:cubicBezTo>
                    <a:pt x="-15" y="22806"/>
                    <a:pt x="22725" y="15"/>
                    <a:pt x="50790" y="0"/>
                  </a:cubicBezTo>
                  <a:cubicBezTo>
                    <a:pt x="78856" y="-15"/>
                    <a:pt x="101616" y="22756"/>
                    <a:pt x="101631" y="50859"/>
                  </a:cubicBezTo>
                  <a:cubicBezTo>
                    <a:pt x="101631" y="50877"/>
                    <a:pt x="101631" y="50892"/>
                    <a:pt x="101631" y="50910"/>
                  </a:cubicBezTo>
                  <a:cubicBezTo>
                    <a:pt x="101588" y="78980"/>
                    <a:pt x="78874" y="101726"/>
                    <a:pt x="50841" y="101769"/>
                  </a:cubicBezTo>
                  <a:close/>
                  <a:moveTo>
                    <a:pt x="50841" y="12627"/>
                  </a:moveTo>
                  <a:cubicBezTo>
                    <a:pt x="29727" y="12611"/>
                    <a:pt x="12599" y="29742"/>
                    <a:pt x="12584" y="50884"/>
                  </a:cubicBezTo>
                  <a:cubicBezTo>
                    <a:pt x="12569" y="72027"/>
                    <a:pt x="29676" y="89178"/>
                    <a:pt x="50790" y="89193"/>
                  </a:cubicBezTo>
                  <a:cubicBezTo>
                    <a:pt x="71904" y="89208"/>
                    <a:pt x="89032" y="72077"/>
                    <a:pt x="89047" y="50935"/>
                  </a:cubicBezTo>
                  <a:cubicBezTo>
                    <a:pt x="89047" y="50927"/>
                    <a:pt x="89047" y="50917"/>
                    <a:pt x="89047" y="50910"/>
                  </a:cubicBezTo>
                  <a:cubicBezTo>
                    <a:pt x="89032" y="29782"/>
                    <a:pt x="71940" y="12654"/>
                    <a:pt x="50841" y="1262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9" name="Forma libre 1018">
              <a:extLst>
                <a:ext uri="{FF2B5EF4-FFF2-40B4-BE49-F238E27FC236}">
                  <a16:creationId xmlns:a16="http://schemas.microsoft.com/office/drawing/2014/main" id="{C8EBC739-D9D3-E946-A275-7386F958864C}"/>
                </a:ext>
              </a:extLst>
            </p:cNvPr>
            <p:cNvSpPr/>
            <p:nvPr/>
          </p:nvSpPr>
          <p:spPr>
            <a:xfrm>
              <a:off x="8079743" y="4480347"/>
              <a:ext cx="251913" cy="235923"/>
            </a:xfrm>
            <a:custGeom>
              <a:avLst/>
              <a:gdLst>
                <a:gd name="connsiteX0" fmla="*/ 127379 w 251913"/>
                <a:gd name="connsiteY0" fmla="*/ 235923 h 235923"/>
                <a:gd name="connsiteX1" fmla="*/ 46663 w 251913"/>
                <a:gd name="connsiteY1" fmla="*/ 218811 h 235923"/>
                <a:gd name="connsiteX2" fmla="*/ 0 w 251913"/>
                <a:gd name="connsiteY2" fmla="*/ 130752 h 235923"/>
                <a:gd name="connsiteX3" fmla="*/ 96169 w 251913"/>
                <a:gd name="connsiteY3" fmla="*/ 6553 h 235923"/>
                <a:gd name="connsiteX4" fmla="*/ 127379 w 251913"/>
                <a:gd name="connsiteY4" fmla="*/ 0 h 235923"/>
                <a:gd name="connsiteX5" fmla="*/ 158361 w 251913"/>
                <a:gd name="connsiteY5" fmla="*/ 6553 h 235923"/>
                <a:gd name="connsiteX6" fmla="*/ 251913 w 251913"/>
                <a:gd name="connsiteY6" fmla="*/ 128333 h 235923"/>
                <a:gd name="connsiteX7" fmla="*/ 205603 w 251913"/>
                <a:gd name="connsiteY7" fmla="*/ 221028 h 235923"/>
                <a:gd name="connsiteX8" fmla="*/ 127379 w 251913"/>
                <a:gd name="connsiteY8" fmla="*/ 235923 h 235923"/>
                <a:gd name="connsiteX9" fmla="*/ 127379 w 251913"/>
                <a:gd name="connsiteY9" fmla="*/ 12601 h 235923"/>
                <a:gd name="connsiteX10" fmla="*/ 100574 w 251913"/>
                <a:gd name="connsiteY10" fmla="*/ 18348 h 235923"/>
                <a:gd name="connsiteX11" fmla="*/ 12484 w 251913"/>
                <a:gd name="connsiteY11" fmla="*/ 130752 h 235923"/>
                <a:gd name="connsiteX12" fmla="*/ 52376 w 251913"/>
                <a:gd name="connsiteY12" fmla="*/ 207646 h 235923"/>
                <a:gd name="connsiteX13" fmla="*/ 53030 w 251913"/>
                <a:gd name="connsiteY13" fmla="*/ 207999 h 235923"/>
                <a:gd name="connsiteX14" fmla="*/ 127278 w 251913"/>
                <a:gd name="connsiteY14" fmla="*/ 223322 h 235923"/>
                <a:gd name="connsiteX15" fmla="*/ 199512 w 251913"/>
                <a:gd name="connsiteY15" fmla="*/ 209939 h 235923"/>
                <a:gd name="connsiteX16" fmla="*/ 199512 w 251913"/>
                <a:gd name="connsiteY16" fmla="*/ 209939 h 235923"/>
                <a:gd name="connsiteX17" fmla="*/ 239152 w 251913"/>
                <a:gd name="connsiteY17" fmla="*/ 128383 h 235923"/>
                <a:gd name="connsiteX18" fmla="*/ 153730 w 251913"/>
                <a:gd name="connsiteY18" fmla="*/ 18398 h 235923"/>
                <a:gd name="connsiteX19" fmla="*/ 127379 w 251913"/>
                <a:gd name="connsiteY19" fmla="*/ 12576 h 23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913" h="235923">
                  <a:moveTo>
                    <a:pt x="127379" y="235923"/>
                  </a:moveTo>
                  <a:cubicBezTo>
                    <a:pt x="114794" y="235923"/>
                    <a:pt x="65514" y="230580"/>
                    <a:pt x="46663" y="218811"/>
                  </a:cubicBezTo>
                  <a:cubicBezTo>
                    <a:pt x="41956" y="216442"/>
                    <a:pt x="0" y="193331"/>
                    <a:pt x="0" y="130752"/>
                  </a:cubicBezTo>
                  <a:cubicBezTo>
                    <a:pt x="0" y="83749"/>
                    <a:pt x="44926" y="25707"/>
                    <a:pt x="96169" y="6553"/>
                  </a:cubicBezTo>
                  <a:cubicBezTo>
                    <a:pt x="106103" y="2538"/>
                    <a:pt x="116669" y="320"/>
                    <a:pt x="127379" y="0"/>
                  </a:cubicBezTo>
                  <a:cubicBezTo>
                    <a:pt x="138015" y="300"/>
                    <a:pt x="148510" y="2520"/>
                    <a:pt x="158361" y="6553"/>
                  </a:cubicBezTo>
                  <a:cubicBezTo>
                    <a:pt x="211920" y="26891"/>
                    <a:pt x="251913" y="87630"/>
                    <a:pt x="251913" y="128333"/>
                  </a:cubicBezTo>
                  <a:cubicBezTo>
                    <a:pt x="251913" y="195372"/>
                    <a:pt x="208094" y="219693"/>
                    <a:pt x="205603" y="221028"/>
                  </a:cubicBezTo>
                  <a:cubicBezTo>
                    <a:pt x="184964" y="232269"/>
                    <a:pt x="140416" y="235923"/>
                    <a:pt x="127379" y="235923"/>
                  </a:cubicBezTo>
                  <a:close/>
                  <a:moveTo>
                    <a:pt x="127379" y="12601"/>
                  </a:moveTo>
                  <a:cubicBezTo>
                    <a:pt x="118177" y="12934"/>
                    <a:pt x="109104" y="14877"/>
                    <a:pt x="100574" y="18348"/>
                  </a:cubicBezTo>
                  <a:cubicBezTo>
                    <a:pt x="50237" y="37199"/>
                    <a:pt x="12484" y="93225"/>
                    <a:pt x="12484" y="130752"/>
                  </a:cubicBezTo>
                  <a:cubicBezTo>
                    <a:pt x="12484" y="187786"/>
                    <a:pt x="51973" y="207444"/>
                    <a:pt x="52376" y="207646"/>
                  </a:cubicBezTo>
                  <a:lnTo>
                    <a:pt x="53030" y="207999"/>
                  </a:lnTo>
                  <a:cubicBezTo>
                    <a:pt x="68132" y="217727"/>
                    <a:pt x="115147" y="223322"/>
                    <a:pt x="127278" y="223322"/>
                  </a:cubicBezTo>
                  <a:cubicBezTo>
                    <a:pt x="140844" y="223322"/>
                    <a:pt x="182271" y="219340"/>
                    <a:pt x="199512" y="209939"/>
                  </a:cubicBezTo>
                  <a:lnTo>
                    <a:pt x="199512" y="209939"/>
                  </a:lnTo>
                  <a:cubicBezTo>
                    <a:pt x="201274" y="209007"/>
                    <a:pt x="239152" y="187887"/>
                    <a:pt x="239152" y="128383"/>
                  </a:cubicBezTo>
                  <a:cubicBezTo>
                    <a:pt x="239152" y="92519"/>
                    <a:pt x="201853" y="36670"/>
                    <a:pt x="153730" y="18398"/>
                  </a:cubicBezTo>
                  <a:cubicBezTo>
                    <a:pt x="145359" y="14913"/>
                    <a:pt x="136437" y="12942"/>
                    <a:pt x="127379" y="12576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0" name="Forma libre 1019">
              <a:extLst>
                <a:ext uri="{FF2B5EF4-FFF2-40B4-BE49-F238E27FC236}">
                  <a16:creationId xmlns:a16="http://schemas.microsoft.com/office/drawing/2014/main" id="{0591DF9E-0A5E-4A4D-B8A2-A2B635135D6B}"/>
                </a:ext>
              </a:extLst>
            </p:cNvPr>
            <p:cNvSpPr/>
            <p:nvPr/>
          </p:nvSpPr>
          <p:spPr>
            <a:xfrm>
              <a:off x="8166927" y="4512481"/>
              <a:ext cx="80413" cy="24749"/>
            </a:xfrm>
            <a:custGeom>
              <a:avLst/>
              <a:gdLst>
                <a:gd name="connsiteX0" fmla="*/ 7752 w 80413"/>
                <a:gd name="connsiteY0" fmla="*/ 24749 h 24749"/>
                <a:gd name="connsiteX1" fmla="*/ 0 w 80413"/>
                <a:gd name="connsiteY1" fmla="*/ 14819 h 24749"/>
                <a:gd name="connsiteX2" fmla="*/ 40597 w 80413"/>
                <a:gd name="connsiteY2" fmla="*/ 0 h 24749"/>
                <a:gd name="connsiteX3" fmla="*/ 80414 w 80413"/>
                <a:gd name="connsiteY3" fmla="*/ 14542 h 24749"/>
                <a:gd name="connsiteX4" fmla="*/ 72612 w 80413"/>
                <a:gd name="connsiteY4" fmla="*/ 24422 h 24749"/>
                <a:gd name="connsiteX5" fmla="*/ 40597 w 80413"/>
                <a:gd name="connsiteY5" fmla="*/ 12601 h 24749"/>
                <a:gd name="connsiteX6" fmla="*/ 7752 w 80413"/>
                <a:gd name="connsiteY6" fmla="*/ 24749 h 2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413" h="24749">
                  <a:moveTo>
                    <a:pt x="7752" y="24749"/>
                  </a:moveTo>
                  <a:lnTo>
                    <a:pt x="0" y="14819"/>
                  </a:lnTo>
                  <a:cubicBezTo>
                    <a:pt x="11507" y="5489"/>
                    <a:pt x="25795" y="275"/>
                    <a:pt x="40597" y="0"/>
                  </a:cubicBezTo>
                  <a:cubicBezTo>
                    <a:pt x="55132" y="192"/>
                    <a:pt x="69171" y="5318"/>
                    <a:pt x="80414" y="14542"/>
                  </a:cubicBezTo>
                  <a:lnTo>
                    <a:pt x="72612" y="24422"/>
                  </a:lnTo>
                  <a:cubicBezTo>
                    <a:pt x="63614" y="16916"/>
                    <a:pt x="52308" y="12740"/>
                    <a:pt x="40597" y="12601"/>
                  </a:cubicBezTo>
                  <a:cubicBezTo>
                    <a:pt x="28604" y="12884"/>
                    <a:pt x="17049" y="17158"/>
                    <a:pt x="7752" y="2474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1" name="Forma libre 1020">
              <a:extLst>
                <a:ext uri="{FF2B5EF4-FFF2-40B4-BE49-F238E27FC236}">
                  <a16:creationId xmlns:a16="http://schemas.microsoft.com/office/drawing/2014/main" id="{1E6B95E8-5746-264F-9B2E-2650E47F3743}"/>
                </a:ext>
              </a:extLst>
            </p:cNvPr>
            <p:cNvSpPr/>
            <p:nvPr/>
          </p:nvSpPr>
          <p:spPr>
            <a:xfrm rot="-1992915">
              <a:off x="8035790" y="4411039"/>
              <a:ext cx="12635" cy="181409"/>
            </a:xfrm>
            <a:custGeom>
              <a:avLst/>
              <a:gdLst>
                <a:gd name="connsiteX0" fmla="*/ 0 w 12635"/>
                <a:gd name="connsiteY0" fmla="*/ 0 h 181409"/>
                <a:gd name="connsiteX1" fmla="*/ 12636 w 12635"/>
                <a:gd name="connsiteY1" fmla="*/ 0 h 181409"/>
                <a:gd name="connsiteX2" fmla="*/ 12636 w 12635"/>
                <a:gd name="connsiteY2" fmla="*/ 181409 h 181409"/>
                <a:gd name="connsiteX3" fmla="*/ 0 w 12635"/>
                <a:gd name="connsiteY3" fmla="*/ 181409 h 181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35" h="181409">
                  <a:moveTo>
                    <a:pt x="0" y="0"/>
                  </a:moveTo>
                  <a:lnTo>
                    <a:pt x="12636" y="0"/>
                  </a:lnTo>
                  <a:lnTo>
                    <a:pt x="12636" y="181409"/>
                  </a:lnTo>
                  <a:lnTo>
                    <a:pt x="0" y="181409"/>
                  </a:ln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2" name="Forma libre 1021">
              <a:extLst>
                <a:ext uri="{FF2B5EF4-FFF2-40B4-BE49-F238E27FC236}">
                  <a16:creationId xmlns:a16="http://schemas.microsoft.com/office/drawing/2014/main" id="{059C16AA-DD2D-AE47-998A-80E3FA2CDE4E}"/>
                </a:ext>
              </a:extLst>
            </p:cNvPr>
            <p:cNvSpPr/>
            <p:nvPr/>
          </p:nvSpPr>
          <p:spPr>
            <a:xfrm rot="-3402600">
              <a:off x="8281036" y="4494277"/>
              <a:ext cx="180434" cy="12601"/>
            </a:xfrm>
            <a:custGeom>
              <a:avLst/>
              <a:gdLst>
                <a:gd name="connsiteX0" fmla="*/ 0 w 180434"/>
                <a:gd name="connsiteY0" fmla="*/ 0 h 12601"/>
                <a:gd name="connsiteX1" fmla="*/ 180434 w 180434"/>
                <a:gd name="connsiteY1" fmla="*/ 0 h 12601"/>
                <a:gd name="connsiteX2" fmla="*/ 180434 w 180434"/>
                <a:gd name="connsiteY2" fmla="*/ 12601 h 12601"/>
                <a:gd name="connsiteX3" fmla="*/ 0 w 180434"/>
                <a:gd name="connsiteY3" fmla="*/ 12601 h 1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434" h="12601">
                  <a:moveTo>
                    <a:pt x="0" y="0"/>
                  </a:moveTo>
                  <a:lnTo>
                    <a:pt x="180434" y="0"/>
                  </a:lnTo>
                  <a:lnTo>
                    <a:pt x="180434" y="12601"/>
                  </a:lnTo>
                  <a:lnTo>
                    <a:pt x="0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23" name="Gráfico 20">
            <a:extLst>
              <a:ext uri="{FF2B5EF4-FFF2-40B4-BE49-F238E27FC236}">
                <a16:creationId xmlns:a16="http://schemas.microsoft.com/office/drawing/2014/main" id="{58B2E742-DA4E-FF4A-8EA7-A3FE81D67C2A}"/>
              </a:ext>
            </a:extLst>
          </p:cNvPr>
          <p:cNvGrpSpPr/>
          <p:nvPr/>
        </p:nvGrpSpPr>
        <p:grpSpPr>
          <a:xfrm>
            <a:off x="6383795" y="4147646"/>
            <a:ext cx="589366" cy="737549"/>
            <a:chOff x="6383795" y="4147646"/>
            <a:chExt cx="589366" cy="737549"/>
          </a:xfrm>
        </p:grpSpPr>
        <p:sp>
          <p:nvSpPr>
            <p:cNvPr id="1024" name="Forma libre 1023">
              <a:extLst>
                <a:ext uri="{FF2B5EF4-FFF2-40B4-BE49-F238E27FC236}">
                  <a16:creationId xmlns:a16="http://schemas.microsoft.com/office/drawing/2014/main" id="{7162FAD7-BCAC-9741-90B9-6DC2B359C021}"/>
                </a:ext>
              </a:extLst>
            </p:cNvPr>
            <p:cNvSpPr/>
            <p:nvPr/>
          </p:nvSpPr>
          <p:spPr>
            <a:xfrm>
              <a:off x="6396589" y="4585770"/>
              <a:ext cx="576394" cy="252377"/>
            </a:xfrm>
            <a:custGeom>
              <a:avLst/>
              <a:gdLst>
                <a:gd name="connsiteX0" fmla="*/ 0 w 576394"/>
                <a:gd name="connsiteY0" fmla="*/ 0 h 252377"/>
                <a:gd name="connsiteX1" fmla="*/ 576395 w 576394"/>
                <a:gd name="connsiteY1" fmla="*/ 0 h 252377"/>
                <a:gd name="connsiteX2" fmla="*/ 576395 w 576394"/>
                <a:gd name="connsiteY2" fmla="*/ 252378 h 252377"/>
                <a:gd name="connsiteX3" fmla="*/ 0 w 576394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394" h="252377">
                  <a:moveTo>
                    <a:pt x="0" y="0"/>
                  </a:moveTo>
                  <a:lnTo>
                    <a:pt x="576395" y="0"/>
                  </a:lnTo>
                  <a:lnTo>
                    <a:pt x="576395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5" name="Forma libre 1024">
              <a:extLst>
                <a:ext uri="{FF2B5EF4-FFF2-40B4-BE49-F238E27FC236}">
                  <a16:creationId xmlns:a16="http://schemas.microsoft.com/office/drawing/2014/main" id="{72EBD80F-51F2-B74E-B106-80C39DC6C967}"/>
                </a:ext>
              </a:extLst>
            </p:cNvPr>
            <p:cNvSpPr/>
            <p:nvPr/>
          </p:nvSpPr>
          <p:spPr>
            <a:xfrm>
              <a:off x="6620145" y="4377293"/>
              <a:ext cx="131499" cy="36952"/>
            </a:xfrm>
            <a:custGeom>
              <a:avLst/>
              <a:gdLst>
                <a:gd name="connsiteX0" fmla="*/ 65888 w 131499"/>
                <a:gd name="connsiteY0" fmla="*/ 36953 h 36952"/>
                <a:gd name="connsiteX1" fmla="*/ 0 w 131499"/>
                <a:gd name="connsiteY1" fmla="*/ 8886 h 36952"/>
                <a:gd name="connsiteX2" fmla="*/ 8916 w 131499"/>
                <a:gd name="connsiteY2" fmla="*/ 0 h 36952"/>
                <a:gd name="connsiteX3" fmla="*/ 119835 w 131499"/>
                <a:gd name="connsiteY3" fmla="*/ 2771 h 36952"/>
                <a:gd name="connsiteX4" fmla="*/ 122608 w 131499"/>
                <a:gd name="connsiteY4" fmla="*/ 0 h 36952"/>
                <a:gd name="connsiteX5" fmla="*/ 131499 w 131499"/>
                <a:gd name="connsiteY5" fmla="*/ 8886 h 36952"/>
                <a:gd name="connsiteX6" fmla="*/ 65888 w 131499"/>
                <a:gd name="connsiteY6" fmla="*/ 36953 h 3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99" h="36952">
                  <a:moveTo>
                    <a:pt x="65888" y="36953"/>
                  </a:moveTo>
                  <a:cubicBezTo>
                    <a:pt x="41051" y="36790"/>
                    <a:pt x="17317" y="26680"/>
                    <a:pt x="0" y="8886"/>
                  </a:cubicBezTo>
                  <a:lnTo>
                    <a:pt x="8916" y="0"/>
                  </a:lnTo>
                  <a:cubicBezTo>
                    <a:pt x="38780" y="31377"/>
                    <a:pt x="88440" y="32618"/>
                    <a:pt x="119835" y="2771"/>
                  </a:cubicBezTo>
                  <a:cubicBezTo>
                    <a:pt x="120783" y="1871"/>
                    <a:pt x="121707" y="947"/>
                    <a:pt x="122608" y="0"/>
                  </a:cubicBezTo>
                  <a:lnTo>
                    <a:pt x="131499" y="8886"/>
                  </a:lnTo>
                  <a:cubicBezTo>
                    <a:pt x="114249" y="26612"/>
                    <a:pt x="90628" y="36717"/>
                    <a:pt x="65888" y="36953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6" name="Forma libre 1025">
              <a:extLst>
                <a:ext uri="{FF2B5EF4-FFF2-40B4-BE49-F238E27FC236}">
                  <a16:creationId xmlns:a16="http://schemas.microsoft.com/office/drawing/2014/main" id="{DC34C5FA-793C-2A4B-B8B3-EFE284DCBD1C}"/>
                </a:ext>
              </a:extLst>
            </p:cNvPr>
            <p:cNvSpPr/>
            <p:nvPr/>
          </p:nvSpPr>
          <p:spPr>
            <a:xfrm>
              <a:off x="6568714" y="4230714"/>
              <a:ext cx="40424" cy="49337"/>
            </a:xfrm>
            <a:custGeom>
              <a:avLst/>
              <a:gdLst>
                <a:gd name="connsiteX0" fmla="*/ 40425 w 40424"/>
                <a:gd name="connsiteY0" fmla="*/ 49338 h 49337"/>
                <a:gd name="connsiteX1" fmla="*/ 22215 w 40424"/>
                <a:gd name="connsiteY1" fmla="*/ 49338 h 49337"/>
                <a:gd name="connsiteX2" fmla="*/ 0 w 40424"/>
                <a:gd name="connsiteY2" fmla="*/ 27136 h 49337"/>
                <a:gd name="connsiteX3" fmla="*/ 0 w 40424"/>
                <a:gd name="connsiteY3" fmla="*/ 22303 h 49337"/>
                <a:gd name="connsiteX4" fmla="*/ 22164 w 40424"/>
                <a:gd name="connsiteY4" fmla="*/ 0 h 49337"/>
                <a:gd name="connsiteX5" fmla="*/ 22215 w 40424"/>
                <a:gd name="connsiteY5" fmla="*/ 0 h 49337"/>
                <a:gd name="connsiteX6" fmla="*/ 40425 w 40424"/>
                <a:gd name="connsiteY6" fmla="*/ 0 h 49337"/>
                <a:gd name="connsiteX7" fmla="*/ 22215 w 40424"/>
                <a:gd name="connsiteY7" fmla="*/ 12586 h 49337"/>
                <a:gd name="connsiteX8" fmla="*/ 12593 w 40424"/>
                <a:gd name="connsiteY8" fmla="*/ 22202 h 49337"/>
                <a:gd name="connsiteX9" fmla="*/ 12593 w 40424"/>
                <a:gd name="connsiteY9" fmla="*/ 27035 h 49337"/>
                <a:gd name="connsiteX10" fmla="*/ 22215 w 40424"/>
                <a:gd name="connsiteY10" fmla="*/ 36651 h 49337"/>
                <a:gd name="connsiteX11" fmla="*/ 27831 w 40424"/>
                <a:gd name="connsiteY11" fmla="*/ 36651 h 49337"/>
                <a:gd name="connsiteX12" fmla="*/ 27831 w 40424"/>
                <a:gd name="connsiteY12" fmla="*/ 12586 h 4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424" h="49337">
                  <a:moveTo>
                    <a:pt x="40425" y="49338"/>
                  </a:moveTo>
                  <a:lnTo>
                    <a:pt x="22215" y="49338"/>
                  </a:lnTo>
                  <a:cubicBezTo>
                    <a:pt x="9952" y="49324"/>
                    <a:pt x="14" y="39392"/>
                    <a:pt x="0" y="27136"/>
                  </a:cubicBezTo>
                  <a:lnTo>
                    <a:pt x="0" y="22303"/>
                  </a:lnTo>
                  <a:cubicBezTo>
                    <a:pt x="-42" y="10027"/>
                    <a:pt x="9882" y="42"/>
                    <a:pt x="22164" y="0"/>
                  </a:cubicBezTo>
                  <a:cubicBezTo>
                    <a:pt x="22181" y="0"/>
                    <a:pt x="22198" y="0"/>
                    <a:pt x="22215" y="0"/>
                  </a:cubicBezTo>
                  <a:lnTo>
                    <a:pt x="40425" y="0"/>
                  </a:lnTo>
                  <a:close/>
                  <a:moveTo>
                    <a:pt x="22215" y="12586"/>
                  </a:moveTo>
                  <a:cubicBezTo>
                    <a:pt x="16901" y="12586"/>
                    <a:pt x="12593" y="16891"/>
                    <a:pt x="12593" y="22202"/>
                  </a:cubicBezTo>
                  <a:lnTo>
                    <a:pt x="12593" y="27035"/>
                  </a:lnTo>
                  <a:cubicBezTo>
                    <a:pt x="12593" y="32346"/>
                    <a:pt x="16901" y="36651"/>
                    <a:pt x="22215" y="36651"/>
                  </a:cubicBezTo>
                  <a:lnTo>
                    <a:pt x="27831" y="36651"/>
                  </a:lnTo>
                  <a:lnTo>
                    <a:pt x="27831" y="1258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7" name="Forma libre 1026">
              <a:extLst>
                <a:ext uri="{FF2B5EF4-FFF2-40B4-BE49-F238E27FC236}">
                  <a16:creationId xmlns:a16="http://schemas.microsoft.com/office/drawing/2014/main" id="{C5D32E5D-1C41-9D46-B377-AF40EE2D21EA}"/>
                </a:ext>
              </a:extLst>
            </p:cNvPr>
            <p:cNvSpPr/>
            <p:nvPr/>
          </p:nvSpPr>
          <p:spPr>
            <a:xfrm>
              <a:off x="6761770" y="4230714"/>
              <a:ext cx="40399" cy="49337"/>
            </a:xfrm>
            <a:custGeom>
              <a:avLst/>
              <a:gdLst>
                <a:gd name="connsiteX0" fmla="*/ 18210 w 40399"/>
                <a:gd name="connsiteY0" fmla="*/ 49338 h 49337"/>
                <a:gd name="connsiteX1" fmla="*/ 0 w 40399"/>
                <a:gd name="connsiteY1" fmla="*/ 49338 h 49337"/>
                <a:gd name="connsiteX2" fmla="*/ 0 w 40399"/>
                <a:gd name="connsiteY2" fmla="*/ 0 h 49337"/>
                <a:gd name="connsiteX3" fmla="*/ 18210 w 40399"/>
                <a:gd name="connsiteY3" fmla="*/ 0 h 49337"/>
                <a:gd name="connsiteX4" fmla="*/ 40399 w 40399"/>
                <a:gd name="connsiteY4" fmla="*/ 22202 h 49337"/>
                <a:gd name="connsiteX5" fmla="*/ 40399 w 40399"/>
                <a:gd name="connsiteY5" fmla="*/ 27035 h 49337"/>
                <a:gd name="connsiteX6" fmla="*/ 18235 w 40399"/>
                <a:gd name="connsiteY6" fmla="*/ 49338 h 49337"/>
                <a:gd name="connsiteX7" fmla="*/ 18210 w 40399"/>
                <a:gd name="connsiteY7" fmla="*/ 49338 h 49337"/>
                <a:gd name="connsiteX8" fmla="*/ 12593 w 40399"/>
                <a:gd name="connsiteY8" fmla="*/ 36752 h 49337"/>
                <a:gd name="connsiteX9" fmla="*/ 18210 w 40399"/>
                <a:gd name="connsiteY9" fmla="*/ 36752 h 49337"/>
                <a:gd name="connsiteX10" fmla="*/ 27806 w 40399"/>
                <a:gd name="connsiteY10" fmla="*/ 27136 h 49337"/>
                <a:gd name="connsiteX11" fmla="*/ 27806 w 40399"/>
                <a:gd name="connsiteY11" fmla="*/ 22303 h 49337"/>
                <a:gd name="connsiteX12" fmla="*/ 18286 w 40399"/>
                <a:gd name="connsiteY12" fmla="*/ 12587 h 49337"/>
                <a:gd name="connsiteX13" fmla="*/ 18210 w 40399"/>
                <a:gd name="connsiteY13" fmla="*/ 12586 h 49337"/>
                <a:gd name="connsiteX14" fmla="*/ 12593 w 40399"/>
                <a:gd name="connsiteY14" fmla="*/ 12586 h 4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399" h="49337">
                  <a:moveTo>
                    <a:pt x="18210" y="49338"/>
                  </a:moveTo>
                  <a:lnTo>
                    <a:pt x="0" y="49338"/>
                  </a:lnTo>
                  <a:lnTo>
                    <a:pt x="0" y="0"/>
                  </a:lnTo>
                  <a:lnTo>
                    <a:pt x="18210" y="0"/>
                  </a:lnTo>
                  <a:cubicBezTo>
                    <a:pt x="30463" y="28"/>
                    <a:pt x="40385" y="9956"/>
                    <a:pt x="40399" y="22202"/>
                  </a:cubicBezTo>
                  <a:lnTo>
                    <a:pt x="40399" y="27035"/>
                  </a:lnTo>
                  <a:cubicBezTo>
                    <a:pt x="40441" y="39311"/>
                    <a:pt x="30518" y="49296"/>
                    <a:pt x="18235" y="49338"/>
                  </a:cubicBezTo>
                  <a:cubicBezTo>
                    <a:pt x="18227" y="49338"/>
                    <a:pt x="18218" y="49338"/>
                    <a:pt x="18210" y="49338"/>
                  </a:cubicBezTo>
                  <a:close/>
                  <a:moveTo>
                    <a:pt x="12593" y="36752"/>
                  </a:moveTo>
                  <a:lnTo>
                    <a:pt x="18210" y="36752"/>
                  </a:lnTo>
                  <a:cubicBezTo>
                    <a:pt x="23514" y="36738"/>
                    <a:pt x="27806" y="32437"/>
                    <a:pt x="27806" y="27136"/>
                  </a:cubicBezTo>
                  <a:lnTo>
                    <a:pt x="27806" y="22303"/>
                  </a:lnTo>
                  <a:cubicBezTo>
                    <a:pt x="27862" y="16992"/>
                    <a:pt x="23599" y="12642"/>
                    <a:pt x="18286" y="12587"/>
                  </a:cubicBezTo>
                  <a:cubicBezTo>
                    <a:pt x="18261" y="12586"/>
                    <a:pt x="18235" y="12586"/>
                    <a:pt x="18210" y="12586"/>
                  </a:cubicBezTo>
                  <a:lnTo>
                    <a:pt x="12593" y="1258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8" name="Forma libre 1027">
              <a:extLst>
                <a:ext uri="{FF2B5EF4-FFF2-40B4-BE49-F238E27FC236}">
                  <a16:creationId xmlns:a16="http://schemas.microsoft.com/office/drawing/2014/main" id="{A60CFCC1-E244-8247-A336-7AFAF80034B6}"/>
                </a:ext>
              </a:extLst>
            </p:cNvPr>
            <p:cNvSpPr/>
            <p:nvPr/>
          </p:nvSpPr>
          <p:spPr>
            <a:xfrm>
              <a:off x="6616015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9" name="Forma libre 1028">
              <a:extLst>
                <a:ext uri="{FF2B5EF4-FFF2-40B4-BE49-F238E27FC236}">
                  <a16:creationId xmlns:a16="http://schemas.microsoft.com/office/drawing/2014/main" id="{69338E65-599F-F54D-90BB-9E4C709576E2}"/>
                </a:ext>
              </a:extLst>
            </p:cNvPr>
            <p:cNvSpPr/>
            <p:nvPr/>
          </p:nvSpPr>
          <p:spPr>
            <a:xfrm>
              <a:off x="6602263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9 w 40097"/>
                <a:gd name="connsiteY1" fmla="*/ 40074 h 40074"/>
                <a:gd name="connsiteX2" fmla="*/ 0 w 40097"/>
                <a:gd name="connsiteY2" fmla="*/ 20037 h 40074"/>
                <a:gd name="connsiteX3" fmla="*/ 20049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9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0" name="Forma libre 1029">
              <a:extLst>
                <a:ext uri="{FF2B5EF4-FFF2-40B4-BE49-F238E27FC236}">
                  <a16:creationId xmlns:a16="http://schemas.microsoft.com/office/drawing/2014/main" id="{0C73DAEF-2AB5-1D49-8B18-AE3492A8AA8C}"/>
                </a:ext>
              </a:extLst>
            </p:cNvPr>
            <p:cNvSpPr/>
            <p:nvPr/>
          </p:nvSpPr>
          <p:spPr>
            <a:xfrm>
              <a:off x="6595966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1" name="Forma libre 1030">
              <a:extLst>
                <a:ext uri="{FF2B5EF4-FFF2-40B4-BE49-F238E27FC236}">
                  <a16:creationId xmlns:a16="http://schemas.microsoft.com/office/drawing/2014/main" id="{3F1A5D1B-AEA0-3449-8A20-54480AAEAEE6}"/>
                </a:ext>
              </a:extLst>
            </p:cNvPr>
            <p:cNvSpPr/>
            <p:nvPr/>
          </p:nvSpPr>
          <p:spPr>
            <a:xfrm>
              <a:off x="6718700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2" name="Forma libre 1031">
              <a:extLst>
                <a:ext uri="{FF2B5EF4-FFF2-40B4-BE49-F238E27FC236}">
                  <a16:creationId xmlns:a16="http://schemas.microsoft.com/office/drawing/2014/main" id="{C615652A-6631-F34C-9EEB-46BD5E030E33}"/>
                </a:ext>
              </a:extLst>
            </p:cNvPr>
            <p:cNvSpPr/>
            <p:nvPr/>
          </p:nvSpPr>
          <p:spPr>
            <a:xfrm>
              <a:off x="6704949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8 w 40097"/>
                <a:gd name="connsiteY1" fmla="*/ 40074 h 40074"/>
                <a:gd name="connsiteX2" fmla="*/ 0 w 40097"/>
                <a:gd name="connsiteY2" fmla="*/ 20037 h 40074"/>
                <a:gd name="connsiteX3" fmla="*/ 20048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8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3" name="Forma libre 1032">
              <a:extLst>
                <a:ext uri="{FF2B5EF4-FFF2-40B4-BE49-F238E27FC236}">
                  <a16:creationId xmlns:a16="http://schemas.microsoft.com/office/drawing/2014/main" id="{1B7D25FD-E063-4E44-9B9B-0E5F2EB9CC23}"/>
                </a:ext>
              </a:extLst>
            </p:cNvPr>
            <p:cNvSpPr/>
            <p:nvPr/>
          </p:nvSpPr>
          <p:spPr>
            <a:xfrm>
              <a:off x="6698652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4" name="Forma libre 1033">
              <a:extLst>
                <a:ext uri="{FF2B5EF4-FFF2-40B4-BE49-F238E27FC236}">
                  <a16:creationId xmlns:a16="http://schemas.microsoft.com/office/drawing/2014/main" id="{333060E8-2CF3-9444-BECB-428D5F6441CE}"/>
                </a:ext>
              </a:extLst>
            </p:cNvPr>
            <p:cNvSpPr/>
            <p:nvPr/>
          </p:nvSpPr>
          <p:spPr>
            <a:xfrm>
              <a:off x="6821386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5" name="Forma libre 1034">
              <a:extLst>
                <a:ext uri="{FF2B5EF4-FFF2-40B4-BE49-F238E27FC236}">
                  <a16:creationId xmlns:a16="http://schemas.microsoft.com/office/drawing/2014/main" id="{77E50F58-9009-B04B-ABA1-FD89E634D8A6}"/>
                </a:ext>
              </a:extLst>
            </p:cNvPr>
            <p:cNvSpPr/>
            <p:nvPr/>
          </p:nvSpPr>
          <p:spPr>
            <a:xfrm>
              <a:off x="6807634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8 w 40097"/>
                <a:gd name="connsiteY1" fmla="*/ 40074 h 40074"/>
                <a:gd name="connsiteX2" fmla="*/ 0 w 40097"/>
                <a:gd name="connsiteY2" fmla="*/ 20037 h 40074"/>
                <a:gd name="connsiteX3" fmla="*/ 20048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8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8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6" name="Forma libre 1035">
              <a:extLst>
                <a:ext uri="{FF2B5EF4-FFF2-40B4-BE49-F238E27FC236}">
                  <a16:creationId xmlns:a16="http://schemas.microsoft.com/office/drawing/2014/main" id="{93D18642-8657-204E-B11A-74ADFD3CECD2}"/>
                </a:ext>
              </a:extLst>
            </p:cNvPr>
            <p:cNvSpPr/>
            <p:nvPr/>
          </p:nvSpPr>
          <p:spPr>
            <a:xfrm>
              <a:off x="6801338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7" name="Forma libre 1036">
              <a:extLst>
                <a:ext uri="{FF2B5EF4-FFF2-40B4-BE49-F238E27FC236}">
                  <a16:creationId xmlns:a16="http://schemas.microsoft.com/office/drawing/2014/main" id="{000492EB-738D-EB48-8693-C2C5901D58C1}"/>
                </a:ext>
              </a:extLst>
            </p:cNvPr>
            <p:cNvSpPr/>
            <p:nvPr/>
          </p:nvSpPr>
          <p:spPr>
            <a:xfrm>
              <a:off x="6924072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8" name="Forma libre 1037">
              <a:extLst>
                <a:ext uri="{FF2B5EF4-FFF2-40B4-BE49-F238E27FC236}">
                  <a16:creationId xmlns:a16="http://schemas.microsoft.com/office/drawing/2014/main" id="{CEBD1B3C-565A-224F-A839-C888A64EE471}"/>
                </a:ext>
              </a:extLst>
            </p:cNvPr>
            <p:cNvSpPr/>
            <p:nvPr/>
          </p:nvSpPr>
          <p:spPr>
            <a:xfrm>
              <a:off x="6910320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9 w 40097"/>
                <a:gd name="connsiteY1" fmla="*/ 40074 h 40074"/>
                <a:gd name="connsiteX2" fmla="*/ 0 w 40097"/>
                <a:gd name="connsiteY2" fmla="*/ 20037 h 40074"/>
                <a:gd name="connsiteX3" fmla="*/ 20049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9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9" name="Forma libre 1038">
              <a:extLst>
                <a:ext uri="{FF2B5EF4-FFF2-40B4-BE49-F238E27FC236}">
                  <a16:creationId xmlns:a16="http://schemas.microsoft.com/office/drawing/2014/main" id="{ED56B796-E51F-9346-A23D-6BEED5E3C36C}"/>
                </a:ext>
              </a:extLst>
            </p:cNvPr>
            <p:cNvSpPr/>
            <p:nvPr/>
          </p:nvSpPr>
          <p:spPr>
            <a:xfrm>
              <a:off x="6903998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0" name="Forma libre 1039">
              <a:extLst>
                <a:ext uri="{FF2B5EF4-FFF2-40B4-BE49-F238E27FC236}">
                  <a16:creationId xmlns:a16="http://schemas.microsoft.com/office/drawing/2014/main" id="{940B53A0-A6C4-914E-9475-21199B19D166}"/>
                </a:ext>
              </a:extLst>
            </p:cNvPr>
            <p:cNvSpPr/>
            <p:nvPr/>
          </p:nvSpPr>
          <p:spPr>
            <a:xfrm>
              <a:off x="6513329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1" name="Forma libre 1040">
              <a:extLst>
                <a:ext uri="{FF2B5EF4-FFF2-40B4-BE49-F238E27FC236}">
                  <a16:creationId xmlns:a16="http://schemas.microsoft.com/office/drawing/2014/main" id="{97D2426F-9233-CD45-9092-6190DA0A123F}"/>
                </a:ext>
              </a:extLst>
            </p:cNvPr>
            <p:cNvSpPr/>
            <p:nvPr/>
          </p:nvSpPr>
          <p:spPr>
            <a:xfrm>
              <a:off x="6499577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9 w 40097"/>
                <a:gd name="connsiteY1" fmla="*/ 40074 h 40074"/>
                <a:gd name="connsiteX2" fmla="*/ 0 w 40097"/>
                <a:gd name="connsiteY2" fmla="*/ 20037 h 40074"/>
                <a:gd name="connsiteX3" fmla="*/ 20049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9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2" name="Forma libre 1041">
              <a:extLst>
                <a:ext uri="{FF2B5EF4-FFF2-40B4-BE49-F238E27FC236}">
                  <a16:creationId xmlns:a16="http://schemas.microsoft.com/office/drawing/2014/main" id="{A9B0859D-5D54-884E-83FE-D41CBBA84785}"/>
                </a:ext>
              </a:extLst>
            </p:cNvPr>
            <p:cNvSpPr/>
            <p:nvPr/>
          </p:nvSpPr>
          <p:spPr>
            <a:xfrm>
              <a:off x="6493281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3" name="Forma libre 1042">
              <a:extLst>
                <a:ext uri="{FF2B5EF4-FFF2-40B4-BE49-F238E27FC236}">
                  <a16:creationId xmlns:a16="http://schemas.microsoft.com/office/drawing/2014/main" id="{F862DD63-AF3F-6043-8E8A-A713E3302780}"/>
                </a:ext>
              </a:extLst>
            </p:cNvPr>
            <p:cNvSpPr/>
            <p:nvPr/>
          </p:nvSpPr>
          <p:spPr>
            <a:xfrm>
              <a:off x="6410643" y="4625894"/>
              <a:ext cx="12593" cy="252377"/>
            </a:xfrm>
            <a:custGeom>
              <a:avLst/>
              <a:gdLst>
                <a:gd name="connsiteX0" fmla="*/ 0 w 12593"/>
                <a:gd name="connsiteY0" fmla="*/ 0 h 252377"/>
                <a:gd name="connsiteX1" fmla="*/ 12593 w 12593"/>
                <a:gd name="connsiteY1" fmla="*/ 0 h 252377"/>
                <a:gd name="connsiteX2" fmla="*/ 12593 w 12593"/>
                <a:gd name="connsiteY2" fmla="*/ 252378 h 252377"/>
                <a:gd name="connsiteX3" fmla="*/ 0 w 12593"/>
                <a:gd name="connsiteY3" fmla="*/ 252378 h 25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252377">
                  <a:moveTo>
                    <a:pt x="0" y="0"/>
                  </a:moveTo>
                  <a:lnTo>
                    <a:pt x="12593" y="0"/>
                  </a:lnTo>
                  <a:lnTo>
                    <a:pt x="12593" y="252378"/>
                  </a:lnTo>
                  <a:lnTo>
                    <a:pt x="0" y="25237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4" name="Forma libre 1043">
              <a:extLst>
                <a:ext uri="{FF2B5EF4-FFF2-40B4-BE49-F238E27FC236}">
                  <a16:creationId xmlns:a16="http://schemas.microsoft.com/office/drawing/2014/main" id="{D79E2A1B-3CA3-6C40-839E-0E1CC761126F}"/>
                </a:ext>
              </a:extLst>
            </p:cNvPr>
            <p:cNvSpPr/>
            <p:nvPr/>
          </p:nvSpPr>
          <p:spPr>
            <a:xfrm>
              <a:off x="6396892" y="4732046"/>
              <a:ext cx="40097" cy="40074"/>
            </a:xfrm>
            <a:custGeom>
              <a:avLst/>
              <a:gdLst>
                <a:gd name="connsiteX0" fmla="*/ 40097 w 40097"/>
                <a:gd name="connsiteY0" fmla="*/ 20037 h 40074"/>
                <a:gd name="connsiteX1" fmla="*/ 20049 w 40097"/>
                <a:gd name="connsiteY1" fmla="*/ 40074 h 40074"/>
                <a:gd name="connsiteX2" fmla="*/ 0 w 40097"/>
                <a:gd name="connsiteY2" fmla="*/ 20037 h 40074"/>
                <a:gd name="connsiteX3" fmla="*/ 20049 w 40097"/>
                <a:gd name="connsiteY3" fmla="*/ 0 h 40074"/>
                <a:gd name="connsiteX4" fmla="*/ 40097 w 40097"/>
                <a:gd name="connsiteY4" fmla="*/ 20037 h 4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97" h="40074">
                  <a:moveTo>
                    <a:pt x="40097" y="20037"/>
                  </a:moveTo>
                  <a:cubicBezTo>
                    <a:pt x="40097" y="31103"/>
                    <a:pt x="31121" y="40074"/>
                    <a:pt x="20049" y="40074"/>
                  </a:cubicBezTo>
                  <a:cubicBezTo>
                    <a:pt x="8976" y="40074"/>
                    <a:pt x="0" y="31103"/>
                    <a:pt x="0" y="20037"/>
                  </a:cubicBezTo>
                  <a:cubicBezTo>
                    <a:pt x="0" y="8971"/>
                    <a:pt x="8976" y="0"/>
                    <a:pt x="20049" y="0"/>
                  </a:cubicBezTo>
                  <a:cubicBezTo>
                    <a:pt x="31121" y="0"/>
                    <a:pt x="40097" y="8971"/>
                    <a:pt x="40097" y="20037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5" name="Forma libre 1044">
              <a:extLst>
                <a:ext uri="{FF2B5EF4-FFF2-40B4-BE49-F238E27FC236}">
                  <a16:creationId xmlns:a16="http://schemas.microsoft.com/office/drawing/2014/main" id="{8CD73692-5E0C-B847-B844-060CEC3FC54E}"/>
                </a:ext>
              </a:extLst>
            </p:cNvPr>
            <p:cNvSpPr/>
            <p:nvPr/>
          </p:nvSpPr>
          <p:spPr>
            <a:xfrm>
              <a:off x="6390595" y="4725753"/>
              <a:ext cx="52690" cy="52660"/>
            </a:xfrm>
            <a:custGeom>
              <a:avLst/>
              <a:gdLst>
                <a:gd name="connsiteX0" fmla="*/ 26345 w 52690"/>
                <a:gd name="connsiteY0" fmla="*/ 52661 h 52660"/>
                <a:gd name="connsiteX1" fmla="*/ 0 w 52690"/>
                <a:gd name="connsiteY1" fmla="*/ 26330 h 52660"/>
                <a:gd name="connsiteX2" fmla="*/ 26345 w 52690"/>
                <a:gd name="connsiteY2" fmla="*/ 0 h 52660"/>
                <a:gd name="connsiteX3" fmla="*/ 52690 w 52690"/>
                <a:gd name="connsiteY3" fmla="*/ 26330 h 52660"/>
                <a:gd name="connsiteX4" fmla="*/ 26345 w 52690"/>
                <a:gd name="connsiteY4" fmla="*/ 52661 h 52660"/>
                <a:gd name="connsiteX5" fmla="*/ 26345 w 52690"/>
                <a:gd name="connsiteY5" fmla="*/ 12586 h 52660"/>
                <a:gd name="connsiteX6" fmla="*/ 12593 w 52690"/>
                <a:gd name="connsiteY6" fmla="*/ 26330 h 52660"/>
                <a:gd name="connsiteX7" fmla="*/ 26345 w 52690"/>
                <a:gd name="connsiteY7" fmla="*/ 40074 h 52660"/>
                <a:gd name="connsiteX8" fmla="*/ 40097 w 52690"/>
                <a:gd name="connsiteY8" fmla="*/ 26330 h 52660"/>
                <a:gd name="connsiteX9" fmla="*/ 26345 w 52690"/>
                <a:gd name="connsiteY9" fmla="*/ 12586 h 5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0" h="52660">
                  <a:moveTo>
                    <a:pt x="26345" y="52661"/>
                  </a:moveTo>
                  <a:cubicBezTo>
                    <a:pt x="11795" y="52661"/>
                    <a:pt x="0" y="40872"/>
                    <a:pt x="0" y="26330"/>
                  </a:cubicBezTo>
                  <a:cubicBezTo>
                    <a:pt x="0" y="11788"/>
                    <a:pt x="11795" y="0"/>
                    <a:pt x="26345" y="0"/>
                  </a:cubicBezTo>
                  <a:cubicBezTo>
                    <a:pt x="40895" y="0"/>
                    <a:pt x="52690" y="11788"/>
                    <a:pt x="52690" y="26330"/>
                  </a:cubicBezTo>
                  <a:cubicBezTo>
                    <a:pt x="52676" y="40866"/>
                    <a:pt x="40889" y="52647"/>
                    <a:pt x="26345" y="52661"/>
                  </a:cubicBezTo>
                  <a:close/>
                  <a:moveTo>
                    <a:pt x="26345" y="12586"/>
                  </a:moveTo>
                  <a:cubicBezTo>
                    <a:pt x="18750" y="12586"/>
                    <a:pt x="12593" y="18740"/>
                    <a:pt x="12593" y="26330"/>
                  </a:cubicBezTo>
                  <a:cubicBezTo>
                    <a:pt x="12593" y="33921"/>
                    <a:pt x="18750" y="40074"/>
                    <a:pt x="26345" y="40074"/>
                  </a:cubicBezTo>
                  <a:cubicBezTo>
                    <a:pt x="33940" y="40074"/>
                    <a:pt x="40097" y="33921"/>
                    <a:pt x="40097" y="26330"/>
                  </a:cubicBezTo>
                  <a:cubicBezTo>
                    <a:pt x="40083" y="18745"/>
                    <a:pt x="33934" y="12600"/>
                    <a:pt x="26345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6" name="Forma libre 1045">
              <a:extLst>
                <a:ext uri="{FF2B5EF4-FFF2-40B4-BE49-F238E27FC236}">
                  <a16:creationId xmlns:a16="http://schemas.microsoft.com/office/drawing/2014/main" id="{0B4FCC95-961C-704E-9510-158D91FC6200}"/>
                </a:ext>
              </a:extLst>
            </p:cNvPr>
            <p:cNvSpPr/>
            <p:nvPr/>
          </p:nvSpPr>
          <p:spPr>
            <a:xfrm>
              <a:off x="6383795" y="4623604"/>
              <a:ext cx="579719" cy="12586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6 h 12586"/>
                <a:gd name="connsiteX3" fmla="*/ 0 w 579719"/>
                <a:gd name="connsiteY3" fmla="*/ 12586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6"/>
                  </a:lnTo>
                  <a:lnTo>
                    <a:pt x="0" y="1258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7" name="Forma libre 1046">
              <a:extLst>
                <a:ext uri="{FF2B5EF4-FFF2-40B4-BE49-F238E27FC236}">
                  <a16:creationId xmlns:a16="http://schemas.microsoft.com/office/drawing/2014/main" id="{15CA5F36-B667-D64D-A91E-B6DEDB5A540D}"/>
                </a:ext>
              </a:extLst>
            </p:cNvPr>
            <p:cNvSpPr/>
            <p:nvPr/>
          </p:nvSpPr>
          <p:spPr>
            <a:xfrm>
              <a:off x="6383795" y="4871979"/>
              <a:ext cx="579719" cy="12586"/>
            </a:xfrm>
            <a:custGeom>
              <a:avLst/>
              <a:gdLst>
                <a:gd name="connsiteX0" fmla="*/ 0 w 579719"/>
                <a:gd name="connsiteY0" fmla="*/ 0 h 12586"/>
                <a:gd name="connsiteX1" fmla="*/ 579720 w 579719"/>
                <a:gd name="connsiteY1" fmla="*/ 0 h 12586"/>
                <a:gd name="connsiteX2" fmla="*/ 579720 w 579719"/>
                <a:gd name="connsiteY2" fmla="*/ 12586 h 12586"/>
                <a:gd name="connsiteX3" fmla="*/ 0 w 579719"/>
                <a:gd name="connsiteY3" fmla="*/ 12586 h 1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9719" h="12586">
                  <a:moveTo>
                    <a:pt x="0" y="0"/>
                  </a:moveTo>
                  <a:lnTo>
                    <a:pt x="579720" y="0"/>
                  </a:lnTo>
                  <a:lnTo>
                    <a:pt x="579720" y="12586"/>
                  </a:lnTo>
                  <a:lnTo>
                    <a:pt x="0" y="1258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8" name="Forma libre 1047">
              <a:extLst>
                <a:ext uri="{FF2B5EF4-FFF2-40B4-BE49-F238E27FC236}">
                  <a16:creationId xmlns:a16="http://schemas.microsoft.com/office/drawing/2014/main" id="{969003EB-E2C0-5A41-913A-0E752B6ECB75}"/>
                </a:ext>
              </a:extLst>
            </p:cNvPr>
            <p:cNvSpPr/>
            <p:nvPr/>
          </p:nvSpPr>
          <p:spPr>
            <a:xfrm>
              <a:off x="6589015" y="4478762"/>
              <a:ext cx="192878" cy="157427"/>
            </a:xfrm>
            <a:custGeom>
              <a:avLst/>
              <a:gdLst>
                <a:gd name="connsiteX0" fmla="*/ 192879 w 192878"/>
                <a:gd name="connsiteY0" fmla="*/ 157428 h 157427"/>
                <a:gd name="connsiteX1" fmla="*/ 0 w 192878"/>
                <a:gd name="connsiteY1" fmla="*/ 157428 h 157427"/>
                <a:gd name="connsiteX2" fmla="*/ 0 w 192878"/>
                <a:gd name="connsiteY2" fmla="*/ 0 h 157427"/>
                <a:gd name="connsiteX3" fmla="*/ 12593 w 192878"/>
                <a:gd name="connsiteY3" fmla="*/ 0 h 157427"/>
                <a:gd name="connsiteX4" fmla="*/ 12593 w 192878"/>
                <a:gd name="connsiteY4" fmla="*/ 144842 h 157427"/>
                <a:gd name="connsiteX5" fmla="*/ 180286 w 192878"/>
                <a:gd name="connsiteY5" fmla="*/ 144842 h 157427"/>
                <a:gd name="connsiteX6" fmla="*/ 180286 w 192878"/>
                <a:gd name="connsiteY6" fmla="*/ 11202 h 157427"/>
                <a:gd name="connsiteX7" fmla="*/ 192879 w 192878"/>
                <a:gd name="connsiteY7" fmla="*/ 11202 h 157427"/>
                <a:gd name="connsiteX8" fmla="*/ 192879 w 192878"/>
                <a:gd name="connsiteY8" fmla="*/ 157428 h 15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878" h="157427">
                  <a:moveTo>
                    <a:pt x="192879" y="157428"/>
                  </a:moveTo>
                  <a:lnTo>
                    <a:pt x="0" y="157428"/>
                  </a:lnTo>
                  <a:lnTo>
                    <a:pt x="0" y="0"/>
                  </a:lnTo>
                  <a:lnTo>
                    <a:pt x="12593" y="0"/>
                  </a:lnTo>
                  <a:lnTo>
                    <a:pt x="12593" y="144842"/>
                  </a:lnTo>
                  <a:lnTo>
                    <a:pt x="180286" y="144842"/>
                  </a:lnTo>
                  <a:lnTo>
                    <a:pt x="180286" y="11202"/>
                  </a:lnTo>
                  <a:lnTo>
                    <a:pt x="192879" y="11202"/>
                  </a:lnTo>
                  <a:lnTo>
                    <a:pt x="192879" y="15742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9" name="Forma libre 1048">
              <a:extLst>
                <a:ext uri="{FF2B5EF4-FFF2-40B4-BE49-F238E27FC236}">
                  <a16:creationId xmlns:a16="http://schemas.microsoft.com/office/drawing/2014/main" id="{30AE7A00-786A-374E-8726-ABC5398210FB}"/>
                </a:ext>
              </a:extLst>
            </p:cNvPr>
            <p:cNvSpPr/>
            <p:nvPr/>
          </p:nvSpPr>
          <p:spPr>
            <a:xfrm>
              <a:off x="6519122" y="4336639"/>
              <a:ext cx="309895" cy="181643"/>
            </a:xfrm>
            <a:custGeom>
              <a:avLst/>
              <a:gdLst>
                <a:gd name="connsiteX0" fmla="*/ 297277 w 309895"/>
                <a:gd name="connsiteY0" fmla="*/ 181643 h 181643"/>
                <a:gd name="connsiteX1" fmla="*/ 284331 w 309895"/>
                <a:gd name="connsiteY1" fmla="*/ 70709 h 181643"/>
                <a:gd name="connsiteX2" fmla="*/ 256349 w 309895"/>
                <a:gd name="connsiteY2" fmla="*/ 56008 h 181643"/>
                <a:gd name="connsiteX3" fmla="*/ 239676 w 309895"/>
                <a:gd name="connsiteY3" fmla="*/ 52535 h 181643"/>
                <a:gd name="connsiteX4" fmla="*/ 218997 w 309895"/>
                <a:gd name="connsiteY4" fmla="*/ 48180 h 181643"/>
                <a:gd name="connsiteX5" fmla="*/ 205145 w 309895"/>
                <a:gd name="connsiteY5" fmla="*/ 39898 h 181643"/>
                <a:gd name="connsiteX6" fmla="*/ 197135 w 309895"/>
                <a:gd name="connsiteY6" fmla="*/ 20490 h 181643"/>
                <a:gd name="connsiteX7" fmla="*/ 135705 w 309895"/>
                <a:gd name="connsiteY7" fmla="*/ 20490 h 181643"/>
                <a:gd name="connsiteX8" fmla="*/ 127595 w 309895"/>
                <a:gd name="connsiteY8" fmla="*/ 39898 h 181643"/>
                <a:gd name="connsiteX9" fmla="*/ 113793 w 309895"/>
                <a:gd name="connsiteY9" fmla="*/ 48155 h 181643"/>
                <a:gd name="connsiteX10" fmla="*/ 93064 w 309895"/>
                <a:gd name="connsiteY10" fmla="*/ 52535 h 181643"/>
                <a:gd name="connsiteX11" fmla="*/ 76391 w 309895"/>
                <a:gd name="connsiteY11" fmla="*/ 56008 h 181643"/>
                <a:gd name="connsiteX12" fmla="*/ 48459 w 309895"/>
                <a:gd name="connsiteY12" fmla="*/ 70659 h 181643"/>
                <a:gd name="connsiteX13" fmla="*/ 35866 w 309895"/>
                <a:gd name="connsiteY13" fmla="*/ 94648 h 181643"/>
                <a:gd name="connsiteX14" fmla="*/ 12039 w 309895"/>
                <a:gd name="connsiteY14" fmla="*/ 173261 h 181643"/>
                <a:gd name="connsiteX15" fmla="*/ 0 w 309895"/>
                <a:gd name="connsiteY15" fmla="*/ 169611 h 181643"/>
                <a:gd name="connsiteX16" fmla="*/ 23726 w 309895"/>
                <a:gd name="connsiteY16" fmla="*/ 91224 h 181643"/>
                <a:gd name="connsiteX17" fmla="*/ 38661 w 309895"/>
                <a:gd name="connsiteY17" fmla="*/ 62729 h 181643"/>
                <a:gd name="connsiteX18" fmla="*/ 72966 w 309895"/>
                <a:gd name="connsiteY18" fmla="*/ 43951 h 181643"/>
                <a:gd name="connsiteX19" fmla="*/ 90772 w 309895"/>
                <a:gd name="connsiteY19" fmla="*/ 40225 h 181643"/>
                <a:gd name="connsiteX20" fmla="*/ 110393 w 309895"/>
                <a:gd name="connsiteY20" fmla="*/ 36122 h 181643"/>
                <a:gd name="connsiteX21" fmla="*/ 118352 w 309895"/>
                <a:gd name="connsiteY21" fmla="*/ 31365 h 181643"/>
                <a:gd name="connsiteX22" fmla="*/ 123036 w 309895"/>
                <a:gd name="connsiteY22" fmla="*/ 19559 h 181643"/>
                <a:gd name="connsiteX23" fmla="*/ 123036 w 309895"/>
                <a:gd name="connsiteY23" fmla="*/ 0 h 181643"/>
                <a:gd name="connsiteX24" fmla="*/ 132481 w 309895"/>
                <a:gd name="connsiteY24" fmla="*/ 5412 h 181643"/>
                <a:gd name="connsiteX25" fmla="*/ 166332 w 309895"/>
                <a:gd name="connsiteY25" fmla="*/ 13291 h 181643"/>
                <a:gd name="connsiteX26" fmla="*/ 200183 w 309895"/>
                <a:gd name="connsiteY26" fmla="*/ 5412 h 181643"/>
                <a:gd name="connsiteX27" fmla="*/ 209729 w 309895"/>
                <a:gd name="connsiteY27" fmla="*/ 0 h 181643"/>
                <a:gd name="connsiteX28" fmla="*/ 209729 w 309895"/>
                <a:gd name="connsiteY28" fmla="*/ 19584 h 181643"/>
                <a:gd name="connsiteX29" fmla="*/ 214439 w 309895"/>
                <a:gd name="connsiteY29" fmla="*/ 31264 h 181643"/>
                <a:gd name="connsiteX30" fmla="*/ 222322 w 309895"/>
                <a:gd name="connsiteY30" fmla="*/ 36022 h 181643"/>
                <a:gd name="connsiteX31" fmla="*/ 241917 w 309895"/>
                <a:gd name="connsiteY31" fmla="*/ 40125 h 181643"/>
                <a:gd name="connsiteX32" fmla="*/ 259699 w 309895"/>
                <a:gd name="connsiteY32" fmla="*/ 43850 h 181643"/>
                <a:gd name="connsiteX33" fmla="*/ 293953 w 309895"/>
                <a:gd name="connsiteY33" fmla="*/ 62553 h 181643"/>
                <a:gd name="connsiteX34" fmla="*/ 309896 w 309895"/>
                <a:gd name="connsiteY34" fmla="*/ 181643 h 18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895" h="181643">
                  <a:moveTo>
                    <a:pt x="297277" y="181643"/>
                  </a:moveTo>
                  <a:cubicBezTo>
                    <a:pt x="297277" y="111916"/>
                    <a:pt x="289343" y="76599"/>
                    <a:pt x="284331" y="70709"/>
                  </a:cubicBezTo>
                  <a:cubicBezTo>
                    <a:pt x="279319" y="64819"/>
                    <a:pt x="270126" y="59784"/>
                    <a:pt x="256349" y="56008"/>
                  </a:cubicBezTo>
                  <a:cubicBezTo>
                    <a:pt x="251060" y="54548"/>
                    <a:pt x="245519" y="53491"/>
                    <a:pt x="239676" y="52535"/>
                  </a:cubicBezTo>
                  <a:cubicBezTo>
                    <a:pt x="233152" y="51352"/>
                    <a:pt x="226402" y="50168"/>
                    <a:pt x="218997" y="48180"/>
                  </a:cubicBezTo>
                  <a:cubicBezTo>
                    <a:pt x="213706" y="46743"/>
                    <a:pt x="208913" y="43878"/>
                    <a:pt x="205145" y="39898"/>
                  </a:cubicBezTo>
                  <a:cubicBezTo>
                    <a:pt x="200291" y="34561"/>
                    <a:pt x="197458" y="27695"/>
                    <a:pt x="197135" y="20490"/>
                  </a:cubicBezTo>
                  <a:cubicBezTo>
                    <a:pt x="177289" y="27672"/>
                    <a:pt x="155552" y="27672"/>
                    <a:pt x="135705" y="20490"/>
                  </a:cubicBezTo>
                  <a:cubicBezTo>
                    <a:pt x="135380" y="27714"/>
                    <a:pt x="132507" y="34589"/>
                    <a:pt x="127595" y="39898"/>
                  </a:cubicBezTo>
                  <a:cubicBezTo>
                    <a:pt x="123843" y="43868"/>
                    <a:pt x="119067" y="46725"/>
                    <a:pt x="113793" y="48155"/>
                  </a:cubicBezTo>
                  <a:cubicBezTo>
                    <a:pt x="106237" y="50168"/>
                    <a:pt x="99588" y="51352"/>
                    <a:pt x="93064" y="52535"/>
                  </a:cubicBezTo>
                  <a:cubicBezTo>
                    <a:pt x="87221" y="53567"/>
                    <a:pt x="81680" y="54548"/>
                    <a:pt x="76391" y="56008"/>
                  </a:cubicBezTo>
                  <a:cubicBezTo>
                    <a:pt x="67626" y="58526"/>
                    <a:pt x="55184" y="62528"/>
                    <a:pt x="48459" y="70659"/>
                  </a:cubicBezTo>
                  <a:cubicBezTo>
                    <a:pt x="42742" y="77761"/>
                    <a:pt x="38464" y="85910"/>
                    <a:pt x="35866" y="94648"/>
                  </a:cubicBezTo>
                  <a:lnTo>
                    <a:pt x="12039" y="173261"/>
                  </a:lnTo>
                  <a:lnTo>
                    <a:pt x="0" y="169611"/>
                  </a:lnTo>
                  <a:lnTo>
                    <a:pt x="23726" y="91224"/>
                  </a:lnTo>
                  <a:cubicBezTo>
                    <a:pt x="26799" y="80844"/>
                    <a:pt x="31873" y="71164"/>
                    <a:pt x="38661" y="62729"/>
                  </a:cubicBezTo>
                  <a:cubicBezTo>
                    <a:pt x="47678" y="51880"/>
                    <a:pt x="62563" y="46821"/>
                    <a:pt x="72966" y="43951"/>
                  </a:cubicBezTo>
                  <a:cubicBezTo>
                    <a:pt x="78809" y="42365"/>
                    <a:pt x="84627" y="41434"/>
                    <a:pt x="90772" y="40225"/>
                  </a:cubicBezTo>
                  <a:cubicBezTo>
                    <a:pt x="96918" y="39017"/>
                    <a:pt x="103366" y="37960"/>
                    <a:pt x="110393" y="36122"/>
                  </a:cubicBezTo>
                  <a:cubicBezTo>
                    <a:pt x="113430" y="35290"/>
                    <a:pt x="116181" y="33645"/>
                    <a:pt x="118352" y="31365"/>
                  </a:cubicBezTo>
                  <a:cubicBezTo>
                    <a:pt x="121295" y="28128"/>
                    <a:pt x="122960" y="23932"/>
                    <a:pt x="123036" y="19559"/>
                  </a:cubicBezTo>
                  <a:lnTo>
                    <a:pt x="123036" y="0"/>
                  </a:lnTo>
                  <a:lnTo>
                    <a:pt x="132481" y="5412"/>
                  </a:lnTo>
                  <a:cubicBezTo>
                    <a:pt x="142997" y="10639"/>
                    <a:pt x="154588" y="13337"/>
                    <a:pt x="166332" y="13291"/>
                  </a:cubicBezTo>
                  <a:cubicBezTo>
                    <a:pt x="178079" y="13366"/>
                    <a:pt x="189678" y="10666"/>
                    <a:pt x="200183" y="5412"/>
                  </a:cubicBezTo>
                  <a:lnTo>
                    <a:pt x="209729" y="0"/>
                  </a:lnTo>
                  <a:lnTo>
                    <a:pt x="209729" y="19584"/>
                  </a:lnTo>
                  <a:cubicBezTo>
                    <a:pt x="209842" y="23917"/>
                    <a:pt x="211515" y="28063"/>
                    <a:pt x="214439" y="31264"/>
                  </a:cubicBezTo>
                  <a:cubicBezTo>
                    <a:pt x="216582" y="33539"/>
                    <a:pt x="219309" y="35185"/>
                    <a:pt x="222322" y="36022"/>
                  </a:cubicBezTo>
                  <a:cubicBezTo>
                    <a:pt x="229173" y="37859"/>
                    <a:pt x="235646" y="39017"/>
                    <a:pt x="241917" y="40125"/>
                  </a:cubicBezTo>
                  <a:cubicBezTo>
                    <a:pt x="248189" y="41232"/>
                    <a:pt x="253856" y="42264"/>
                    <a:pt x="259699" y="43850"/>
                  </a:cubicBezTo>
                  <a:cubicBezTo>
                    <a:pt x="270000" y="46669"/>
                    <a:pt x="284734" y="51679"/>
                    <a:pt x="293953" y="62553"/>
                  </a:cubicBezTo>
                  <a:cubicBezTo>
                    <a:pt x="309065" y="80426"/>
                    <a:pt x="309896" y="164879"/>
                    <a:pt x="309896" y="181643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0" name="Forma libre 1049">
              <a:extLst>
                <a:ext uri="{FF2B5EF4-FFF2-40B4-BE49-F238E27FC236}">
                  <a16:creationId xmlns:a16="http://schemas.microsoft.com/office/drawing/2014/main" id="{2C7319DC-BE27-224C-9E86-6B7E14ED5535}"/>
                </a:ext>
              </a:extLst>
            </p:cNvPr>
            <p:cNvSpPr/>
            <p:nvPr/>
          </p:nvSpPr>
          <p:spPr>
            <a:xfrm>
              <a:off x="6525907" y="4417828"/>
              <a:ext cx="140003" cy="114339"/>
            </a:xfrm>
            <a:custGeom>
              <a:avLst/>
              <a:gdLst>
                <a:gd name="connsiteX0" fmla="*/ 18024 w 140003"/>
                <a:gd name="connsiteY0" fmla="*/ 66069 h 114339"/>
                <a:gd name="connsiteX1" fmla="*/ 3768 w 140003"/>
                <a:gd name="connsiteY1" fmla="*/ 103601 h 114339"/>
                <a:gd name="connsiteX2" fmla="*/ 41977 w 140003"/>
                <a:gd name="connsiteY2" fmla="*/ 111606 h 114339"/>
                <a:gd name="connsiteX3" fmla="*/ 125092 w 140003"/>
                <a:gd name="connsiteY3" fmla="*/ 58945 h 114339"/>
                <a:gd name="connsiteX4" fmla="*/ 129223 w 140003"/>
                <a:gd name="connsiteY4" fmla="*/ 143 h 114339"/>
                <a:gd name="connsiteX5" fmla="*/ 100888 w 140003"/>
                <a:gd name="connsiteY5" fmla="*/ 34151 h 114339"/>
                <a:gd name="connsiteX6" fmla="*/ 47417 w 140003"/>
                <a:gd name="connsiteY6" fmla="*/ 58241 h 114339"/>
                <a:gd name="connsiteX7" fmla="*/ 18024 w 140003"/>
                <a:gd name="connsiteY7" fmla="*/ 66069 h 11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03" h="114339">
                  <a:moveTo>
                    <a:pt x="18024" y="66069"/>
                  </a:moveTo>
                  <a:cubicBezTo>
                    <a:pt x="519" y="73419"/>
                    <a:pt x="-4241" y="90713"/>
                    <a:pt x="3768" y="103601"/>
                  </a:cubicBezTo>
                  <a:cubicBezTo>
                    <a:pt x="11148" y="115457"/>
                    <a:pt x="28955" y="116464"/>
                    <a:pt x="41977" y="111606"/>
                  </a:cubicBezTo>
                  <a:cubicBezTo>
                    <a:pt x="70286" y="98088"/>
                    <a:pt x="106958" y="77749"/>
                    <a:pt x="125092" y="58945"/>
                  </a:cubicBezTo>
                  <a:cubicBezTo>
                    <a:pt x="134940" y="48876"/>
                    <a:pt x="150808" y="3919"/>
                    <a:pt x="129223" y="143"/>
                  </a:cubicBezTo>
                  <a:cubicBezTo>
                    <a:pt x="114816" y="-2374"/>
                    <a:pt x="107487" y="29141"/>
                    <a:pt x="100888" y="34151"/>
                  </a:cubicBezTo>
                  <a:cubicBezTo>
                    <a:pt x="90813" y="41879"/>
                    <a:pt x="65853" y="56202"/>
                    <a:pt x="47417" y="58241"/>
                  </a:cubicBezTo>
                  <a:cubicBezTo>
                    <a:pt x="37244" y="59152"/>
                    <a:pt x="27302" y="61800"/>
                    <a:pt x="18024" y="66069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1" name="Forma libre 1050">
              <a:extLst>
                <a:ext uri="{FF2B5EF4-FFF2-40B4-BE49-F238E27FC236}">
                  <a16:creationId xmlns:a16="http://schemas.microsoft.com/office/drawing/2014/main" id="{E3602858-9BFB-6644-AF48-2FB0EFD2F852}"/>
                </a:ext>
              </a:extLst>
            </p:cNvPr>
            <p:cNvSpPr/>
            <p:nvPr/>
          </p:nvSpPr>
          <p:spPr>
            <a:xfrm>
              <a:off x="6519542" y="4411577"/>
              <a:ext cx="152581" cy="126894"/>
            </a:xfrm>
            <a:custGeom>
              <a:avLst/>
              <a:gdLst>
                <a:gd name="connsiteX0" fmla="*/ 33002 w 152581"/>
                <a:gd name="connsiteY0" fmla="*/ 126894 h 126894"/>
                <a:gd name="connsiteX1" fmla="*/ 4692 w 152581"/>
                <a:gd name="connsiteY1" fmla="*/ 113175 h 126894"/>
                <a:gd name="connsiteX2" fmla="*/ 1418 w 152581"/>
                <a:gd name="connsiteY2" fmla="*/ 87676 h 126894"/>
                <a:gd name="connsiteX3" fmla="*/ 21567 w 152581"/>
                <a:gd name="connsiteY3" fmla="*/ 66606 h 126894"/>
                <a:gd name="connsiteX4" fmla="*/ 53151 w 152581"/>
                <a:gd name="connsiteY4" fmla="*/ 58274 h 126894"/>
                <a:gd name="connsiteX5" fmla="*/ 103525 w 152581"/>
                <a:gd name="connsiteY5" fmla="*/ 35443 h 126894"/>
                <a:gd name="connsiteX6" fmla="*/ 108915 w 152581"/>
                <a:gd name="connsiteY6" fmla="*/ 25777 h 126894"/>
                <a:gd name="connsiteX7" fmla="*/ 136620 w 152581"/>
                <a:gd name="connsiteY7" fmla="*/ 252 h 126894"/>
                <a:gd name="connsiteX8" fmla="*/ 151178 w 152581"/>
                <a:gd name="connsiteY8" fmla="*/ 13191 h 126894"/>
                <a:gd name="connsiteX9" fmla="*/ 135915 w 152581"/>
                <a:gd name="connsiteY9" fmla="*/ 69627 h 126894"/>
                <a:gd name="connsiteX10" fmla="*/ 50885 w 152581"/>
                <a:gd name="connsiteY10" fmla="*/ 123571 h 126894"/>
                <a:gd name="connsiteX11" fmla="*/ 50633 w 152581"/>
                <a:gd name="connsiteY11" fmla="*/ 123722 h 126894"/>
                <a:gd name="connsiteX12" fmla="*/ 33002 w 152581"/>
                <a:gd name="connsiteY12" fmla="*/ 126894 h 126894"/>
                <a:gd name="connsiteX13" fmla="*/ 134026 w 152581"/>
                <a:gd name="connsiteY13" fmla="*/ 12561 h 126894"/>
                <a:gd name="connsiteX14" fmla="*/ 120148 w 152581"/>
                <a:gd name="connsiteY14" fmla="*/ 31239 h 126894"/>
                <a:gd name="connsiteX15" fmla="*/ 111055 w 152581"/>
                <a:gd name="connsiteY15" fmla="*/ 45411 h 126894"/>
                <a:gd name="connsiteX16" fmla="*/ 54461 w 152581"/>
                <a:gd name="connsiteY16" fmla="*/ 70735 h 126894"/>
                <a:gd name="connsiteX17" fmla="*/ 27209 w 152581"/>
                <a:gd name="connsiteY17" fmla="*/ 77884 h 126894"/>
                <a:gd name="connsiteX18" fmla="*/ 26731 w 152581"/>
                <a:gd name="connsiteY18" fmla="*/ 78110 h 126894"/>
                <a:gd name="connsiteX19" fmla="*/ 13407 w 152581"/>
                <a:gd name="connsiteY19" fmla="*/ 91502 h 126894"/>
                <a:gd name="connsiteX20" fmla="*/ 15397 w 152581"/>
                <a:gd name="connsiteY20" fmla="*/ 106605 h 126894"/>
                <a:gd name="connsiteX21" fmla="*/ 45772 w 152581"/>
                <a:gd name="connsiteY21" fmla="*/ 112118 h 126894"/>
                <a:gd name="connsiteX22" fmla="*/ 127024 w 152581"/>
                <a:gd name="connsiteY22" fmla="*/ 60792 h 126894"/>
                <a:gd name="connsiteX23" fmla="*/ 139340 w 152581"/>
                <a:gd name="connsiteY23" fmla="*/ 16992 h 126894"/>
                <a:gd name="connsiteX24" fmla="*/ 134605 w 152581"/>
                <a:gd name="connsiteY24" fmla="*/ 12587 h 12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2581" h="126894">
                  <a:moveTo>
                    <a:pt x="33002" y="126894"/>
                  </a:moveTo>
                  <a:cubicBezTo>
                    <a:pt x="21693" y="126894"/>
                    <a:pt x="10687" y="122841"/>
                    <a:pt x="4692" y="113175"/>
                  </a:cubicBezTo>
                  <a:cubicBezTo>
                    <a:pt x="-87" y="105566"/>
                    <a:pt x="-1284" y="96244"/>
                    <a:pt x="1418" y="87676"/>
                  </a:cubicBezTo>
                  <a:cubicBezTo>
                    <a:pt x="4701" y="78029"/>
                    <a:pt x="12074" y="70320"/>
                    <a:pt x="21567" y="66606"/>
                  </a:cubicBezTo>
                  <a:cubicBezTo>
                    <a:pt x="31552" y="62075"/>
                    <a:pt x="42230" y="59259"/>
                    <a:pt x="53151" y="58274"/>
                  </a:cubicBezTo>
                  <a:cubicBezTo>
                    <a:pt x="69296" y="56512"/>
                    <a:pt x="92770" y="43599"/>
                    <a:pt x="103525" y="35443"/>
                  </a:cubicBezTo>
                  <a:cubicBezTo>
                    <a:pt x="105643" y="32411"/>
                    <a:pt x="107449" y="29173"/>
                    <a:pt x="108915" y="25777"/>
                  </a:cubicBezTo>
                  <a:cubicBezTo>
                    <a:pt x="114682" y="13946"/>
                    <a:pt x="122591" y="-2215"/>
                    <a:pt x="136620" y="252"/>
                  </a:cubicBezTo>
                  <a:cubicBezTo>
                    <a:pt x="143575" y="1373"/>
                    <a:pt x="149252" y="6418"/>
                    <a:pt x="151178" y="13191"/>
                  </a:cubicBezTo>
                  <a:cubicBezTo>
                    <a:pt x="156794" y="30484"/>
                    <a:pt x="144302" y="61018"/>
                    <a:pt x="135915" y="69627"/>
                  </a:cubicBezTo>
                  <a:cubicBezTo>
                    <a:pt x="114179" y="92081"/>
                    <a:pt x="69220" y="114937"/>
                    <a:pt x="50885" y="123571"/>
                  </a:cubicBezTo>
                  <a:lnTo>
                    <a:pt x="50633" y="123722"/>
                  </a:lnTo>
                  <a:cubicBezTo>
                    <a:pt x="44993" y="125824"/>
                    <a:pt x="39021" y="126898"/>
                    <a:pt x="33002" y="126894"/>
                  </a:cubicBezTo>
                  <a:close/>
                  <a:moveTo>
                    <a:pt x="134026" y="12561"/>
                  </a:moveTo>
                  <a:cubicBezTo>
                    <a:pt x="129265" y="12561"/>
                    <a:pt x="123598" y="24191"/>
                    <a:pt x="120148" y="31239"/>
                  </a:cubicBezTo>
                  <a:cubicBezTo>
                    <a:pt x="116999" y="37709"/>
                    <a:pt x="114506" y="42819"/>
                    <a:pt x="111055" y="45411"/>
                  </a:cubicBezTo>
                  <a:cubicBezTo>
                    <a:pt x="99671" y="54071"/>
                    <a:pt x="74207" y="68570"/>
                    <a:pt x="54461" y="70735"/>
                  </a:cubicBezTo>
                  <a:cubicBezTo>
                    <a:pt x="45045" y="71597"/>
                    <a:pt x="35836" y="74013"/>
                    <a:pt x="27209" y="77884"/>
                  </a:cubicBezTo>
                  <a:lnTo>
                    <a:pt x="26731" y="78110"/>
                  </a:lnTo>
                  <a:cubicBezTo>
                    <a:pt x="20530" y="80391"/>
                    <a:pt x="15654" y="85292"/>
                    <a:pt x="13407" y="91502"/>
                  </a:cubicBezTo>
                  <a:cubicBezTo>
                    <a:pt x="11772" y="96580"/>
                    <a:pt x="12502" y="102123"/>
                    <a:pt x="15397" y="106605"/>
                  </a:cubicBezTo>
                  <a:cubicBezTo>
                    <a:pt x="20686" y="115113"/>
                    <a:pt x="34942" y="116095"/>
                    <a:pt x="45772" y="112118"/>
                  </a:cubicBezTo>
                  <a:cubicBezTo>
                    <a:pt x="63755" y="103585"/>
                    <a:pt x="106799" y="81685"/>
                    <a:pt x="127024" y="60792"/>
                  </a:cubicBezTo>
                  <a:cubicBezTo>
                    <a:pt x="133245" y="54398"/>
                    <a:pt x="143244" y="29024"/>
                    <a:pt x="139340" y="16992"/>
                  </a:cubicBezTo>
                  <a:cubicBezTo>
                    <a:pt x="138887" y="14651"/>
                    <a:pt x="136973" y="12871"/>
                    <a:pt x="134605" y="1258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2" name="Forma libre 1051">
              <a:extLst>
                <a:ext uri="{FF2B5EF4-FFF2-40B4-BE49-F238E27FC236}">
                  <a16:creationId xmlns:a16="http://schemas.microsoft.com/office/drawing/2014/main" id="{98748226-C28E-A546-AFC3-B3B533C8C0DD}"/>
                </a:ext>
              </a:extLst>
            </p:cNvPr>
            <p:cNvSpPr/>
            <p:nvPr/>
          </p:nvSpPr>
          <p:spPr>
            <a:xfrm>
              <a:off x="6633142" y="4252498"/>
              <a:ext cx="39794" cy="18492"/>
            </a:xfrm>
            <a:custGeom>
              <a:avLst/>
              <a:gdLst>
                <a:gd name="connsiteX0" fmla="*/ 27882 w 39794"/>
                <a:gd name="connsiteY0" fmla="*/ 18492 h 18492"/>
                <a:gd name="connsiteX1" fmla="*/ 17528 w 39794"/>
                <a:gd name="connsiteY1" fmla="*/ 13081 h 18492"/>
                <a:gd name="connsiteX2" fmla="*/ 12115 w 39794"/>
                <a:gd name="connsiteY2" fmla="*/ 18492 h 18492"/>
                <a:gd name="connsiteX3" fmla="*/ 0 w 39794"/>
                <a:gd name="connsiteY3" fmla="*/ 14666 h 18492"/>
                <a:gd name="connsiteX4" fmla="*/ 26058 w 39794"/>
                <a:gd name="connsiteY4" fmla="*/ 937 h 18492"/>
                <a:gd name="connsiteX5" fmla="*/ 39795 w 39794"/>
                <a:gd name="connsiteY5" fmla="*/ 14666 h 1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94" h="18492">
                  <a:moveTo>
                    <a:pt x="27882" y="18492"/>
                  </a:moveTo>
                  <a:cubicBezTo>
                    <a:pt x="26518" y="14141"/>
                    <a:pt x="21882" y="11718"/>
                    <a:pt x="17528" y="13081"/>
                  </a:cubicBezTo>
                  <a:cubicBezTo>
                    <a:pt x="14946" y="13890"/>
                    <a:pt x="12924" y="15911"/>
                    <a:pt x="12115" y="18492"/>
                  </a:cubicBezTo>
                  <a:lnTo>
                    <a:pt x="0" y="14666"/>
                  </a:lnTo>
                  <a:cubicBezTo>
                    <a:pt x="3402" y="3683"/>
                    <a:pt x="15069" y="-2464"/>
                    <a:pt x="26058" y="937"/>
                  </a:cubicBezTo>
                  <a:cubicBezTo>
                    <a:pt x="32623" y="2968"/>
                    <a:pt x="37762" y="8105"/>
                    <a:pt x="39795" y="1466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3" name="Forma libre 1052">
              <a:extLst>
                <a:ext uri="{FF2B5EF4-FFF2-40B4-BE49-F238E27FC236}">
                  <a16:creationId xmlns:a16="http://schemas.microsoft.com/office/drawing/2014/main" id="{BC2D870F-17F3-5741-A189-FBC49529B02A}"/>
                </a:ext>
              </a:extLst>
            </p:cNvPr>
            <p:cNvSpPr/>
            <p:nvPr/>
          </p:nvSpPr>
          <p:spPr>
            <a:xfrm>
              <a:off x="6697569" y="4252618"/>
              <a:ext cx="39819" cy="18372"/>
            </a:xfrm>
            <a:custGeom>
              <a:avLst/>
              <a:gdLst>
                <a:gd name="connsiteX0" fmla="*/ 27806 w 39819"/>
                <a:gd name="connsiteY0" fmla="*/ 18372 h 18372"/>
                <a:gd name="connsiteX1" fmla="*/ 17453 w 39819"/>
                <a:gd name="connsiteY1" fmla="*/ 12962 h 18372"/>
                <a:gd name="connsiteX2" fmla="*/ 12039 w 39819"/>
                <a:gd name="connsiteY2" fmla="*/ 18372 h 18372"/>
                <a:gd name="connsiteX3" fmla="*/ 0 w 39819"/>
                <a:gd name="connsiteY3" fmla="*/ 14647 h 18372"/>
                <a:gd name="connsiteX4" fmla="*/ 26115 w 39819"/>
                <a:gd name="connsiteY4" fmla="*/ 950 h 18372"/>
                <a:gd name="connsiteX5" fmla="*/ 39820 w 39819"/>
                <a:gd name="connsiteY5" fmla="*/ 14647 h 1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19" h="18372">
                  <a:moveTo>
                    <a:pt x="27806" y="18372"/>
                  </a:moveTo>
                  <a:cubicBezTo>
                    <a:pt x="26442" y="14021"/>
                    <a:pt x="21807" y="11598"/>
                    <a:pt x="17453" y="12962"/>
                  </a:cubicBezTo>
                  <a:cubicBezTo>
                    <a:pt x="14871" y="13770"/>
                    <a:pt x="12848" y="15791"/>
                    <a:pt x="12039" y="18372"/>
                  </a:cubicBezTo>
                  <a:lnTo>
                    <a:pt x="0" y="14647"/>
                  </a:lnTo>
                  <a:cubicBezTo>
                    <a:pt x="3427" y="3657"/>
                    <a:pt x="15119" y="-2475"/>
                    <a:pt x="26115" y="950"/>
                  </a:cubicBezTo>
                  <a:cubicBezTo>
                    <a:pt x="32658" y="2987"/>
                    <a:pt x="37781" y="8108"/>
                    <a:pt x="39820" y="1464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4" name="Forma libre 1053">
              <a:extLst>
                <a:ext uri="{FF2B5EF4-FFF2-40B4-BE49-F238E27FC236}">
                  <a16:creationId xmlns:a16="http://schemas.microsoft.com/office/drawing/2014/main" id="{0C4BF73D-88D9-0846-8AFC-F06D0E6338A5}"/>
                </a:ext>
              </a:extLst>
            </p:cNvPr>
            <p:cNvSpPr/>
            <p:nvPr/>
          </p:nvSpPr>
          <p:spPr>
            <a:xfrm>
              <a:off x="6683086" y="4431723"/>
              <a:ext cx="140029" cy="114339"/>
            </a:xfrm>
            <a:custGeom>
              <a:avLst/>
              <a:gdLst>
                <a:gd name="connsiteX0" fmla="*/ 121979 w 140029"/>
                <a:gd name="connsiteY0" fmla="*/ 66069 h 114339"/>
                <a:gd name="connsiteX1" fmla="*/ 136235 w 140029"/>
                <a:gd name="connsiteY1" fmla="*/ 103601 h 114339"/>
                <a:gd name="connsiteX2" fmla="*/ 98027 w 140029"/>
                <a:gd name="connsiteY2" fmla="*/ 111606 h 114339"/>
                <a:gd name="connsiteX3" fmla="*/ 14911 w 140029"/>
                <a:gd name="connsiteY3" fmla="*/ 58945 h 114339"/>
                <a:gd name="connsiteX4" fmla="*/ 10781 w 140029"/>
                <a:gd name="connsiteY4" fmla="*/ 143 h 114339"/>
                <a:gd name="connsiteX5" fmla="*/ 39116 w 140029"/>
                <a:gd name="connsiteY5" fmla="*/ 34151 h 114339"/>
                <a:gd name="connsiteX6" fmla="*/ 92587 w 140029"/>
                <a:gd name="connsiteY6" fmla="*/ 58241 h 114339"/>
                <a:gd name="connsiteX7" fmla="*/ 121979 w 140029"/>
                <a:gd name="connsiteY7" fmla="*/ 66069 h 11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029" h="114339">
                  <a:moveTo>
                    <a:pt x="121979" y="66069"/>
                  </a:moveTo>
                  <a:cubicBezTo>
                    <a:pt x="139610" y="73419"/>
                    <a:pt x="144244" y="90713"/>
                    <a:pt x="136235" y="103601"/>
                  </a:cubicBezTo>
                  <a:cubicBezTo>
                    <a:pt x="128855" y="115457"/>
                    <a:pt x="111048" y="116464"/>
                    <a:pt x="98027" y="111606"/>
                  </a:cubicBezTo>
                  <a:cubicBezTo>
                    <a:pt x="69717" y="98063"/>
                    <a:pt x="33046" y="77749"/>
                    <a:pt x="14911" y="58945"/>
                  </a:cubicBezTo>
                  <a:cubicBezTo>
                    <a:pt x="5063" y="48876"/>
                    <a:pt x="-10804" y="3919"/>
                    <a:pt x="10781" y="143"/>
                  </a:cubicBezTo>
                  <a:cubicBezTo>
                    <a:pt x="25187" y="-2374"/>
                    <a:pt x="32517" y="29141"/>
                    <a:pt x="39116" y="34151"/>
                  </a:cubicBezTo>
                  <a:cubicBezTo>
                    <a:pt x="49190" y="41879"/>
                    <a:pt x="74150" y="56202"/>
                    <a:pt x="92587" y="58241"/>
                  </a:cubicBezTo>
                  <a:cubicBezTo>
                    <a:pt x="102760" y="59152"/>
                    <a:pt x="112702" y="61800"/>
                    <a:pt x="121979" y="66069"/>
                  </a:cubicBezTo>
                  <a:close/>
                </a:path>
              </a:pathLst>
            </a:custGeom>
            <a:solidFill>
              <a:srgbClr val="FFFFFF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5" name="Forma libre 1054">
              <a:extLst>
                <a:ext uri="{FF2B5EF4-FFF2-40B4-BE49-F238E27FC236}">
                  <a16:creationId xmlns:a16="http://schemas.microsoft.com/office/drawing/2014/main" id="{146FC510-DD49-DB49-850B-E90A3927CF03}"/>
                </a:ext>
              </a:extLst>
            </p:cNvPr>
            <p:cNvSpPr/>
            <p:nvPr/>
          </p:nvSpPr>
          <p:spPr>
            <a:xfrm>
              <a:off x="6676721" y="4425387"/>
              <a:ext cx="152493" cy="126978"/>
            </a:xfrm>
            <a:custGeom>
              <a:avLst/>
              <a:gdLst>
                <a:gd name="connsiteX0" fmla="*/ 119630 w 152493"/>
                <a:gd name="connsiteY0" fmla="*/ 126979 h 126978"/>
                <a:gd name="connsiteX1" fmla="*/ 102201 w 152493"/>
                <a:gd name="connsiteY1" fmla="*/ 123832 h 126978"/>
                <a:gd name="connsiteX2" fmla="*/ 101697 w 152493"/>
                <a:gd name="connsiteY2" fmla="*/ 123606 h 126978"/>
                <a:gd name="connsiteX3" fmla="*/ 16667 w 152493"/>
                <a:gd name="connsiteY3" fmla="*/ 69636 h 126978"/>
                <a:gd name="connsiteX4" fmla="*/ 1404 w 152493"/>
                <a:gd name="connsiteY4" fmla="*/ 13175 h 126978"/>
                <a:gd name="connsiteX5" fmla="*/ 15962 w 152493"/>
                <a:gd name="connsiteY5" fmla="*/ 261 h 126978"/>
                <a:gd name="connsiteX6" fmla="*/ 43667 w 152493"/>
                <a:gd name="connsiteY6" fmla="*/ 25786 h 126978"/>
                <a:gd name="connsiteX7" fmla="*/ 49107 w 152493"/>
                <a:gd name="connsiteY7" fmla="*/ 35477 h 126978"/>
                <a:gd name="connsiteX8" fmla="*/ 99481 w 152493"/>
                <a:gd name="connsiteY8" fmla="*/ 58283 h 126978"/>
                <a:gd name="connsiteX9" fmla="*/ 130913 w 152493"/>
                <a:gd name="connsiteY9" fmla="*/ 66666 h 126978"/>
                <a:gd name="connsiteX10" fmla="*/ 151063 w 152493"/>
                <a:gd name="connsiteY10" fmla="*/ 87735 h 126978"/>
                <a:gd name="connsiteX11" fmla="*/ 147839 w 152493"/>
                <a:gd name="connsiteY11" fmla="*/ 113260 h 126978"/>
                <a:gd name="connsiteX12" fmla="*/ 119630 w 152493"/>
                <a:gd name="connsiteY12" fmla="*/ 126979 h 126978"/>
                <a:gd name="connsiteX13" fmla="*/ 106860 w 152493"/>
                <a:gd name="connsiteY13" fmla="*/ 112127 h 126978"/>
                <a:gd name="connsiteX14" fmla="*/ 137235 w 152493"/>
                <a:gd name="connsiteY14" fmla="*/ 106614 h 126978"/>
                <a:gd name="connsiteX15" fmla="*/ 139225 w 152493"/>
                <a:gd name="connsiteY15" fmla="*/ 91511 h 126978"/>
                <a:gd name="connsiteX16" fmla="*/ 125901 w 152493"/>
                <a:gd name="connsiteY16" fmla="*/ 78119 h 126978"/>
                <a:gd name="connsiteX17" fmla="*/ 125423 w 152493"/>
                <a:gd name="connsiteY17" fmla="*/ 77893 h 126978"/>
                <a:gd name="connsiteX18" fmla="*/ 98171 w 152493"/>
                <a:gd name="connsiteY18" fmla="*/ 70744 h 126978"/>
                <a:gd name="connsiteX19" fmla="*/ 41577 w 152493"/>
                <a:gd name="connsiteY19" fmla="*/ 45420 h 126978"/>
                <a:gd name="connsiteX20" fmla="*/ 32484 w 152493"/>
                <a:gd name="connsiteY20" fmla="*/ 31248 h 126978"/>
                <a:gd name="connsiteX21" fmla="*/ 18128 w 152493"/>
                <a:gd name="connsiteY21" fmla="*/ 12621 h 126978"/>
                <a:gd name="connsiteX22" fmla="*/ 13393 w 152493"/>
                <a:gd name="connsiteY22" fmla="*/ 17026 h 126978"/>
                <a:gd name="connsiteX23" fmla="*/ 25709 w 152493"/>
                <a:gd name="connsiteY23" fmla="*/ 60826 h 126978"/>
                <a:gd name="connsiteX24" fmla="*/ 106860 w 152493"/>
                <a:gd name="connsiteY24" fmla="*/ 112127 h 12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2493" h="126978">
                  <a:moveTo>
                    <a:pt x="119630" y="126979"/>
                  </a:moveTo>
                  <a:cubicBezTo>
                    <a:pt x="113680" y="126967"/>
                    <a:pt x="107779" y="125902"/>
                    <a:pt x="102201" y="123832"/>
                  </a:cubicBezTo>
                  <a:lnTo>
                    <a:pt x="101697" y="123606"/>
                  </a:lnTo>
                  <a:cubicBezTo>
                    <a:pt x="83361" y="114946"/>
                    <a:pt x="38403" y="92090"/>
                    <a:pt x="16667" y="69636"/>
                  </a:cubicBezTo>
                  <a:cubicBezTo>
                    <a:pt x="8280" y="60977"/>
                    <a:pt x="-4213" y="30493"/>
                    <a:pt x="1404" y="13175"/>
                  </a:cubicBezTo>
                  <a:cubicBezTo>
                    <a:pt x="3338" y="6412"/>
                    <a:pt x="9013" y="1378"/>
                    <a:pt x="15962" y="261"/>
                  </a:cubicBezTo>
                  <a:cubicBezTo>
                    <a:pt x="30117" y="-2256"/>
                    <a:pt x="38025" y="13955"/>
                    <a:pt x="43667" y="25786"/>
                  </a:cubicBezTo>
                  <a:cubicBezTo>
                    <a:pt x="45132" y="29200"/>
                    <a:pt x="46956" y="32448"/>
                    <a:pt x="49107" y="35477"/>
                  </a:cubicBezTo>
                  <a:cubicBezTo>
                    <a:pt x="59837" y="43608"/>
                    <a:pt x="83286" y="56521"/>
                    <a:pt x="99481" y="58283"/>
                  </a:cubicBezTo>
                  <a:cubicBezTo>
                    <a:pt x="110353" y="59305"/>
                    <a:pt x="120977" y="62138"/>
                    <a:pt x="130913" y="66666"/>
                  </a:cubicBezTo>
                  <a:cubicBezTo>
                    <a:pt x="140399" y="70391"/>
                    <a:pt x="147768" y="78096"/>
                    <a:pt x="151063" y="87735"/>
                  </a:cubicBezTo>
                  <a:cubicBezTo>
                    <a:pt x="153774" y="96305"/>
                    <a:pt x="152596" y="105632"/>
                    <a:pt x="147839" y="113260"/>
                  </a:cubicBezTo>
                  <a:cubicBezTo>
                    <a:pt x="141945" y="122901"/>
                    <a:pt x="130939" y="126979"/>
                    <a:pt x="119630" y="126979"/>
                  </a:cubicBezTo>
                  <a:close/>
                  <a:moveTo>
                    <a:pt x="106860" y="112127"/>
                  </a:moveTo>
                  <a:cubicBezTo>
                    <a:pt x="117716" y="116079"/>
                    <a:pt x="132047" y="115123"/>
                    <a:pt x="137235" y="106614"/>
                  </a:cubicBezTo>
                  <a:cubicBezTo>
                    <a:pt x="140130" y="102132"/>
                    <a:pt x="140860" y="96589"/>
                    <a:pt x="139225" y="91511"/>
                  </a:cubicBezTo>
                  <a:cubicBezTo>
                    <a:pt x="136978" y="85301"/>
                    <a:pt x="132102" y="80400"/>
                    <a:pt x="125901" y="78119"/>
                  </a:cubicBezTo>
                  <a:lnTo>
                    <a:pt x="125423" y="77893"/>
                  </a:lnTo>
                  <a:cubicBezTo>
                    <a:pt x="116798" y="74017"/>
                    <a:pt x="107589" y="71601"/>
                    <a:pt x="98171" y="70744"/>
                  </a:cubicBezTo>
                  <a:cubicBezTo>
                    <a:pt x="78425" y="68579"/>
                    <a:pt x="52961" y="54054"/>
                    <a:pt x="41577" y="45420"/>
                  </a:cubicBezTo>
                  <a:cubicBezTo>
                    <a:pt x="38126" y="42903"/>
                    <a:pt x="35633" y="37718"/>
                    <a:pt x="32484" y="31248"/>
                  </a:cubicBezTo>
                  <a:cubicBezTo>
                    <a:pt x="28933" y="23948"/>
                    <a:pt x="22888" y="11689"/>
                    <a:pt x="18128" y="12621"/>
                  </a:cubicBezTo>
                  <a:cubicBezTo>
                    <a:pt x="15760" y="12905"/>
                    <a:pt x="13846" y="14686"/>
                    <a:pt x="13393" y="17026"/>
                  </a:cubicBezTo>
                  <a:cubicBezTo>
                    <a:pt x="9489" y="29058"/>
                    <a:pt x="19488" y="54407"/>
                    <a:pt x="25709" y="60826"/>
                  </a:cubicBezTo>
                  <a:cubicBezTo>
                    <a:pt x="45934" y="81769"/>
                    <a:pt x="88978" y="103594"/>
                    <a:pt x="106860" y="112127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6" name="Forma libre 1055">
              <a:extLst>
                <a:ext uri="{FF2B5EF4-FFF2-40B4-BE49-F238E27FC236}">
                  <a16:creationId xmlns:a16="http://schemas.microsoft.com/office/drawing/2014/main" id="{12BF931A-B4F2-F44B-A717-2442E0489A92}"/>
                </a:ext>
              </a:extLst>
            </p:cNvPr>
            <p:cNvSpPr/>
            <p:nvPr/>
          </p:nvSpPr>
          <p:spPr>
            <a:xfrm rot="-2998800">
              <a:off x="6513328" y="4330909"/>
              <a:ext cx="12593" cy="46216"/>
            </a:xfrm>
            <a:custGeom>
              <a:avLst/>
              <a:gdLst>
                <a:gd name="connsiteX0" fmla="*/ 0 w 12593"/>
                <a:gd name="connsiteY0" fmla="*/ 0 h 46216"/>
                <a:gd name="connsiteX1" fmla="*/ 12593 w 12593"/>
                <a:gd name="connsiteY1" fmla="*/ 0 h 46216"/>
                <a:gd name="connsiteX2" fmla="*/ 12593 w 12593"/>
                <a:gd name="connsiteY2" fmla="*/ 46216 h 46216"/>
                <a:gd name="connsiteX3" fmla="*/ 0 w 12593"/>
                <a:gd name="connsiteY3" fmla="*/ 46216 h 4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6">
                  <a:moveTo>
                    <a:pt x="0" y="0"/>
                  </a:moveTo>
                  <a:lnTo>
                    <a:pt x="12593" y="0"/>
                  </a:lnTo>
                  <a:lnTo>
                    <a:pt x="12593" y="46216"/>
                  </a:lnTo>
                  <a:lnTo>
                    <a:pt x="0" y="4621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7" name="Forma libre 1056">
              <a:extLst>
                <a:ext uri="{FF2B5EF4-FFF2-40B4-BE49-F238E27FC236}">
                  <a16:creationId xmlns:a16="http://schemas.microsoft.com/office/drawing/2014/main" id="{251B539A-3470-034A-ACA5-496DD53152A3}"/>
                </a:ext>
              </a:extLst>
            </p:cNvPr>
            <p:cNvSpPr/>
            <p:nvPr/>
          </p:nvSpPr>
          <p:spPr>
            <a:xfrm rot="-4021637">
              <a:off x="6495978" y="4375612"/>
              <a:ext cx="12583" cy="46181"/>
            </a:xfrm>
            <a:custGeom>
              <a:avLst/>
              <a:gdLst>
                <a:gd name="connsiteX0" fmla="*/ 0 w 12583"/>
                <a:gd name="connsiteY0" fmla="*/ 0 h 46181"/>
                <a:gd name="connsiteX1" fmla="*/ 12584 w 12583"/>
                <a:gd name="connsiteY1" fmla="*/ 0 h 46181"/>
                <a:gd name="connsiteX2" fmla="*/ 12584 w 12583"/>
                <a:gd name="connsiteY2" fmla="*/ 46182 h 46181"/>
                <a:gd name="connsiteX3" fmla="*/ 0 w 12583"/>
                <a:gd name="connsiteY3" fmla="*/ 46182 h 46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3" h="46181">
                  <a:moveTo>
                    <a:pt x="0" y="0"/>
                  </a:moveTo>
                  <a:lnTo>
                    <a:pt x="12584" y="0"/>
                  </a:lnTo>
                  <a:lnTo>
                    <a:pt x="12584" y="46182"/>
                  </a:lnTo>
                  <a:lnTo>
                    <a:pt x="0" y="46182"/>
                  </a:lnTo>
                  <a:close/>
                </a:path>
              </a:pathLst>
            </a:custGeom>
            <a:solidFill>
              <a:srgbClr val="353536"/>
            </a:solidFill>
            <a:ln w="24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8" name="Forma libre 1057">
              <a:extLst>
                <a:ext uri="{FF2B5EF4-FFF2-40B4-BE49-F238E27FC236}">
                  <a16:creationId xmlns:a16="http://schemas.microsoft.com/office/drawing/2014/main" id="{D1A49ACC-FDC1-A74F-A775-2A01C3FD1A2F}"/>
                </a:ext>
              </a:extLst>
            </p:cNvPr>
            <p:cNvSpPr/>
            <p:nvPr/>
          </p:nvSpPr>
          <p:spPr>
            <a:xfrm rot="-1960800">
              <a:off x="6553197" y="4306440"/>
              <a:ext cx="12593" cy="46216"/>
            </a:xfrm>
            <a:custGeom>
              <a:avLst/>
              <a:gdLst>
                <a:gd name="connsiteX0" fmla="*/ 0 w 12593"/>
                <a:gd name="connsiteY0" fmla="*/ 0 h 46216"/>
                <a:gd name="connsiteX1" fmla="*/ 12593 w 12593"/>
                <a:gd name="connsiteY1" fmla="*/ 0 h 46216"/>
                <a:gd name="connsiteX2" fmla="*/ 12593 w 12593"/>
                <a:gd name="connsiteY2" fmla="*/ 46216 h 46216"/>
                <a:gd name="connsiteX3" fmla="*/ 0 w 12593"/>
                <a:gd name="connsiteY3" fmla="*/ 46216 h 4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46216">
                  <a:moveTo>
                    <a:pt x="0" y="0"/>
                  </a:moveTo>
                  <a:lnTo>
                    <a:pt x="12593" y="0"/>
                  </a:lnTo>
                  <a:lnTo>
                    <a:pt x="12593" y="46216"/>
                  </a:lnTo>
                  <a:lnTo>
                    <a:pt x="0" y="46216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9" name="Forma libre 1058">
              <a:extLst>
                <a:ext uri="{FF2B5EF4-FFF2-40B4-BE49-F238E27FC236}">
                  <a16:creationId xmlns:a16="http://schemas.microsoft.com/office/drawing/2014/main" id="{6ED7A720-8946-544B-9140-35110E8B8B4B}"/>
                </a:ext>
              </a:extLst>
            </p:cNvPr>
            <p:cNvSpPr/>
            <p:nvPr/>
          </p:nvSpPr>
          <p:spPr>
            <a:xfrm>
              <a:off x="6596546" y="4147645"/>
              <a:ext cx="176482" cy="213259"/>
            </a:xfrm>
            <a:custGeom>
              <a:avLst/>
              <a:gdLst>
                <a:gd name="connsiteX0" fmla="*/ 91352 w 176482"/>
                <a:gd name="connsiteY0" fmla="*/ 213260 h 213259"/>
                <a:gd name="connsiteX1" fmla="*/ 85131 w 176482"/>
                <a:gd name="connsiteY1" fmla="*/ 213260 h 213259"/>
                <a:gd name="connsiteX2" fmla="*/ 0 w 176482"/>
                <a:gd name="connsiteY2" fmla="*/ 128177 h 213259"/>
                <a:gd name="connsiteX3" fmla="*/ 0 w 176482"/>
                <a:gd name="connsiteY3" fmla="*/ 85082 h 213259"/>
                <a:gd name="connsiteX4" fmla="*/ 85131 w 176482"/>
                <a:gd name="connsiteY4" fmla="*/ 0 h 213259"/>
                <a:gd name="connsiteX5" fmla="*/ 91352 w 176482"/>
                <a:gd name="connsiteY5" fmla="*/ 0 h 213259"/>
                <a:gd name="connsiteX6" fmla="*/ 176482 w 176482"/>
                <a:gd name="connsiteY6" fmla="*/ 85082 h 213259"/>
                <a:gd name="connsiteX7" fmla="*/ 176482 w 176482"/>
                <a:gd name="connsiteY7" fmla="*/ 128177 h 213259"/>
                <a:gd name="connsiteX8" fmla="*/ 91352 w 176482"/>
                <a:gd name="connsiteY8" fmla="*/ 213260 h 213259"/>
                <a:gd name="connsiteX9" fmla="*/ 85131 w 176482"/>
                <a:gd name="connsiteY9" fmla="*/ 12586 h 213259"/>
                <a:gd name="connsiteX10" fmla="*/ 12593 w 176482"/>
                <a:gd name="connsiteY10" fmla="*/ 85082 h 213259"/>
                <a:gd name="connsiteX11" fmla="*/ 12593 w 176482"/>
                <a:gd name="connsiteY11" fmla="*/ 128177 h 213259"/>
                <a:gd name="connsiteX12" fmla="*/ 85131 w 176482"/>
                <a:gd name="connsiteY12" fmla="*/ 200674 h 213259"/>
                <a:gd name="connsiteX13" fmla="*/ 91352 w 176482"/>
                <a:gd name="connsiteY13" fmla="*/ 200674 h 213259"/>
                <a:gd name="connsiteX14" fmla="*/ 163889 w 176482"/>
                <a:gd name="connsiteY14" fmla="*/ 128177 h 213259"/>
                <a:gd name="connsiteX15" fmla="*/ 163889 w 176482"/>
                <a:gd name="connsiteY15" fmla="*/ 85082 h 213259"/>
                <a:gd name="connsiteX16" fmla="*/ 91352 w 176482"/>
                <a:gd name="connsiteY16" fmla="*/ 12586 h 213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6482" h="213259">
                  <a:moveTo>
                    <a:pt x="91352" y="213260"/>
                  </a:moveTo>
                  <a:lnTo>
                    <a:pt x="85131" y="213260"/>
                  </a:lnTo>
                  <a:cubicBezTo>
                    <a:pt x="38137" y="213204"/>
                    <a:pt x="56" y="175144"/>
                    <a:pt x="0" y="128177"/>
                  </a:cubicBezTo>
                  <a:lnTo>
                    <a:pt x="0" y="85082"/>
                  </a:lnTo>
                  <a:cubicBezTo>
                    <a:pt x="56" y="38116"/>
                    <a:pt x="38137" y="55"/>
                    <a:pt x="85131" y="0"/>
                  </a:cubicBezTo>
                  <a:lnTo>
                    <a:pt x="91352" y="0"/>
                  </a:lnTo>
                  <a:cubicBezTo>
                    <a:pt x="138345" y="55"/>
                    <a:pt x="176427" y="38116"/>
                    <a:pt x="176482" y="85082"/>
                  </a:cubicBezTo>
                  <a:lnTo>
                    <a:pt x="176482" y="128177"/>
                  </a:lnTo>
                  <a:cubicBezTo>
                    <a:pt x="176427" y="175144"/>
                    <a:pt x="138345" y="213204"/>
                    <a:pt x="91352" y="213260"/>
                  </a:cubicBezTo>
                  <a:close/>
                  <a:moveTo>
                    <a:pt x="85131" y="12586"/>
                  </a:moveTo>
                  <a:cubicBezTo>
                    <a:pt x="45087" y="12628"/>
                    <a:pt x="12635" y="45061"/>
                    <a:pt x="12593" y="85082"/>
                  </a:cubicBezTo>
                  <a:lnTo>
                    <a:pt x="12593" y="128177"/>
                  </a:lnTo>
                  <a:cubicBezTo>
                    <a:pt x="12635" y="168199"/>
                    <a:pt x="45087" y="200632"/>
                    <a:pt x="85131" y="200674"/>
                  </a:cubicBezTo>
                  <a:lnTo>
                    <a:pt x="91352" y="200674"/>
                  </a:lnTo>
                  <a:cubicBezTo>
                    <a:pt x="131396" y="200632"/>
                    <a:pt x="163847" y="168199"/>
                    <a:pt x="163889" y="128177"/>
                  </a:cubicBezTo>
                  <a:lnTo>
                    <a:pt x="163889" y="85082"/>
                  </a:lnTo>
                  <a:cubicBezTo>
                    <a:pt x="163847" y="45061"/>
                    <a:pt x="131396" y="12628"/>
                    <a:pt x="91352" y="12586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0" name="Forma libre 1059">
              <a:extLst>
                <a:ext uri="{FF2B5EF4-FFF2-40B4-BE49-F238E27FC236}">
                  <a16:creationId xmlns:a16="http://schemas.microsoft.com/office/drawing/2014/main" id="{2AC039BE-4B84-EC4F-A5BA-52E182D837EA}"/>
                </a:ext>
              </a:extLst>
            </p:cNvPr>
            <p:cNvSpPr/>
            <p:nvPr/>
          </p:nvSpPr>
          <p:spPr>
            <a:xfrm>
              <a:off x="6602741" y="4187002"/>
              <a:ext cx="165551" cy="59092"/>
            </a:xfrm>
            <a:custGeom>
              <a:avLst/>
              <a:gdLst>
                <a:gd name="connsiteX0" fmla="*/ 165551 w 165551"/>
                <a:gd name="connsiteY0" fmla="*/ 59092 h 59092"/>
                <a:gd name="connsiteX1" fmla="*/ 60977 w 165551"/>
                <a:gd name="connsiteY1" fmla="*/ 20755 h 59092"/>
                <a:gd name="connsiteX2" fmla="*/ 44228 w 165551"/>
                <a:gd name="connsiteY2" fmla="*/ 43561 h 59092"/>
                <a:gd name="connsiteX3" fmla="*/ 176 w 165551"/>
                <a:gd name="connsiteY3" fmla="*/ 59092 h 59092"/>
                <a:gd name="connsiteX4" fmla="*/ 0 w 165551"/>
                <a:gd name="connsiteY4" fmla="*/ 46506 h 59092"/>
                <a:gd name="connsiteX5" fmla="*/ 36017 w 165551"/>
                <a:gd name="connsiteY5" fmla="*/ 33920 h 59092"/>
                <a:gd name="connsiteX6" fmla="*/ 52741 w 165551"/>
                <a:gd name="connsiteY6" fmla="*/ 6054 h 59092"/>
                <a:gd name="connsiteX7" fmla="*/ 57451 w 165551"/>
                <a:gd name="connsiteY7" fmla="*/ 189 h 59092"/>
                <a:gd name="connsiteX8" fmla="*/ 65007 w 165551"/>
                <a:gd name="connsiteY8" fmla="*/ 3915 h 59092"/>
                <a:gd name="connsiteX9" fmla="*/ 165526 w 165551"/>
                <a:gd name="connsiteY9" fmla="*/ 46431 h 5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551" h="59092">
                  <a:moveTo>
                    <a:pt x="165551" y="59092"/>
                  </a:moveTo>
                  <a:cubicBezTo>
                    <a:pt x="162277" y="59092"/>
                    <a:pt x="91301" y="58362"/>
                    <a:pt x="60977" y="20755"/>
                  </a:cubicBezTo>
                  <a:cubicBezTo>
                    <a:pt x="57171" y="29513"/>
                    <a:pt x="51447" y="37307"/>
                    <a:pt x="44228" y="43561"/>
                  </a:cubicBezTo>
                  <a:cubicBezTo>
                    <a:pt x="29569" y="56147"/>
                    <a:pt x="12190" y="58916"/>
                    <a:pt x="176" y="59092"/>
                  </a:cubicBezTo>
                  <a:lnTo>
                    <a:pt x="0" y="46506"/>
                  </a:lnTo>
                  <a:cubicBezTo>
                    <a:pt x="13109" y="46648"/>
                    <a:pt x="25853" y="42195"/>
                    <a:pt x="36017" y="33920"/>
                  </a:cubicBezTo>
                  <a:cubicBezTo>
                    <a:pt x="44343" y="26585"/>
                    <a:pt x="50186" y="16849"/>
                    <a:pt x="52741" y="6054"/>
                  </a:cubicBezTo>
                  <a:cubicBezTo>
                    <a:pt x="52896" y="3294"/>
                    <a:pt x="54788" y="938"/>
                    <a:pt x="57451" y="189"/>
                  </a:cubicBezTo>
                  <a:cubicBezTo>
                    <a:pt x="60540" y="-568"/>
                    <a:pt x="63728" y="1003"/>
                    <a:pt x="65007" y="3915"/>
                  </a:cubicBezTo>
                  <a:cubicBezTo>
                    <a:pt x="85609" y="45676"/>
                    <a:pt x="164720" y="46431"/>
                    <a:pt x="165526" y="46431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1" name="Forma libre 1060">
              <a:extLst>
                <a:ext uri="{FF2B5EF4-FFF2-40B4-BE49-F238E27FC236}">
                  <a16:creationId xmlns:a16="http://schemas.microsoft.com/office/drawing/2014/main" id="{0EF154F4-6D7C-A143-A474-730408CF35FE}"/>
                </a:ext>
              </a:extLst>
            </p:cNvPr>
            <p:cNvSpPr/>
            <p:nvPr/>
          </p:nvSpPr>
          <p:spPr>
            <a:xfrm>
              <a:off x="6755246" y="4188960"/>
              <a:ext cx="67726" cy="170560"/>
            </a:xfrm>
            <a:custGeom>
              <a:avLst/>
              <a:gdLst>
                <a:gd name="connsiteX0" fmla="*/ 56494 w 67726"/>
                <a:gd name="connsiteY0" fmla="*/ 170561 h 170560"/>
                <a:gd name="connsiteX1" fmla="*/ 5188 w 67726"/>
                <a:gd name="connsiteY1" fmla="*/ 119285 h 170560"/>
                <a:gd name="connsiteX2" fmla="*/ 17782 w 67726"/>
                <a:gd name="connsiteY2" fmla="*/ 119285 h 170560"/>
                <a:gd name="connsiteX3" fmla="*/ 55133 w 67726"/>
                <a:gd name="connsiteY3" fmla="*/ 157949 h 170560"/>
                <a:gd name="connsiteX4" fmla="*/ 55133 w 67726"/>
                <a:gd name="connsiteY4" fmla="*/ 51294 h 170560"/>
                <a:gd name="connsiteX5" fmla="*/ 16418 w 67726"/>
                <a:gd name="connsiteY5" fmla="*/ 12607 h 170560"/>
                <a:gd name="connsiteX6" fmla="*/ 4030 w 67726"/>
                <a:gd name="connsiteY6" fmla="*/ 14643 h 170560"/>
                <a:gd name="connsiteX7" fmla="*/ 0 w 67726"/>
                <a:gd name="connsiteY7" fmla="*/ 2712 h 170560"/>
                <a:gd name="connsiteX8" fmla="*/ 65028 w 67726"/>
                <a:gd name="connsiteY8" fmla="*/ 34878 h 170560"/>
                <a:gd name="connsiteX9" fmla="*/ 67727 w 67726"/>
                <a:gd name="connsiteY9" fmla="*/ 51294 h 170560"/>
                <a:gd name="connsiteX10" fmla="*/ 67727 w 67726"/>
                <a:gd name="connsiteY10" fmla="*/ 169604 h 170560"/>
                <a:gd name="connsiteX11" fmla="*/ 62135 w 67726"/>
                <a:gd name="connsiteY11" fmla="*/ 170233 h 170560"/>
                <a:gd name="connsiteX12" fmla="*/ 56493 w 67726"/>
                <a:gd name="connsiteY12" fmla="*/ 170561 h 17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726" h="170560">
                  <a:moveTo>
                    <a:pt x="56494" y="170561"/>
                  </a:moveTo>
                  <a:cubicBezTo>
                    <a:pt x="28176" y="170519"/>
                    <a:pt x="5230" y="147586"/>
                    <a:pt x="5188" y="119285"/>
                  </a:cubicBezTo>
                  <a:lnTo>
                    <a:pt x="17782" y="119285"/>
                  </a:lnTo>
                  <a:cubicBezTo>
                    <a:pt x="17795" y="140118"/>
                    <a:pt x="34302" y="157204"/>
                    <a:pt x="55133" y="157949"/>
                  </a:cubicBezTo>
                  <a:lnTo>
                    <a:pt x="55133" y="51294"/>
                  </a:lnTo>
                  <a:cubicBezTo>
                    <a:pt x="55132" y="29926"/>
                    <a:pt x="37798" y="12606"/>
                    <a:pt x="16418" y="12607"/>
                  </a:cubicBezTo>
                  <a:cubicBezTo>
                    <a:pt x="12206" y="12608"/>
                    <a:pt x="8021" y="13295"/>
                    <a:pt x="4030" y="14643"/>
                  </a:cubicBezTo>
                  <a:lnTo>
                    <a:pt x="0" y="2712"/>
                  </a:lnTo>
                  <a:cubicBezTo>
                    <a:pt x="26844" y="-6353"/>
                    <a:pt x="55958" y="8048"/>
                    <a:pt x="65028" y="34878"/>
                  </a:cubicBezTo>
                  <a:cubicBezTo>
                    <a:pt x="66815" y="40166"/>
                    <a:pt x="67727" y="45712"/>
                    <a:pt x="67727" y="51294"/>
                  </a:cubicBezTo>
                  <a:lnTo>
                    <a:pt x="67727" y="169604"/>
                  </a:lnTo>
                  <a:lnTo>
                    <a:pt x="62135" y="170233"/>
                  </a:lnTo>
                  <a:cubicBezTo>
                    <a:pt x="60262" y="170444"/>
                    <a:pt x="58379" y="170553"/>
                    <a:pt x="56493" y="170561"/>
                  </a:cubicBez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2" name="Forma libre 1061">
              <a:extLst>
                <a:ext uri="{FF2B5EF4-FFF2-40B4-BE49-F238E27FC236}">
                  <a16:creationId xmlns:a16="http://schemas.microsoft.com/office/drawing/2014/main" id="{445D0C94-A6B5-1F4E-B256-2BD1879B80D9}"/>
                </a:ext>
              </a:extLst>
            </p:cNvPr>
            <p:cNvSpPr/>
            <p:nvPr/>
          </p:nvSpPr>
          <p:spPr>
            <a:xfrm>
              <a:off x="6760435" y="4272802"/>
              <a:ext cx="12593" cy="35467"/>
            </a:xfrm>
            <a:custGeom>
              <a:avLst/>
              <a:gdLst>
                <a:gd name="connsiteX0" fmla="*/ 0 w 12593"/>
                <a:gd name="connsiteY0" fmla="*/ 0 h 35467"/>
                <a:gd name="connsiteX1" fmla="*/ 12593 w 12593"/>
                <a:gd name="connsiteY1" fmla="*/ 0 h 35467"/>
                <a:gd name="connsiteX2" fmla="*/ 12593 w 12593"/>
                <a:gd name="connsiteY2" fmla="*/ 35468 h 35467"/>
                <a:gd name="connsiteX3" fmla="*/ 0 w 12593"/>
                <a:gd name="connsiteY3" fmla="*/ 35468 h 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3" h="35467">
                  <a:moveTo>
                    <a:pt x="0" y="0"/>
                  </a:moveTo>
                  <a:lnTo>
                    <a:pt x="12593" y="0"/>
                  </a:lnTo>
                  <a:lnTo>
                    <a:pt x="12593" y="35468"/>
                  </a:lnTo>
                  <a:lnTo>
                    <a:pt x="0" y="35468"/>
                  </a:lnTo>
                  <a:close/>
                </a:path>
              </a:pathLst>
            </a:custGeom>
            <a:solidFill>
              <a:srgbClr val="353536"/>
            </a:solidFill>
            <a:ln w="24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63" name="Gráfico 22">
            <a:extLst>
              <a:ext uri="{FF2B5EF4-FFF2-40B4-BE49-F238E27FC236}">
                <a16:creationId xmlns:a16="http://schemas.microsoft.com/office/drawing/2014/main" id="{A632C6D0-D8DB-E94A-B24E-D86E75F45EA7}"/>
              </a:ext>
            </a:extLst>
          </p:cNvPr>
          <p:cNvGrpSpPr/>
          <p:nvPr/>
        </p:nvGrpSpPr>
        <p:grpSpPr>
          <a:xfrm>
            <a:off x="4895573" y="4128100"/>
            <a:ext cx="817442" cy="758917"/>
            <a:chOff x="4895573" y="4128100"/>
            <a:chExt cx="817442" cy="758917"/>
          </a:xfrm>
        </p:grpSpPr>
        <p:sp>
          <p:nvSpPr>
            <p:cNvPr id="1064" name="Forma libre 1063">
              <a:extLst>
                <a:ext uri="{FF2B5EF4-FFF2-40B4-BE49-F238E27FC236}">
                  <a16:creationId xmlns:a16="http://schemas.microsoft.com/office/drawing/2014/main" id="{4E59F701-5444-3E40-880C-BCDE55533DBD}"/>
                </a:ext>
              </a:extLst>
            </p:cNvPr>
            <p:cNvSpPr/>
            <p:nvPr/>
          </p:nvSpPr>
          <p:spPr>
            <a:xfrm>
              <a:off x="5012141" y="4422134"/>
              <a:ext cx="584306" cy="464883"/>
            </a:xfrm>
            <a:custGeom>
              <a:avLst/>
              <a:gdLst>
                <a:gd name="connsiteX0" fmla="*/ 584306 w 584306"/>
                <a:gd name="connsiteY0" fmla="*/ 464884 h 464883"/>
                <a:gd name="connsiteX1" fmla="*/ 0 w 584306"/>
                <a:gd name="connsiteY1" fmla="*/ 464884 h 464883"/>
                <a:gd name="connsiteX2" fmla="*/ 0 w 584306"/>
                <a:gd name="connsiteY2" fmla="*/ 0 h 464883"/>
                <a:gd name="connsiteX3" fmla="*/ 12629 w 584306"/>
                <a:gd name="connsiteY3" fmla="*/ 0 h 464883"/>
                <a:gd name="connsiteX4" fmla="*/ 12629 w 584306"/>
                <a:gd name="connsiteY4" fmla="*/ 452255 h 464883"/>
                <a:gd name="connsiteX5" fmla="*/ 571677 w 584306"/>
                <a:gd name="connsiteY5" fmla="*/ 452255 h 464883"/>
                <a:gd name="connsiteX6" fmla="*/ 571677 w 584306"/>
                <a:gd name="connsiteY6" fmla="*/ 0 h 464883"/>
                <a:gd name="connsiteX7" fmla="*/ 584306 w 584306"/>
                <a:gd name="connsiteY7" fmla="*/ 0 h 464883"/>
                <a:gd name="connsiteX8" fmla="*/ 584306 w 584306"/>
                <a:gd name="connsiteY8" fmla="*/ 464884 h 464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4306" h="464883">
                  <a:moveTo>
                    <a:pt x="584306" y="464884"/>
                  </a:moveTo>
                  <a:lnTo>
                    <a:pt x="0" y="464884"/>
                  </a:lnTo>
                  <a:lnTo>
                    <a:pt x="0" y="0"/>
                  </a:lnTo>
                  <a:lnTo>
                    <a:pt x="12629" y="0"/>
                  </a:lnTo>
                  <a:lnTo>
                    <a:pt x="12629" y="452255"/>
                  </a:lnTo>
                  <a:lnTo>
                    <a:pt x="571677" y="452255"/>
                  </a:lnTo>
                  <a:lnTo>
                    <a:pt x="571677" y="0"/>
                  </a:lnTo>
                  <a:lnTo>
                    <a:pt x="584306" y="0"/>
                  </a:lnTo>
                  <a:lnTo>
                    <a:pt x="584306" y="464884"/>
                  </a:ln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5" name="Forma libre 1064">
              <a:extLst>
                <a:ext uri="{FF2B5EF4-FFF2-40B4-BE49-F238E27FC236}">
                  <a16:creationId xmlns:a16="http://schemas.microsoft.com/office/drawing/2014/main" id="{86ADED00-B459-C24F-BAE9-D9CA740C1EE6}"/>
                </a:ext>
              </a:extLst>
            </p:cNvPr>
            <p:cNvSpPr/>
            <p:nvPr/>
          </p:nvSpPr>
          <p:spPr>
            <a:xfrm>
              <a:off x="4895573" y="4128100"/>
              <a:ext cx="817442" cy="417650"/>
            </a:xfrm>
            <a:custGeom>
              <a:avLst/>
              <a:gdLst>
                <a:gd name="connsiteX0" fmla="*/ 808501 w 817442"/>
                <a:gd name="connsiteY0" fmla="*/ 417650 h 417650"/>
                <a:gd name="connsiteX1" fmla="*/ 408709 w 817442"/>
                <a:gd name="connsiteY1" fmla="*/ 17858 h 417650"/>
                <a:gd name="connsiteX2" fmla="*/ 8942 w 817442"/>
                <a:gd name="connsiteY2" fmla="*/ 417650 h 417650"/>
                <a:gd name="connsiteX3" fmla="*/ 0 w 817442"/>
                <a:gd name="connsiteY3" fmla="*/ 408709 h 417650"/>
                <a:gd name="connsiteX4" fmla="*/ 408709 w 817442"/>
                <a:gd name="connsiteY4" fmla="*/ 0 h 417650"/>
                <a:gd name="connsiteX5" fmla="*/ 817442 w 817442"/>
                <a:gd name="connsiteY5" fmla="*/ 408709 h 417650"/>
                <a:gd name="connsiteX6" fmla="*/ 808501 w 817442"/>
                <a:gd name="connsiteY6" fmla="*/ 417650 h 4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7442" h="417650">
                  <a:moveTo>
                    <a:pt x="808501" y="417650"/>
                  </a:moveTo>
                  <a:lnTo>
                    <a:pt x="408709" y="17858"/>
                  </a:lnTo>
                  <a:lnTo>
                    <a:pt x="8942" y="417650"/>
                  </a:lnTo>
                  <a:lnTo>
                    <a:pt x="0" y="408709"/>
                  </a:lnTo>
                  <a:lnTo>
                    <a:pt x="408709" y="0"/>
                  </a:lnTo>
                  <a:lnTo>
                    <a:pt x="817442" y="408709"/>
                  </a:lnTo>
                  <a:lnTo>
                    <a:pt x="808501" y="417650"/>
                  </a:ln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6" name="Forma libre 1065">
              <a:extLst>
                <a:ext uri="{FF2B5EF4-FFF2-40B4-BE49-F238E27FC236}">
                  <a16:creationId xmlns:a16="http://schemas.microsoft.com/office/drawing/2014/main" id="{3D759808-616E-CE42-B75F-FECECB1EB814}"/>
                </a:ext>
              </a:extLst>
            </p:cNvPr>
            <p:cNvSpPr/>
            <p:nvPr/>
          </p:nvSpPr>
          <p:spPr>
            <a:xfrm>
              <a:off x="5250481" y="4420695"/>
              <a:ext cx="269937" cy="174397"/>
            </a:xfrm>
            <a:custGeom>
              <a:avLst/>
              <a:gdLst>
                <a:gd name="connsiteX0" fmla="*/ 269938 w 269937"/>
                <a:gd name="connsiteY0" fmla="*/ 152890 h 174397"/>
                <a:gd name="connsiteX1" fmla="*/ 255970 w 269937"/>
                <a:gd name="connsiteY1" fmla="*/ 171455 h 174397"/>
                <a:gd name="connsiteX2" fmla="*/ 245604 w 269937"/>
                <a:gd name="connsiteY2" fmla="*/ 172903 h 174397"/>
                <a:gd name="connsiteX3" fmla="*/ 243341 w 269937"/>
                <a:gd name="connsiteY3" fmla="*/ 170091 h 174397"/>
                <a:gd name="connsiteX4" fmla="*/ 227781 w 269937"/>
                <a:gd name="connsiteY4" fmla="*/ 142837 h 174397"/>
                <a:gd name="connsiteX5" fmla="*/ 207953 w 269937"/>
                <a:gd name="connsiteY5" fmla="*/ 137583 h 174397"/>
                <a:gd name="connsiteX6" fmla="*/ 203141 w 269937"/>
                <a:gd name="connsiteY6" fmla="*/ 143796 h 174397"/>
                <a:gd name="connsiteX7" fmla="*/ 203306 w 269937"/>
                <a:gd name="connsiteY7" fmla="*/ 144605 h 174397"/>
                <a:gd name="connsiteX8" fmla="*/ 203306 w 269937"/>
                <a:gd name="connsiteY8" fmla="*/ 144605 h 174397"/>
                <a:gd name="connsiteX9" fmla="*/ 200022 w 269937"/>
                <a:gd name="connsiteY9" fmla="*/ 152739 h 174397"/>
                <a:gd name="connsiteX10" fmla="*/ 171758 w 269937"/>
                <a:gd name="connsiteY10" fmla="*/ 169131 h 174397"/>
                <a:gd name="connsiteX11" fmla="*/ 162538 w 269937"/>
                <a:gd name="connsiteY11" fmla="*/ 166690 h 174397"/>
                <a:gd name="connsiteX12" fmla="*/ 162210 w 269937"/>
                <a:gd name="connsiteY12" fmla="*/ 166050 h 174397"/>
                <a:gd name="connsiteX13" fmla="*/ 146777 w 269937"/>
                <a:gd name="connsiteY13" fmla="*/ 131749 h 174397"/>
                <a:gd name="connsiteX14" fmla="*/ 141220 w 269937"/>
                <a:gd name="connsiteY14" fmla="*/ 123489 h 174397"/>
                <a:gd name="connsiteX15" fmla="*/ 132582 w 269937"/>
                <a:gd name="connsiteY15" fmla="*/ 114219 h 174397"/>
                <a:gd name="connsiteX16" fmla="*/ 123969 w 269937"/>
                <a:gd name="connsiteY16" fmla="*/ 108561 h 174397"/>
                <a:gd name="connsiteX17" fmla="*/ 113865 w 269937"/>
                <a:gd name="connsiteY17" fmla="*/ 104848 h 174397"/>
                <a:gd name="connsiteX18" fmla="*/ 54533 w 269937"/>
                <a:gd name="connsiteY18" fmla="*/ 95351 h 174397"/>
                <a:gd name="connsiteX19" fmla="*/ 21924 w 269937"/>
                <a:gd name="connsiteY19" fmla="*/ 117099 h 174397"/>
                <a:gd name="connsiteX20" fmla="*/ 18832 w 269937"/>
                <a:gd name="connsiteY20" fmla="*/ 118887 h 174397"/>
                <a:gd name="connsiteX21" fmla="*/ 17226 w 269937"/>
                <a:gd name="connsiteY21" fmla="*/ 117579 h 174397"/>
                <a:gd name="connsiteX22" fmla="*/ 1086 w 269937"/>
                <a:gd name="connsiteY22" fmla="*/ 90653 h 174397"/>
                <a:gd name="connsiteX23" fmla="*/ 530 w 269937"/>
                <a:gd name="connsiteY23" fmla="*/ 83959 h 174397"/>
                <a:gd name="connsiteX24" fmla="*/ 9699 w 269937"/>
                <a:gd name="connsiteY24" fmla="*/ 60797 h 174397"/>
                <a:gd name="connsiteX25" fmla="*/ 20005 w 269937"/>
                <a:gd name="connsiteY25" fmla="*/ 50694 h 174397"/>
                <a:gd name="connsiteX26" fmla="*/ 61858 w 269937"/>
                <a:gd name="connsiteY26" fmla="*/ 34832 h 174397"/>
                <a:gd name="connsiteX27" fmla="*/ 70522 w 269937"/>
                <a:gd name="connsiteY27" fmla="*/ 28340 h 174397"/>
                <a:gd name="connsiteX28" fmla="*/ 91789 w 269937"/>
                <a:gd name="connsiteY28" fmla="*/ 0 h 174397"/>
                <a:gd name="connsiteX29" fmla="*/ 198254 w 269937"/>
                <a:gd name="connsiteY29" fmla="*/ 40641 h 174397"/>
                <a:gd name="connsiteX30" fmla="*/ 269938 w 269937"/>
                <a:gd name="connsiteY30" fmla="*/ 152890 h 17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9937" h="174397">
                  <a:moveTo>
                    <a:pt x="269938" y="152890"/>
                  </a:moveTo>
                  <a:lnTo>
                    <a:pt x="255970" y="171455"/>
                  </a:lnTo>
                  <a:cubicBezTo>
                    <a:pt x="253507" y="174717"/>
                    <a:pt x="248867" y="175366"/>
                    <a:pt x="245604" y="172903"/>
                  </a:cubicBezTo>
                  <a:cubicBezTo>
                    <a:pt x="244629" y="172167"/>
                    <a:pt x="243852" y="171201"/>
                    <a:pt x="243341" y="170091"/>
                  </a:cubicBezTo>
                  <a:cubicBezTo>
                    <a:pt x="239097" y="160796"/>
                    <a:pt x="232884" y="148394"/>
                    <a:pt x="227781" y="142837"/>
                  </a:cubicBezTo>
                  <a:cubicBezTo>
                    <a:pt x="222679" y="137280"/>
                    <a:pt x="213813" y="136826"/>
                    <a:pt x="207953" y="137583"/>
                  </a:cubicBezTo>
                  <a:cubicBezTo>
                    <a:pt x="204909" y="137970"/>
                    <a:pt x="202755" y="140752"/>
                    <a:pt x="203141" y="143796"/>
                  </a:cubicBezTo>
                  <a:cubicBezTo>
                    <a:pt x="203176" y="144070"/>
                    <a:pt x="203231" y="144340"/>
                    <a:pt x="203306" y="144605"/>
                  </a:cubicBezTo>
                  <a:lnTo>
                    <a:pt x="203306" y="144605"/>
                  </a:lnTo>
                  <a:cubicBezTo>
                    <a:pt x="204208" y="147749"/>
                    <a:pt x="202854" y="151103"/>
                    <a:pt x="200022" y="152739"/>
                  </a:cubicBezTo>
                  <a:lnTo>
                    <a:pt x="171758" y="169131"/>
                  </a:lnTo>
                  <a:cubicBezTo>
                    <a:pt x="168538" y="171003"/>
                    <a:pt x="164410" y="169910"/>
                    <a:pt x="162538" y="166690"/>
                  </a:cubicBezTo>
                  <a:cubicBezTo>
                    <a:pt x="162418" y="166483"/>
                    <a:pt x="162308" y="166269"/>
                    <a:pt x="162210" y="166050"/>
                  </a:cubicBezTo>
                  <a:lnTo>
                    <a:pt x="146777" y="131749"/>
                  </a:lnTo>
                  <a:cubicBezTo>
                    <a:pt x="145412" y="128697"/>
                    <a:pt x="143533" y="125903"/>
                    <a:pt x="141220" y="123489"/>
                  </a:cubicBezTo>
                  <a:lnTo>
                    <a:pt x="132582" y="114219"/>
                  </a:lnTo>
                  <a:cubicBezTo>
                    <a:pt x="130182" y="111699"/>
                    <a:pt x="127235" y="109763"/>
                    <a:pt x="123969" y="108561"/>
                  </a:cubicBezTo>
                  <a:lnTo>
                    <a:pt x="113865" y="104848"/>
                  </a:lnTo>
                  <a:lnTo>
                    <a:pt x="54533" y="95351"/>
                  </a:lnTo>
                  <a:cubicBezTo>
                    <a:pt x="39862" y="93873"/>
                    <a:pt x="26197" y="102986"/>
                    <a:pt x="21924" y="117099"/>
                  </a:cubicBezTo>
                  <a:cubicBezTo>
                    <a:pt x="21564" y="118446"/>
                    <a:pt x="20179" y="119247"/>
                    <a:pt x="18832" y="118887"/>
                  </a:cubicBezTo>
                  <a:cubicBezTo>
                    <a:pt x="18134" y="118700"/>
                    <a:pt x="17550" y="118224"/>
                    <a:pt x="17226" y="117579"/>
                  </a:cubicBezTo>
                  <a:lnTo>
                    <a:pt x="1086" y="90653"/>
                  </a:lnTo>
                  <a:cubicBezTo>
                    <a:pt x="-132" y="88630"/>
                    <a:pt x="-337" y="86155"/>
                    <a:pt x="530" y="83959"/>
                  </a:cubicBezTo>
                  <a:lnTo>
                    <a:pt x="9699" y="60797"/>
                  </a:lnTo>
                  <a:cubicBezTo>
                    <a:pt x="11541" y="56117"/>
                    <a:pt x="15289" y="52443"/>
                    <a:pt x="20005" y="50694"/>
                  </a:cubicBezTo>
                  <a:lnTo>
                    <a:pt x="61858" y="34832"/>
                  </a:lnTo>
                  <a:cubicBezTo>
                    <a:pt x="65312" y="33550"/>
                    <a:pt x="68322" y="31295"/>
                    <a:pt x="70522" y="28340"/>
                  </a:cubicBezTo>
                  <a:lnTo>
                    <a:pt x="91789" y="0"/>
                  </a:lnTo>
                  <a:cubicBezTo>
                    <a:pt x="130472" y="2919"/>
                    <a:pt x="167467" y="17041"/>
                    <a:pt x="198254" y="40641"/>
                  </a:cubicBezTo>
                  <a:cubicBezTo>
                    <a:pt x="251070" y="81509"/>
                    <a:pt x="266073" y="136422"/>
                    <a:pt x="269938" y="15289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7" name="Forma libre 1066">
              <a:extLst>
                <a:ext uri="{FF2B5EF4-FFF2-40B4-BE49-F238E27FC236}">
                  <a16:creationId xmlns:a16="http://schemas.microsoft.com/office/drawing/2014/main" id="{E3753F74-B7D2-154A-8DB3-FB84C1B9357A}"/>
                </a:ext>
              </a:extLst>
            </p:cNvPr>
            <p:cNvSpPr/>
            <p:nvPr/>
          </p:nvSpPr>
          <p:spPr>
            <a:xfrm>
              <a:off x="5133609" y="4466994"/>
              <a:ext cx="87664" cy="138492"/>
            </a:xfrm>
            <a:custGeom>
              <a:avLst/>
              <a:gdLst>
                <a:gd name="connsiteX0" fmla="*/ 0 w 87664"/>
                <a:gd name="connsiteY0" fmla="*/ 119524 h 138492"/>
                <a:gd name="connsiteX1" fmla="*/ 10962 w 87664"/>
                <a:gd name="connsiteY1" fmla="*/ 134224 h 138492"/>
                <a:gd name="connsiteX2" fmla="*/ 21066 w 87664"/>
                <a:gd name="connsiteY2" fmla="*/ 138366 h 138492"/>
                <a:gd name="connsiteX3" fmla="*/ 36549 w 87664"/>
                <a:gd name="connsiteY3" fmla="*/ 136144 h 138492"/>
                <a:gd name="connsiteX4" fmla="*/ 40259 w 87664"/>
                <a:gd name="connsiteY4" fmla="*/ 131247 h 138492"/>
                <a:gd name="connsiteX5" fmla="*/ 39833 w 87664"/>
                <a:gd name="connsiteY5" fmla="*/ 129880 h 138492"/>
                <a:gd name="connsiteX6" fmla="*/ 34225 w 87664"/>
                <a:gd name="connsiteY6" fmla="*/ 118690 h 138492"/>
                <a:gd name="connsiteX7" fmla="*/ 36322 w 87664"/>
                <a:gd name="connsiteY7" fmla="*/ 109319 h 138492"/>
                <a:gd name="connsiteX8" fmla="*/ 47713 w 87664"/>
                <a:gd name="connsiteY8" fmla="*/ 100327 h 138492"/>
                <a:gd name="connsiteX9" fmla="*/ 54281 w 87664"/>
                <a:gd name="connsiteY9" fmla="*/ 91891 h 138492"/>
                <a:gd name="connsiteX10" fmla="*/ 61378 w 87664"/>
                <a:gd name="connsiteY10" fmla="*/ 75902 h 138492"/>
                <a:gd name="connsiteX11" fmla="*/ 65900 w 87664"/>
                <a:gd name="connsiteY11" fmla="*/ 69385 h 138492"/>
                <a:gd name="connsiteX12" fmla="*/ 87647 w 87664"/>
                <a:gd name="connsiteY12" fmla="*/ 31649 h 138492"/>
                <a:gd name="connsiteX13" fmla="*/ 67440 w 87664"/>
                <a:gd name="connsiteY13" fmla="*/ 0 h 138492"/>
                <a:gd name="connsiteX14" fmla="*/ 253 w 87664"/>
                <a:gd name="connsiteY14" fmla="*/ 119524 h 13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664" h="138492">
                  <a:moveTo>
                    <a:pt x="0" y="119524"/>
                  </a:moveTo>
                  <a:lnTo>
                    <a:pt x="10962" y="134224"/>
                  </a:lnTo>
                  <a:cubicBezTo>
                    <a:pt x="13299" y="137374"/>
                    <a:pt x="17190" y="138970"/>
                    <a:pt x="21066" y="138366"/>
                  </a:cubicBezTo>
                  <a:lnTo>
                    <a:pt x="36549" y="136144"/>
                  </a:lnTo>
                  <a:cubicBezTo>
                    <a:pt x="38926" y="135816"/>
                    <a:pt x="40587" y="133623"/>
                    <a:pt x="40259" y="131247"/>
                  </a:cubicBezTo>
                  <a:cubicBezTo>
                    <a:pt x="40194" y="130770"/>
                    <a:pt x="40050" y="130309"/>
                    <a:pt x="39833" y="129880"/>
                  </a:cubicBezTo>
                  <a:lnTo>
                    <a:pt x="34225" y="118690"/>
                  </a:lnTo>
                  <a:cubicBezTo>
                    <a:pt x="32603" y="115466"/>
                    <a:pt x="33480" y="111545"/>
                    <a:pt x="36322" y="109319"/>
                  </a:cubicBezTo>
                  <a:lnTo>
                    <a:pt x="47713" y="100327"/>
                  </a:lnTo>
                  <a:cubicBezTo>
                    <a:pt x="50550" y="98085"/>
                    <a:pt x="52804" y="95191"/>
                    <a:pt x="54281" y="91891"/>
                  </a:cubicBezTo>
                  <a:lnTo>
                    <a:pt x="61378" y="75902"/>
                  </a:lnTo>
                  <a:cubicBezTo>
                    <a:pt x="62463" y="73465"/>
                    <a:pt x="63997" y="71255"/>
                    <a:pt x="65900" y="69385"/>
                  </a:cubicBezTo>
                  <a:cubicBezTo>
                    <a:pt x="72467" y="62995"/>
                    <a:pt x="88253" y="46072"/>
                    <a:pt x="87647" y="31649"/>
                  </a:cubicBezTo>
                  <a:cubicBezTo>
                    <a:pt x="86839" y="13463"/>
                    <a:pt x="67440" y="0"/>
                    <a:pt x="67440" y="0"/>
                  </a:cubicBezTo>
                  <a:cubicBezTo>
                    <a:pt x="31456" y="30512"/>
                    <a:pt x="7615" y="72923"/>
                    <a:pt x="253" y="119524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8" name="Forma libre 1067">
              <a:extLst>
                <a:ext uri="{FF2B5EF4-FFF2-40B4-BE49-F238E27FC236}">
                  <a16:creationId xmlns:a16="http://schemas.microsoft.com/office/drawing/2014/main" id="{9A108FE8-BA2E-E74C-AB74-B22AD62FD033}"/>
                </a:ext>
              </a:extLst>
            </p:cNvPr>
            <p:cNvSpPr/>
            <p:nvPr/>
          </p:nvSpPr>
          <p:spPr>
            <a:xfrm>
              <a:off x="5133609" y="4631264"/>
              <a:ext cx="100247" cy="142974"/>
            </a:xfrm>
            <a:custGeom>
              <a:avLst/>
              <a:gdLst>
                <a:gd name="connsiteX0" fmla="*/ 75649 w 100247"/>
                <a:gd name="connsiteY0" fmla="*/ 142975 h 142974"/>
                <a:gd name="connsiteX1" fmla="*/ 93330 w 100247"/>
                <a:gd name="connsiteY1" fmla="*/ 86623 h 142974"/>
                <a:gd name="connsiteX2" fmla="*/ 100150 w 100247"/>
                <a:gd name="connsiteY2" fmla="*/ 58839 h 142974"/>
                <a:gd name="connsiteX3" fmla="*/ 87521 w 100247"/>
                <a:gd name="connsiteY3" fmla="*/ 31938 h 142974"/>
                <a:gd name="connsiteX4" fmla="*/ 70446 w 100247"/>
                <a:gd name="connsiteY4" fmla="*/ 26735 h 142974"/>
                <a:gd name="connsiteX5" fmla="*/ 60848 w 100247"/>
                <a:gd name="connsiteY5" fmla="*/ 22845 h 142974"/>
                <a:gd name="connsiteX6" fmla="*/ 34554 w 100247"/>
                <a:gd name="connsiteY6" fmla="*/ 2209 h 142974"/>
                <a:gd name="connsiteX7" fmla="*/ 24147 w 100247"/>
                <a:gd name="connsiteY7" fmla="*/ 870 h 142974"/>
                <a:gd name="connsiteX8" fmla="*/ 0 w 100247"/>
                <a:gd name="connsiteY8" fmla="*/ 11352 h 142974"/>
                <a:gd name="connsiteX9" fmla="*/ 75776 w 100247"/>
                <a:gd name="connsiteY9" fmla="*/ 142950 h 142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247" h="142974">
                  <a:moveTo>
                    <a:pt x="75649" y="142975"/>
                  </a:moveTo>
                  <a:cubicBezTo>
                    <a:pt x="75649" y="142975"/>
                    <a:pt x="72618" y="103571"/>
                    <a:pt x="93330" y="86623"/>
                  </a:cubicBezTo>
                  <a:cubicBezTo>
                    <a:pt x="100756" y="80561"/>
                    <a:pt x="99367" y="69144"/>
                    <a:pt x="100150" y="58839"/>
                  </a:cubicBezTo>
                  <a:cubicBezTo>
                    <a:pt x="100933" y="48533"/>
                    <a:pt x="96993" y="37470"/>
                    <a:pt x="87521" y="31938"/>
                  </a:cubicBezTo>
                  <a:cubicBezTo>
                    <a:pt x="82229" y="29093"/>
                    <a:pt x="76426" y="27324"/>
                    <a:pt x="70446" y="26735"/>
                  </a:cubicBezTo>
                  <a:cubicBezTo>
                    <a:pt x="66947" y="26355"/>
                    <a:pt x="63624" y="25008"/>
                    <a:pt x="60848" y="22845"/>
                  </a:cubicBezTo>
                  <a:lnTo>
                    <a:pt x="34554" y="2209"/>
                  </a:lnTo>
                  <a:cubicBezTo>
                    <a:pt x="31607" y="-145"/>
                    <a:pt x="27594" y="-661"/>
                    <a:pt x="24147" y="870"/>
                  </a:cubicBezTo>
                  <a:lnTo>
                    <a:pt x="0" y="11352"/>
                  </a:lnTo>
                  <a:cubicBezTo>
                    <a:pt x="6190" y="63738"/>
                    <a:pt x="33576" y="111299"/>
                    <a:pt x="75776" y="14295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9" name="Forma libre 1068">
              <a:extLst>
                <a:ext uri="{FF2B5EF4-FFF2-40B4-BE49-F238E27FC236}">
                  <a16:creationId xmlns:a16="http://schemas.microsoft.com/office/drawing/2014/main" id="{D63C173E-D4A3-7743-8722-73C69B54E32B}"/>
                </a:ext>
              </a:extLst>
            </p:cNvPr>
            <p:cNvSpPr/>
            <p:nvPr/>
          </p:nvSpPr>
          <p:spPr>
            <a:xfrm>
              <a:off x="5412266" y="4686422"/>
              <a:ext cx="29149" cy="56190"/>
            </a:xfrm>
            <a:custGeom>
              <a:avLst/>
              <a:gdLst>
                <a:gd name="connsiteX0" fmla="*/ 18611 w 29149"/>
                <a:gd name="connsiteY0" fmla="*/ 1559 h 56190"/>
                <a:gd name="connsiteX1" fmla="*/ 27590 w 29149"/>
                <a:gd name="connsiteY1" fmla="*/ 2192 h 56190"/>
                <a:gd name="connsiteX2" fmla="*/ 29118 w 29149"/>
                <a:gd name="connsiteY2" fmla="*/ 6990 h 56190"/>
                <a:gd name="connsiteX3" fmla="*/ 24850 w 29149"/>
                <a:gd name="connsiteY3" fmla="*/ 29722 h 56190"/>
                <a:gd name="connsiteX4" fmla="*/ 4289 w 29149"/>
                <a:gd name="connsiteY4" fmla="*/ 54248 h 56190"/>
                <a:gd name="connsiteX5" fmla="*/ 12195 w 29149"/>
                <a:gd name="connsiteY5" fmla="*/ 6004 h 56190"/>
                <a:gd name="connsiteX6" fmla="*/ 18611 w 29149"/>
                <a:gd name="connsiteY6" fmla="*/ 1559 h 5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9" h="56190">
                  <a:moveTo>
                    <a:pt x="18611" y="1559"/>
                  </a:moveTo>
                  <a:cubicBezTo>
                    <a:pt x="21265" y="-746"/>
                    <a:pt x="25285" y="-462"/>
                    <a:pt x="27590" y="2192"/>
                  </a:cubicBezTo>
                  <a:cubicBezTo>
                    <a:pt x="28737" y="3513"/>
                    <a:pt x="29290" y="5248"/>
                    <a:pt x="29118" y="6990"/>
                  </a:cubicBezTo>
                  <a:cubicBezTo>
                    <a:pt x="28405" y="14683"/>
                    <a:pt x="26976" y="22294"/>
                    <a:pt x="24850" y="29722"/>
                  </a:cubicBezTo>
                  <a:cubicBezTo>
                    <a:pt x="19318" y="47934"/>
                    <a:pt x="13786" y="61371"/>
                    <a:pt x="4289" y="54248"/>
                  </a:cubicBezTo>
                  <a:cubicBezTo>
                    <a:pt x="-5208" y="47125"/>
                    <a:pt x="2698" y="10728"/>
                    <a:pt x="12195" y="6004"/>
                  </a:cubicBezTo>
                  <a:cubicBezTo>
                    <a:pt x="14509" y="4794"/>
                    <a:pt x="16665" y="3301"/>
                    <a:pt x="18611" y="15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0" name="Forma libre 1069">
              <a:extLst>
                <a:ext uri="{FF2B5EF4-FFF2-40B4-BE49-F238E27FC236}">
                  <a16:creationId xmlns:a16="http://schemas.microsoft.com/office/drawing/2014/main" id="{19A27959-3540-1840-B6FB-BE13FB45CBC5}"/>
                </a:ext>
              </a:extLst>
            </p:cNvPr>
            <p:cNvSpPr/>
            <p:nvPr/>
          </p:nvSpPr>
          <p:spPr>
            <a:xfrm>
              <a:off x="5236725" y="4543355"/>
              <a:ext cx="174133" cy="211556"/>
            </a:xfrm>
            <a:custGeom>
              <a:avLst/>
              <a:gdLst>
                <a:gd name="connsiteX0" fmla="*/ 62984 w 174133"/>
                <a:gd name="connsiteY0" fmla="*/ 1965 h 211556"/>
                <a:gd name="connsiteX1" fmla="*/ 75841 w 174133"/>
                <a:gd name="connsiteY1" fmla="*/ 12549 h 211556"/>
                <a:gd name="connsiteX2" fmla="*/ 84075 w 174133"/>
                <a:gd name="connsiteY2" fmla="*/ 20556 h 211556"/>
                <a:gd name="connsiteX3" fmla="*/ 100872 w 174133"/>
                <a:gd name="connsiteY3" fmla="*/ 19192 h 211556"/>
                <a:gd name="connsiteX4" fmla="*/ 112895 w 174133"/>
                <a:gd name="connsiteY4" fmla="*/ 18181 h 211556"/>
                <a:gd name="connsiteX5" fmla="*/ 135451 w 174133"/>
                <a:gd name="connsiteY5" fmla="*/ 28765 h 211556"/>
                <a:gd name="connsiteX6" fmla="*/ 160709 w 174133"/>
                <a:gd name="connsiteY6" fmla="*/ 73750 h 211556"/>
                <a:gd name="connsiteX7" fmla="*/ 168287 w 174133"/>
                <a:gd name="connsiteY7" fmla="*/ 77943 h 211556"/>
                <a:gd name="connsiteX8" fmla="*/ 173288 w 174133"/>
                <a:gd name="connsiteY8" fmla="*/ 90907 h 211556"/>
                <a:gd name="connsiteX9" fmla="*/ 172050 w 174133"/>
                <a:gd name="connsiteY9" fmla="*/ 92972 h 211556"/>
                <a:gd name="connsiteX10" fmla="*/ 154243 w 174133"/>
                <a:gd name="connsiteY10" fmla="*/ 122929 h 211556"/>
                <a:gd name="connsiteX11" fmla="*/ 154243 w 174133"/>
                <a:gd name="connsiteY11" fmla="*/ 140913 h 211556"/>
                <a:gd name="connsiteX12" fmla="*/ 150808 w 174133"/>
                <a:gd name="connsiteY12" fmla="*/ 155184 h 211556"/>
                <a:gd name="connsiteX13" fmla="*/ 132218 w 174133"/>
                <a:gd name="connsiteY13" fmla="*/ 184635 h 211556"/>
                <a:gd name="connsiteX14" fmla="*/ 105444 w 174133"/>
                <a:gd name="connsiteY14" fmla="*/ 211536 h 211556"/>
                <a:gd name="connsiteX15" fmla="*/ 80892 w 174133"/>
                <a:gd name="connsiteY15" fmla="*/ 162585 h 211556"/>
                <a:gd name="connsiteX16" fmla="*/ 80337 w 174133"/>
                <a:gd name="connsiteY16" fmla="*/ 154881 h 211556"/>
                <a:gd name="connsiteX17" fmla="*/ 77634 w 174133"/>
                <a:gd name="connsiteY17" fmla="*/ 122045 h 211556"/>
                <a:gd name="connsiteX18" fmla="*/ 70056 w 174133"/>
                <a:gd name="connsiteY18" fmla="*/ 102419 h 211556"/>
                <a:gd name="connsiteX19" fmla="*/ 61494 w 174133"/>
                <a:gd name="connsiteY19" fmla="*/ 94134 h 211556"/>
                <a:gd name="connsiteX20" fmla="*/ 40352 w 174133"/>
                <a:gd name="connsiteY20" fmla="*/ 96660 h 211556"/>
                <a:gd name="connsiteX21" fmla="*/ 6986 w 174133"/>
                <a:gd name="connsiteY21" fmla="*/ 78777 h 211556"/>
                <a:gd name="connsiteX22" fmla="*/ 1707 w 174133"/>
                <a:gd name="connsiteY22" fmla="*/ 67562 h 211556"/>
                <a:gd name="connsiteX23" fmla="*/ 3146 w 174133"/>
                <a:gd name="connsiteY23" fmla="*/ 40485 h 211556"/>
                <a:gd name="connsiteX24" fmla="*/ 27673 w 174133"/>
                <a:gd name="connsiteY24" fmla="*/ 10427 h 211556"/>
                <a:gd name="connsiteX25" fmla="*/ 53790 w 174133"/>
                <a:gd name="connsiteY25" fmla="*/ 147 h 211556"/>
                <a:gd name="connsiteX26" fmla="*/ 62984 w 174133"/>
                <a:gd name="connsiteY26" fmla="*/ 1965 h 21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4133" h="211556">
                  <a:moveTo>
                    <a:pt x="62984" y="1965"/>
                  </a:moveTo>
                  <a:cubicBezTo>
                    <a:pt x="68767" y="3128"/>
                    <a:pt x="73589" y="7097"/>
                    <a:pt x="75841" y="12549"/>
                  </a:cubicBezTo>
                  <a:cubicBezTo>
                    <a:pt x="77227" y="16330"/>
                    <a:pt x="80257" y="19275"/>
                    <a:pt x="84075" y="20556"/>
                  </a:cubicBezTo>
                  <a:cubicBezTo>
                    <a:pt x="89659" y="22101"/>
                    <a:pt x="95610" y="21618"/>
                    <a:pt x="100872" y="19192"/>
                  </a:cubicBezTo>
                  <a:cubicBezTo>
                    <a:pt x="104692" y="17675"/>
                    <a:pt x="108875" y="17324"/>
                    <a:pt x="112895" y="18181"/>
                  </a:cubicBezTo>
                  <a:cubicBezTo>
                    <a:pt x="120700" y="19823"/>
                    <a:pt x="132369" y="23233"/>
                    <a:pt x="135451" y="28765"/>
                  </a:cubicBezTo>
                  <a:cubicBezTo>
                    <a:pt x="140174" y="37479"/>
                    <a:pt x="151263" y="67309"/>
                    <a:pt x="160709" y="73750"/>
                  </a:cubicBezTo>
                  <a:cubicBezTo>
                    <a:pt x="163099" y="75382"/>
                    <a:pt x="165636" y="76785"/>
                    <a:pt x="168287" y="77943"/>
                  </a:cubicBezTo>
                  <a:cubicBezTo>
                    <a:pt x="173248" y="80142"/>
                    <a:pt x="175487" y="85946"/>
                    <a:pt x="173288" y="90907"/>
                  </a:cubicBezTo>
                  <a:cubicBezTo>
                    <a:pt x="172962" y="91644"/>
                    <a:pt x="172546" y="92337"/>
                    <a:pt x="172050" y="92972"/>
                  </a:cubicBezTo>
                  <a:cubicBezTo>
                    <a:pt x="164599" y="102545"/>
                    <a:pt x="155203" y="115831"/>
                    <a:pt x="154243" y="122929"/>
                  </a:cubicBezTo>
                  <a:cubicBezTo>
                    <a:pt x="153614" y="128907"/>
                    <a:pt x="153614" y="134935"/>
                    <a:pt x="154243" y="140913"/>
                  </a:cubicBezTo>
                  <a:cubicBezTo>
                    <a:pt x="154692" y="145918"/>
                    <a:pt x="153486" y="150932"/>
                    <a:pt x="150808" y="155184"/>
                  </a:cubicBezTo>
                  <a:lnTo>
                    <a:pt x="132218" y="184635"/>
                  </a:lnTo>
                  <a:cubicBezTo>
                    <a:pt x="132218" y="184635"/>
                    <a:pt x="120624" y="212420"/>
                    <a:pt x="105444" y="211536"/>
                  </a:cubicBezTo>
                  <a:cubicBezTo>
                    <a:pt x="92814" y="210879"/>
                    <a:pt x="83671" y="174911"/>
                    <a:pt x="80892" y="162585"/>
                  </a:cubicBezTo>
                  <a:cubicBezTo>
                    <a:pt x="80316" y="160060"/>
                    <a:pt x="80129" y="157462"/>
                    <a:pt x="80337" y="154881"/>
                  </a:cubicBezTo>
                  <a:cubicBezTo>
                    <a:pt x="80968" y="146975"/>
                    <a:pt x="81953" y="128309"/>
                    <a:pt x="77634" y="122045"/>
                  </a:cubicBezTo>
                  <a:cubicBezTo>
                    <a:pt x="74123" y="116993"/>
                    <a:pt x="71572" y="108203"/>
                    <a:pt x="70056" y="102419"/>
                  </a:cubicBezTo>
                  <a:cubicBezTo>
                    <a:pt x="69060" y="98225"/>
                    <a:pt x="65718" y="94991"/>
                    <a:pt x="61494" y="94134"/>
                  </a:cubicBezTo>
                  <a:cubicBezTo>
                    <a:pt x="54351" y="92883"/>
                    <a:pt x="46999" y="93762"/>
                    <a:pt x="40352" y="96660"/>
                  </a:cubicBezTo>
                  <a:cubicBezTo>
                    <a:pt x="27723" y="101888"/>
                    <a:pt x="13553" y="87061"/>
                    <a:pt x="6986" y="78777"/>
                  </a:cubicBezTo>
                  <a:cubicBezTo>
                    <a:pt x="4357" y="75513"/>
                    <a:pt x="2547" y="71668"/>
                    <a:pt x="1707" y="67562"/>
                  </a:cubicBezTo>
                  <a:cubicBezTo>
                    <a:pt x="90" y="59757"/>
                    <a:pt x="-1703" y="46446"/>
                    <a:pt x="3146" y="40485"/>
                  </a:cubicBezTo>
                  <a:cubicBezTo>
                    <a:pt x="10269" y="31796"/>
                    <a:pt x="27673" y="10427"/>
                    <a:pt x="27673" y="10427"/>
                  </a:cubicBezTo>
                  <a:cubicBezTo>
                    <a:pt x="27673" y="10427"/>
                    <a:pt x="41918" y="-1445"/>
                    <a:pt x="53790" y="147"/>
                  </a:cubicBezTo>
                  <a:cubicBezTo>
                    <a:pt x="57276" y="829"/>
                    <a:pt x="60307" y="1511"/>
                    <a:pt x="62984" y="196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71" name="Forma libre 1070">
              <a:extLst>
                <a:ext uri="{FF2B5EF4-FFF2-40B4-BE49-F238E27FC236}">
                  <a16:creationId xmlns:a16="http://schemas.microsoft.com/office/drawing/2014/main" id="{4D7FFC0C-40C3-004B-8F33-8BF49302DFEA}"/>
                </a:ext>
              </a:extLst>
            </p:cNvPr>
            <p:cNvSpPr/>
            <p:nvPr/>
          </p:nvSpPr>
          <p:spPr>
            <a:xfrm>
              <a:off x="5100950" y="4392557"/>
              <a:ext cx="406662" cy="406662"/>
            </a:xfrm>
            <a:custGeom>
              <a:avLst/>
              <a:gdLst>
                <a:gd name="connsiteX0" fmla="*/ 203331 w 406662"/>
                <a:gd name="connsiteY0" fmla="*/ 406663 h 406662"/>
                <a:gd name="connsiteX1" fmla="*/ 0 w 406662"/>
                <a:gd name="connsiteY1" fmla="*/ 203331 h 406662"/>
                <a:gd name="connsiteX2" fmla="*/ 203331 w 406662"/>
                <a:gd name="connsiteY2" fmla="*/ 0 h 406662"/>
                <a:gd name="connsiteX3" fmla="*/ 406663 w 406662"/>
                <a:gd name="connsiteY3" fmla="*/ 203331 h 406662"/>
                <a:gd name="connsiteX4" fmla="*/ 203331 w 406662"/>
                <a:gd name="connsiteY4" fmla="*/ 406663 h 406662"/>
                <a:gd name="connsiteX5" fmla="*/ 203331 w 406662"/>
                <a:gd name="connsiteY5" fmla="*/ 12629 h 406662"/>
                <a:gd name="connsiteX6" fmla="*/ 12629 w 406662"/>
                <a:gd name="connsiteY6" fmla="*/ 203331 h 406662"/>
                <a:gd name="connsiteX7" fmla="*/ 203331 w 406662"/>
                <a:gd name="connsiteY7" fmla="*/ 394034 h 406662"/>
                <a:gd name="connsiteX8" fmla="*/ 394033 w 406662"/>
                <a:gd name="connsiteY8" fmla="*/ 203331 h 406662"/>
                <a:gd name="connsiteX9" fmla="*/ 394033 w 406662"/>
                <a:gd name="connsiteY9" fmla="*/ 203306 h 406662"/>
                <a:gd name="connsiteX10" fmla="*/ 203331 w 406662"/>
                <a:gd name="connsiteY10" fmla="*/ 12654 h 406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6662" h="406662">
                  <a:moveTo>
                    <a:pt x="203331" y="406663"/>
                  </a:moveTo>
                  <a:cubicBezTo>
                    <a:pt x="91035" y="406663"/>
                    <a:pt x="0" y="315628"/>
                    <a:pt x="0" y="203331"/>
                  </a:cubicBezTo>
                  <a:cubicBezTo>
                    <a:pt x="0" y="91035"/>
                    <a:pt x="91035" y="0"/>
                    <a:pt x="203331" y="0"/>
                  </a:cubicBezTo>
                  <a:cubicBezTo>
                    <a:pt x="315628" y="0"/>
                    <a:pt x="406663" y="91035"/>
                    <a:pt x="406663" y="203331"/>
                  </a:cubicBezTo>
                  <a:cubicBezTo>
                    <a:pt x="406537" y="315576"/>
                    <a:pt x="315576" y="406538"/>
                    <a:pt x="203331" y="406663"/>
                  </a:cubicBezTo>
                  <a:close/>
                  <a:moveTo>
                    <a:pt x="203331" y="12629"/>
                  </a:moveTo>
                  <a:cubicBezTo>
                    <a:pt x="98009" y="12629"/>
                    <a:pt x="12629" y="98010"/>
                    <a:pt x="12629" y="203331"/>
                  </a:cubicBezTo>
                  <a:cubicBezTo>
                    <a:pt x="12629" y="308653"/>
                    <a:pt x="98010" y="394034"/>
                    <a:pt x="203331" y="394034"/>
                  </a:cubicBezTo>
                  <a:cubicBezTo>
                    <a:pt x="308653" y="394034"/>
                    <a:pt x="394033" y="308653"/>
                    <a:pt x="394033" y="203331"/>
                  </a:cubicBezTo>
                  <a:cubicBezTo>
                    <a:pt x="394033" y="203323"/>
                    <a:pt x="394033" y="203315"/>
                    <a:pt x="394033" y="203306"/>
                  </a:cubicBezTo>
                  <a:cubicBezTo>
                    <a:pt x="393908" y="98044"/>
                    <a:pt x="308593" y="12752"/>
                    <a:pt x="203331" y="12654"/>
                  </a:cubicBez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2" name="Forma libre 1071">
              <a:extLst>
                <a:ext uri="{FF2B5EF4-FFF2-40B4-BE49-F238E27FC236}">
                  <a16:creationId xmlns:a16="http://schemas.microsoft.com/office/drawing/2014/main" id="{B4430AA1-D227-AC42-8813-0FC185DFBC5D}"/>
                </a:ext>
              </a:extLst>
            </p:cNvPr>
            <p:cNvSpPr/>
            <p:nvPr/>
          </p:nvSpPr>
          <p:spPr>
            <a:xfrm>
              <a:off x="5220080" y="4393037"/>
              <a:ext cx="283086" cy="187191"/>
            </a:xfrm>
            <a:custGeom>
              <a:avLst/>
              <a:gdLst>
                <a:gd name="connsiteX0" fmla="*/ 256439 w 283086"/>
                <a:gd name="connsiteY0" fmla="*/ 187191 h 187191"/>
                <a:gd name="connsiteX1" fmla="*/ 254923 w 283086"/>
                <a:gd name="connsiteY1" fmla="*/ 187191 h 187191"/>
                <a:gd name="connsiteX2" fmla="*/ 243936 w 283086"/>
                <a:gd name="connsiteY2" fmla="*/ 179260 h 187191"/>
                <a:gd name="connsiteX3" fmla="*/ 229463 w 283086"/>
                <a:gd name="connsiteY3" fmla="*/ 153648 h 187191"/>
                <a:gd name="connsiteX4" fmla="*/ 215949 w 283086"/>
                <a:gd name="connsiteY4" fmla="*/ 150288 h 187191"/>
                <a:gd name="connsiteX5" fmla="*/ 209534 w 283086"/>
                <a:gd name="connsiteY5" fmla="*/ 164762 h 187191"/>
                <a:gd name="connsiteX6" fmla="*/ 181269 w 283086"/>
                <a:gd name="connsiteY6" fmla="*/ 181129 h 187191"/>
                <a:gd name="connsiteX7" fmla="*/ 163391 w 283086"/>
                <a:gd name="connsiteY7" fmla="*/ 176360 h 187191"/>
                <a:gd name="connsiteX8" fmla="*/ 162780 w 283086"/>
                <a:gd name="connsiteY8" fmla="*/ 175168 h 187191"/>
                <a:gd name="connsiteX9" fmla="*/ 147347 w 283086"/>
                <a:gd name="connsiteY9" fmla="*/ 140741 h 187191"/>
                <a:gd name="connsiteX10" fmla="*/ 142977 w 283086"/>
                <a:gd name="connsiteY10" fmla="*/ 134249 h 187191"/>
                <a:gd name="connsiteX11" fmla="*/ 134288 w 283086"/>
                <a:gd name="connsiteY11" fmla="*/ 125106 h 187191"/>
                <a:gd name="connsiteX12" fmla="*/ 128075 w 283086"/>
                <a:gd name="connsiteY12" fmla="*/ 121039 h 187191"/>
                <a:gd name="connsiteX13" fmla="*/ 118578 w 283086"/>
                <a:gd name="connsiteY13" fmla="*/ 117528 h 187191"/>
                <a:gd name="connsiteX14" fmla="*/ 60079 w 283086"/>
                <a:gd name="connsiteY14" fmla="*/ 108182 h 187191"/>
                <a:gd name="connsiteX15" fmla="*/ 44469 w 283086"/>
                <a:gd name="connsiteY15" fmla="*/ 111971 h 187191"/>
                <a:gd name="connsiteX16" fmla="*/ 34214 w 283086"/>
                <a:gd name="connsiteY16" fmla="*/ 125611 h 187191"/>
                <a:gd name="connsiteX17" fmla="*/ 26763 w 283086"/>
                <a:gd name="connsiteY17" fmla="*/ 131648 h 187191"/>
                <a:gd name="connsiteX18" fmla="*/ 18124 w 283086"/>
                <a:gd name="connsiteY18" fmla="*/ 127379 h 187191"/>
                <a:gd name="connsiteX19" fmla="*/ 1984 w 283086"/>
                <a:gd name="connsiteY19" fmla="*/ 100453 h 187191"/>
                <a:gd name="connsiteX20" fmla="*/ 974 w 283086"/>
                <a:gd name="connsiteY20" fmla="*/ 88178 h 187191"/>
                <a:gd name="connsiteX21" fmla="*/ 10143 w 283086"/>
                <a:gd name="connsiteY21" fmla="*/ 65016 h 187191"/>
                <a:gd name="connsiteX22" fmla="*/ 24085 w 283086"/>
                <a:gd name="connsiteY22" fmla="*/ 51275 h 187191"/>
                <a:gd name="connsiteX23" fmla="*/ 66014 w 283086"/>
                <a:gd name="connsiteY23" fmla="*/ 35463 h 187191"/>
                <a:gd name="connsiteX24" fmla="*/ 71849 w 283086"/>
                <a:gd name="connsiteY24" fmla="*/ 31093 h 187191"/>
                <a:gd name="connsiteX25" fmla="*/ 95188 w 283086"/>
                <a:gd name="connsiteY25" fmla="*/ 0 h 187191"/>
                <a:gd name="connsiteX26" fmla="*/ 98649 w 283086"/>
                <a:gd name="connsiteY26" fmla="*/ 253 h 187191"/>
                <a:gd name="connsiteX27" fmla="*/ 208447 w 283086"/>
                <a:gd name="connsiteY27" fmla="*/ 41980 h 187191"/>
                <a:gd name="connsiteX28" fmla="*/ 282430 w 283086"/>
                <a:gd name="connsiteY28" fmla="*/ 157790 h 187191"/>
                <a:gd name="connsiteX29" fmla="*/ 283086 w 283086"/>
                <a:gd name="connsiteY29" fmla="*/ 160670 h 187191"/>
                <a:gd name="connsiteX30" fmla="*/ 267376 w 283086"/>
                <a:gd name="connsiteY30" fmla="*/ 181584 h 187191"/>
                <a:gd name="connsiteX31" fmla="*/ 256439 w 283086"/>
                <a:gd name="connsiteY31" fmla="*/ 187191 h 187191"/>
                <a:gd name="connsiteX32" fmla="*/ 219132 w 283086"/>
                <a:gd name="connsiteY32" fmla="*/ 137407 h 187191"/>
                <a:gd name="connsiteX33" fmla="*/ 238783 w 283086"/>
                <a:gd name="connsiteY33" fmla="*/ 144984 h 187191"/>
                <a:gd name="connsiteX34" fmla="*/ 255428 w 283086"/>
                <a:gd name="connsiteY34" fmla="*/ 173880 h 187191"/>
                <a:gd name="connsiteX35" fmla="*/ 256287 w 283086"/>
                <a:gd name="connsiteY35" fmla="*/ 174511 h 187191"/>
                <a:gd name="connsiteX36" fmla="*/ 257272 w 283086"/>
                <a:gd name="connsiteY36" fmla="*/ 174082 h 187191"/>
                <a:gd name="connsiteX37" fmla="*/ 269422 w 283086"/>
                <a:gd name="connsiteY37" fmla="*/ 157891 h 187191"/>
                <a:gd name="connsiteX38" fmla="*/ 200718 w 283086"/>
                <a:gd name="connsiteY38" fmla="*/ 52058 h 187191"/>
                <a:gd name="connsiteX39" fmla="*/ 101225 w 283086"/>
                <a:gd name="connsiteY39" fmla="*/ 12907 h 187191"/>
                <a:gd name="connsiteX40" fmla="*/ 82155 w 283086"/>
                <a:gd name="connsiteY40" fmla="*/ 38469 h 187191"/>
                <a:gd name="connsiteX41" fmla="*/ 70687 w 283086"/>
                <a:gd name="connsiteY41" fmla="*/ 47082 h 187191"/>
                <a:gd name="connsiteX42" fmla="*/ 28783 w 283086"/>
                <a:gd name="connsiteY42" fmla="*/ 62894 h 187191"/>
                <a:gd name="connsiteX43" fmla="*/ 22115 w 283086"/>
                <a:gd name="connsiteY43" fmla="*/ 69436 h 187191"/>
                <a:gd name="connsiteX44" fmla="*/ 12946 w 283086"/>
                <a:gd name="connsiteY44" fmla="*/ 92623 h 187191"/>
                <a:gd name="connsiteX45" fmla="*/ 12946 w 283086"/>
                <a:gd name="connsiteY45" fmla="*/ 93760 h 187191"/>
                <a:gd name="connsiteX46" fmla="*/ 25399 w 283086"/>
                <a:gd name="connsiteY46" fmla="*/ 114497 h 187191"/>
                <a:gd name="connsiteX47" fmla="*/ 37801 w 283086"/>
                <a:gd name="connsiteY47" fmla="*/ 101135 h 187191"/>
                <a:gd name="connsiteX48" fmla="*/ 61544 w 283086"/>
                <a:gd name="connsiteY48" fmla="*/ 95402 h 187191"/>
                <a:gd name="connsiteX49" fmla="*/ 61998 w 283086"/>
                <a:gd name="connsiteY49" fmla="*/ 95402 h 187191"/>
                <a:gd name="connsiteX50" fmla="*/ 121937 w 283086"/>
                <a:gd name="connsiteY50" fmla="*/ 105000 h 187191"/>
                <a:gd name="connsiteX51" fmla="*/ 132672 w 283086"/>
                <a:gd name="connsiteY51" fmla="*/ 108890 h 187191"/>
                <a:gd name="connsiteX52" fmla="*/ 143659 w 283086"/>
                <a:gd name="connsiteY52" fmla="*/ 116088 h 187191"/>
                <a:gd name="connsiteX53" fmla="*/ 152373 w 283086"/>
                <a:gd name="connsiteY53" fmla="*/ 125232 h 187191"/>
                <a:gd name="connsiteX54" fmla="*/ 159092 w 283086"/>
                <a:gd name="connsiteY54" fmla="*/ 135335 h 187191"/>
                <a:gd name="connsiteX55" fmla="*/ 174525 w 283086"/>
                <a:gd name="connsiteY55" fmla="*/ 169788 h 187191"/>
                <a:gd name="connsiteX56" fmla="*/ 174803 w 283086"/>
                <a:gd name="connsiteY56" fmla="*/ 170015 h 187191"/>
                <a:gd name="connsiteX57" fmla="*/ 175157 w 283086"/>
                <a:gd name="connsiteY57" fmla="*/ 170015 h 187191"/>
                <a:gd name="connsiteX58" fmla="*/ 203396 w 283086"/>
                <a:gd name="connsiteY58" fmla="*/ 153623 h 187191"/>
                <a:gd name="connsiteX59" fmla="*/ 203775 w 283086"/>
                <a:gd name="connsiteY59" fmla="*/ 152663 h 187191"/>
                <a:gd name="connsiteX60" fmla="*/ 211918 w 283086"/>
                <a:gd name="connsiteY60" fmla="*/ 138022 h 187191"/>
                <a:gd name="connsiteX61" fmla="*/ 213701 w 283086"/>
                <a:gd name="connsiteY61" fmla="*/ 137659 h 187191"/>
                <a:gd name="connsiteX62" fmla="*/ 219233 w 283086"/>
                <a:gd name="connsiteY62" fmla="*/ 137280 h 18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83086" h="187191">
                  <a:moveTo>
                    <a:pt x="256439" y="187191"/>
                  </a:moveTo>
                  <a:cubicBezTo>
                    <a:pt x="255934" y="187191"/>
                    <a:pt x="255428" y="187191"/>
                    <a:pt x="254923" y="187191"/>
                  </a:cubicBezTo>
                  <a:cubicBezTo>
                    <a:pt x="250112" y="186687"/>
                    <a:pt x="245929" y="183668"/>
                    <a:pt x="243936" y="179260"/>
                  </a:cubicBezTo>
                  <a:cubicBezTo>
                    <a:pt x="238151" y="166631"/>
                    <a:pt x="232999" y="157512"/>
                    <a:pt x="229463" y="153648"/>
                  </a:cubicBezTo>
                  <a:cubicBezTo>
                    <a:pt x="225926" y="149783"/>
                    <a:pt x="219864" y="149884"/>
                    <a:pt x="215949" y="150288"/>
                  </a:cubicBezTo>
                  <a:cubicBezTo>
                    <a:pt x="217173" y="155993"/>
                    <a:pt x="214582" y="161837"/>
                    <a:pt x="209534" y="164762"/>
                  </a:cubicBezTo>
                  <a:lnTo>
                    <a:pt x="181269" y="181129"/>
                  </a:lnTo>
                  <a:cubicBezTo>
                    <a:pt x="175015" y="184749"/>
                    <a:pt x="167011" y="182614"/>
                    <a:pt x="163391" y="176360"/>
                  </a:cubicBezTo>
                  <a:cubicBezTo>
                    <a:pt x="163167" y="175974"/>
                    <a:pt x="162963" y="175576"/>
                    <a:pt x="162780" y="175168"/>
                  </a:cubicBezTo>
                  <a:lnTo>
                    <a:pt x="147347" y="140741"/>
                  </a:lnTo>
                  <a:cubicBezTo>
                    <a:pt x="146270" y="138344"/>
                    <a:pt x="144792" y="136149"/>
                    <a:pt x="142977" y="134249"/>
                  </a:cubicBezTo>
                  <a:lnTo>
                    <a:pt x="134288" y="125106"/>
                  </a:lnTo>
                  <a:cubicBezTo>
                    <a:pt x="132553" y="123296"/>
                    <a:pt x="130428" y="121905"/>
                    <a:pt x="128075" y="121039"/>
                  </a:cubicBezTo>
                  <a:lnTo>
                    <a:pt x="118578" y="117528"/>
                  </a:lnTo>
                  <a:lnTo>
                    <a:pt x="60079" y="108182"/>
                  </a:lnTo>
                  <a:cubicBezTo>
                    <a:pt x="54602" y="107713"/>
                    <a:pt x="49121" y="109043"/>
                    <a:pt x="44469" y="111971"/>
                  </a:cubicBezTo>
                  <a:cubicBezTo>
                    <a:pt x="39586" y="115206"/>
                    <a:pt x="35965" y="120022"/>
                    <a:pt x="34214" y="125611"/>
                  </a:cubicBezTo>
                  <a:cubicBezTo>
                    <a:pt x="33155" y="128928"/>
                    <a:pt x="30227" y="131299"/>
                    <a:pt x="26763" y="131648"/>
                  </a:cubicBezTo>
                  <a:cubicBezTo>
                    <a:pt x="23296" y="132037"/>
                    <a:pt x="19921" y="130369"/>
                    <a:pt x="18124" y="127379"/>
                  </a:cubicBezTo>
                  <a:lnTo>
                    <a:pt x="1984" y="100453"/>
                  </a:lnTo>
                  <a:cubicBezTo>
                    <a:pt x="-244" y="96741"/>
                    <a:pt x="-617" y="92204"/>
                    <a:pt x="974" y="88178"/>
                  </a:cubicBezTo>
                  <a:lnTo>
                    <a:pt x="10143" y="65016"/>
                  </a:lnTo>
                  <a:cubicBezTo>
                    <a:pt x="12645" y="58674"/>
                    <a:pt x="17708" y="53684"/>
                    <a:pt x="24085" y="51275"/>
                  </a:cubicBezTo>
                  <a:lnTo>
                    <a:pt x="66014" y="35463"/>
                  </a:lnTo>
                  <a:cubicBezTo>
                    <a:pt x="68341" y="34601"/>
                    <a:pt x="70368" y="33083"/>
                    <a:pt x="71849" y="31093"/>
                  </a:cubicBezTo>
                  <a:lnTo>
                    <a:pt x="95188" y="0"/>
                  </a:lnTo>
                  <a:lnTo>
                    <a:pt x="98649" y="253"/>
                  </a:lnTo>
                  <a:cubicBezTo>
                    <a:pt x="138543" y="3116"/>
                    <a:pt x="176720" y="17625"/>
                    <a:pt x="208447" y="41980"/>
                  </a:cubicBezTo>
                  <a:cubicBezTo>
                    <a:pt x="245594" y="71017"/>
                    <a:pt x="271698" y="111879"/>
                    <a:pt x="282430" y="157790"/>
                  </a:cubicBezTo>
                  <a:lnTo>
                    <a:pt x="283086" y="160670"/>
                  </a:lnTo>
                  <a:lnTo>
                    <a:pt x="267376" y="181584"/>
                  </a:lnTo>
                  <a:cubicBezTo>
                    <a:pt x="264835" y="185092"/>
                    <a:pt x="260771" y="187176"/>
                    <a:pt x="256439" y="187191"/>
                  </a:cubicBezTo>
                  <a:close/>
                  <a:moveTo>
                    <a:pt x="219132" y="137407"/>
                  </a:moveTo>
                  <a:cubicBezTo>
                    <a:pt x="226465" y="137004"/>
                    <a:pt x="233619" y="139763"/>
                    <a:pt x="238783" y="144984"/>
                  </a:cubicBezTo>
                  <a:cubicBezTo>
                    <a:pt x="243304" y="150036"/>
                    <a:pt x="248886" y="159659"/>
                    <a:pt x="255428" y="173880"/>
                  </a:cubicBezTo>
                  <a:cubicBezTo>
                    <a:pt x="255576" y="174233"/>
                    <a:pt x="255906" y="174476"/>
                    <a:pt x="256287" y="174511"/>
                  </a:cubicBezTo>
                  <a:cubicBezTo>
                    <a:pt x="256671" y="174569"/>
                    <a:pt x="257053" y="174402"/>
                    <a:pt x="257272" y="174082"/>
                  </a:cubicBezTo>
                  <a:lnTo>
                    <a:pt x="269422" y="157891"/>
                  </a:lnTo>
                  <a:cubicBezTo>
                    <a:pt x="258981" y="115931"/>
                    <a:pt x="234795" y="78674"/>
                    <a:pt x="200718" y="52058"/>
                  </a:cubicBezTo>
                  <a:cubicBezTo>
                    <a:pt x="171947" y="29821"/>
                    <a:pt x="137435" y="16240"/>
                    <a:pt x="101225" y="12907"/>
                  </a:cubicBezTo>
                  <a:lnTo>
                    <a:pt x="82155" y="38469"/>
                  </a:lnTo>
                  <a:cubicBezTo>
                    <a:pt x="79235" y="42377"/>
                    <a:pt x="75255" y="45367"/>
                    <a:pt x="70687" y="47082"/>
                  </a:cubicBezTo>
                  <a:lnTo>
                    <a:pt x="28783" y="62894"/>
                  </a:lnTo>
                  <a:cubicBezTo>
                    <a:pt x="25735" y="64032"/>
                    <a:pt x="23311" y="66409"/>
                    <a:pt x="22115" y="69436"/>
                  </a:cubicBezTo>
                  <a:lnTo>
                    <a:pt x="12946" y="92623"/>
                  </a:lnTo>
                  <a:cubicBezTo>
                    <a:pt x="12770" y="92982"/>
                    <a:pt x="12770" y="93401"/>
                    <a:pt x="12946" y="93760"/>
                  </a:cubicBezTo>
                  <a:lnTo>
                    <a:pt x="25399" y="114497"/>
                  </a:lnTo>
                  <a:cubicBezTo>
                    <a:pt x="28352" y="109077"/>
                    <a:pt x="32616" y="104484"/>
                    <a:pt x="37801" y="101135"/>
                  </a:cubicBezTo>
                  <a:cubicBezTo>
                    <a:pt x="44873" y="96675"/>
                    <a:pt x="53215" y="94660"/>
                    <a:pt x="61544" y="95402"/>
                  </a:cubicBezTo>
                  <a:lnTo>
                    <a:pt x="61998" y="95402"/>
                  </a:lnTo>
                  <a:lnTo>
                    <a:pt x="121937" y="105000"/>
                  </a:lnTo>
                  <a:lnTo>
                    <a:pt x="132672" y="108890"/>
                  </a:lnTo>
                  <a:cubicBezTo>
                    <a:pt x="136832" y="110426"/>
                    <a:pt x="140589" y="112887"/>
                    <a:pt x="143659" y="116088"/>
                  </a:cubicBezTo>
                  <a:lnTo>
                    <a:pt x="152373" y="125232"/>
                  </a:lnTo>
                  <a:cubicBezTo>
                    <a:pt x="155166" y="128197"/>
                    <a:pt x="157438" y="131613"/>
                    <a:pt x="159092" y="135335"/>
                  </a:cubicBezTo>
                  <a:lnTo>
                    <a:pt x="174525" y="169788"/>
                  </a:lnTo>
                  <a:cubicBezTo>
                    <a:pt x="174580" y="169901"/>
                    <a:pt x="174682" y="169984"/>
                    <a:pt x="174803" y="170015"/>
                  </a:cubicBezTo>
                  <a:cubicBezTo>
                    <a:pt x="174914" y="170074"/>
                    <a:pt x="175046" y="170074"/>
                    <a:pt x="175157" y="170015"/>
                  </a:cubicBezTo>
                  <a:lnTo>
                    <a:pt x="203396" y="153623"/>
                  </a:lnTo>
                  <a:cubicBezTo>
                    <a:pt x="203722" y="153423"/>
                    <a:pt x="203876" y="153031"/>
                    <a:pt x="203775" y="152663"/>
                  </a:cubicBezTo>
                  <a:cubicBezTo>
                    <a:pt x="201981" y="146371"/>
                    <a:pt x="205627" y="139816"/>
                    <a:pt x="211918" y="138022"/>
                  </a:cubicBezTo>
                  <a:cubicBezTo>
                    <a:pt x="212502" y="137856"/>
                    <a:pt x="213099" y="137734"/>
                    <a:pt x="213701" y="137659"/>
                  </a:cubicBezTo>
                  <a:cubicBezTo>
                    <a:pt x="215535" y="137417"/>
                    <a:pt x="217383" y="137290"/>
                    <a:pt x="219233" y="137280"/>
                  </a:cubicBez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3" name="Forma libre 1072">
              <a:extLst>
                <a:ext uri="{FF2B5EF4-FFF2-40B4-BE49-F238E27FC236}">
                  <a16:creationId xmlns:a16="http://schemas.microsoft.com/office/drawing/2014/main" id="{41556A90-863B-6243-9BB8-E20378AEF43B}"/>
                </a:ext>
              </a:extLst>
            </p:cNvPr>
            <p:cNvSpPr/>
            <p:nvPr/>
          </p:nvSpPr>
          <p:spPr>
            <a:xfrm>
              <a:off x="5102920" y="4437845"/>
              <a:ext cx="100502" cy="152613"/>
            </a:xfrm>
            <a:custGeom>
              <a:avLst/>
              <a:gdLst>
                <a:gd name="connsiteX0" fmla="*/ 26168 w 100502"/>
                <a:gd name="connsiteY0" fmla="*/ 152612 h 152613"/>
                <a:gd name="connsiteX1" fmla="*/ 12629 w 100502"/>
                <a:gd name="connsiteY1" fmla="*/ 145843 h 152613"/>
                <a:gd name="connsiteX2" fmla="*/ 0 w 100502"/>
                <a:gd name="connsiteY2" fmla="*/ 128996 h 152613"/>
                <a:gd name="connsiteX3" fmla="*/ 429 w 100502"/>
                <a:gd name="connsiteY3" fmla="*/ 126470 h 152613"/>
                <a:gd name="connsiteX4" fmla="*/ 69739 w 100502"/>
                <a:gd name="connsiteY4" fmla="*/ 3132 h 152613"/>
                <a:gd name="connsiteX5" fmla="*/ 73427 w 100502"/>
                <a:gd name="connsiteY5" fmla="*/ 0 h 152613"/>
                <a:gd name="connsiteX6" fmla="*/ 77417 w 100502"/>
                <a:gd name="connsiteY6" fmla="*/ 2728 h 152613"/>
                <a:gd name="connsiteX7" fmla="*/ 100479 w 100502"/>
                <a:gd name="connsiteY7" fmla="*/ 39302 h 152613"/>
                <a:gd name="connsiteX8" fmla="*/ 76837 w 100502"/>
                <a:gd name="connsiteY8" fmla="*/ 81838 h 152613"/>
                <a:gd name="connsiteX9" fmla="*/ 73679 w 100502"/>
                <a:gd name="connsiteY9" fmla="*/ 86410 h 152613"/>
                <a:gd name="connsiteX10" fmla="*/ 66556 w 100502"/>
                <a:gd name="connsiteY10" fmla="*/ 102398 h 152613"/>
                <a:gd name="connsiteX11" fmla="*/ 58145 w 100502"/>
                <a:gd name="connsiteY11" fmla="*/ 113234 h 152613"/>
                <a:gd name="connsiteX12" fmla="*/ 46779 w 100502"/>
                <a:gd name="connsiteY12" fmla="*/ 122201 h 152613"/>
                <a:gd name="connsiteX13" fmla="*/ 46400 w 100502"/>
                <a:gd name="connsiteY13" fmla="*/ 123792 h 152613"/>
                <a:gd name="connsiteX14" fmla="*/ 52007 w 100502"/>
                <a:gd name="connsiteY14" fmla="*/ 134982 h 152613"/>
                <a:gd name="connsiteX15" fmla="*/ 47230 w 100502"/>
                <a:gd name="connsiteY15" fmla="*/ 149317 h 152613"/>
                <a:gd name="connsiteX16" fmla="*/ 43950 w 100502"/>
                <a:gd name="connsiteY16" fmla="*/ 150339 h 152613"/>
                <a:gd name="connsiteX17" fmla="*/ 28567 w 100502"/>
                <a:gd name="connsiteY17" fmla="*/ 152486 h 152613"/>
                <a:gd name="connsiteX18" fmla="*/ 26168 w 100502"/>
                <a:gd name="connsiteY18" fmla="*/ 152612 h 152613"/>
                <a:gd name="connsiteX19" fmla="*/ 13539 w 100502"/>
                <a:gd name="connsiteY19" fmla="*/ 125737 h 152613"/>
                <a:gd name="connsiteX20" fmla="*/ 22884 w 100502"/>
                <a:gd name="connsiteY20" fmla="*/ 138366 h 152613"/>
                <a:gd name="connsiteX21" fmla="*/ 26900 w 100502"/>
                <a:gd name="connsiteY21" fmla="*/ 140034 h 152613"/>
                <a:gd name="connsiteX22" fmla="*/ 39706 w 100502"/>
                <a:gd name="connsiteY22" fmla="*/ 138190 h 152613"/>
                <a:gd name="connsiteX23" fmla="*/ 35135 w 100502"/>
                <a:gd name="connsiteY23" fmla="*/ 129349 h 152613"/>
                <a:gd name="connsiteX24" fmla="*/ 38974 w 100502"/>
                <a:gd name="connsiteY24" fmla="*/ 112173 h 152613"/>
                <a:gd name="connsiteX25" fmla="*/ 50366 w 100502"/>
                <a:gd name="connsiteY25" fmla="*/ 103207 h 152613"/>
                <a:gd name="connsiteX26" fmla="*/ 55064 w 100502"/>
                <a:gd name="connsiteY26" fmla="*/ 97170 h 152613"/>
                <a:gd name="connsiteX27" fmla="*/ 62161 w 100502"/>
                <a:gd name="connsiteY27" fmla="*/ 81181 h 152613"/>
                <a:gd name="connsiteX28" fmla="*/ 68072 w 100502"/>
                <a:gd name="connsiteY28" fmla="*/ 72694 h 152613"/>
                <a:gd name="connsiteX29" fmla="*/ 87874 w 100502"/>
                <a:gd name="connsiteY29" fmla="*/ 39858 h 152613"/>
                <a:gd name="connsiteX30" fmla="*/ 74033 w 100502"/>
                <a:gd name="connsiteY30" fmla="*/ 16191 h 152613"/>
                <a:gd name="connsiteX31" fmla="*/ 13412 w 100502"/>
                <a:gd name="connsiteY31" fmla="*/ 125838 h 152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0502" h="152613">
                  <a:moveTo>
                    <a:pt x="26168" y="152612"/>
                  </a:moveTo>
                  <a:cubicBezTo>
                    <a:pt x="20842" y="152608"/>
                    <a:pt x="15828" y="150101"/>
                    <a:pt x="12629" y="145843"/>
                  </a:cubicBezTo>
                  <a:lnTo>
                    <a:pt x="0" y="128996"/>
                  </a:lnTo>
                  <a:lnTo>
                    <a:pt x="429" y="126470"/>
                  </a:lnTo>
                  <a:cubicBezTo>
                    <a:pt x="7995" y="78376"/>
                    <a:pt x="32594" y="34603"/>
                    <a:pt x="69739" y="3132"/>
                  </a:cubicBezTo>
                  <a:lnTo>
                    <a:pt x="73427" y="0"/>
                  </a:lnTo>
                  <a:lnTo>
                    <a:pt x="77417" y="2728"/>
                  </a:lnTo>
                  <a:cubicBezTo>
                    <a:pt x="78327" y="3359"/>
                    <a:pt x="99569" y="18211"/>
                    <a:pt x="100479" y="39302"/>
                  </a:cubicBezTo>
                  <a:cubicBezTo>
                    <a:pt x="101186" y="55619"/>
                    <a:pt x="85980" y="72972"/>
                    <a:pt x="76837" y="81838"/>
                  </a:cubicBezTo>
                  <a:cubicBezTo>
                    <a:pt x="75497" y="83142"/>
                    <a:pt x="74425" y="84695"/>
                    <a:pt x="73679" y="86410"/>
                  </a:cubicBezTo>
                  <a:lnTo>
                    <a:pt x="66556" y="102398"/>
                  </a:lnTo>
                  <a:cubicBezTo>
                    <a:pt x="64670" y="106637"/>
                    <a:pt x="61784" y="110355"/>
                    <a:pt x="58145" y="113234"/>
                  </a:cubicBezTo>
                  <a:lnTo>
                    <a:pt x="46779" y="122201"/>
                  </a:lnTo>
                  <a:cubicBezTo>
                    <a:pt x="46305" y="122584"/>
                    <a:pt x="46150" y="123237"/>
                    <a:pt x="46400" y="123792"/>
                  </a:cubicBezTo>
                  <a:lnTo>
                    <a:pt x="52007" y="134982"/>
                  </a:lnTo>
                  <a:cubicBezTo>
                    <a:pt x="54646" y="140260"/>
                    <a:pt x="52507" y="146677"/>
                    <a:pt x="47230" y="149317"/>
                  </a:cubicBezTo>
                  <a:cubicBezTo>
                    <a:pt x="46199" y="149832"/>
                    <a:pt x="45091" y="150177"/>
                    <a:pt x="43950" y="150339"/>
                  </a:cubicBezTo>
                  <a:lnTo>
                    <a:pt x="28567" y="152486"/>
                  </a:lnTo>
                  <a:cubicBezTo>
                    <a:pt x="27771" y="152578"/>
                    <a:pt x="26970" y="152620"/>
                    <a:pt x="26168" y="152612"/>
                  </a:cubicBezTo>
                  <a:close/>
                  <a:moveTo>
                    <a:pt x="13539" y="125737"/>
                  </a:moveTo>
                  <a:lnTo>
                    <a:pt x="22884" y="138366"/>
                  </a:lnTo>
                  <a:cubicBezTo>
                    <a:pt x="23825" y="139605"/>
                    <a:pt x="25359" y="140241"/>
                    <a:pt x="26900" y="140034"/>
                  </a:cubicBezTo>
                  <a:lnTo>
                    <a:pt x="39706" y="138190"/>
                  </a:lnTo>
                  <a:lnTo>
                    <a:pt x="35135" y="129349"/>
                  </a:lnTo>
                  <a:cubicBezTo>
                    <a:pt x="32213" y="123434"/>
                    <a:pt x="33812" y="116282"/>
                    <a:pt x="38974" y="112173"/>
                  </a:cubicBezTo>
                  <a:lnTo>
                    <a:pt x="50366" y="103207"/>
                  </a:lnTo>
                  <a:cubicBezTo>
                    <a:pt x="52391" y="101598"/>
                    <a:pt x="54002" y="99528"/>
                    <a:pt x="55064" y="97170"/>
                  </a:cubicBezTo>
                  <a:lnTo>
                    <a:pt x="62161" y="81181"/>
                  </a:lnTo>
                  <a:cubicBezTo>
                    <a:pt x="63573" y="78001"/>
                    <a:pt x="65579" y="75121"/>
                    <a:pt x="68072" y="72694"/>
                  </a:cubicBezTo>
                  <a:cubicBezTo>
                    <a:pt x="77923" y="63096"/>
                    <a:pt x="88279" y="49406"/>
                    <a:pt x="87874" y="39858"/>
                  </a:cubicBezTo>
                  <a:cubicBezTo>
                    <a:pt x="87445" y="29603"/>
                    <a:pt x="79059" y="20662"/>
                    <a:pt x="74033" y="16191"/>
                  </a:cubicBezTo>
                  <a:cubicBezTo>
                    <a:pt x="42022" y="44844"/>
                    <a:pt x="20656" y="83492"/>
                    <a:pt x="13412" y="125838"/>
                  </a:cubicBez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4" name="Forma libre 1073">
              <a:extLst>
                <a:ext uri="{FF2B5EF4-FFF2-40B4-BE49-F238E27FC236}">
                  <a16:creationId xmlns:a16="http://schemas.microsoft.com/office/drawing/2014/main" id="{0EC3F329-9166-7849-A22E-AEE226E4A62F}"/>
                </a:ext>
              </a:extLst>
            </p:cNvPr>
            <p:cNvSpPr/>
            <p:nvPr/>
          </p:nvSpPr>
          <p:spPr>
            <a:xfrm>
              <a:off x="5102768" y="4603670"/>
              <a:ext cx="113404" cy="162688"/>
            </a:xfrm>
            <a:custGeom>
              <a:avLst/>
              <a:gdLst>
                <a:gd name="connsiteX0" fmla="*/ 89895 w 113404"/>
                <a:gd name="connsiteY0" fmla="*/ 162688 h 162688"/>
                <a:gd name="connsiteX1" fmla="*/ 78731 w 113404"/>
                <a:gd name="connsiteY1" fmla="*/ 154277 h 162688"/>
                <a:gd name="connsiteX2" fmla="*/ 30234 w 113404"/>
                <a:gd name="connsiteY2" fmla="*/ 101941 h 162688"/>
                <a:gd name="connsiteX3" fmla="*/ 556 w 113404"/>
                <a:gd name="connsiteY3" fmla="*/ 18411 h 162688"/>
                <a:gd name="connsiteX4" fmla="*/ 0 w 113404"/>
                <a:gd name="connsiteY4" fmla="*/ 13738 h 162688"/>
                <a:gd name="connsiteX5" fmla="*/ 28441 w 113404"/>
                <a:gd name="connsiteY5" fmla="*/ 1387 h 162688"/>
                <a:gd name="connsiteX6" fmla="*/ 45263 w 113404"/>
                <a:gd name="connsiteY6" fmla="*/ 3534 h 162688"/>
                <a:gd name="connsiteX7" fmla="*/ 71557 w 113404"/>
                <a:gd name="connsiteY7" fmla="*/ 24170 h 162688"/>
                <a:gd name="connsiteX8" fmla="*/ 77973 w 113404"/>
                <a:gd name="connsiteY8" fmla="*/ 26696 h 162688"/>
                <a:gd name="connsiteX9" fmla="*/ 97523 w 113404"/>
                <a:gd name="connsiteY9" fmla="*/ 32708 h 162688"/>
                <a:gd name="connsiteX10" fmla="*/ 113285 w 113404"/>
                <a:gd name="connsiteY10" fmla="*/ 65544 h 162688"/>
                <a:gd name="connsiteX11" fmla="*/ 112982 w 113404"/>
                <a:gd name="connsiteY11" fmla="*/ 71505 h 162688"/>
                <a:gd name="connsiteX12" fmla="*/ 104166 w 113404"/>
                <a:gd name="connsiteY12" fmla="*/ 97723 h 162688"/>
                <a:gd name="connsiteX13" fmla="*/ 88733 w 113404"/>
                <a:gd name="connsiteY13" fmla="*/ 148695 h 162688"/>
                <a:gd name="connsiteX14" fmla="*/ 13766 w 113404"/>
                <a:gd name="connsiteY14" fmla="*/ 21543 h 162688"/>
                <a:gd name="connsiteX15" fmla="*/ 40969 w 113404"/>
                <a:gd name="connsiteY15" fmla="*/ 95273 h 162688"/>
                <a:gd name="connsiteX16" fmla="*/ 76331 w 113404"/>
                <a:gd name="connsiteY16" fmla="*/ 136217 h 162688"/>
                <a:gd name="connsiteX17" fmla="*/ 96286 w 113404"/>
                <a:gd name="connsiteY17" fmla="*/ 88226 h 162688"/>
                <a:gd name="connsiteX18" fmla="*/ 100479 w 113404"/>
                <a:gd name="connsiteY18" fmla="*/ 71378 h 162688"/>
                <a:gd name="connsiteX19" fmla="*/ 100782 w 113404"/>
                <a:gd name="connsiteY19" fmla="*/ 64887 h 162688"/>
                <a:gd name="connsiteX20" fmla="*/ 91259 w 113404"/>
                <a:gd name="connsiteY20" fmla="*/ 43897 h 162688"/>
                <a:gd name="connsiteX21" fmla="*/ 76609 w 113404"/>
                <a:gd name="connsiteY21" fmla="*/ 39553 h 162688"/>
                <a:gd name="connsiteX22" fmla="*/ 63980 w 113404"/>
                <a:gd name="connsiteY22" fmla="*/ 34349 h 162688"/>
                <a:gd name="connsiteX23" fmla="*/ 37686 w 113404"/>
                <a:gd name="connsiteY23" fmla="*/ 13688 h 162688"/>
                <a:gd name="connsiteX24" fmla="*/ 33695 w 113404"/>
                <a:gd name="connsiteY24" fmla="*/ 13183 h 16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04" h="162688">
                  <a:moveTo>
                    <a:pt x="89895" y="162688"/>
                  </a:moveTo>
                  <a:lnTo>
                    <a:pt x="78731" y="154277"/>
                  </a:lnTo>
                  <a:cubicBezTo>
                    <a:pt x="59538" y="139903"/>
                    <a:pt x="43108" y="122171"/>
                    <a:pt x="30234" y="101941"/>
                  </a:cubicBezTo>
                  <a:cubicBezTo>
                    <a:pt x="14251" y="76652"/>
                    <a:pt x="4112" y="48116"/>
                    <a:pt x="556" y="18411"/>
                  </a:cubicBezTo>
                  <a:lnTo>
                    <a:pt x="0" y="13738"/>
                  </a:lnTo>
                  <a:lnTo>
                    <a:pt x="28441" y="1387"/>
                  </a:lnTo>
                  <a:cubicBezTo>
                    <a:pt x="34015" y="-1056"/>
                    <a:pt x="40481" y="-230"/>
                    <a:pt x="45263" y="3534"/>
                  </a:cubicBezTo>
                  <a:lnTo>
                    <a:pt x="71557" y="24170"/>
                  </a:lnTo>
                  <a:cubicBezTo>
                    <a:pt x="73416" y="25598"/>
                    <a:pt x="75640" y="26473"/>
                    <a:pt x="77973" y="26696"/>
                  </a:cubicBezTo>
                  <a:cubicBezTo>
                    <a:pt x="84827" y="27367"/>
                    <a:pt x="91476" y="29412"/>
                    <a:pt x="97523" y="32708"/>
                  </a:cubicBezTo>
                  <a:cubicBezTo>
                    <a:pt x="108309" y="38997"/>
                    <a:pt x="114345" y="51601"/>
                    <a:pt x="113285" y="65544"/>
                  </a:cubicBezTo>
                  <a:cubicBezTo>
                    <a:pt x="113133" y="67489"/>
                    <a:pt x="113057" y="69509"/>
                    <a:pt x="112982" y="71505"/>
                  </a:cubicBezTo>
                  <a:cubicBezTo>
                    <a:pt x="112678" y="80648"/>
                    <a:pt x="112325" y="91030"/>
                    <a:pt x="104166" y="97723"/>
                  </a:cubicBezTo>
                  <a:cubicBezTo>
                    <a:pt x="89238" y="109898"/>
                    <a:pt x="87976" y="138642"/>
                    <a:pt x="88733" y="148695"/>
                  </a:cubicBezTo>
                  <a:close/>
                  <a:moveTo>
                    <a:pt x="13766" y="21543"/>
                  </a:moveTo>
                  <a:cubicBezTo>
                    <a:pt x="17566" y="47755"/>
                    <a:pt x="26834" y="72875"/>
                    <a:pt x="40969" y="95273"/>
                  </a:cubicBezTo>
                  <a:cubicBezTo>
                    <a:pt x="50693" y="110575"/>
                    <a:pt x="62607" y="124370"/>
                    <a:pt x="76331" y="136217"/>
                  </a:cubicBezTo>
                  <a:cubicBezTo>
                    <a:pt x="77266" y="122072"/>
                    <a:pt x="81383" y="100350"/>
                    <a:pt x="96286" y="88226"/>
                  </a:cubicBezTo>
                  <a:cubicBezTo>
                    <a:pt x="99999" y="85195"/>
                    <a:pt x="100226" y="78779"/>
                    <a:pt x="100479" y="71378"/>
                  </a:cubicBezTo>
                  <a:cubicBezTo>
                    <a:pt x="100479" y="69206"/>
                    <a:pt x="100630" y="67009"/>
                    <a:pt x="100782" y="64887"/>
                  </a:cubicBezTo>
                  <a:cubicBezTo>
                    <a:pt x="101337" y="57739"/>
                    <a:pt x="99115" y="48494"/>
                    <a:pt x="91259" y="43897"/>
                  </a:cubicBezTo>
                  <a:cubicBezTo>
                    <a:pt x="86711" y="41495"/>
                    <a:pt x="81732" y="40018"/>
                    <a:pt x="76609" y="39553"/>
                  </a:cubicBezTo>
                  <a:cubicBezTo>
                    <a:pt x="72004" y="39000"/>
                    <a:pt x="67638" y="37201"/>
                    <a:pt x="63980" y="34349"/>
                  </a:cubicBezTo>
                  <a:lnTo>
                    <a:pt x="37686" y="13688"/>
                  </a:lnTo>
                  <a:cubicBezTo>
                    <a:pt x="36550" y="12797"/>
                    <a:pt x="35017" y="12603"/>
                    <a:pt x="33695" y="13183"/>
                  </a:cubicBez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5" name="Forma libre 1074">
              <a:extLst>
                <a:ext uri="{FF2B5EF4-FFF2-40B4-BE49-F238E27FC236}">
                  <a16:creationId xmlns:a16="http://schemas.microsoft.com/office/drawing/2014/main" id="{863D8E94-05C9-AD48-99E6-6B9DCE861319}"/>
                </a:ext>
              </a:extLst>
            </p:cNvPr>
            <p:cNvSpPr/>
            <p:nvPr/>
          </p:nvSpPr>
          <p:spPr>
            <a:xfrm>
              <a:off x="5381981" y="4658730"/>
              <a:ext cx="41799" cy="68957"/>
            </a:xfrm>
            <a:custGeom>
              <a:avLst/>
              <a:gdLst>
                <a:gd name="connsiteX0" fmla="*/ 15530 w 41799"/>
                <a:gd name="connsiteY0" fmla="*/ 68958 h 68957"/>
                <a:gd name="connsiteX1" fmla="*/ 6816 w 41799"/>
                <a:gd name="connsiteY1" fmla="*/ 65750 h 68957"/>
                <a:gd name="connsiteX2" fmla="*/ 248 w 41799"/>
                <a:gd name="connsiteY2" fmla="*/ 41527 h 68957"/>
                <a:gd name="connsiteX3" fmla="*/ 15707 w 41799"/>
                <a:gd name="connsiteY3" fmla="*/ 6796 h 68957"/>
                <a:gd name="connsiteX4" fmla="*/ 20758 w 41799"/>
                <a:gd name="connsiteY4" fmla="*/ 3210 h 68957"/>
                <a:gd name="connsiteX5" fmla="*/ 20758 w 41799"/>
                <a:gd name="connsiteY5" fmla="*/ 3210 h 68957"/>
                <a:gd name="connsiteX6" fmla="*/ 38590 w 41799"/>
                <a:gd name="connsiteY6" fmla="*/ 4217 h 68957"/>
                <a:gd name="connsiteX7" fmla="*/ 41723 w 41799"/>
                <a:gd name="connsiteY7" fmla="*/ 14020 h 68957"/>
                <a:gd name="connsiteX8" fmla="*/ 37227 w 41799"/>
                <a:gd name="connsiteY8" fmla="*/ 38016 h 68957"/>
                <a:gd name="connsiteX9" fmla="*/ 19243 w 41799"/>
                <a:gd name="connsiteY9" fmla="*/ 68326 h 68957"/>
                <a:gd name="connsiteX10" fmla="*/ 15530 w 41799"/>
                <a:gd name="connsiteY10" fmla="*/ 68958 h 68957"/>
                <a:gd name="connsiteX11" fmla="*/ 29144 w 41799"/>
                <a:gd name="connsiteY11" fmla="*/ 12656 h 68957"/>
                <a:gd name="connsiteX12" fmla="*/ 21339 w 41799"/>
                <a:gd name="connsiteY12" fmla="*/ 18087 h 68957"/>
                <a:gd name="connsiteX13" fmla="*/ 12777 w 41799"/>
                <a:gd name="connsiteY13" fmla="*/ 43345 h 68957"/>
                <a:gd name="connsiteX14" fmla="*/ 14393 w 41799"/>
                <a:gd name="connsiteY14" fmla="*/ 55571 h 68957"/>
                <a:gd name="connsiteX15" fmla="*/ 15454 w 41799"/>
                <a:gd name="connsiteY15" fmla="*/ 56227 h 68957"/>
                <a:gd name="connsiteX16" fmla="*/ 25128 w 41799"/>
                <a:gd name="connsiteY16" fmla="*/ 34252 h 68957"/>
                <a:gd name="connsiteX17" fmla="*/ 29169 w 41799"/>
                <a:gd name="connsiteY17" fmla="*/ 12656 h 68957"/>
                <a:gd name="connsiteX18" fmla="*/ 29169 w 41799"/>
                <a:gd name="connsiteY18" fmla="*/ 12656 h 68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799" h="68957">
                  <a:moveTo>
                    <a:pt x="15530" y="68958"/>
                  </a:moveTo>
                  <a:cubicBezTo>
                    <a:pt x="12349" y="68886"/>
                    <a:pt x="9283" y="67757"/>
                    <a:pt x="6816" y="65750"/>
                  </a:cubicBezTo>
                  <a:cubicBezTo>
                    <a:pt x="46" y="60698"/>
                    <a:pt x="-484" y="49786"/>
                    <a:pt x="248" y="41527"/>
                  </a:cubicBezTo>
                  <a:cubicBezTo>
                    <a:pt x="1284" y="30160"/>
                    <a:pt x="6235" y="11520"/>
                    <a:pt x="15707" y="6796"/>
                  </a:cubicBezTo>
                  <a:cubicBezTo>
                    <a:pt x="17535" y="5819"/>
                    <a:pt x="19232" y="4613"/>
                    <a:pt x="20758" y="3210"/>
                  </a:cubicBezTo>
                  <a:lnTo>
                    <a:pt x="20758" y="3210"/>
                  </a:lnTo>
                  <a:cubicBezTo>
                    <a:pt x="25961" y="-1436"/>
                    <a:pt x="33944" y="-985"/>
                    <a:pt x="38590" y="4217"/>
                  </a:cubicBezTo>
                  <a:cubicBezTo>
                    <a:pt x="40979" y="6892"/>
                    <a:pt x="42118" y="10456"/>
                    <a:pt x="41723" y="14020"/>
                  </a:cubicBezTo>
                  <a:cubicBezTo>
                    <a:pt x="40995" y="22144"/>
                    <a:pt x="39489" y="30179"/>
                    <a:pt x="37227" y="38016"/>
                  </a:cubicBezTo>
                  <a:cubicBezTo>
                    <a:pt x="31973" y="55242"/>
                    <a:pt x="27351" y="65800"/>
                    <a:pt x="19243" y="68326"/>
                  </a:cubicBezTo>
                  <a:cubicBezTo>
                    <a:pt x="18045" y="68726"/>
                    <a:pt x="16793" y="68939"/>
                    <a:pt x="15530" y="68958"/>
                  </a:cubicBezTo>
                  <a:close/>
                  <a:moveTo>
                    <a:pt x="29144" y="12656"/>
                  </a:moveTo>
                  <a:cubicBezTo>
                    <a:pt x="26797" y="14807"/>
                    <a:pt x="24172" y="16634"/>
                    <a:pt x="21339" y="18087"/>
                  </a:cubicBezTo>
                  <a:cubicBezTo>
                    <a:pt x="18965" y="19425"/>
                    <a:pt x="13762" y="30337"/>
                    <a:pt x="12777" y="43345"/>
                  </a:cubicBezTo>
                  <a:cubicBezTo>
                    <a:pt x="12120" y="51933"/>
                    <a:pt x="13888" y="55192"/>
                    <a:pt x="14393" y="55571"/>
                  </a:cubicBezTo>
                  <a:cubicBezTo>
                    <a:pt x="14723" y="55826"/>
                    <a:pt x="15078" y="56046"/>
                    <a:pt x="15454" y="56227"/>
                  </a:cubicBezTo>
                  <a:cubicBezTo>
                    <a:pt x="16869" y="55469"/>
                    <a:pt x="19900" y="51504"/>
                    <a:pt x="25128" y="34252"/>
                  </a:cubicBezTo>
                  <a:cubicBezTo>
                    <a:pt x="27154" y="27197"/>
                    <a:pt x="28508" y="19966"/>
                    <a:pt x="29169" y="12656"/>
                  </a:cubicBezTo>
                  <a:lnTo>
                    <a:pt x="29169" y="12656"/>
                  </a:ln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6" name="Forma libre 1075">
              <a:extLst>
                <a:ext uri="{FF2B5EF4-FFF2-40B4-BE49-F238E27FC236}">
                  <a16:creationId xmlns:a16="http://schemas.microsoft.com/office/drawing/2014/main" id="{A3BED251-ED3A-A442-A059-2B010E52EB1D}"/>
                </a:ext>
              </a:extLst>
            </p:cNvPr>
            <p:cNvSpPr/>
            <p:nvPr/>
          </p:nvSpPr>
          <p:spPr>
            <a:xfrm>
              <a:off x="5206754" y="4515993"/>
              <a:ext cx="186750" cy="224020"/>
            </a:xfrm>
            <a:custGeom>
              <a:avLst/>
              <a:gdLst>
                <a:gd name="connsiteX0" fmla="*/ 112228 w 186750"/>
                <a:gd name="connsiteY0" fmla="*/ 224020 h 224020"/>
                <a:gd name="connsiteX1" fmla="*/ 111268 w 186750"/>
                <a:gd name="connsiteY1" fmla="*/ 224020 h 224020"/>
                <a:gd name="connsiteX2" fmla="*/ 80958 w 186750"/>
                <a:gd name="connsiteY2" fmla="*/ 170169 h 224020"/>
                <a:gd name="connsiteX3" fmla="*/ 80276 w 186750"/>
                <a:gd name="connsiteY3" fmla="*/ 160545 h 224020"/>
                <a:gd name="connsiteX4" fmla="*/ 78710 w 186750"/>
                <a:gd name="connsiteY4" fmla="*/ 131927 h 224020"/>
                <a:gd name="connsiteX5" fmla="*/ 70273 w 186750"/>
                <a:gd name="connsiteY5" fmla="*/ 110155 h 224020"/>
                <a:gd name="connsiteX6" fmla="*/ 66636 w 186750"/>
                <a:gd name="connsiteY6" fmla="*/ 106593 h 224020"/>
                <a:gd name="connsiteX7" fmla="*/ 49082 w 186750"/>
                <a:gd name="connsiteY7" fmla="*/ 108841 h 224020"/>
                <a:gd name="connsiteX8" fmla="*/ 8365 w 186750"/>
                <a:gd name="connsiteY8" fmla="*/ 89038 h 224020"/>
                <a:gd name="connsiteX9" fmla="*/ 1848 w 186750"/>
                <a:gd name="connsiteY9" fmla="*/ 75171 h 224020"/>
                <a:gd name="connsiteX10" fmla="*/ 4601 w 186750"/>
                <a:gd name="connsiteY10" fmla="*/ 42815 h 224020"/>
                <a:gd name="connsiteX11" fmla="*/ 29127 w 186750"/>
                <a:gd name="connsiteY11" fmla="*/ 12758 h 224020"/>
                <a:gd name="connsiteX12" fmla="*/ 29986 w 186750"/>
                <a:gd name="connsiteY12" fmla="*/ 11899 h 224020"/>
                <a:gd name="connsiteX13" fmla="*/ 60978 w 186750"/>
                <a:gd name="connsiteY13" fmla="*/ 204 h 224020"/>
                <a:gd name="connsiteX14" fmla="*/ 70425 w 186750"/>
                <a:gd name="connsiteY14" fmla="*/ 1846 h 224020"/>
                <a:gd name="connsiteX15" fmla="*/ 70425 w 186750"/>
                <a:gd name="connsiteY15" fmla="*/ 1846 h 224020"/>
                <a:gd name="connsiteX16" fmla="*/ 87853 w 186750"/>
                <a:gd name="connsiteY16" fmla="*/ 16319 h 224020"/>
                <a:gd name="connsiteX17" fmla="*/ 92274 w 186750"/>
                <a:gd name="connsiteY17" fmla="*/ 20663 h 224020"/>
                <a:gd name="connsiteX18" fmla="*/ 104701 w 186750"/>
                <a:gd name="connsiteY18" fmla="*/ 19502 h 224020"/>
                <a:gd name="connsiteX19" fmla="*/ 120361 w 186750"/>
                <a:gd name="connsiteY19" fmla="*/ 18163 h 224020"/>
                <a:gd name="connsiteX20" fmla="*/ 147161 w 186750"/>
                <a:gd name="connsiteY20" fmla="*/ 31929 h 224020"/>
                <a:gd name="connsiteX21" fmla="*/ 152212 w 186750"/>
                <a:gd name="connsiteY21" fmla="*/ 42765 h 224020"/>
                <a:gd name="connsiteX22" fmla="*/ 170424 w 186750"/>
                <a:gd name="connsiteY22" fmla="*/ 74692 h 224020"/>
                <a:gd name="connsiteX23" fmla="*/ 177067 w 186750"/>
                <a:gd name="connsiteY23" fmla="*/ 78303 h 224020"/>
                <a:gd name="connsiteX24" fmla="*/ 185406 w 186750"/>
                <a:gd name="connsiteY24" fmla="*/ 99513 h 224020"/>
                <a:gd name="connsiteX25" fmla="*/ 183305 w 186750"/>
                <a:gd name="connsiteY25" fmla="*/ 103032 h 224020"/>
                <a:gd name="connsiteX26" fmla="*/ 166812 w 186750"/>
                <a:gd name="connsiteY26" fmla="*/ 129932 h 224020"/>
                <a:gd name="connsiteX27" fmla="*/ 166812 w 186750"/>
                <a:gd name="connsiteY27" fmla="*/ 146527 h 224020"/>
                <a:gd name="connsiteX28" fmla="*/ 162417 w 186750"/>
                <a:gd name="connsiteY28" fmla="*/ 164713 h 224020"/>
                <a:gd name="connsiteX29" fmla="*/ 144104 w 186750"/>
                <a:gd name="connsiteY29" fmla="*/ 193760 h 224020"/>
                <a:gd name="connsiteX30" fmla="*/ 112228 w 186750"/>
                <a:gd name="connsiteY30" fmla="*/ 224020 h 224020"/>
                <a:gd name="connsiteX31" fmla="*/ 61711 w 186750"/>
                <a:gd name="connsiteY31" fmla="*/ 93484 h 224020"/>
                <a:gd name="connsiteX32" fmla="*/ 68910 w 186750"/>
                <a:gd name="connsiteY32" fmla="*/ 94166 h 224020"/>
                <a:gd name="connsiteX33" fmla="*/ 82398 w 186750"/>
                <a:gd name="connsiteY33" fmla="*/ 107149 h 224020"/>
                <a:gd name="connsiteX34" fmla="*/ 88914 w 186750"/>
                <a:gd name="connsiteY34" fmla="*/ 124653 h 224020"/>
                <a:gd name="connsiteX35" fmla="*/ 92754 w 186750"/>
                <a:gd name="connsiteY35" fmla="*/ 161556 h 224020"/>
                <a:gd name="connsiteX36" fmla="*/ 93158 w 186750"/>
                <a:gd name="connsiteY36" fmla="*/ 167340 h 224020"/>
                <a:gd name="connsiteX37" fmla="*/ 111900 w 186750"/>
                <a:gd name="connsiteY37" fmla="*/ 211366 h 224020"/>
                <a:gd name="connsiteX38" fmla="*/ 132511 w 186750"/>
                <a:gd name="connsiteY38" fmla="*/ 188330 h 224020"/>
                <a:gd name="connsiteX39" fmla="*/ 132990 w 186750"/>
                <a:gd name="connsiteY39" fmla="*/ 187421 h 224020"/>
                <a:gd name="connsiteX40" fmla="*/ 151555 w 186750"/>
                <a:gd name="connsiteY40" fmla="*/ 157944 h 224020"/>
                <a:gd name="connsiteX41" fmla="*/ 154081 w 186750"/>
                <a:gd name="connsiteY41" fmla="*/ 147638 h 224020"/>
                <a:gd name="connsiteX42" fmla="*/ 154233 w 186750"/>
                <a:gd name="connsiteY42" fmla="*/ 128240 h 224020"/>
                <a:gd name="connsiteX43" fmla="*/ 173303 w 186750"/>
                <a:gd name="connsiteY43" fmla="*/ 95252 h 224020"/>
                <a:gd name="connsiteX44" fmla="*/ 173935 w 186750"/>
                <a:gd name="connsiteY44" fmla="*/ 92145 h 224020"/>
                <a:gd name="connsiteX45" fmla="*/ 172015 w 186750"/>
                <a:gd name="connsiteY45" fmla="*/ 89872 h 224020"/>
                <a:gd name="connsiteX46" fmla="*/ 163275 w 186750"/>
                <a:gd name="connsiteY46" fmla="*/ 85123 h 224020"/>
                <a:gd name="connsiteX47" fmla="*/ 140543 w 186750"/>
                <a:gd name="connsiteY47" fmla="*/ 47917 h 224020"/>
                <a:gd name="connsiteX48" fmla="*/ 135870 w 186750"/>
                <a:gd name="connsiteY48" fmla="*/ 37940 h 224020"/>
                <a:gd name="connsiteX49" fmla="*/ 117557 w 186750"/>
                <a:gd name="connsiteY49" fmla="*/ 30514 h 224020"/>
                <a:gd name="connsiteX50" fmla="*/ 109197 w 186750"/>
                <a:gd name="connsiteY50" fmla="*/ 31196 h 224020"/>
                <a:gd name="connsiteX51" fmla="*/ 87904 w 186750"/>
                <a:gd name="connsiteY51" fmla="*/ 32585 h 224020"/>
                <a:gd name="connsiteX52" fmla="*/ 75856 w 186750"/>
                <a:gd name="connsiteY52" fmla="*/ 20891 h 224020"/>
                <a:gd name="connsiteX53" fmla="*/ 67546 w 186750"/>
                <a:gd name="connsiteY53" fmla="*/ 14172 h 224020"/>
                <a:gd name="connsiteX54" fmla="*/ 67546 w 186750"/>
                <a:gd name="connsiteY54" fmla="*/ 14172 h 224020"/>
                <a:gd name="connsiteX55" fmla="*/ 59084 w 186750"/>
                <a:gd name="connsiteY55" fmla="*/ 12707 h 224020"/>
                <a:gd name="connsiteX56" fmla="*/ 38296 w 186750"/>
                <a:gd name="connsiteY56" fmla="*/ 21219 h 224020"/>
                <a:gd name="connsiteX57" fmla="*/ 14149 w 186750"/>
                <a:gd name="connsiteY57" fmla="*/ 50772 h 224020"/>
                <a:gd name="connsiteX58" fmla="*/ 13997 w 186750"/>
                <a:gd name="connsiteY58" fmla="*/ 72595 h 224020"/>
                <a:gd name="connsiteX59" fmla="*/ 18039 w 186750"/>
                <a:gd name="connsiteY59" fmla="*/ 81158 h 224020"/>
                <a:gd name="connsiteX60" fmla="*/ 44080 w 186750"/>
                <a:gd name="connsiteY60" fmla="*/ 97121 h 224020"/>
                <a:gd name="connsiteX61" fmla="*/ 61736 w 186750"/>
                <a:gd name="connsiteY61" fmla="*/ 93484 h 22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86750" h="224020">
                  <a:moveTo>
                    <a:pt x="112228" y="224020"/>
                  </a:moveTo>
                  <a:lnTo>
                    <a:pt x="111268" y="224020"/>
                  </a:lnTo>
                  <a:cubicBezTo>
                    <a:pt x="99043" y="223389"/>
                    <a:pt x="88813" y="205253"/>
                    <a:pt x="80958" y="170169"/>
                  </a:cubicBezTo>
                  <a:cubicBezTo>
                    <a:pt x="80252" y="167013"/>
                    <a:pt x="80022" y="163769"/>
                    <a:pt x="80276" y="160545"/>
                  </a:cubicBezTo>
                  <a:cubicBezTo>
                    <a:pt x="81589" y="144304"/>
                    <a:pt x="80276" y="134327"/>
                    <a:pt x="78710" y="131927"/>
                  </a:cubicBezTo>
                  <a:cubicBezTo>
                    <a:pt x="74634" y="125225"/>
                    <a:pt x="71777" y="117854"/>
                    <a:pt x="70273" y="110155"/>
                  </a:cubicBezTo>
                  <a:cubicBezTo>
                    <a:pt x="69859" y="108360"/>
                    <a:pt x="68439" y="106970"/>
                    <a:pt x="66636" y="106593"/>
                  </a:cubicBezTo>
                  <a:cubicBezTo>
                    <a:pt x="60691" y="105590"/>
                    <a:pt x="54582" y="106372"/>
                    <a:pt x="49082" y="108841"/>
                  </a:cubicBezTo>
                  <a:cubicBezTo>
                    <a:pt x="36932" y="113893"/>
                    <a:pt x="22459" y="106770"/>
                    <a:pt x="8365" y="89038"/>
                  </a:cubicBezTo>
                  <a:cubicBezTo>
                    <a:pt x="5153" y="84980"/>
                    <a:pt x="2922" y="80234"/>
                    <a:pt x="1848" y="75171"/>
                  </a:cubicBezTo>
                  <a:cubicBezTo>
                    <a:pt x="-1335" y="59814"/>
                    <a:pt x="-400" y="48928"/>
                    <a:pt x="4601" y="42815"/>
                  </a:cubicBezTo>
                  <a:lnTo>
                    <a:pt x="29127" y="12758"/>
                  </a:lnTo>
                  <a:lnTo>
                    <a:pt x="29986" y="11899"/>
                  </a:lnTo>
                  <a:cubicBezTo>
                    <a:pt x="31653" y="10509"/>
                    <a:pt x="46758" y="-1716"/>
                    <a:pt x="60978" y="204"/>
                  </a:cubicBezTo>
                  <a:cubicBezTo>
                    <a:pt x="64085" y="608"/>
                    <a:pt x="67268" y="1164"/>
                    <a:pt x="70425" y="1846"/>
                  </a:cubicBezTo>
                  <a:lnTo>
                    <a:pt x="70425" y="1846"/>
                  </a:lnTo>
                  <a:cubicBezTo>
                    <a:pt x="78292" y="3447"/>
                    <a:pt x="84834" y="8880"/>
                    <a:pt x="87853" y="16319"/>
                  </a:cubicBezTo>
                  <a:cubicBezTo>
                    <a:pt x="88553" y="18387"/>
                    <a:pt x="90194" y="20000"/>
                    <a:pt x="92274" y="20663"/>
                  </a:cubicBezTo>
                  <a:cubicBezTo>
                    <a:pt x="96425" y="21735"/>
                    <a:pt x="100820" y="21324"/>
                    <a:pt x="104701" y="19502"/>
                  </a:cubicBezTo>
                  <a:cubicBezTo>
                    <a:pt x="109674" y="17517"/>
                    <a:pt x="115124" y="17051"/>
                    <a:pt x="120361" y="18163"/>
                  </a:cubicBezTo>
                  <a:cubicBezTo>
                    <a:pt x="135036" y="21244"/>
                    <a:pt x="143801" y="25740"/>
                    <a:pt x="147161" y="31929"/>
                  </a:cubicBezTo>
                  <a:cubicBezTo>
                    <a:pt x="148524" y="34455"/>
                    <a:pt x="150267" y="38294"/>
                    <a:pt x="152212" y="42765"/>
                  </a:cubicBezTo>
                  <a:cubicBezTo>
                    <a:pt x="156632" y="52616"/>
                    <a:pt x="164841" y="70953"/>
                    <a:pt x="170424" y="74692"/>
                  </a:cubicBezTo>
                  <a:cubicBezTo>
                    <a:pt x="172512" y="76114"/>
                    <a:pt x="174737" y="77324"/>
                    <a:pt x="177067" y="78303"/>
                  </a:cubicBezTo>
                  <a:cubicBezTo>
                    <a:pt x="185226" y="81857"/>
                    <a:pt x="188960" y="91353"/>
                    <a:pt x="185406" y="99513"/>
                  </a:cubicBezTo>
                  <a:cubicBezTo>
                    <a:pt x="184859" y="100770"/>
                    <a:pt x="184153" y="101953"/>
                    <a:pt x="183305" y="103032"/>
                  </a:cubicBezTo>
                  <a:cubicBezTo>
                    <a:pt x="168832" y="121647"/>
                    <a:pt x="167014" y="128290"/>
                    <a:pt x="166812" y="129932"/>
                  </a:cubicBezTo>
                  <a:cubicBezTo>
                    <a:pt x="166233" y="135448"/>
                    <a:pt x="166233" y="141010"/>
                    <a:pt x="166812" y="146527"/>
                  </a:cubicBezTo>
                  <a:cubicBezTo>
                    <a:pt x="167351" y="152905"/>
                    <a:pt x="165809" y="159286"/>
                    <a:pt x="162417" y="164713"/>
                  </a:cubicBezTo>
                  <a:lnTo>
                    <a:pt x="144104" y="193760"/>
                  </a:lnTo>
                  <a:cubicBezTo>
                    <a:pt x="141856" y="198610"/>
                    <a:pt x="129985" y="224020"/>
                    <a:pt x="112228" y="224020"/>
                  </a:cubicBezTo>
                  <a:close/>
                  <a:moveTo>
                    <a:pt x="61711" y="93484"/>
                  </a:moveTo>
                  <a:cubicBezTo>
                    <a:pt x="64127" y="93484"/>
                    <a:pt x="66537" y="93712"/>
                    <a:pt x="68910" y="94166"/>
                  </a:cubicBezTo>
                  <a:cubicBezTo>
                    <a:pt x="75558" y="95483"/>
                    <a:pt x="80828" y="100556"/>
                    <a:pt x="82398" y="107149"/>
                  </a:cubicBezTo>
                  <a:cubicBezTo>
                    <a:pt x="83627" y="113292"/>
                    <a:pt x="85827" y="119201"/>
                    <a:pt x="88914" y="124653"/>
                  </a:cubicBezTo>
                  <a:cubicBezTo>
                    <a:pt x="92956" y="130437"/>
                    <a:pt x="94244" y="142839"/>
                    <a:pt x="92754" y="161556"/>
                  </a:cubicBezTo>
                  <a:cubicBezTo>
                    <a:pt x="92597" y="163493"/>
                    <a:pt x="92733" y="165443"/>
                    <a:pt x="93158" y="167340"/>
                  </a:cubicBezTo>
                  <a:cubicBezTo>
                    <a:pt x="100533" y="199949"/>
                    <a:pt x="109121" y="211239"/>
                    <a:pt x="111900" y="211366"/>
                  </a:cubicBezTo>
                  <a:cubicBezTo>
                    <a:pt x="119856" y="211896"/>
                    <a:pt x="129277" y="196034"/>
                    <a:pt x="132511" y="188330"/>
                  </a:cubicBezTo>
                  <a:lnTo>
                    <a:pt x="132990" y="187421"/>
                  </a:lnTo>
                  <a:lnTo>
                    <a:pt x="151555" y="157944"/>
                  </a:lnTo>
                  <a:cubicBezTo>
                    <a:pt x="153506" y="154879"/>
                    <a:pt x="154394" y="151258"/>
                    <a:pt x="154081" y="147638"/>
                  </a:cubicBezTo>
                  <a:cubicBezTo>
                    <a:pt x="153440" y="141185"/>
                    <a:pt x="153491" y="134682"/>
                    <a:pt x="154233" y="128240"/>
                  </a:cubicBezTo>
                  <a:cubicBezTo>
                    <a:pt x="154561" y="125714"/>
                    <a:pt x="155597" y="118136"/>
                    <a:pt x="173303" y="95252"/>
                  </a:cubicBezTo>
                  <a:cubicBezTo>
                    <a:pt x="173981" y="94369"/>
                    <a:pt x="174214" y="93223"/>
                    <a:pt x="173935" y="92145"/>
                  </a:cubicBezTo>
                  <a:cubicBezTo>
                    <a:pt x="173687" y="91128"/>
                    <a:pt x="172976" y="90286"/>
                    <a:pt x="172015" y="89872"/>
                  </a:cubicBezTo>
                  <a:cubicBezTo>
                    <a:pt x="168958" y="88570"/>
                    <a:pt x="166031" y="86980"/>
                    <a:pt x="163275" y="85123"/>
                  </a:cubicBezTo>
                  <a:cubicBezTo>
                    <a:pt x="155420" y="79819"/>
                    <a:pt x="148373" y="65119"/>
                    <a:pt x="140543" y="47917"/>
                  </a:cubicBezTo>
                  <a:cubicBezTo>
                    <a:pt x="138623" y="43674"/>
                    <a:pt x="136981" y="40012"/>
                    <a:pt x="135870" y="37940"/>
                  </a:cubicBezTo>
                  <a:cubicBezTo>
                    <a:pt x="135087" y="36526"/>
                    <a:pt x="130288" y="33166"/>
                    <a:pt x="117557" y="30514"/>
                  </a:cubicBezTo>
                  <a:cubicBezTo>
                    <a:pt x="114764" y="29910"/>
                    <a:pt x="111855" y="30147"/>
                    <a:pt x="109197" y="31196"/>
                  </a:cubicBezTo>
                  <a:cubicBezTo>
                    <a:pt x="102492" y="34185"/>
                    <a:pt x="94940" y="34677"/>
                    <a:pt x="87904" y="32585"/>
                  </a:cubicBezTo>
                  <a:cubicBezTo>
                    <a:pt x="82331" y="30701"/>
                    <a:pt x="77905" y="26405"/>
                    <a:pt x="75856" y="20891"/>
                  </a:cubicBezTo>
                  <a:cubicBezTo>
                    <a:pt x="74359" y="17421"/>
                    <a:pt x="71252" y="14909"/>
                    <a:pt x="67546" y="14172"/>
                  </a:cubicBezTo>
                  <a:lnTo>
                    <a:pt x="67546" y="14172"/>
                  </a:lnTo>
                  <a:cubicBezTo>
                    <a:pt x="64691" y="13566"/>
                    <a:pt x="61862" y="13061"/>
                    <a:pt x="59084" y="12707"/>
                  </a:cubicBezTo>
                  <a:cubicBezTo>
                    <a:pt x="51936" y="11722"/>
                    <a:pt x="41883" y="18340"/>
                    <a:pt x="38296" y="21219"/>
                  </a:cubicBezTo>
                  <a:cubicBezTo>
                    <a:pt x="35619" y="24477"/>
                    <a:pt x="20615" y="42866"/>
                    <a:pt x="14149" y="50772"/>
                  </a:cubicBezTo>
                  <a:cubicBezTo>
                    <a:pt x="12431" y="52893"/>
                    <a:pt x="11371" y="59865"/>
                    <a:pt x="13997" y="72595"/>
                  </a:cubicBezTo>
                  <a:cubicBezTo>
                    <a:pt x="14661" y="75725"/>
                    <a:pt x="16045" y="78656"/>
                    <a:pt x="18039" y="81158"/>
                  </a:cubicBezTo>
                  <a:cubicBezTo>
                    <a:pt x="21777" y="85856"/>
                    <a:pt x="34735" y="100935"/>
                    <a:pt x="44080" y="97121"/>
                  </a:cubicBezTo>
                  <a:cubicBezTo>
                    <a:pt x="49669" y="94759"/>
                    <a:pt x="55669" y="93523"/>
                    <a:pt x="61736" y="93484"/>
                  </a:cubicBezTo>
                  <a:close/>
                </a:path>
              </a:pathLst>
            </a:custGeom>
            <a:solidFill>
              <a:srgbClr val="353536"/>
            </a:solidFill>
            <a:ln w="24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77" name="Gráfico 24">
            <a:extLst>
              <a:ext uri="{FF2B5EF4-FFF2-40B4-BE49-F238E27FC236}">
                <a16:creationId xmlns:a16="http://schemas.microsoft.com/office/drawing/2014/main" id="{B6BCA00C-C125-9648-946B-F31A3E4486A0}"/>
              </a:ext>
            </a:extLst>
          </p:cNvPr>
          <p:cNvGrpSpPr/>
          <p:nvPr/>
        </p:nvGrpSpPr>
        <p:grpSpPr>
          <a:xfrm>
            <a:off x="3492212" y="4279610"/>
            <a:ext cx="751021" cy="569159"/>
            <a:chOff x="3492212" y="4279610"/>
            <a:chExt cx="751021" cy="569159"/>
          </a:xfrm>
        </p:grpSpPr>
        <p:sp>
          <p:nvSpPr>
            <p:cNvPr id="1078" name="Forma libre 1077">
              <a:extLst>
                <a:ext uri="{FF2B5EF4-FFF2-40B4-BE49-F238E27FC236}">
                  <a16:creationId xmlns:a16="http://schemas.microsoft.com/office/drawing/2014/main" id="{31A0D0B4-E616-6445-8A07-37A77DA45DCF}"/>
                </a:ext>
              </a:extLst>
            </p:cNvPr>
            <p:cNvSpPr/>
            <p:nvPr/>
          </p:nvSpPr>
          <p:spPr>
            <a:xfrm>
              <a:off x="4124279" y="4484633"/>
              <a:ext cx="118021" cy="46187"/>
            </a:xfrm>
            <a:custGeom>
              <a:avLst/>
              <a:gdLst>
                <a:gd name="connsiteX0" fmla="*/ 0 w 118021"/>
                <a:gd name="connsiteY0" fmla="*/ 0 h 46187"/>
                <a:gd name="connsiteX1" fmla="*/ 118021 w 118021"/>
                <a:gd name="connsiteY1" fmla="*/ 0 h 46187"/>
                <a:gd name="connsiteX2" fmla="*/ 118021 w 118021"/>
                <a:gd name="connsiteY2" fmla="*/ 46188 h 46187"/>
                <a:gd name="connsiteX3" fmla="*/ 0 w 118021"/>
                <a:gd name="connsiteY3" fmla="*/ 46188 h 4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021" h="46187">
                  <a:moveTo>
                    <a:pt x="0" y="0"/>
                  </a:moveTo>
                  <a:lnTo>
                    <a:pt x="118021" y="0"/>
                  </a:lnTo>
                  <a:lnTo>
                    <a:pt x="118021" y="46188"/>
                  </a:lnTo>
                  <a:lnTo>
                    <a:pt x="0" y="4618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9" name="Forma libre 1078">
              <a:extLst>
                <a:ext uri="{FF2B5EF4-FFF2-40B4-BE49-F238E27FC236}">
                  <a16:creationId xmlns:a16="http://schemas.microsoft.com/office/drawing/2014/main" id="{C70CEDF0-85E4-E948-A8CF-815CE8080933}"/>
                </a:ext>
              </a:extLst>
            </p:cNvPr>
            <p:cNvSpPr/>
            <p:nvPr/>
          </p:nvSpPr>
          <p:spPr>
            <a:xfrm>
              <a:off x="3682563" y="4683360"/>
              <a:ext cx="320318" cy="2518"/>
            </a:xfrm>
            <a:custGeom>
              <a:avLst/>
              <a:gdLst>
                <a:gd name="connsiteX0" fmla="*/ 320318 w 320318"/>
                <a:gd name="connsiteY0" fmla="*/ 0 h 2518"/>
                <a:gd name="connsiteX1" fmla="*/ 0 w 320318"/>
                <a:gd name="connsiteY1" fmla="*/ 0 h 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0318" h="2518">
                  <a:moveTo>
                    <a:pt x="320318" y="0"/>
                  </a:moveTo>
                  <a:lnTo>
                    <a:pt x="0" y="0"/>
                  </a:lnTo>
                </a:path>
              </a:pathLst>
            </a:custGeom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0" name="Forma libre 1079">
              <a:extLst>
                <a:ext uri="{FF2B5EF4-FFF2-40B4-BE49-F238E27FC236}">
                  <a16:creationId xmlns:a16="http://schemas.microsoft.com/office/drawing/2014/main" id="{E9AFA626-0B5E-A34D-BF09-ECE4CD093105}"/>
                </a:ext>
              </a:extLst>
            </p:cNvPr>
            <p:cNvSpPr/>
            <p:nvPr/>
          </p:nvSpPr>
          <p:spPr>
            <a:xfrm>
              <a:off x="3682563" y="4285906"/>
              <a:ext cx="320318" cy="2518"/>
            </a:xfrm>
            <a:custGeom>
              <a:avLst/>
              <a:gdLst>
                <a:gd name="connsiteX0" fmla="*/ 0 w 320318"/>
                <a:gd name="connsiteY0" fmla="*/ 0 h 2518"/>
                <a:gd name="connsiteX1" fmla="*/ 320318 w 320318"/>
                <a:gd name="connsiteY1" fmla="*/ 0 h 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0318" h="2518">
                  <a:moveTo>
                    <a:pt x="0" y="0"/>
                  </a:moveTo>
                  <a:lnTo>
                    <a:pt x="320318" y="0"/>
                  </a:lnTo>
                </a:path>
              </a:pathLst>
            </a:custGeom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1" name="Forma libre 1080">
              <a:extLst>
                <a:ext uri="{FF2B5EF4-FFF2-40B4-BE49-F238E27FC236}">
                  <a16:creationId xmlns:a16="http://schemas.microsoft.com/office/drawing/2014/main" id="{C4529A42-45A1-144D-8019-2D602D2A96B2}"/>
                </a:ext>
              </a:extLst>
            </p:cNvPr>
            <p:cNvSpPr/>
            <p:nvPr/>
          </p:nvSpPr>
          <p:spPr>
            <a:xfrm>
              <a:off x="4002881" y="4285906"/>
              <a:ext cx="123842" cy="397454"/>
            </a:xfrm>
            <a:custGeom>
              <a:avLst/>
              <a:gdLst>
                <a:gd name="connsiteX0" fmla="*/ 0 w 123842"/>
                <a:gd name="connsiteY0" fmla="*/ 0 h 397454"/>
                <a:gd name="connsiteX1" fmla="*/ 123843 w 123842"/>
                <a:gd name="connsiteY1" fmla="*/ 198727 h 397454"/>
                <a:gd name="connsiteX2" fmla="*/ 0 w 123842"/>
                <a:gd name="connsiteY2" fmla="*/ 397454 h 3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42" h="397454">
                  <a:moveTo>
                    <a:pt x="0" y="0"/>
                  </a:moveTo>
                  <a:cubicBezTo>
                    <a:pt x="68398" y="0"/>
                    <a:pt x="123843" y="88975"/>
                    <a:pt x="123843" y="198727"/>
                  </a:cubicBezTo>
                  <a:cubicBezTo>
                    <a:pt x="123843" y="308479"/>
                    <a:pt x="68398" y="397454"/>
                    <a:pt x="0" y="397454"/>
                  </a:cubicBezTo>
                </a:path>
              </a:pathLst>
            </a:custGeom>
            <a:noFill/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2" name="Forma libre 1081">
              <a:extLst>
                <a:ext uri="{FF2B5EF4-FFF2-40B4-BE49-F238E27FC236}">
                  <a16:creationId xmlns:a16="http://schemas.microsoft.com/office/drawing/2014/main" id="{6B858B58-B242-9640-A16B-D98289078184}"/>
                </a:ext>
              </a:extLst>
            </p:cNvPr>
            <p:cNvSpPr/>
            <p:nvPr/>
          </p:nvSpPr>
          <p:spPr>
            <a:xfrm>
              <a:off x="3559551" y="4285906"/>
              <a:ext cx="246854" cy="397454"/>
            </a:xfrm>
            <a:custGeom>
              <a:avLst/>
              <a:gdLst>
                <a:gd name="connsiteX0" fmla="*/ 25 w 246854"/>
                <a:gd name="connsiteY0" fmla="*/ 175633 h 397454"/>
                <a:gd name="connsiteX1" fmla="*/ 123011 w 246854"/>
                <a:gd name="connsiteY1" fmla="*/ 0 h 397454"/>
                <a:gd name="connsiteX2" fmla="*/ 246854 w 246854"/>
                <a:gd name="connsiteY2" fmla="*/ 198727 h 397454"/>
                <a:gd name="connsiteX3" fmla="*/ 123011 w 246854"/>
                <a:gd name="connsiteY3" fmla="*/ 397454 h 397454"/>
                <a:gd name="connsiteX4" fmla="*/ 0 w 246854"/>
                <a:gd name="connsiteY4" fmla="*/ 221771 h 3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54" h="397454">
                  <a:moveTo>
                    <a:pt x="25" y="175633"/>
                  </a:moveTo>
                  <a:cubicBezTo>
                    <a:pt x="7157" y="76811"/>
                    <a:pt x="59502" y="0"/>
                    <a:pt x="123011" y="0"/>
                  </a:cubicBezTo>
                  <a:cubicBezTo>
                    <a:pt x="191410" y="0"/>
                    <a:pt x="246854" y="88975"/>
                    <a:pt x="246854" y="198727"/>
                  </a:cubicBezTo>
                  <a:cubicBezTo>
                    <a:pt x="246854" y="308479"/>
                    <a:pt x="191410" y="397454"/>
                    <a:pt x="123011" y="397454"/>
                  </a:cubicBezTo>
                  <a:cubicBezTo>
                    <a:pt x="59477" y="397454"/>
                    <a:pt x="7082" y="320668"/>
                    <a:pt x="0" y="221771"/>
                  </a:cubicBezTo>
                </a:path>
              </a:pathLst>
            </a:custGeom>
            <a:noFill/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3" name="Forma libre 1082">
              <a:extLst>
                <a:ext uri="{FF2B5EF4-FFF2-40B4-BE49-F238E27FC236}">
                  <a16:creationId xmlns:a16="http://schemas.microsoft.com/office/drawing/2014/main" id="{D9FCB232-F9F6-6F49-9980-87490D6E90CA}"/>
                </a:ext>
              </a:extLst>
            </p:cNvPr>
            <p:cNvSpPr/>
            <p:nvPr/>
          </p:nvSpPr>
          <p:spPr>
            <a:xfrm>
              <a:off x="3630571" y="4397974"/>
              <a:ext cx="105949" cy="173165"/>
            </a:xfrm>
            <a:custGeom>
              <a:avLst/>
              <a:gdLst>
                <a:gd name="connsiteX0" fmla="*/ 0 w 105949"/>
                <a:gd name="connsiteY0" fmla="*/ 63564 h 173165"/>
                <a:gd name="connsiteX1" fmla="*/ 51992 w 105949"/>
                <a:gd name="connsiteY1" fmla="*/ 0 h 173165"/>
                <a:gd name="connsiteX2" fmla="*/ 105949 w 105949"/>
                <a:gd name="connsiteY2" fmla="*/ 86583 h 173165"/>
                <a:gd name="connsiteX3" fmla="*/ 51992 w 105949"/>
                <a:gd name="connsiteY3" fmla="*/ 173165 h 173165"/>
                <a:gd name="connsiteX4" fmla="*/ 0 w 105949"/>
                <a:gd name="connsiteY4" fmla="*/ 109702 h 17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949" h="173165">
                  <a:moveTo>
                    <a:pt x="0" y="63564"/>
                  </a:moveTo>
                  <a:cubicBezTo>
                    <a:pt x="6275" y="26947"/>
                    <a:pt x="27193" y="0"/>
                    <a:pt x="51992" y="0"/>
                  </a:cubicBezTo>
                  <a:cubicBezTo>
                    <a:pt x="81806" y="0"/>
                    <a:pt x="105949" y="38758"/>
                    <a:pt x="105949" y="86583"/>
                  </a:cubicBezTo>
                  <a:cubicBezTo>
                    <a:pt x="105949" y="134407"/>
                    <a:pt x="81806" y="173165"/>
                    <a:pt x="51992" y="173165"/>
                  </a:cubicBezTo>
                  <a:cubicBezTo>
                    <a:pt x="27193" y="173165"/>
                    <a:pt x="6275" y="146294"/>
                    <a:pt x="0" y="109702"/>
                  </a:cubicBezTo>
                </a:path>
              </a:pathLst>
            </a:custGeom>
            <a:noFill/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4" name="Forma libre 1083">
              <a:extLst>
                <a:ext uri="{FF2B5EF4-FFF2-40B4-BE49-F238E27FC236}">
                  <a16:creationId xmlns:a16="http://schemas.microsoft.com/office/drawing/2014/main" id="{34DAF3F0-BF31-4740-8DA6-1544BA4CC5EF}"/>
                </a:ext>
              </a:extLst>
            </p:cNvPr>
            <p:cNvSpPr/>
            <p:nvPr/>
          </p:nvSpPr>
          <p:spPr>
            <a:xfrm>
              <a:off x="3806405" y="4484633"/>
              <a:ext cx="320318" cy="357109"/>
            </a:xfrm>
            <a:custGeom>
              <a:avLst/>
              <a:gdLst>
                <a:gd name="connsiteX0" fmla="*/ 320318 w 320318"/>
                <a:gd name="connsiteY0" fmla="*/ 0 h 357109"/>
                <a:gd name="connsiteX1" fmla="*/ 320318 w 320318"/>
                <a:gd name="connsiteY1" fmla="*/ 357110 h 357109"/>
                <a:gd name="connsiteX2" fmla="*/ 0 w 320318"/>
                <a:gd name="connsiteY2" fmla="*/ 357110 h 357109"/>
                <a:gd name="connsiteX3" fmla="*/ 0 w 320318"/>
                <a:gd name="connsiteY3" fmla="*/ 0 h 35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318" h="357109">
                  <a:moveTo>
                    <a:pt x="320318" y="0"/>
                  </a:moveTo>
                  <a:lnTo>
                    <a:pt x="320318" y="357110"/>
                  </a:lnTo>
                  <a:lnTo>
                    <a:pt x="0" y="35711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5" name="Forma libre 1084">
              <a:extLst>
                <a:ext uri="{FF2B5EF4-FFF2-40B4-BE49-F238E27FC236}">
                  <a16:creationId xmlns:a16="http://schemas.microsoft.com/office/drawing/2014/main" id="{73962676-23AD-1E4B-A0DD-C2FE1F29F914}"/>
                </a:ext>
              </a:extLst>
            </p:cNvPr>
            <p:cNvSpPr/>
            <p:nvPr/>
          </p:nvSpPr>
          <p:spPr>
            <a:xfrm>
              <a:off x="3806405" y="4484633"/>
              <a:ext cx="12601" cy="2518"/>
            </a:xfrm>
            <a:custGeom>
              <a:avLst/>
              <a:gdLst>
                <a:gd name="connsiteX0" fmla="*/ 0 w 12601"/>
                <a:gd name="connsiteY0" fmla="*/ 0 h 2518"/>
                <a:gd name="connsiteX1" fmla="*/ 12601 w 12601"/>
                <a:gd name="connsiteY1" fmla="*/ 0 h 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1" h="2518">
                  <a:moveTo>
                    <a:pt x="0" y="0"/>
                  </a:moveTo>
                  <a:lnTo>
                    <a:pt x="12601" y="0"/>
                  </a:lnTo>
                </a:path>
              </a:pathLst>
            </a:custGeom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6" name="Forma libre 1085">
              <a:extLst>
                <a:ext uri="{FF2B5EF4-FFF2-40B4-BE49-F238E27FC236}">
                  <a16:creationId xmlns:a16="http://schemas.microsoft.com/office/drawing/2014/main" id="{AC1E01ED-4F91-E547-AC3D-C222E60A9603}"/>
                </a:ext>
              </a:extLst>
            </p:cNvPr>
            <p:cNvSpPr/>
            <p:nvPr/>
          </p:nvSpPr>
          <p:spPr>
            <a:xfrm>
              <a:off x="3845821" y="4484633"/>
              <a:ext cx="254868" cy="2518"/>
            </a:xfrm>
            <a:custGeom>
              <a:avLst/>
              <a:gdLst>
                <a:gd name="connsiteX0" fmla="*/ 0 w 254868"/>
                <a:gd name="connsiteY0" fmla="*/ 0 h 2518"/>
                <a:gd name="connsiteX1" fmla="*/ 254868 w 254868"/>
                <a:gd name="connsiteY1" fmla="*/ 0 h 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868" h="2518">
                  <a:moveTo>
                    <a:pt x="0" y="0"/>
                  </a:moveTo>
                  <a:lnTo>
                    <a:pt x="254868" y="0"/>
                  </a:lnTo>
                </a:path>
              </a:pathLst>
            </a:custGeom>
            <a:ln w="12466" cap="flat">
              <a:solidFill>
                <a:srgbClr val="353536"/>
              </a:solidFill>
              <a:custDash>
                <a:ds d="798750" sp="798750"/>
              </a:custDash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7" name="Forma libre 1086">
              <a:extLst>
                <a:ext uri="{FF2B5EF4-FFF2-40B4-BE49-F238E27FC236}">
                  <a16:creationId xmlns:a16="http://schemas.microsoft.com/office/drawing/2014/main" id="{CF77FCB0-77E1-5042-81B0-357FE880738B}"/>
                </a:ext>
              </a:extLst>
            </p:cNvPr>
            <p:cNvSpPr/>
            <p:nvPr/>
          </p:nvSpPr>
          <p:spPr>
            <a:xfrm>
              <a:off x="4114122" y="4484633"/>
              <a:ext cx="12601" cy="2518"/>
            </a:xfrm>
            <a:custGeom>
              <a:avLst/>
              <a:gdLst>
                <a:gd name="connsiteX0" fmla="*/ 0 w 12601"/>
                <a:gd name="connsiteY0" fmla="*/ 0 h 2518"/>
                <a:gd name="connsiteX1" fmla="*/ 12601 w 12601"/>
                <a:gd name="connsiteY1" fmla="*/ 0 h 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1" h="2518">
                  <a:moveTo>
                    <a:pt x="0" y="0"/>
                  </a:moveTo>
                  <a:lnTo>
                    <a:pt x="12601" y="0"/>
                  </a:lnTo>
                </a:path>
              </a:pathLst>
            </a:custGeom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8" name="Forma libre 1087">
              <a:extLst>
                <a:ext uri="{FF2B5EF4-FFF2-40B4-BE49-F238E27FC236}">
                  <a16:creationId xmlns:a16="http://schemas.microsoft.com/office/drawing/2014/main" id="{EC9C135F-7FBC-0146-8BB7-4E9D75B90CCF}"/>
                </a:ext>
              </a:extLst>
            </p:cNvPr>
            <p:cNvSpPr/>
            <p:nvPr/>
          </p:nvSpPr>
          <p:spPr>
            <a:xfrm>
              <a:off x="3520362" y="4484633"/>
              <a:ext cx="213738" cy="46212"/>
            </a:xfrm>
            <a:custGeom>
              <a:avLst/>
              <a:gdLst>
                <a:gd name="connsiteX0" fmla="*/ 201516 w 213738"/>
                <a:gd name="connsiteY0" fmla="*/ 46213 h 46212"/>
                <a:gd name="connsiteX1" fmla="*/ 0 w 213738"/>
                <a:gd name="connsiteY1" fmla="*/ 46213 h 46212"/>
                <a:gd name="connsiteX2" fmla="*/ 0 w 213738"/>
                <a:gd name="connsiteY2" fmla="*/ 0 h 46212"/>
                <a:gd name="connsiteX3" fmla="*/ 213739 w 213738"/>
                <a:gd name="connsiteY3" fmla="*/ 0 h 46212"/>
                <a:gd name="connsiteX4" fmla="*/ 201516 w 213738"/>
                <a:gd name="connsiteY4" fmla="*/ 46213 h 4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738" h="46212">
                  <a:moveTo>
                    <a:pt x="201516" y="46213"/>
                  </a:moveTo>
                  <a:lnTo>
                    <a:pt x="0" y="46213"/>
                  </a:lnTo>
                  <a:lnTo>
                    <a:pt x="0" y="0"/>
                  </a:lnTo>
                  <a:lnTo>
                    <a:pt x="213739" y="0"/>
                  </a:lnTo>
                  <a:lnTo>
                    <a:pt x="201516" y="4621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9" name="Forma libre 1088">
              <a:extLst>
                <a:ext uri="{FF2B5EF4-FFF2-40B4-BE49-F238E27FC236}">
                  <a16:creationId xmlns:a16="http://schemas.microsoft.com/office/drawing/2014/main" id="{AA1E17EE-6252-794F-9092-41E87AE2023E}"/>
                </a:ext>
              </a:extLst>
            </p:cNvPr>
            <p:cNvSpPr/>
            <p:nvPr/>
          </p:nvSpPr>
          <p:spPr>
            <a:xfrm>
              <a:off x="3498512" y="4461539"/>
              <a:ext cx="238058" cy="46187"/>
            </a:xfrm>
            <a:custGeom>
              <a:avLst/>
              <a:gdLst>
                <a:gd name="connsiteX0" fmla="*/ 235639 w 238058"/>
                <a:gd name="connsiteY0" fmla="*/ 46188 h 46187"/>
                <a:gd name="connsiteX1" fmla="*/ 0 w 238058"/>
                <a:gd name="connsiteY1" fmla="*/ 46188 h 46187"/>
                <a:gd name="connsiteX2" fmla="*/ 0 w 238058"/>
                <a:gd name="connsiteY2" fmla="*/ 0 h 46187"/>
                <a:gd name="connsiteX3" fmla="*/ 235639 w 238058"/>
                <a:gd name="connsiteY3" fmla="*/ 0 h 46187"/>
                <a:gd name="connsiteX4" fmla="*/ 235639 w 238058"/>
                <a:gd name="connsiteY4" fmla="*/ 46187 h 4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058" h="46187">
                  <a:moveTo>
                    <a:pt x="235639" y="46188"/>
                  </a:moveTo>
                  <a:lnTo>
                    <a:pt x="0" y="46188"/>
                  </a:lnTo>
                  <a:lnTo>
                    <a:pt x="0" y="0"/>
                  </a:lnTo>
                  <a:lnTo>
                    <a:pt x="235639" y="0"/>
                  </a:lnTo>
                  <a:cubicBezTo>
                    <a:pt x="238865" y="15227"/>
                    <a:pt x="238865" y="30960"/>
                    <a:pt x="235639" y="46187"/>
                  </a:cubicBezTo>
                  <a:close/>
                </a:path>
              </a:pathLst>
            </a:custGeom>
            <a:noFill/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0" name="Forma libre 1089">
              <a:extLst>
                <a:ext uri="{FF2B5EF4-FFF2-40B4-BE49-F238E27FC236}">
                  <a16:creationId xmlns:a16="http://schemas.microsoft.com/office/drawing/2014/main" id="{FA3991AB-6C48-4748-A29D-D42E249018EC}"/>
                </a:ext>
              </a:extLst>
            </p:cNvPr>
            <p:cNvSpPr/>
            <p:nvPr/>
          </p:nvSpPr>
          <p:spPr>
            <a:xfrm>
              <a:off x="4126723" y="4461539"/>
              <a:ext cx="93726" cy="46187"/>
            </a:xfrm>
            <a:custGeom>
              <a:avLst/>
              <a:gdLst>
                <a:gd name="connsiteX0" fmla="*/ 0 w 93726"/>
                <a:gd name="connsiteY0" fmla="*/ 0 h 46187"/>
                <a:gd name="connsiteX1" fmla="*/ 93726 w 93726"/>
                <a:gd name="connsiteY1" fmla="*/ 0 h 46187"/>
                <a:gd name="connsiteX2" fmla="*/ 93726 w 93726"/>
                <a:gd name="connsiteY2" fmla="*/ 46187 h 46187"/>
                <a:gd name="connsiteX3" fmla="*/ 0 w 93726"/>
                <a:gd name="connsiteY3" fmla="*/ 46187 h 4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726" h="46187">
                  <a:moveTo>
                    <a:pt x="0" y="0"/>
                  </a:moveTo>
                  <a:lnTo>
                    <a:pt x="93726" y="0"/>
                  </a:lnTo>
                  <a:lnTo>
                    <a:pt x="93726" y="46187"/>
                  </a:lnTo>
                  <a:lnTo>
                    <a:pt x="0" y="46187"/>
                  </a:lnTo>
                  <a:close/>
                </a:path>
              </a:pathLst>
            </a:custGeom>
            <a:noFill/>
            <a:ln w="12466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91" name="Gráfico 26">
            <a:extLst>
              <a:ext uri="{FF2B5EF4-FFF2-40B4-BE49-F238E27FC236}">
                <a16:creationId xmlns:a16="http://schemas.microsoft.com/office/drawing/2014/main" id="{78745633-2B50-C84F-B1D5-729713842FA3}"/>
              </a:ext>
            </a:extLst>
          </p:cNvPr>
          <p:cNvGrpSpPr/>
          <p:nvPr/>
        </p:nvGrpSpPr>
        <p:grpSpPr>
          <a:xfrm>
            <a:off x="2194139" y="4111262"/>
            <a:ext cx="788067" cy="791435"/>
            <a:chOff x="2194139" y="4111262"/>
            <a:chExt cx="788067" cy="791435"/>
          </a:xfrm>
        </p:grpSpPr>
        <p:sp>
          <p:nvSpPr>
            <p:cNvPr id="1092" name="Forma libre 1091">
              <a:extLst>
                <a:ext uri="{FF2B5EF4-FFF2-40B4-BE49-F238E27FC236}">
                  <a16:creationId xmlns:a16="http://schemas.microsoft.com/office/drawing/2014/main" id="{CA30719D-2A35-A34F-A2F3-B4E848E7A0B5}"/>
                </a:ext>
              </a:extLst>
            </p:cNvPr>
            <p:cNvSpPr/>
            <p:nvPr/>
          </p:nvSpPr>
          <p:spPr>
            <a:xfrm>
              <a:off x="2248240" y="4156200"/>
              <a:ext cx="513989" cy="187863"/>
            </a:xfrm>
            <a:custGeom>
              <a:avLst/>
              <a:gdLst>
                <a:gd name="connsiteX0" fmla="*/ 426973 w 513989"/>
                <a:gd name="connsiteY0" fmla="*/ 121616 h 187863"/>
                <a:gd name="connsiteX1" fmla="*/ 474156 w 513989"/>
                <a:gd name="connsiteY1" fmla="*/ 175327 h 187863"/>
                <a:gd name="connsiteX2" fmla="*/ 513989 w 513989"/>
                <a:gd name="connsiteY2" fmla="*/ 187728 h 187863"/>
                <a:gd name="connsiteX3" fmla="*/ 488529 w 513989"/>
                <a:gd name="connsiteY3" fmla="*/ 111105 h 187863"/>
                <a:gd name="connsiteX4" fmla="*/ 399366 w 513989"/>
                <a:gd name="connsiteY4" fmla="*/ 24451 h 187863"/>
                <a:gd name="connsiteX5" fmla="*/ 262768 w 513989"/>
                <a:gd name="connsiteY5" fmla="*/ 2951 h 187863"/>
                <a:gd name="connsiteX6" fmla="*/ 87347 w 513989"/>
                <a:gd name="connsiteY6" fmla="*/ 32919 h 187863"/>
                <a:gd name="connsiteX7" fmla="*/ 62088 w 513989"/>
                <a:gd name="connsiteY7" fmla="*/ 27878 h 187863"/>
                <a:gd name="connsiteX8" fmla="*/ 52566 w 513989"/>
                <a:gd name="connsiteY8" fmla="*/ 13386 h 187863"/>
                <a:gd name="connsiteX9" fmla="*/ 1190 w 513989"/>
                <a:gd name="connsiteY9" fmla="*/ 106997 h 187863"/>
                <a:gd name="connsiteX10" fmla="*/ 100507 w 513989"/>
                <a:gd name="connsiteY10" fmla="*/ 177218 h 187863"/>
                <a:gd name="connsiteX11" fmla="*/ 95329 w 513989"/>
                <a:gd name="connsiteY11" fmla="*/ 178100 h 187863"/>
                <a:gd name="connsiteX12" fmla="*/ 433389 w 513989"/>
                <a:gd name="connsiteY12" fmla="*/ 120481 h 18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989" h="187863">
                  <a:moveTo>
                    <a:pt x="426973" y="121616"/>
                  </a:moveTo>
                  <a:cubicBezTo>
                    <a:pt x="436723" y="139486"/>
                    <a:pt x="447180" y="157079"/>
                    <a:pt x="474156" y="175327"/>
                  </a:cubicBezTo>
                  <a:cubicBezTo>
                    <a:pt x="494944" y="189366"/>
                    <a:pt x="506336" y="187930"/>
                    <a:pt x="513989" y="187728"/>
                  </a:cubicBezTo>
                  <a:cubicBezTo>
                    <a:pt x="513989" y="187728"/>
                    <a:pt x="511185" y="152794"/>
                    <a:pt x="488529" y="111105"/>
                  </a:cubicBezTo>
                  <a:cubicBezTo>
                    <a:pt x="467135" y="74762"/>
                    <a:pt x="436338" y="44831"/>
                    <a:pt x="399366" y="24451"/>
                  </a:cubicBezTo>
                  <a:cubicBezTo>
                    <a:pt x="333618" y="-11744"/>
                    <a:pt x="262768" y="2951"/>
                    <a:pt x="262768" y="2951"/>
                  </a:cubicBezTo>
                  <a:lnTo>
                    <a:pt x="87347" y="32919"/>
                  </a:lnTo>
                  <a:cubicBezTo>
                    <a:pt x="85705" y="33323"/>
                    <a:pt x="72722" y="36423"/>
                    <a:pt x="62088" y="27878"/>
                  </a:cubicBezTo>
                  <a:cubicBezTo>
                    <a:pt x="57470" y="24163"/>
                    <a:pt x="54139" y="19093"/>
                    <a:pt x="52566" y="13386"/>
                  </a:cubicBezTo>
                  <a:cubicBezTo>
                    <a:pt x="15360" y="30853"/>
                    <a:pt x="-5327" y="69895"/>
                    <a:pt x="1190" y="106997"/>
                  </a:cubicBezTo>
                  <a:cubicBezTo>
                    <a:pt x="8767" y="150374"/>
                    <a:pt x="52162" y="182889"/>
                    <a:pt x="100507" y="177218"/>
                  </a:cubicBezTo>
                  <a:lnTo>
                    <a:pt x="95329" y="178100"/>
                  </a:lnTo>
                  <a:lnTo>
                    <a:pt x="433389" y="120481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3" name="Forma libre 1092">
              <a:extLst>
                <a:ext uri="{FF2B5EF4-FFF2-40B4-BE49-F238E27FC236}">
                  <a16:creationId xmlns:a16="http://schemas.microsoft.com/office/drawing/2014/main" id="{636D6112-3F67-8145-95EE-1D589E26364A}"/>
                </a:ext>
              </a:extLst>
            </p:cNvPr>
            <p:cNvSpPr/>
            <p:nvPr/>
          </p:nvSpPr>
          <p:spPr>
            <a:xfrm>
              <a:off x="2364890" y="4181770"/>
              <a:ext cx="449440" cy="527872"/>
            </a:xfrm>
            <a:custGeom>
              <a:avLst/>
              <a:gdLst>
                <a:gd name="connsiteX0" fmla="*/ 180089 w 449440"/>
                <a:gd name="connsiteY0" fmla="*/ 3115 h 527872"/>
                <a:gd name="connsiteX1" fmla="*/ 180089 w 449440"/>
                <a:gd name="connsiteY1" fmla="*/ 3115 h 527872"/>
                <a:gd name="connsiteX2" fmla="*/ 429922 w 449440"/>
                <a:gd name="connsiteY2" fmla="*/ 179701 h 527872"/>
                <a:gd name="connsiteX3" fmla="*/ 446315 w 449440"/>
                <a:gd name="connsiteY3" fmla="*/ 275480 h 527872"/>
                <a:gd name="connsiteX4" fmla="*/ 269412 w 449440"/>
                <a:gd name="connsiteY4" fmla="*/ 524747 h 527872"/>
                <a:gd name="connsiteX5" fmla="*/ 269353 w 449440"/>
                <a:gd name="connsiteY5" fmla="*/ 524757 h 527872"/>
                <a:gd name="connsiteX6" fmla="*/ 269353 w 449440"/>
                <a:gd name="connsiteY6" fmla="*/ 524757 h 527872"/>
                <a:gd name="connsiteX7" fmla="*/ 19521 w 449440"/>
                <a:gd name="connsiteY7" fmla="*/ 348171 h 527872"/>
                <a:gd name="connsiteX8" fmla="*/ 3128 w 449440"/>
                <a:gd name="connsiteY8" fmla="*/ 252392 h 527872"/>
                <a:gd name="connsiteX9" fmla="*/ 3279 w 449440"/>
                <a:gd name="connsiteY9" fmla="*/ 178517 h 52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9440" h="527872">
                  <a:moveTo>
                    <a:pt x="180089" y="3115"/>
                  </a:moveTo>
                  <a:lnTo>
                    <a:pt x="180089" y="3115"/>
                  </a:lnTo>
                  <a:cubicBezTo>
                    <a:pt x="297944" y="-16961"/>
                    <a:pt x="409796" y="62097"/>
                    <a:pt x="429922" y="179701"/>
                  </a:cubicBezTo>
                  <a:lnTo>
                    <a:pt x="446315" y="275480"/>
                  </a:lnTo>
                  <a:cubicBezTo>
                    <a:pt x="466444" y="393060"/>
                    <a:pt x="387242" y="504660"/>
                    <a:pt x="269412" y="524747"/>
                  </a:cubicBezTo>
                  <a:cubicBezTo>
                    <a:pt x="269393" y="524750"/>
                    <a:pt x="269373" y="524753"/>
                    <a:pt x="269353" y="524757"/>
                  </a:cubicBezTo>
                  <a:lnTo>
                    <a:pt x="269353" y="524757"/>
                  </a:lnTo>
                  <a:cubicBezTo>
                    <a:pt x="151498" y="544833"/>
                    <a:pt x="39647" y="465775"/>
                    <a:pt x="19521" y="348171"/>
                  </a:cubicBezTo>
                  <a:lnTo>
                    <a:pt x="3128" y="252392"/>
                  </a:lnTo>
                  <a:cubicBezTo>
                    <a:pt x="-1093" y="227943"/>
                    <a:pt x="-1042" y="202949"/>
                    <a:pt x="3279" y="178517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4" name="Forma libre 1093">
              <a:extLst>
                <a:ext uri="{FF2B5EF4-FFF2-40B4-BE49-F238E27FC236}">
                  <a16:creationId xmlns:a16="http://schemas.microsoft.com/office/drawing/2014/main" id="{8288F0AF-D697-1845-9A49-3226684C5AA5}"/>
                </a:ext>
              </a:extLst>
            </p:cNvPr>
            <p:cNvSpPr/>
            <p:nvPr/>
          </p:nvSpPr>
          <p:spPr>
            <a:xfrm>
              <a:off x="2264458" y="4680439"/>
              <a:ext cx="696908" cy="214897"/>
            </a:xfrm>
            <a:custGeom>
              <a:avLst/>
              <a:gdLst>
                <a:gd name="connsiteX0" fmla="*/ 670286 w 696908"/>
                <a:gd name="connsiteY0" fmla="*/ 145785 h 214897"/>
                <a:gd name="connsiteX1" fmla="*/ 588727 w 696908"/>
                <a:gd name="connsiteY1" fmla="*/ 102080 h 214897"/>
                <a:gd name="connsiteX2" fmla="*/ 490749 w 696908"/>
                <a:gd name="connsiteY2" fmla="*/ 81588 h 214897"/>
                <a:gd name="connsiteX3" fmla="*/ 462181 w 696908"/>
                <a:gd name="connsiteY3" fmla="*/ 64525 h 214897"/>
                <a:gd name="connsiteX4" fmla="*/ 445359 w 696908"/>
                <a:gd name="connsiteY4" fmla="*/ 22684 h 214897"/>
                <a:gd name="connsiteX5" fmla="*/ 445359 w 696908"/>
                <a:gd name="connsiteY5" fmla="*/ 0 h 214897"/>
                <a:gd name="connsiteX6" fmla="*/ 339627 w 696908"/>
                <a:gd name="connsiteY6" fmla="*/ 29414 h 214897"/>
                <a:gd name="connsiteX7" fmla="*/ 251803 w 696908"/>
                <a:gd name="connsiteY7" fmla="*/ 13510 h 214897"/>
                <a:gd name="connsiteX8" fmla="*/ 251525 w 696908"/>
                <a:gd name="connsiteY8" fmla="*/ 22810 h 214897"/>
                <a:gd name="connsiteX9" fmla="*/ 234728 w 696908"/>
                <a:gd name="connsiteY9" fmla="*/ 64651 h 214897"/>
                <a:gd name="connsiteX10" fmla="*/ 206135 w 696908"/>
                <a:gd name="connsiteY10" fmla="*/ 81714 h 214897"/>
                <a:gd name="connsiteX11" fmla="*/ 108157 w 696908"/>
                <a:gd name="connsiteY11" fmla="*/ 102206 h 214897"/>
                <a:gd name="connsiteX12" fmla="*/ 26597 w 696908"/>
                <a:gd name="connsiteY12" fmla="*/ 145785 h 214897"/>
                <a:gd name="connsiteX13" fmla="*/ 0 w 696908"/>
                <a:gd name="connsiteY13" fmla="*/ 214897 h 214897"/>
                <a:gd name="connsiteX14" fmla="*/ 696909 w 696908"/>
                <a:gd name="connsiteY14" fmla="*/ 214897 h 214897"/>
                <a:gd name="connsiteX15" fmla="*/ 670286 w 696908"/>
                <a:gd name="connsiteY15" fmla="*/ 145785 h 21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908" h="214897">
                  <a:moveTo>
                    <a:pt x="670286" y="145785"/>
                  </a:moveTo>
                  <a:cubicBezTo>
                    <a:pt x="651014" y="122597"/>
                    <a:pt x="618835" y="110322"/>
                    <a:pt x="588727" y="102080"/>
                  </a:cubicBezTo>
                  <a:cubicBezTo>
                    <a:pt x="558618" y="93838"/>
                    <a:pt x="527146" y="91317"/>
                    <a:pt x="490749" y="81588"/>
                  </a:cubicBezTo>
                  <a:cubicBezTo>
                    <a:pt x="479849" y="78597"/>
                    <a:pt x="469972" y="72698"/>
                    <a:pt x="462181" y="64525"/>
                  </a:cubicBezTo>
                  <a:cubicBezTo>
                    <a:pt x="451656" y="53087"/>
                    <a:pt x="445674" y="38210"/>
                    <a:pt x="445359" y="22684"/>
                  </a:cubicBezTo>
                  <a:lnTo>
                    <a:pt x="445359" y="0"/>
                  </a:lnTo>
                  <a:cubicBezTo>
                    <a:pt x="445359" y="0"/>
                    <a:pt x="396711" y="29414"/>
                    <a:pt x="339627" y="29414"/>
                  </a:cubicBezTo>
                  <a:cubicBezTo>
                    <a:pt x="309629" y="29456"/>
                    <a:pt x="279873" y="24067"/>
                    <a:pt x="251803" y="13510"/>
                  </a:cubicBezTo>
                  <a:lnTo>
                    <a:pt x="251525" y="22810"/>
                  </a:lnTo>
                  <a:cubicBezTo>
                    <a:pt x="251223" y="38334"/>
                    <a:pt x="245250" y="53213"/>
                    <a:pt x="234728" y="64651"/>
                  </a:cubicBezTo>
                  <a:cubicBezTo>
                    <a:pt x="226924" y="72821"/>
                    <a:pt x="217040" y="78719"/>
                    <a:pt x="206135" y="81714"/>
                  </a:cubicBezTo>
                  <a:cubicBezTo>
                    <a:pt x="169763" y="91444"/>
                    <a:pt x="138265" y="93964"/>
                    <a:pt x="108157" y="102206"/>
                  </a:cubicBezTo>
                  <a:cubicBezTo>
                    <a:pt x="78049" y="110448"/>
                    <a:pt x="45870" y="122597"/>
                    <a:pt x="26597" y="145785"/>
                  </a:cubicBezTo>
                  <a:cubicBezTo>
                    <a:pt x="10666" y="165457"/>
                    <a:pt x="1358" y="189641"/>
                    <a:pt x="0" y="214897"/>
                  </a:cubicBezTo>
                  <a:lnTo>
                    <a:pt x="696909" y="214897"/>
                  </a:lnTo>
                  <a:cubicBezTo>
                    <a:pt x="695533" y="189641"/>
                    <a:pt x="686218" y="165459"/>
                    <a:pt x="670286" y="145785"/>
                  </a:cubicBezTo>
                  <a:close/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5" name="Forma libre 1094">
              <a:extLst>
                <a:ext uri="{FF2B5EF4-FFF2-40B4-BE49-F238E27FC236}">
                  <a16:creationId xmlns:a16="http://schemas.microsoft.com/office/drawing/2014/main" id="{C1EFE714-ECA2-884C-ADD0-8BFAA6DA9781}"/>
                </a:ext>
              </a:extLst>
            </p:cNvPr>
            <p:cNvSpPr/>
            <p:nvPr/>
          </p:nvSpPr>
          <p:spPr>
            <a:xfrm rot="-584618">
              <a:off x="2305122" y="4442350"/>
              <a:ext cx="73198" cy="96208"/>
            </a:xfrm>
            <a:custGeom>
              <a:avLst/>
              <a:gdLst>
                <a:gd name="connsiteX0" fmla="*/ 48207 w 73198"/>
                <a:gd name="connsiteY0" fmla="*/ 1 h 96208"/>
                <a:gd name="connsiteX1" fmla="*/ 73199 w 73198"/>
                <a:gd name="connsiteY1" fmla="*/ 1 h 96208"/>
                <a:gd name="connsiteX2" fmla="*/ 73199 w 73198"/>
                <a:gd name="connsiteY2" fmla="*/ 1 h 96208"/>
                <a:gd name="connsiteX3" fmla="*/ 73199 w 73198"/>
                <a:gd name="connsiteY3" fmla="*/ 96209 h 96208"/>
                <a:gd name="connsiteX4" fmla="*/ 73199 w 73198"/>
                <a:gd name="connsiteY4" fmla="*/ 96209 h 96208"/>
                <a:gd name="connsiteX5" fmla="*/ 48207 w 73198"/>
                <a:gd name="connsiteY5" fmla="*/ 96209 h 96208"/>
                <a:gd name="connsiteX6" fmla="*/ 1 w 73198"/>
                <a:gd name="connsiteY6" fmla="*/ 48105 h 96208"/>
                <a:gd name="connsiteX7" fmla="*/ 1 w 73198"/>
                <a:gd name="connsiteY7" fmla="*/ 48105 h 96208"/>
                <a:gd name="connsiteX8" fmla="*/ 48207 w 73198"/>
                <a:gd name="connsiteY8" fmla="*/ 1 h 9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198" h="96208">
                  <a:moveTo>
                    <a:pt x="48207" y="1"/>
                  </a:moveTo>
                  <a:lnTo>
                    <a:pt x="73199" y="1"/>
                  </a:lnTo>
                  <a:lnTo>
                    <a:pt x="73199" y="1"/>
                  </a:lnTo>
                  <a:lnTo>
                    <a:pt x="73199" y="96209"/>
                  </a:lnTo>
                  <a:lnTo>
                    <a:pt x="73199" y="96209"/>
                  </a:lnTo>
                  <a:lnTo>
                    <a:pt x="48207" y="96209"/>
                  </a:lnTo>
                  <a:cubicBezTo>
                    <a:pt x="21583" y="96209"/>
                    <a:pt x="1" y="74672"/>
                    <a:pt x="1" y="48105"/>
                  </a:cubicBezTo>
                  <a:lnTo>
                    <a:pt x="1" y="48105"/>
                  </a:lnTo>
                  <a:cubicBezTo>
                    <a:pt x="1" y="21538"/>
                    <a:pt x="21583" y="1"/>
                    <a:pt x="48207" y="1"/>
                  </a:cubicBezTo>
                  <a:close/>
                </a:path>
              </a:pathLst>
            </a:custGeom>
            <a:noFill/>
            <a:ln w="12573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6" name="Forma libre 1095">
              <a:extLst>
                <a:ext uri="{FF2B5EF4-FFF2-40B4-BE49-F238E27FC236}">
                  <a16:creationId xmlns:a16="http://schemas.microsoft.com/office/drawing/2014/main" id="{83B33173-FF45-5042-8DE7-332B8DD4721B}"/>
                </a:ext>
              </a:extLst>
            </p:cNvPr>
            <p:cNvSpPr/>
            <p:nvPr/>
          </p:nvSpPr>
          <p:spPr>
            <a:xfrm rot="10218600">
              <a:off x="2802629" y="4356351"/>
              <a:ext cx="72870" cy="95778"/>
            </a:xfrm>
            <a:custGeom>
              <a:avLst/>
              <a:gdLst>
                <a:gd name="connsiteX0" fmla="*/ 47991 w 72870"/>
                <a:gd name="connsiteY0" fmla="*/ 0 h 95778"/>
                <a:gd name="connsiteX1" fmla="*/ 72871 w 72870"/>
                <a:gd name="connsiteY1" fmla="*/ 0 h 95778"/>
                <a:gd name="connsiteX2" fmla="*/ 72871 w 72870"/>
                <a:gd name="connsiteY2" fmla="*/ 0 h 95778"/>
                <a:gd name="connsiteX3" fmla="*/ 72871 w 72870"/>
                <a:gd name="connsiteY3" fmla="*/ 95779 h 95778"/>
                <a:gd name="connsiteX4" fmla="*/ 72871 w 72870"/>
                <a:gd name="connsiteY4" fmla="*/ 95779 h 95778"/>
                <a:gd name="connsiteX5" fmla="*/ 47991 w 72870"/>
                <a:gd name="connsiteY5" fmla="*/ 95779 h 95778"/>
                <a:gd name="connsiteX6" fmla="*/ 0 w 72870"/>
                <a:gd name="connsiteY6" fmla="*/ 47889 h 95778"/>
                <a:gd name="connsiteX7" fmla="*/ 0 w 72870"/>
                <a:gd name="connsiteY7" fmla="*/ 47889 h 95778"/>
                <a:gd name="connsiteX8" fmla="*/ 47991 w 72870"/>
                <a:gd name="connsiteY8" fmla="*/ 0 h 95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870" h="95778">
                  <a:moveTo>
                    <a:pt x="47991" y="0"/>
                  </a:moveTo>
                  <a:lnTo>
                    <a:pt x="72871" y="0"/>
                  </a:lnTo>
                  <a:lnTo>
                    <a:pt x="72871" y="0"/>
                  </a:lnTo>
                  <a:lnTo>
                    <a:pt x="72871" y="95779"/>
                  </a:lnTo>
                  <a:lnTo>
                    <a:pt x="72871" y="95779"/>
                  </a:lnTo>
                  <a:lnTo>
                    <a:pt x="47991" y="95779"/>
                  </a:lnTo>
                  <a:cubicBezTo>
                    <a:pt x="21486" y="95779"/>
                    <a:pt x="0" y="74338"/>
                    <a:pt x="0" y="47889"/>
                  </a:cubicBezTo>
                  <a:lnTo>
                    <a:pt x="0" y="47889"/>
                  </a:lnTo>
                  <a:cubicBezTo>
                    <a:pt x="0" y="21441"/>
                    <a:pt x="21486" y="0"/>
                    <a:pt x="47991" y="0"/>
                  </a:cubicBezTo>
                  <a:close/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7" name="Forma libre 1096">
              <a:extLst>
                <a:ext uri="{FF2B5EF4-FFF2-40B4-BE49-F238E27FC236}">
                  <a16:creationId xmlns:a16="http://schemas.microsoft.com/office/drawing/2014/main" id="{A0624A18-53BC-AE4A-9B6B-02D5897F2E39}"/>
                </a:ext>
              </a:extLst>
            </p:cNvPr>
            <p:cNvSpPr/>
            <p:nvPr/>
          </p:nvSpPr>
          <p:spPr>
            <a:xfrm>
              <a:off x="2709186" y="4292989"/>
              <a:ext cx="87015" cy="76758"/>
            </a:xfrm>
            <a:custGeom>
              <a:avLst/>
              <a:gdLst>
                <a:gd name="connsiteX0" fmla="*/ 0 w 87015"/>
                <a:gd name="connsiteY0" fmla="*/ 10485 h 76758"/>
                <a:gd name="connsiteX1" fmla="*/ 47183 w 87015"/>
                <a:gd name="connsiteY1" fmla="*/ 64222 h 76758"/>
                <a:gd name="connsiteX2" fmla="*/ 87016 w 87015"/>
                <a:gd name="connsiteY2" fmla="*/ 76623 h 76758"/>
                <a:gd name="connsiteX3" fmla="*/ 61555 w 87015"/>
                <a:gd name="connsiteY3" fmla="*/ 0 h 7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15" h="76758">
                  <a:moveTo>
                    <a:pt x="0" y="10485"/>
                  </a:moveTo>
                  <a:cubicBezTo>
                    <a:pt x="9750" y="28356"/>
                    <a:pt x="20207" y="45974"/>
                    <a:pt x="47183" y="64222"/>
                  </a:cubicBezTo>
                  <a:cubicBezTo>
                    <a:pt x="67971" y="78261"/>
                    <a:pt x="79388" y="76825"/>
                    <a:pt x="87016" y="76623"/>
                  </a:cubicBezTo>
                  <a:cubicBezTo>
                    <a:pt x="87016" y="76623"/>
                    <a:pt x="84212" y="41664"/>
                    <a:pt x="61555" y="0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8" name="Forma libre 1097">
              <a:extLst>
                <a:ext uri="{FF2B5EF4-FFF2-40B4-BE49-F238E27FC236}">
                  <a16:creationId xmlns:a16="http://schemas.microsoft.com/office/drawing/2014/main" id="{8B09A298-CC0D-DE45-93D8-AA7B3BFFA9BE}"/>
                </a:ext>
              </a:extLst>
            </p:cNvPr>
            <p:cNvSpPr/>
            <p:nvPr/>
          </p:nvSpPr>
          <p:spPr>
            <a:xfrm>
              <a:off x="2377566" y="4302365"/>
              <a:ext cx="338136" cy="57618"/>
            </a:xfrm>
            <a:custGeom>
              <a:avLst/>
              <a:gdLst>
                <a:gd name="connsiteX0" fmla="*/ 0 w 338136"/>
                <a:gd name="connsiteY0" fmla="*/ 57618 h 57618"/>
                <a:gd name="connsiteX1" fmla="*/ 338136 w 338136"/>
                <a:gd name="connsiteY1" fmla="*/ 0 h 5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136" h="57618">
                  <a:moveTo>
                    <a:pt x="0" y="57618"/>
                  </a:moveTo>
                  <a:lnTo>
                    <a:pt x="338136" y="0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9" name="Forma libre 1098">
              <a:extLst>
                <a:ext uri="{FF2B5EF4-FFF2-40B4-BE49-F238E27FC236}">
                  <a16:creationId xmlns:a16="http://schemas.microsoft.com/office/drawing/2014/main" id="{BB86B154-AE26-6246-804A-B49FB024B071}"/>
                </a:ext>
              </a:extLst>
            </p:cNvPr>
            <p:cNvSpPr/>
            <p:nvPr/>
          </p:nvSpPr>
          <p:spPr>
            <a:xfrm>
              <a:off x="2282217" y="4181905"/>
              <a:ext cx="488523" cy="177840"/>
            </a:xfrm>
            <a:custGeom>
              <a:avLst/>
              <a:gdLst>
                <a:gd name="connsiteX0" fmla="*/ 488524 w 488523"/>
                <a:gd name="connsiteY0" fmla="*/ 111084 h 177840"/>
                <a:gd name="connsiteX1" fmla="*/ 399411 w 488523"/>
                <a:gd name="connsiteY1" fmla="*/ 24430 h 177840"/>
                <a:gd name="connsiteX2" fmla="*/ 262813 w 488523"/>
                <a:gd name="connsiteY2" fmla="*/ 2981 h 177840"/>
                <a:gd name="connsiteX3" fmla="*/ 87266 w 488523"/>
                <a:gd name="connsiteY3" fmla="*/ 32874 h 177840"/>
                <a:gd name="connsiteX4" fmla="*/ 62008 w 488523"/>
                <a:gd name="connsiteY4" fmla="*/ 27833 h 177840"/>
                <a:gd name="connsiteX5" fmla="*/ 52485 w 488523"/>
                <a:gd name="connsiteY5" fmla="*/ 13315 h 177840"/>
                <a:gd name="connsiteX6" fmla="*/ 1185 w 488523"/>
                <a:gd name="connsiteY6" fmla="*/ 106976 h 177840"/>
                <a:gd name="connsiteX7" fmla="*/ 100502 w 488523"/>
                <a:gd name="connsiteY7" fmla="*/ 177197 h 17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523" h="177840">
                  <a:moveTo>
                    <a:pt x="488524" y="111084"/>
                  </a:moveTo>
                  <a:cubicBezTo>
                    <a:pt x="467152" y="74742"/>
                    <a:pt x="436371" y="44810"/>
                    <a:pt x="399411" y="24430"/>
                  </a:cubicBezTo>
                  <a:cubicBezTo>
                    <a:pt x="333739" y="-11790"/>
                    <a:pt x="262813" y="2981"/>
                    <a:pt x="262813" y="2981"/>
                  </a:cubicBezTo>
                  <a:lnTo>
                    <a:pt x="87266" y="32874"/>
                  </a:lnTo>
                  <a:cubicBezTo>
                    <a:pt x="85624" y="33302"/>
                    <a:pt x="72641" y="36377"/>
                    <a:pt x="62008" y="27833"/>
                  </a:cubicBezTo>
                  <a:cubicBezTo>
                    <a:pt x="57386" y="24110"/>
                    <a:pt x="54055" y="19031"/>
                    <a:pt x="52485" y="13315"/>
                  </a:cubicBezTo>
                  <a:cubicBezTo>
                    <a:pt x="15481" y="30807"/>
                    <a:pt x="-5332" y="69874"/>
                    <a:pt x="1185" y="106976"/>
                  </a:cubicBezTo>
                  <a:cubicBezTo>
                    <a:pt x="8763" y="150354"/>
                    <a:pt x="52157" y="182868"/>
                    <a:pt x="100502" y="177197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0" name="Forma libre 1099">
              <a:extLst>
                <a:ext uri="{FF2B5EF4-FFF2-40B4-BE49-F238E27FC236}">
                  <a16:creationId xmlns:a16="http://schemas.microsoft.com/office/drawing/2014/main" id="{0991B21F-297E-5F42-A4AD-C736F4BC23CD}"/>
                </a:ext>
              </a:extLst>
            </p:cNvPr>
            <p:cNvSpPr/>
            <p:nvPr/>
          </p:nvSpPr>
          <p:spPr>
            <a:xfrm>
              <a:off x="2471124" y="4765456"/>
              <a:ext cx="283754" cy="68582"/>
            </a:xfrm>
            <a:custGeom>
              <a:avLst/>
              <a:gdLst>
                <a:gd name="connsiteX0" fmla="*/ 283755 w 283754"/>
                <a:gd name="connsiteY0" fmla="*/ 0 h 68582"/>
                <a:gd name="connsiteX1" fmla="*/ 141877 w 283754"/>
                <a:gd name="connsiteY1" fmla="*/ 68583 h 68582"/>
                <a:gd name="connsiteX2" fmla="*/ 0 w 283754"/>
                <a:gd name="connsiteY2" fmla="*/ 0 h 6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754" h="68582">
                  <a:moveTo>
                    <a:pt x="283755" y="0"/>
                  </a:moveTo>
                  <a:cubicBezTo>
                    <a:pt x="246018" y="42672"/>
                    <a:pt x="196335" y="68583"/>
                    <a:pt x="141877" y="68583"/>
                  </a:cubicBezTo>
                  <a:cubicBezTo>
                    <a:pt x="87420" y="68583"/>
                    <a:pt x="37736" y="42672"/>
                    <a:pt x="0" y="0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1" name="Forma libre 1100">
              <a:extLst>
                <a:ext uri="{FF2B5EF4-FFF2-40B4-BE49-F238E27FC236}">
                  <a16:creationId xmlns:a16="http://schemas.microsoft.com/office/drawing/2014/main" id="{79A8D345-D5F0-E642-8A65-0E1EC17B4796}"/>
                </a:ext>
              </a:extLst>
            </p:cNvPr>
            <p:cNvSpPr/>
            <p:nvPr/>
          </p:nvSpPr>
          <p:spPr>
            <a:xfrm>
              <a:off x="2556321" y="4568456"/>
              <a:ext cx="118967" cy="42594"/>
            </a:xfrm>
            <a:custGeom>
              <a:avLst/>
              <a:gdLst>
                <a:gd name="connsiteX0" fmla="*/ 118968 w 118967"/>
                <a:gd name="connsiteY0" fmla="*/ 22329 h 42594"/>
                <a:gd name="connsiteX1" fmla="*/ 56705 w 118967"/>
                <a:gd name="connsiteY1" fmla="*/ 628 h 42594"/>
                <a:gd name="connsiteX2" fmla="*/ 0 w 118967"/>
                <a:gd name="connsiteY2" fmla="*/ 42594 h 4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967" h="42594">
                  <a:moveTo>
                    <a:pt x="118968" y="22329"/>
                  </a:moveTo>
                  <a:cubicBezTo>
                    <a:pt x="116442" y="19683"/>
                    <a:pt x="92320" y="-4136"/>
                    <a:pt x="56705" y="628"/>
                  </a:cubicBezTo>
                  <a:cubicBezTo>
                    <a:pt x="17883" y="5820"/>
                    <a:pt x="1137" y="40225"/>
                    <a:pt x="0" y="42594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2" name="Forma libre 1101">
              <a:extLst>
                <a:ext uri="{FF2B5EF4-FFF2-40B4-BE49-F238E27FC236}">
                  <a16:creationId xmlns:a16="http://schemas.microsoft.com/office/drawing/2014/main" id="{852C1F3A-4A2D-3245-AD94-E50F60424615}"/>
                </a:ext>
              </a:extLst>
            </p:cNvPr>
            <p:cNvSpPr/>
            <p:nvPr/>
          </p:nvSpPr>
          <p:spPr>
            <a:xfrm>
              <a:off x="2641720" y="4394363"/>
              <a:ext cx="69258" cy="6654"/>
            </a:xfrm>
            <a:custGeom>
              <a:avLst/>
              <a:gdLst>
                <a:gd name="connsiteX0" fmla="*/ 0 w 69258"/>
                <a:gd name="connsiteY0" fmla="*/ 0 h 6654"/>
                <a:gd name="connsiteX1" fmla="*/ 69259 w 69258"/>
                <a:gd name="connsiteY1" fmla="*/ 6654 h 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258" h="6654">
                  <a:moveTo>
                    <a:pt x="0" y="0"/>
                  </a:moveTo>
                  <a:lnTo>
                    <a:pt x="69259" y="6654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3" name="Forma libre 1102">
              <a:extLst>
                <a:ext uri="{FF2B5EF4-FFF2-40B4-BE49-F238E27FC236}">
                  <a16:creationId xmlns:a16="http://schemas.microsoft.com/office/drawing/2014/main" id="{06E0AC0D-67FB-6B4D-8D99-60E11785D7CA}"/>
                </a:ext>
              </a:extLst>
            </p:cNvPr>
            <p:cNvSpPr/>
            <p:nvPr/>
          </p:nvSpPr>
          <p:spPr>
            <a:xfrm>
              <a:off x="2457939" y="4414931"/>
              <a:ext cx="63121" cy="29212"/>
            </a:xfrm>
            <a:custGeom>
              <a:avLst/>
              <a:gdLst>
                <a:gd name="connsiteX0" fmla="*/ 63121 w 63121"/>
                <a:gd name="connsiteY0" fmla="*/ 0 h 29212"/>
                <a:gd name="connsiteX1" fmla="*/ 0 w 63121"/>
                <a:gd name="connsiteY1" fmla="*/ 29213 h 2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121" h="29212">
                  <a:moveTo>
                    <a:pt x="63121" y="0"/>
                  </a:moveTo>
                  <a:lnTo>
                    <a:pt x="0" y="29213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4" name="Forma libre 1103">
              <a:extLst>
                <a:ext uri="{FF2B5EF4-FFF2-40B4-BE49-F238E27FC236}">
                  <a16:creationId xmlns:a16="http://schemas.microsoft.com/office/drawing/2014/main" id="{043B5015-1063-D049-91C4-82D1845563C1}"/>
                </a:ext>
              </a:extLst>
            </p:cNvPr>
            <p:cNvSpPr/>
            <p:nvPr/>
          </p:nvSpPr>
          <p:spPr>
            <a:xfrm>
              <a:off x="2657658" y="4425214"/>
              <a:ext cx="41903" cy="51166"/>
            </a:xfrm>
            <a:custGeom>
              <a:avLst/>
              <a:gdLst>
                <a:gd name="connsiteX0" fmla="*/ 33165 w 41903"/>
                <a:gd name="connsiteY0" fmla="*/ 0 h 51166"/>
                <a:gd name="connsiteX1" fmla="*/ 0 w 41903"/>
                <a:gd name="connsiteY1" fmla="*/ 34732 h 51166"/>
                <a:gd name="connsiteX2" fmla="*/ 41904 w 41903"/>
                <a:gd name="connsiteY2" fmla="*/ 51166 h 5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03" h="51166">
                  <a:moveTo>
                    <a:pt x="33165" y="0"/>
                  </a:moveTo>
                  <a:lnTo>
                    <a:pt x="0" y="34732"/>
                  </a:lnTo>
                  <a:lnTo>
                    <a:pt x="41904" y="51166"/>
                  </a:ln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5" name="Forma libre 1104">
              <a:extLst>
                <a:ext uri="{FF2B5EF4-FFF2-40B4-BE49-F238E27FC236}">
                  <a16:creationId xmlns:a16="http://schemas.microsoft.com/office/drawing/2014/main" id="{B1138C0A-A02E-D944-9C77-0D42C221E9D4}"/>
                </a:ext>
              </a:extLst>
            </p:cNvPr>
            <p:cNvSpPr/>
            <p:nvPr/>
          </p:nvSpPr>
          <p:spPr>
            <a:xfrm>
              <a:off x="2486633" y="4459997"/>
              <a:ext cx="42813" cy="51166"/>
            </a:xfrm>
            <a:custGeom>
              <a:avLst/>
              <a:gdLst>
                <a:gd name="connsiteX0" fmla="*/ 0 w 42813"/>
                <a:gd name="connsiteY0" fmla="*/ 0 h 51166"/>
                <a:gd name="connsiteX1" fmla="*/ 42813 w 42813"/>
                <a:gd name="connsiteY1" fmla="*/ 21802 h 51166"/>
                <a:gd name="connsiteX2" fmla="*/ 8739 w 42813"/>
                <a:gd name="connsiteY2" fmla="*/ 51166 h 5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13" h="51166">
                  <a:moveTo>
                    <a:pt x="0" y="0"/>
                  </a:moveTo>
                  <a:lnTo>
                    <a:pt x="42813" y="21802"/>
                  </a:lnTo>
                  <a:lnTo>
                    <a:pt x="8739" y="51166"/>
                  </a:ln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6" name="Forma libre 1105">
              <a:extLst>
                <a:ext uri="{FF2B5EF4-FFF2-40B4-BE49-F238E27FC236}">
                  <a16:creationId xmlns:a16="http://schemas.microsoft.com/office/drawing/2014/main" id="{F371D160-4306-244A-B214-54DF836269D7}"/>
                </a:ext>
              </a:extLst>
            </p:cNvPr>
            <p:cNvSpPr/>
            <p:nvPr/>
          </p:nvSpPr>
          <p:spPr>
            <a:xfrm>
              <a:off x="2213158" y="448270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7" name="Forma libre 1106">
              <a:extLst>
                <a:ext uri="{FF2B5EF4-FFF2-40B4-BE49-F238E27FC236}">
                  <a16:creationId xmlns:a16="http://schemas.microsoft.com/office/drawing/2014/main" id="{256998C1-063D-F244-A6C3-45B6E2BF54A3}"/>
                </a:ext>
              </a:extLst>
            </p:cNvPr>
            <p:cNvSpPr/>
            <p:nvPr/>
          </p:nvSpPr>
          <p:spPr>
            <a:xfrm>
              <a:off x="2232178" y="4501686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8" name="Forma libre 1107">
              <a:extLst>
                <a:ext uri="{FF2B5EF4-FFF2-40B4-BE49-F238E27FC236}">
                  <a16:creationId xmlns:a16="http://schemas.microsoft.com/office/drawing/2014/main" id="{2CAFDC55-E220-D94C-B3C2-508CB7AF268C}"/>
                </a:ext>
              </a:extLst>
            </p:cNvPr>
            <p:cNvSpPr/>
            <p:nvPr/>
          </p:nvSpPr>
          <p:spPr>
            <a:xfrm>
              <a:off x="2213158" y="4520665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9" name="Forma libre 1108">
              <a:extLst>
                <a:ext uri="{FF2B5EF4-FFF2-40B4-BE49-F238E27FC236}">
                  <a16:creationId xmlns:a16="http://schemas.microsoft.com/office/drawing/2014/main" id="{F04EDE83-9892-9343-82D2-1525A9BF0D14}"/>
                </a:ext>
              </a:extLst>
            </p:cNvPr>
            <p:cNvSpPr/>
            <p:nvPr/>
          </p:nvSpPr>
          <p:spPr>
            <a:xfrm>
              <a:off x="2194139" y="4501686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0" name="Forma libre 1109">
              <a:extLst>
                <a:ext uri="{FF2B5EF4-FFF2-40B4-BE49-F238E27FC236}">
                  <a16:creationId xmlns:a16="http://schemas.microsoft.com/office/drawing/2014/main" id="{AB475608-4696-FD49-A2D8-1852B88FC829}"/>
                </a:ext>
              </a:extLst>
            </p:cNvPr>
            <p:cNvSpPr/>
            <p:nvPr/>
          </p:nvSpPr>
          <p:spPr>
            <a:xfrm>
              <a:off x="2944772" y="427433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1" name="Forma libre 1110">
              <a:extLst>
                <a:ext uri="{FF2B5EF4-FFF2-40B4-BE49-F238E27FC236}">
                  <a16:creationId xmlns:a16="http://schemas.microsoft.com/office/drawing/2014/main" id="{B60D5A79-8635-A345-B365-F931FF6F91D2}"/>
                </a:ext>
              </a:extLst>
            </p:cNvPr>
            <p:cNvSpPr/>
            <p:nvPr/>
          </p:nvSpPr>
          <p:spPr>
            <a:xfrm>
              <a:off x="2963792" y="429331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2" name="Forma libre 1111">
              <a:extLst>
                <a:ext uri="{FF2B5EF4-FFF2-40B4-BE49-F238E27FC236}">
                  <a16:creationId xmlns:a16="http://schemas.microsoft.com/office/drawing/2014/main" id="{E3E5C77E-DEA3-264B-BD11-9C71195339D8}"/>
                </a:ext>
              </a:extLst>
            </p:cNvPr>
            <p:cNvSpPr/>
            <p:nvPr/>
          </p:nvSpPr>
          <p:spPr>
            <a:xfrm>
              <a:off x="2944772" y="4312271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3" name="Forma libre 1112">
              <a:extLst>
                <a:ext uri="{FF2B5EF4-FFF2-40B4-BE49-F238E27FC236}">
                  <a16:creationId xmlns:a16="http://schemas.microsoft.com/office/drawing/2014/main" id="{BC798A29-E38E-F144-AB54-271513289354}"/>
                </a:ext>
              </a:extLst>
            </p:cNvPr>
            <p:cNvSpPr/>
            <p:nvPr/>
          </p:nvSpPr>
          <p:spPr>
            <a:xfrm>
              <a:off x="2925778" y="429331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4" name="Forma libre 1113">
              <a:extLst>
                <a:ext uri="{FF2B5EF4-FFF2-40B4-BE49-F238E27FC236}">
                  <a16:creationId xmlns:a16="http://schemas.microsoft.com/office/drawing/2014/main" id="{3A9B9BC4-4B53-B64A-8E60-279E436441C4}"/>
                </a:ext>
              </a:extLst>
            </p:cNvPr>
            <p:cNvSpPr/>
            <p:nvPr/>
          </p:nvSpPr>
          <p:spPr>
            <a:xfrm>
              <a:off x="2873114" y="456358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5" name="Forma libre 1114">
              <a:extLst>
                <a:ext uri="{FF2B5EF4-FFF2-40B4-BE49-F238E27FC236}">
                  <a16:creationId xmlns:a16="http://schemas.microsoft.com/office/drawing/2014/main" id="{08CF3162-93F0-AF4C-AC7A-D8BA955A5105}"/>
                </a:ext>
              </a:extLst>
            </p:cNvPr>
            <p:cNvSpPr/>
            <p:nvPr/>
          </p:nvSpPr>
          <p:spPr>
            <a:xfrm>
              <a:off x="2892133" y="458256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6" name="Forma libre 1115">
              <a:extLst>
                <a:ext uri="{FF2B5EF4-FFF2-40B4-BE49-F238E27FC236}">
                  <a16:creationId xmlns:a16="http://schemas.microsoft.com/office/drawing/2014/main" id="{376AB695-0D6F-594F-AD85-A7601A2378E0}"/>
                </a:ext>
              </a:extLst>
            </p:cNvPr>
            <p:cNvSpPr/>
            <p:nvPr/>
          </p:nvSpPr>
          <p:spPr>
            <a:xfrm>
              <a:off x="2873114" y="4601548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7" name="Forma libre 1116">
              <a:extLst>
                <a:ext uri="{FF2B5EF4-FFF2-40B4-BE49-F238E27FC236}">
                  <a16:creationId xmlns:a16="http://schemas.microsoft.com/office/drawing/2014/main" id="{55390E2C-78A3-404C-9CE3-E351ECEF622C}"/>
                </a:ext>
              </a:extLst>
            </p:cNvPr>
            <p:cNvSpPr/>
            <p:nvPr/>
          </p:nvSpPr>
          <p:spPr>
            <a:xfrm>
              <a:off x="2854094" y="458256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8" name="Forma libre 1117">
              <a:extLst>
                <a:ext uri="{FF2B5EF4-FFF2-40B4-BE49-F238E27FC236}">
                  <a16:creationId xmlns:a16="http://schemas.microsoft.com/office/drawing/2014/main" id="{D2CA8BA2-4498-3046-B046-1E45246F3688}"/>
                </a:ext>
              </a:extLst>
            </p:cNvPr>
            <p:cNvSpPr/>
            <p:nvPr/>
          </p:nvSpPr>
          <p:spPr>
            <a:xfrm>
              <a:off x="2306413" y="4611025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9" name="Forma libre 1118">
              <a:extLst>
                <a:ext uri="{FF2B5EF4-FFF2-40B4-BE49-F238E27FC236}">
                  <a16:creationId xmlns:a16="http://schemas.microsoft.com/office/drawing/2014/main" id="{10B1E64F-D0C2-8244-B4A7-CFE68B9256CF}"/>
                </a:ext>
              </a:extLst>
            </p:cNvPr>
            <p:cNvSpPr/>
            <p:nvPr/>
          </p:nvSpPr>
          <p:spPr>
            <a:xfrm>
              <a:off x="2325432" y="463000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0" name="Forma libre 1119">
              <a:extLst>
                <a:ext uri="{FF2B5EF4-FFF2-40B4-BE49-F238E27FC236}">
                  <a16:creationId xmlns:a16="http://schemas.microsoft.com/office/drawing/2014/main" id="{36301959-C8A0-6343-8A62-C6E1461F6378}"/>
                </a:ext>
              </a:extLst>
            </p:cNvPr>
            <p:cNvSpPr/>
            <p:nvPr/>
          </p:nvSpPr>
          <p:spPr>
            <a:xfrm>
              <a:off x="2306413" y="464898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1" name="Forma libre 1120">
              <a:extLst>
                <a:ext uri="{FF2B5EF4-FFF2-40B4-BE49-F238E27FC236}">
                  <a16:creationId xmlns:a16="http://schemas.microsoft.com/office/drawing/2014/main" id="{B78B5EB6-E570-034C-A860-93295FDB1DD3}"/>
                </a:ext>
              </a:extLst>
            </p:cNvPr>
            <p:cNvSpPr/>
            <p:nvPr/>
          </p:nvSpPr>
          <p:spPr>
            <a:xfrm>
              <a:off x="2287393" y="463000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2" name="Forma libre 1121">
              <a:extLst>
                <a:ext uri="{FF2B5EF4-FFF2-40B4-BE49-F238E27FC236}">
                  <a16:creationId xmlns:a16="http://schemas.microsoft.com/office/drawing/2014/main" id="{EDDFDABA-CE8E-B44C-A437-09CAD83D6091}"/>
                </a:ext>
              </a:extLst>
            </p:cNvPr>
            <p:cNvSpPr/>
            <p:nvPr/>
          </p:nvSpPr>
          <p:spPr>
            <a:xfrm>
              <a:off x="2227294" y="4117567"/>
              <a:ext cx="585113" cy="299971"/>
            </a:xfrm>
            <a:custGeom>
              <a:avLst/>
              <a:gdLst>
                <a:gd name="connsiteX0" fmla="*/ 327309 w 585113"/>
                <a:gd name="connsiteY0" fmla="*/ 40273 h 299971"/>
                <a:gd name="connsiteX1" fmla="*/ 582901 w 585113"/>
                <a:gd name="connsiteY1" fmla="*/ 24470 h 299971"/>
                <a:gd name="connsiteX2" fmla="*/ 328244 w 585113"/>
                <a:gd name="connsiteY2" fmla="*/ 232083 h 299971"/>
                <a:gd name="connsiteX3" fmla="*/ 2206 w 585113"/>
                <a:gd name="connsiteY3" fmla="*/ 275485 h 299971"/>
                <a:gd name="connsiteX4" fmla="*/ 46257 w 585113"/>
                <a:gd name="connsiteY4" fmla="*/ 194225 h 29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113" h="299971">
                  <a:moveTo>
                    <a:pt x="327309" y="40273"/>
                  </a:moveTo>
                  <a:cubicBezTo>
                    <a:pt x="457972" y="-5776"/>
                    <a:pt x="566154" y="-14094"/>
                    <a:pt x="582901" y="24470"/>
                  </a:cubicBezTo>
                  <a:cubicBezTo>
                    <a:pt x="602602" y="69838"/>
                    <a:pt x="488585" y="162769"/>
                    <a:pt x="328244" y="232083"/>
                  </a:cubicBezTo>
                  <a:cubicBezTo>
                    <a:pt x="167902" y="301396"/>
                    <a:pt x="22009" y="320829"/>
                    <a:pt x="2206" y="275485"/>
                  </a:cubicBezTo>
                  <a:cubicBezTo>
                    <a:pt x="-6432" y="255574"/>
                    <a:pt x="10718" y="226487"/>
                    <a:pt x="46257" y="194225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23" name="Gráfico 28">
            <a:extLst>
              <a:ext uri="{FF2B5EF4-FFF2-40B4-BE49-F238E27FC236}">
                <a16:creationId xmlns:a16="http://schemas.microsoft.com/office/drawing/2014/main" id="{D66EB5F5-85CC-FC42-A5A6-F59067204C2B}"/>
              </a:ext>
            </a:extLst>
          </p:cNvPr>
          <p:cNvGrpSpPr/>
          <p:nvPr/>
        </p:nvGrpSpPr>
        <p:grpSpPr>
          <a:xfrm>
            <a:off x="4918934" y="2956600"/>
            <a:ext cx="751021" cy="862158"/>
            <a:chOff x="4918934" y="2956600"/>
            <a:chExt cx="751021" cy="862158"/>
          </a:xfrm>
        </p:grpSpPr>
        <p:sp>
          <p:nvSpPr>
            <p:cNvPr id="1124" name="Forma libre 1123">
              <a:extLst>
                <a:ext uri="{FF2B5EF4-FFF2-40B4-BE49-F238E27FC236}">
                  <a16:creationId xmlns:a16="http://schemas.microsoft.com/office/drawing/2014/main" id="{55D1433B-D4D5-0D42-AE36-1A7697860526}"/>
                </a:ext>
              </a:extLst>
            </p:cNvPr>
            <p:cNvSpPr/>
            <p:nvPr/>
          </p:nvSpPr>
          <p:spPr>
            <a:xfrm>
              <a:off x="4996578" y="2983691"/>
              <a:ext cx="245857" cy="426675"/>
            </a:xfrm>
            <a:custGeom>
              <a:avLst/>
              <a:gdLst>
                <a:gd name="connsiteX0" fmla="*/ 63739 w 245857"/>
                <a:gd name="connsiteY0" fmla="*/ 426676 h 426675"/>
                <a:gd name="connsiteX1" fmla="*/ 44842 w 245857"/>
                <a:gd name="connsiteY1" fmla="*/ 166823 h 426675"/>
                <a:gd name="connsiteX2" fmla="*/ 72434 w 245857"/>
                <a:gd name="connsiteY2" fmla="*/ 140853 h 426675"/>
                <a:gd name="connsiteX3" fmla="*/ 192017 w 245857"/>
                <a:gd name="connsiteY3" fmla="*/ 10244 h 426675"/>
                <a:gd name="connsiteX4" fmla="*/ 192546 w 245857"/>
                <a:gd name="connsiteY4" fmla="*/ 9487 h 426675"/>
                <a:gd name="connsiteX5" fmla="*/ 227965 w 245857"/>
                <a:gd name="connsiteY5" fmla="*/ 5505 h 426675"/>
                <a:gd name="connsiteX6" fmla="*/ 228182 w 245857"/>
                <a:gd name="connsiteY6" fmla="*/ 5681 h 426675"/>
                <a:gd name="connsiteX7" fmla="*/ 229619 w 245857"/>
                <a:gd name="connsiteY7" fmla="*/ 97115 h 426675"/>
                <a:gd name="connsiteX8" fmla="*/ 172360 w 245857"/>
                <a:gd name="connsiteY8" fmla="*/ 168104 h 426675"/>
                <a:gd name="connsiteX9" fmla="*/ 205450 w 245857"/>
                <a:gd name="connsiteY9" fmla="*/ 226993 h 426675"/>
                <a:gd name="connsiteX10" fmla="*/ 211372 w 245857"/>
                <a:gd name="connsiteY10" fmla="*/ 317747 h 426675"/>
                <a:gd name="connsiteX11" fmla="*/ 198973 w 245857"/>
                <a:gd name="connsiteY11" fmla="*/ 315377 h 426675"/>
                <a:gd name="connsiteX12" fmla="*/ 193504 w 245857"/>
                <a:gd name="connsiteY12" fmla="*/ 230951 h 426675"/>
                <a:gd name="connsiteX13" fmla="*/ 160439 w 245857"/>
                <a:gd name="connsiteY13" fmla="*/ 173600 h 426675"/>
                <a:gd name="connsiteX14" fmla="*/ 155903 w 245857"/>
                <a:gd name="connsiteY14" fmla="*/ 168558 h 426675"/>
                <a:gd name="connsiteX15" fmla="*/ 219739 w 245857"/>
                <a:gd name="connsiteY15" fmla="*/ 89199 h 426675"/>
                <a:gd name="connsiteX16" fmla="*/ 220193 w 245857"/>
                <a:gd name="connsiteY16" fmla="*/ 15512 h 426675"/>
                <a:gd name="connsiteX17" fmla="*/ 210868 w 245857"/>
                <a:gd name="connsiteY17" fmla="*/ 12765 h 426675"/>
                <a:gd name="connsiteX18" fmla="*/ 202602 w 245857"/>
                <a:gd name="connsiteY18" fmla="*/ 17101 h 426675"/>
                <a:gd name="connsiteX19" fmla="*/ 80019 w 245857"/>
                <a:gd name="connsiteY19" fmla="*/ 150861 h 426675"/>
                <a:gd name="connsiteX20" fmla="*/ 47676 w 245857"/>
                <a:gd name="connsiteY20" fmla="*/ 391122 h 426675"/>
                <a:gd name="connsiteX21" fmla="*/ 48088 w 245857"/>
                <a:gd name="connsiteY21" fmla="*/ 391660 h 426675"/>
                <a:gd name="connsiteX22" fmla="*/ 71929 w 245857"/>
                <a:gd name="connsiteY22" fmla="*/ 417021 h 4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5857" h="426675">
                  <a:moveTo>
                    <a:pt x="63739" y="426676"/>
                  </a:moveTo>
                  <a:cubicBezTo>
                    <a:pt x="-13215" y="360139"/>
                    <a:pt x="-21676" y="243799"/>
                    <a:pt x="44842" y="166823"/>
                  </a:cubicBezTo>
                  <a:cubicBezTo>
                    <a:pt x="53122" y="157240"/>
                    <a:pt x="62368" y="148538"/>
                    <a:pt x="72434" y="140853"/>
                  </a:cubicBezTo>
                  <a:cubicBezTo>
                    <a:pt x="119431" y="104437"/>
                    <a:pt x="159873" y="60267"/>
                    <a:pt x="192017" y="10244"/>
                  </a:cubicBezTo>
                  <a:lnTo>
                    <a:pt x="192546" y="9487"/>
                  </a:lnTo>
                  <a:cubicBezTo>
                    <a:pt x="201228" y="-1396"/>
                    <a:pt x="217085" y="-3179"/>
                    <a:pt x="227965" y="5505"/>
                  </a:cubicBezTo>
                  <a:cubicBezTo>
                    <a:pt x="228037" y="5563"/>
                    <a:pt x="228110" y="5622"/>
                    <a:pt x="228182" y="5681"/>
                  </a:cubicBezTo>
                  <a:cubicBezTo>
                    <a:pt x="253384" y="26025"/>
                    <a:pt x="249604" y="72334"/>
                    <a:pt x="229619" y="97115"/>
                  </a:cubicBezTo>
                  <a:lnTo>
                    <a:pt x="172360" y="168104"/>
                  </a:lnTo>
                  <a:cubicBezTo>
                    <a:pt x="187038" y="185447"/>
                    <a:pt x="198269" y="205435"/>
                    <a:pt x="205450" y="226993"/>
                  </a:cubicBezTo>
                  <a:cubicBezTo>
                    <a:pt x="215107" y="256248"/>
                    <a:pt x="217145" y="287484"/>
                    <a:pt x="211372" y="317747"/>
                  </a:cubicBezTo>
                  <a:lnTo>
                    <a:pt x="198973" y="315377"/>
                  </a:lnTo>
                  <a:cubicBezTo>
                    <a:pt x="204377" y="287229"/>
                    <a:pt x="202494" y="258166"/>
                    <a:pt x="193504" y="230951"/>
                  </a:cubicBezTo>
                  <a:cubicBezTo>
                    <a:pt x="186449" y="209805"/>
                    <a:pt x="175203" y="190299"/>
                    <a:pt x="160439" y="173600"/>
                  </a:cubicBezTo>
                  <a:lnTo>
                    <a:pt x="155903" y="168558"/>
                  </a:lnTo>
                  <a:lnTo>
                    <a:pt x="219739" y="89199"/>
                  </a:lnTo>
                  <a:cubicBezTo>
                    <a:pt x="236020" y="69032"/>
                    <a:pt x="239422" y="31041"/>
                    <a:pt x="220193" y="15512"/>
                  </a:cubicBezTo>
                  <a:cubicBezTo>
                    <a:pt x="217577" y="13386"/>
                    <a:pt x="214219" y="12396"/>
                    <a:pt x="210868" y="12765"/>
                  </a:cubicBezTo>
                  <a:cubicBezTo>
                    <a:pt x="207660" y="13098"/>
                    <a:pt x="204701" y="14650"/>
                    <a:pt x="202602" y="17101"/>
                  </a:cubicBezTo>
                  <a:cubicBezTo>
                    <a:pt x="198570" y="23831"/>
                    <a:pt x="156180" y="92527"/>
                    <a:pt x="80019" y="150861"/>
                  </a:cubicBezTo>
                  <a:cubicBezTo>
                    <a:pt x="4761" y="208273"/>
                    <a:pt x="-9720" y="315842"/>
                    <a:pt x="47676" y="391122"/>
                  </a:cubicBezTo>
                  <a:cubicBezTo>
                    <a:pt x="47813" y="391301"/>
                    <a:pt x="47951" y="391481"/>
                    <a:pt x="48088" y="391660"/>
                  </a:cubicBezTo>
                  <a:cubicBezTo>
                    <a:pt x="55166" y="400891"/>
                    <a:pt x="63153" y="409387"/>
                    <a:pt x="71929" y="417021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5" name="Forma libre 1124">
              <a:extLst>
                <a:ext uri="{FF2B5EF4-FFF2-40B4-BE49-F238E27FC236}">
                  <a16:creationId xmlns:a16="http://schemas.microsoft.com/office/drawing/2014/main" id="{5B0C6C6A-4803-A149-BD33-C6E1A60C95A3}"/>
                </a:ext>
              </a:extLst>
            </p:cNvPr>
            <p:cNvSpPr/>
            <p:nvPr/>
          </p:nvSpPr>
          <p:spPr>
            <a:xfrm>
              <a:off x="5143711" y="2993546"/>
              <a:ext cx="404436" cy="461744"/>
            </a:xfrm>
            <a:custGeom>
              <a:avLst/>
              <a:gdLst>
                <a:gd name="connsiteX0" fmla="*/ 37324 w 404436"/>
                <a:gd name="connsiteY0" fmla="*/ 461744 h 461744"/>
                <a:gd name="connsiteX1" fmla="*/ 0 w 404436"/>
                <a:gd name="connsiteY1" fmla="*/ 457938 h 461744"/>
                <a:gd name="connsiteX2" fmla="*/ 2520 w 404436"/>
                <a:gd name="connsiteY2" fmla="*/ 445585 h 461744"/>
                <a:gd name="connsiteX3" fmla="*/ 141686 w 404436"/>
                <a:gd name="connsiteY3" fmla="*/ 413746 h 461744"/>
                <a:gd name="connsiteX4" fmla="*/ 356231 w 404436"/>
                <a:gd name="connsiteY4" fmla="*/ 249381 h 461744"/>
                <a:gd name="connsiteX5" fmla="*/ 360853 w 404436"/>
                <a:gd name="connsiteY5" fmla="*/ 208177 h 461744"/>
                <a:gd name="connsiteX6" fmla="*/ 320620 w 404436"/>
                <a:gd name="connsiteY6" fmla="*/ 202820 h 461744"/>
                <a:gd name="connsiteX7" fmla="*/ 218552 w 404436"/>
                <a:gd name="connsiteY7" fmla="*/ 280968 h 461744"/>
                <a:gd name="connsiteX8" fmla="*/ 210992 w 404436"/>
                <a:gd name="connsiteY8" fmla="*/ 270885 h 461744"/>
                <a:gd name="connsiteX9" fmla="*/ 380249 w 404436"/>
                <a:gd name="connsiteY9" fmla="*/ 141208 h 461744"/>
                <a:gd name="connsiteX10" fmla="*/ 384698 w 404436"/>
                <a:gd name="connsiteY10" fmla="*/ 99985 h 461744"/>
                <a:gd name="connsiteX11" fmla="*/ 344613 w 404436"/>
                <a:gd name="connsiteY11" fmla="*/ 94672 h 461744"/>
                <a:gd name="connsiteX12" fmla="*/ 175356 w 404436"/>
                <a:gd name="connsiteY12" fmla="*/ 224474 h 461744"/>
                <a:gd name="connsiteX13" fmla="*/ 167795 w 404436"/>
                <a:gd name="connsiteY13" fmla="*/ 214391 h 461744"/>
                <a:gd name="connsiteX14" fmla="*/ 363187 w 404436"/>
                <a:gd name="connsiteY14" fmla="*/ 64698 h 461744"/>
                <a:gd name="connsiteX15" fmla="*/ 367637 w 404436"/>
                <a:gd name="connsiteY15" fmla="*/ 23475 h 461744"/>
                <a:gd name="connsiteX16" fmla="*/ 327551 w 404436"/>
                <a:gd name="connsiteY16" fmla="*/ 18161 h 461744"/>
                <a:gd name="connsiteX17" fmla="*/ 132059 w 404436"/>
                <a:gd name="connsiteY17" fmla="*/ 167930 h 461744"/>
                <a:gd name="connsiteX18" fmla="*/ 124498 w 404436"/>
                <a:gd name="connsiteY18" fmla="*/ 157846 h 461744"/>
                <a:gd name="connsiteX19" fmla="*/ 319890 w 404436"/>
                <a:gd name="connsiteY19" fmla="*/ 8153 h 461744"/>
                <a:gd name="connsiteX20" fmla="*/ 378484 w 404436"/>
                <a:gd name="connsiteY20" fmla="*/ 17087 h 461744"/>
                <a:gd name="connsiteX21" fmla="*/ 370848 w 404436"/>
                <a:gd name="connsiteY21" fmla="*/ 74706 h 461744"/>
                <a:gd name="connsiteX22" fmla="*/ 368504 w 404436"/>
                <a:gd name="connsiteY22" fmla="*/ 76496 h 461744"/>
                <a:gd name="connsiteX23" fmla="*/ 404001 w 404436"/>
                <a:gd name="connsiteY23" fmla="*/ 123976 h 461744"/>
                <a:gd name="connsiteX24" fmla="*/ 388011 w 404436"/>
                <a:gd name="connsiteY24" fmla="*/ 151267 h 461744"/>
                <a:gd name="connsiteX25" fmla="*/ 344588 w 404436"/>
                <a:gd name="connsiteY25" fmla="*/ 184543 h 461744"/>
                <a:gd name="connsiteX26" fmla="*/ 380099 w 404436"/>
                <a:gd name="connsiteY26" fmla="*/ 231967 h 461744"/>
                <a:gd name="connsiteX27" fmla="*/ 364094 w 404436"/>
                <a:gd name="connsiteY27" fmla="*/ 259288 h 461744"/>
                <a:gd name="connsiteX28" fmla="*/ 149549 w 404436"/>
                <a:gd name="connsiteY28" fmla="*/ 423678 h 461744"/>
                <a:gd name="connsiteX29" fmla="*/ 37324 w 404436"/>
                <a:gd name="connsiteY29" fmla="*/ 461744 h 46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04436" h="461744">
                  <a:moveTo>
                    <a:pt x="37324" y="461744"/>
                  </a:moveTo>
                  <a:cubicBezTo>
                    <a:pt x="24786" y="461742"/>
                    <a:pt x="12281" y="460467"/>
                    <a:pt x="0" y="457938"/>
                  </a:cubicBezTo>
                  <a:lnTo>
                    <a:pt x="2520" y="445585"/>
                  </a:lnTo>
                  <a:cubicBezTo>
                    <a:pt x="51330" y="455686"/>
                    <a:pt x="102119" y="444067"/>
                    <a:pt x="141686" y="413746"/>
                  </a:cubicBezTo>
                  <a:lnTo>
                    <a:pt x="356231" y="249381"/>
                  </a:lnTo>
                  <a:cubicBezTo>
                    <a:pt x="368882" y="239280"/>
                    <a:pt x="370951" y="220832"/>
                    <a:pt x="360853" y="208177"/>
                  </a:cubicBezTo>
                  <a:cubicBezTo>
                    <a:pt x="351048" y="195890"/>
                    <a:pt x="333298" y="193526"/>
                    <a:pt x="320620" y="202820"/>
                  </a:cubicBezTo>
                  <a:lnTo>
                    <a:pt x="218552" y="280968"/>
                  </a:lnTo>
                  <a:lnTo>
                    <a:pt x="210992" y="270885"/>
                  </a:lnTo>
                  <a:lnTo>
                    <a:pt x="380249" y="141208"/>
                  </a:lnTo>
                  <a:cubicBezTo>
                    <a:pt x="392857" y="131054"/>
                    <a:pt x="394850" y="112598"/>
                    <a:pt x="384698" y="99985"/>
                  </a:cubicBezTo>
                  <a:cubicBezTo>
                    <a:pt x="374893" y="87802"/>
                    <a:pt x="357252" y="85464"/>
                    <a:pt x="344613" y="94672"/>
                  </a:cubicBezTo>
                  <a:lnTo>
                    <a:pt x="175356" y="224474"/>
                  </a:lnTo>
                  <a:lnTo>
                    <a:pt x="167795" y="214391"/>
                  </a:lnTo>
                  <a:lnTo>
                    <a:pt x="363187" y="64698"/>
                  </a:lnTo>
                  <a:cubicBezTo>
                    <a:pt x="375796" y="54544"/>
                    <a:pt x="377788" y="36087"/>
                    <a:pt x="367637" y="23475"/>
                  </a:cubicBezTo>
                  <a:cubicBezTo>
                    <a:pt x="357831" y="11292"/>
                    <a:pt x="340191" y="8953"/>
                    <a:pt x="327551" y="18161"/>
                  </a:cubicBezTo>
                  <a:lnTo>
                    <a:pt x="132059" y="167930"/>
                  </a:lnTo>
                  <a:lnTo>
                    <a:pt x="124498" y="157846"/>
                  </a:lnTo>
                  <a:lnTo>
                    <a:pt x="319890" y="8153"/>
                  </a:lnTo>
                  <a:cubicBezTo>
                    <a:pt x="338536" y="-5565"/>
                    <a:pt x="364770" y="-1565"/>
                    <a:pt x="378484" y="17087"/>
                  </a:cubicBezTo>
                  <a:cubicBezTo>
                    <a:pt x="391822" y="35228"/>
                    <a:pt x="388451" y="60668"/>
                    <a:pt x="370848" y="74706"/>
                  </a:cubicBezTo>
                  <a:lnTo>
                    <a:pt x="368504" y="76496"/>
                  </a:lnTo>
                  <a:cubicBezTo>
                    <a:pt x="391414" y="79802"/>
                    <a:pt x="407306" y="101059"/>
                    <a:pt x="404001" y="123976"/>
                  </a:cubicBezTo>
                  <a:cubicBezTo>
                    <a:pt x="402438" y="134812"/>
                    <a:pt x="396699" y="144607"/>
                    <a:pt x="388011" y="151267"/>
                  </a:cubicBezTo>
                  <a:lnTo>
                    <a:pt x="344588" y="184543"/>
                  </a:lnTo>
                  <a:cubicBezTo>
                    <a:pt x="367486" y="187830"/>
                    <a:pt x="383385" y="209062"/>
                    <a:pt x="380099" y="231967"/>
                  </a:cubicBezTo>
                  <a:cubicBezTo>
                    <a:pt x="378543" y="242818"/>
                    <a:pt x="372797" y="252626"/>
                    <a:pt x="364094" y="259288"/>
                  </a:cubicBezTo>
                  <a:lnTo>
                    <a:pt x="149549" y="423678"/>
                  </a:lnTo>
                  <a:cubicBezTo>
                    <a:pt x="117352" y="448382"/>
                    <a:pt x="77902" y="461763"/>
                    <a:pt x="37324" y="461744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6" name="Forma libre 1125">
              <a:extLst>
                <a:ext uri="{FF2B5EF4-FFF2-40B4-BE49-F238E27FC236}">
                  <a16:creationId xmlns:a16="http://schemas.microsoft.com/office/drawing/2014/main" id="{8B05FF70-733F-5341-B58F-C9714BE0FBE1}"/>
                </a:ext>
              </a:extLst>
            </p:cNvPr>
            <p:cNvSpPr/>
            <p:nvPr/>
          </p:nvSpPr>
          <p:spPr>
            <a:xfrm>
              <a:off x="5157269" y="2956026"/>
              <a:ext cx="304938" cy="205449"/>
            </a:xfrm>
            <a:custGeom>
              <a:avLst/>
              <a:gdLst>
                <a:gd name="connsiteX0" fmla="*/ 118500 w 304938"/>
                <a:gd name="connsiteY0" fmla="*/ 205449 h 205449"/>
                <a:gd name="connsiteX1" fmla="*/ 110939 w 304938"/>
                <a:gd name="connsiteY1" fmla="*/ 195366 h 205449"/>
                <a:gd name="connsiteX2" fmla="*/ 280196 w 304938"/>
                <a:gd name="connsiteY2" fmla="*/ 65689 h 205449"/>
                <a:gd name="connsiteX3" fmla="*/ 286504 w 304938"/>
                <a:gd name="connsiteY3" fmla="*/ 24709 h 205449"/>
                <a:gd name="connsiteX4" fmla="*/ 245536 w 304938"/>
                <a:gd name="connsiteY4" fmla="*/ 18400 h 205449"/>
                <a:gd name="connsiteX5" fmla="*/ 244460 w 304938"/>
                <a:gd name="connsiteY5" fmla="*/ 19228 h 205449"/>
                <a:gd name="connsiteX6" fmla="*/ 7561 w 304938"/>
                <a:gd name="connsiteY6" fmla="*/ 200735 h 205449"/>
                <a:gd name="connsiteX7" fmla="*/ 0 w 304938"/>
                <a:gd name="connsiteY7" fmla="*/ 190652 h 205449"/>
                <a:gd name="connsiteX8" fmla="*/ 236899 w 304938"/>
                <a:gd name="connsiteY8" fmla="*/ 9145 h 205449"/>
                <a:gd name="connsiteX9" fmla="*/ 295797 w 304938"/>
                <a:gd name="connsiteY9" fmla="*/ 15790 h 205449"/>
                <a:gd name="connsiteX10" fmla="*/ 289153 w 304938"/>
                <a:gd name="connsiteY10" fmla="*/ 74705 h 205449"/>
                <a:gd name="connsiteX11" fmla="*/ 287858 w 304938"/>
                <a:gd name="connsiteY11" fmla="*/ 75697 h 20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938" h="205449">
                  <a:moveTo>
                    <a:pt x="118500" y="205449"/>
                  </a:moveTo>
                  <a:lnTo>
                    <a:pt x="110939" y="195366"/>
                  </a:lnTo>
                  <a:lnTo>
                    <a:pt x="280196" y="65689"/>
                  </a:lnTo>
                  <a:cubicBezTo>
                    <a:pt x="293251" y="56115"/>
                    <a:pt x="296075" y="37768"/>
                    <a:pt x="286504" y="24709"/>
                  </a:cubicBezTo>
                  <a:cubicBezTo>
                    <a:pt x="276933" y="11651"/>
                    <a:pt x="258591" y="8826"/>
                    <a:pt x="245536" y="18400"/>
                  </a:cubicBezTo>
                  <a:cubicBezTo>
                    <a:pt x="245171" y="18668"/>
                    <a:pt x="244812" y="18944"/>
                    <a:pt x="244460" y="19228"/>
                  </a:cubicBezTo>
                  <a:lnTo>
                    <a:pt x="7561" y="200735"/>
                  </a:lnTo>
                  <a:lnTo>
                    <a:pt x="0" y="190652"/>
                  </a:lnTo>
                  <a:lnTo>
                    <a:pt x="236899" y="9145"/>
                  </a:lnTo>
                  <a:cubicBezTo>
                    <a:pt x="254998" y="-5289"/>
                    <a:pt x="281367" y="-2314"/>
                    <a:pt x="295797" y="15790"/>
                  </a:cubicBezTo>
                  <a:cubicBezTo>
                    <a:pt x="310226" y="33894"/>
                    <a:pt x="307252" y="60271"/>
                    <a:pt x="289153" y="74705"/>
                  </a:cubicBezTo>
                  <a:cubicBezTo>
                    <a:pt x="288728" y="75044"/>
                    <a:pt x="288296" y="75375"/>
                    <a:pt x="287858" y="75697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7" name="Forma libre 1126">
              <a:extLst>
                <a:ext uri="{FF2B5EF4-FFF2-40B4-BE49-F238E27FC236}">
                  <a16:creationId xmlns:a16="http://schemas.microsoft.com/office/drawing/2014/main" id="{0F089259-6E81-AA4E-904A-44FFEADCF3E7}"/>
                </a:ext>
              </a:extLst>
            </p:cNvPr>
            <p:cNvSpPr/>
            <p:nvPr/>
          </p:nvSpPr>
          <p:spPr>
            <a:xfrm>
              <a:off x="5244267" y="3121468"/>
              <a:ext cx="41784" cy="43385"/>
            </a:xfrm>
            <a:custGeom>
              <a:avLst/>
              <a:gdLst>
                <a:gd name="connsiteX0" fmla="*/ 32208 w 41784"/>
                <a:gd name="connsiteY0" fmla="*/ 43385 h 43385"/>
                <a:gd name="connsiteX1" fmla="*/ 0 w 41784"/>
                <a:gd name="connsiteY1" fmla="*/ 9025 h 43385"/>
                <a:gd name="connsiteX2" fmla="*/ 8796 w 41784"/>
                <a:gd name="connsiteY2" fmla="*/ 0 h 43385"/>
                <a:gd name="connsiteX3" fmla="*/ 41785 w 41784"/>
                <a:gd name="connsiteY3" fmla="*/ 35293 h 4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84" h="43385">
                  <a:moveTo>
                    <a:pt x="32208" y="43385"/>
                  </a:moveTo>
                  <a:cubicBezTo>
                    <a:pt x="22127" y="31512"/>
                    <a:pt x="11215" y="19941"/>
                    <a:pt x="0" y="9025"/>
                  </a:cubicBezTo>
                  <a:lnTo>
                    <a:pt x="8796" y="0"/>
                  </a:lnTo>
                  <a:cubicBezTo>
                    <a:pt x="20262" y="11193"/>
                    <a:pt x="31477" y="23016"/>
                    <a:pt x="41785" y="35293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8" name="Forma libre 1127">
              <a:extLst>
                <a:ext uri="{FF2B5EF4-FFF2-40B4-BE49-F238E27FC236}">
                  <a16:creationId xmlns:a16="http://schemas.microsoft.com/office/drawing/2014/main" id="{6C8DA76E-A543-2740-A02F-3D481D32677A}"/>
                </a:ext>
              </a:extLst>
            </p:cNvPr>
            <p:cNvSpPr/>
            <p:nvPr/>
          </p:nvSpPr>
          <p:spPr>
            <a:xfrm>
              <a:off x="4980376" y="3528750"/>
              <a:ext cx="96271" cy="96299"/>
            </a:xfrm>
            <a:custGeom>
              <a:avLst/>
              <a:gdLst>
                <a:gd name="connsiteX0" fmla="*/ 96272 w 96271"/>
                <a:gd name="connsiteY0" fmla="*/ 48150 h 96299"/>
                <a:gd name="connsiteX1" fmla="*/ 48136 w 96271"/>
                <a:gd name="connsiteY1" fmla="*/ 96300 h 96299"/>
                <a:gd name="connsiteX2" fmla="*/ 0 w 96271"/>
                <a:gd name="connsiteY2" fmla="*/ 48150 h 96299"/>
                <a:gd name="connsiteX3" fmla="*/ 48136 w 96271"/>
                <a:gd name="connsiteY3" fmla="*/ 0 h 96299"/>
                <a:gd name="connsiteX4" fmla="*/ 96272 w 96271"/>
                <a:gd name="connsiteY4" fmla="*/ 48150 h 96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1" h="96299">
                  <a:moveTo>
                    <a:pt x="96272" y="48150"/>
                  </a:moveTo>
                  <a:cubicBezTo>
                    <a:pt x="96272" y="74742"/>
                    <a:pt x="74721" y="96300"/>
                    <a:pt x="48136" y="96300"/>
                  </a:cubicBezTo>
                  <a:cubicBezTo>
                    <a:pt x="21551" y="96300"/>
                    <a:pt x="0" y="74742"/>
                    <a:pt x="0" y="48150"/>
                  </a:cubicBezTo>
                  <a:cubicBezTo>
                    <a:pt x="0" y="21557"/>
                    <a:pt x="21551" y="0"/>
                    <a:pt x="48136" y="0"/>
                  </a:cubicBezTo>
                  <a:cubicBezTo>
                    <a:pt x="74721" y="0"/>
                    <a:pt x="96272" y="21557"/>
                    <a:pt x="96272" y="4815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9" name="Forma libre 1128">
              <a:extLst>
                <a:ext uri="{FF2B5EF4-FFF2-40B4-BE49-F238E27FC236}">
                  <a16:creationId xmlns:a16="http://schemas.microsoft.com/office/drawing/2014/main" id="{1EB48910-F388-B649-85A2-E7B37996A02A}"/>
                </a:ext>
              </a:extLst>
            </p:cNvPr>
            <p:cNvSpPr/>
            <p:nvPr/>
          </p:nvSpPr>
          <p:spPr>
            <a:xfrm>
              <a:off x="4953259" y="3541884"/>
              <a:ext cx="108872" cy="108904"/>
            </a:xfrm>
            <a:custGeom>
              <a:avLst/>
              <a:gdLst>
                <a:gd name="connsiteX0" fmla="*/ 54436 w 108872"/>
                <a:gd name="connsiteY0" fmla="*/ 108904 h 108904"/>
                <a:gd name="connsiteX1" fmla="*/ 0 w 108872"/>
                <a:gd name="connsiteY1" fmla="*/ 54452 h 108904"/>
                <a:gd name="connsiteX2" fmla="*/ 54436 w 108872"/>
                <a:gd name="connsiteY2" fmla="*/ 0 h 108904"/>
                <a:gd name="connsiteX3" fmla="*/ 108873 w 108872"/>
                <a:gd name="connsiteY3" fmla="*/ 54452 h 108904"/>
                <a:gd name="connsiteX4" fmla="*/ 54436 w 108872"/>
                <a:gd name="connsiteY4" fmla="*/ 108904 h 108904"/>
                <a:gd name="connsiteX5" fmla="*/ 54436 w 108872"/>
                <a:gd name="connsiteY5" fmla="*/ 12605 h 108904"/>
                <a:gd name="connsiteX6" fmla="*/ 12601 w 108872"/>
                <a:gd name="connsiteY6" fmla="*/ 54452 h 108904"/>
                <a:gd name="connsiteX7" fmla="*/ 54436 w 108872"/>
                <a:gd name="connsiteY7" fmla="*/ 96300 h 108904"/>
                <a:gd name="connsiteX8" fmla="*/ 96272 w 108872"/>
                <a:gd name="connsiteY8" fmla="*/ 54452 h 108904"/>
                <a:gd name="connsiteX9" fmla="*/ 54436 w 108872"/>
                <a:gd name="connsiteY9" fmla="*/ 12605 h 10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872" h="108904">
                  <a:moveTo>
                    <a:pt x="54436" y="108904"/>
                  </a:moveTo>
                  <a:cubicBezTo>
                    <a:pt x="24372" y="108904"/>
                    <a:pt x="0" y="84525"/>
                    <a:pt x="0" y="54452"/>
                  </a:cubicBezTo>
                  <a:cubicBezTo>
                    <a:pt x="0" y="24379"/>
                    <a:pt x="24372" y="0"/>
                    <a:pt x="54436" y="0"/>
                  </a:cubicBezTo>
                  <a:cubicBezTo>
                    <a:pt x="84501" y="0"/>
                    <a:pt x="108873" y="24379"/>
                    <a:pt x="108873" y="54452"/>
                  </a:cubicBezTo>
                  <a:cubicBezTo>
                    <a:pt x="108845" y="84514"/>
                    <a:pt x="84489" y="108876"/>
                    <a:pt x="54436" y="108904"/>
                  </a:cubicBezTo>
                  <a:close/>
                  <a:moveTo>
                    <a:pt x="54436" y="12605"/>
                  </a:moveTo>
                  <a:cubicBezTo>
                    <a:pt x="31331" y="12605"/>
                    <a:pt x="12601" y="31340"/>
                    <a:pt x="12601" y="54452"/>
                  </a:cubicBezTo>
                  <a:cubicBezTo>
                    <a:pt x="12601" y="77564"/>
                    <a:pt x="31331" y="96300"/>
                    <a:pt x="54436" y="96300"/>
                  </a:cubicBezTo>
                  <a:cubicBezTo>
                    <a:pt x="77541" y="96300"/>
                    <a:pt x="96272" y="77564"/>
                    <a:pt x="96272" y="54452"/>
                  </a:cubicBezTo>
                  <a:cubicBezTo>
                    <a:pt x="96258" y="31346"/>
                    <a:pt x="77536" y="12619"/>
                    <a:pt x="54436" y="12605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0" name="Forma libre 1129">
              <a:extLst>
                <a:ext uri="{FF2B5EF4-FFF2-40B4-BE49-F238E27FC236}">
                  <a16:creationId xmlns:a16="http://schemas.microsoft.com/office/drawing/2014/main" id="{D110692E-FDC6-8547-8225-F04D31601556}"/>
                </a:ext>
              </a:extLst>
            </p:cNvPr>
            <p:cNvSpPr/>
            <p:nvPr/>
          </p:nvSpPr>
          <p:spPr>
            <a:xfrm>
              <a:off x="5621088" y="3217390"/>
              <a:ext cx="48135" cy="48149"/>
            </a:xfrm>
            <a:custGeom>
              <a:avLst/>
              <a:gdLst>
                <a:gd name="connsiteX0" fmla="*/ 48136 w 48135"/>
                <a:gd name="connsiteY0" fmla="*/ 24075 h 48149"/>
                <a:gd name="connsiteX1" fmla="*/ 24068 w 48135"/>
                <a:gd name="connsiteY1" fmla="*/ 48150 h 48149"/>
                <a:gd name="connsiteX2" fmla="*/ 0 w 48135"/>
                <a:gd name="connsiteY2" fmla="*/ 24075 h 48149"/>
                <a:gd name="connsiteX3" fmla="*/ 24068 w 48135"/>
                <a:gd name="connsiteY3" fmla="*/ 0 h 48149"/>
                <a:gd name="connsiteX4" fmla="*/ 48136 w 48135"/>
                <a:gd name="connsiteY4" fmla="*/ 24075 h 4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35" h="48149">
                  <a:moveTo>
                    <a:pt x="48136" y="24075"/>
                  </a:moveTo>
                  <a:cubicBezTo>
                    <a:pt x="48136" y="37371"/>
                    <a:pt x="37360" y="48150"/>
                    <a:pt x="24068" y="48150"/>
                  </a:cubicBezTo>
                  <a:cubicBezTo>
                    <a:pt x="10776" y="48150"/>
                    <a:pt x="0" y="37371"/>
                    <a:pt x="0" y="24075"/>
                  </a:cubicBezTo>
                  <a:cubicBezTo>
                    <a:pt x="0" y="10779"/>
                    <a:pt x="10776" y="0"/>
                    <a:pt x="24068" y="0"/>
                  </a:cubicBezTo>
                  <a:cubicBezTo>
                    <a:pt x="37360" y="0"/>
                    <a:pt x="48136" y="10779"/>
                    <a:pt x="48136" y="240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1" name="Forma libre 1130">
              <a:extLst>
                <a:ext uri="{FF2B5EF4-FFF2-40B4-BE49-F238E27FC236}">
                  <a16:creationId xmlns:a16="http://schemas.microsoft.com/office/drawing/2014/main" id="{6082C0D7-C078-B449-AA0E-21C2294BDBB6}"/>
                </a:ext>
              </a:extLst>
            </p:cNvPr>
            <p:cNvSpPr/>
            <p:nvPr/>
          </p:nvSpPr>
          <p:spPr>
            <a:xfrm>
              <a:off x="5594046" y="3230499"/>
              <a:ext cx="60787" cy="60804"/>
            </a:xfrm>
            <a:custGeom>
              <a:avLst/>
              <a:gdLst>
                <a:gd name="connsiteX0" fmla="*/ 30293 w 60787"/>
                <a:gd name="connsiteY0" fmla="*/ 60805 h 60804"/>
                <a:gd name="connsiteX1" fmla="*/ 0 w 60787"/>
                <a:gd name="connsiteY1" fmla="*/ 30302 h 60804"/>
                <a:gd name="connsiteX2" fmla="*/ 30495 w 60787"/>
                <a:gd name="connsiteY2" fmla="*/ 0 h 60804"/>
                <a:gd name="connsiteX3" fmla="*/ 60787 w 60787"/>
                <a:gd name="connsiteY3" fmla="*/ 30402 h 60804"/>
                <a:gd name="connsiteX4" fmla="*/ 30394 w 60787"/>
                <a:gd name="connsiteY4" fmla="*/ 60805 h 60804"/>
                <a:gd name="connsiteX5" fmla="*/ 30293 w 60787"/>
                <a:gd name="connsiteY5" fmla="*/ 60805 h 60804"/>
                <a:gd name="connsiteX6" fmla="*/ 30293 w 60787"/>
                <a:gd name="connsiteY6" fmla="*/ 12630 h 60804"/>
                <a:gd name="connsiteX7" fmla="*/ 12476 w 60787"/>
                <a:gd name="connsiteY7" fmla="*/ 30403 h 60804"/>
                <a:gd name="connsiteX8" fmla="*/ 30244 w 60787"/>
                <a:gd name="connsiteY8" fmla="*/ 48225 h 60804"/>
                <a:gd name="connsiteX9" fmla="*/ 48061 w 60787"/>
                <a:gd name="connsiteY9" fmla="*/ 30452 h 60804"/>
                <a:gd name="connsiteX10" fmla="*/ 48060 w 60787"/>
                <a:gd name="connsiteY10" fmla="*/ 30276 h 60804"/>
                <a:gd name="connsiteX11" fmla="*/ 30293 w 60787"/>
                <a:gd name="connsiteY11" fmla="*/ 12630 h 60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787" h="60804">
                  <a:moveTo>
                    <a:pt x="30293" y="60805"/>
                  </a:moveTo>
                  <a:cubicBezTo>
                    <a:pt x="13507" y="60749"/>
                    <a:pt x="-56" y="47092"/>
                    <a:pt x="0" y="30302"/>
                  </a:cubicBezTo>
                  <a:cubicBezTo>
                    <a:pt x="56" y="13511"/>
                    <a:pt x="13709" y="-56"/>
                    <a:pt x="30495" y="0"/>
                  </a:cubicBezTo>
                  <a:cubicBezTo>
                    <a:pt x="47241" y="56"/>
                    <a:pt x="60787" y="13651"/>
                    <a:pt x="60787" y="30402"/>
                  </a:cubicBezTo>
                  <a:cubicBezTo>
                    <a:pt x="60787" y="47193"/>
                    <a:pt x="47180" y="60805"/>
                    <a:pt x="30394" y="60805"/>
                  </a:cubicBezTo>
                  <a:cubicBezTo>
                    <a:pt x="30360" y="60805"/>
                    <a:pt x="30327" y="60805"/>
                    <a:pt x="30293" y="60805"/>
                  </a:cubicBezTo>
                  <a:close/>
                  <a:moveTo>
                    <a:pt x="30293" y="12630"/>
                  </a:moveTo>
                  <a:cubicBezTo>
                    <a:pt x="20466" y="12616"/>
                    <a:pt x="12489" y="20573"/>
                    <a:pt x="12476" y="30403"/>
                  </a:cubicBezTo>
                  <a:cubicBezTo>
                    <a:pt x="12462" y="40232"/>
                    <a:pt x="20417" y="48212"/>
                    <a:pt x="30244" y="48225"/>
                  </a:cubicBezTo>
                  <a:cubicBezTo>
                    <a:pt x="40070" y="48239"/>
                    <a:pt x="48047" y="40281"/>
                    <a:pt x="48061" y="30452"/>
                  </a:cubicBezTo>
                  <a:cubicBezTo>
                    <a:pt x="48061" y="30393"/>
                    <a:pt x="48061" y="30335"/>
                    <a:pt x="48060" y="30276"/>
                  </a:cubicBezTo>
                  <a:cubicBezTo>
                    <a:pt x="47977" y="20516"/>
                    <a:pt x="40051" y="12643"/>
                    <a:pt x="30293" y="12630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2" name="Forma libre 1131">
              <a:extLst>
                <a:ext uri="{FF2B5EF4-FFF2-40B4-BE49-F238E27FC236}">
                  <a16:creationId xmlns:a16="http://schemas.microsoft.com/office/drawing/2014/main" id="{27E6B1AF-0EA2-FC4B-9933-3EEE43B12CA8}"/>
                </a:ext>
              </a:extLst>
            </p:cNvPr>
            <p:cNvSpPr/>
            <p:nvPr/>
          </p:nvSpPr>
          <p:spPr>
            <a:xfrm>
              <a:off x="5091810" y="3125124"/>
              <a:ext cx="472211" cy="447339"/>
            </a:xfrm>
            <a:custGeom>
              <a:avLst/>
              <a:gdLst>
                <a:gd name="connsiteX0" fmla="*/ 181364 w 472211"/>
                <a:gd name="connsiteY0" fmla="*/ 56418 h 447339"/>
                <a:gd name="connsiteX1" fmla="*/ 50175 w 472211"/>
                <a:gd name="connsiteY1" fmla="*/ 91349 h 447339"/>
                <a:gd name="connsiteX2" fmla="*/ 40787 w 472211"/>
                <a:gd name="connsiteY2" fmla="*/ 165373 h 447339"/>
                <a:gd name="connsiteX3" fmla="*/ 42248 w 472211"/>
                <a:gd name="connsiteY3" fmla="*/ 170062 h 447339"/>
                <a:gd name="connsiteX4" fmla="*/ 16473 w 472211"/>
                <a:gd name="connsiteY4" fmla="*/ 303387 h 447339"/>
                <a:gd name="connsiteX5" fmla="*/ 108757 w 472211"/>
                <a:gd name="connsiteY5" fmla="*/ 344787 h 447339"/>
                <a:gd name="connsiteX6" fmla="*/ 108983 w 472211"/>
                <a:gd name="connsiteY6" fmla="*/ 345720 h 447339"/>
                <a:gd name="connsiteX7" fmla="*/ 227307 w 472211"/>
                <a:gd name="connsiteY7" fmla="*/ 412272 h 447339"/>
                <a:gd name="connsiteX8" fmla="*/ 234036 w 472211"/>
                <a:gd name="connsiteY8" fmla="*/ 410104 h 447339"/>
                <a:gd name="connsiteX9" fmla="*/ 368709 w 472211"/>
                <a:gd name="connsiteY9" fmla="*/ 427233 h 447339"/>
                <a:gd name="connsiteX10" fmla="*/ 402361 w 472211"/>
                <a:gd name="connsiteY10" fmla="*/ 325376 h 447339"/>
                <a:gd name="connsiteX11" fmla="*/ 468551 w 472211"/>
                <a:gd name="connsiteY11" fmla="*/ 206814 h 447339"/>
                <a:gd name="connsiteX12" fmla="*/ 354477 w 472211"/>
                <a:gd name="connsiteY12" fmla="*/ 139457 h 447339"/>
                <a:gd name="connsiteX13" fmla="*/ 312256 w 472211"/>
                <a:gd name="connsiteY13" fmla="*/ 10396 h 447339"/>
                <a:gd name="connsiteX14" fmla="*/ 183232 w 472211"/>
                <a:gd name="connsiteY14" fmla="*/ 52628 h 447339"/>
                <a:gd name="connsiteX15" fmla="*/ 181414 w 472211"/>
                <a:gd name="connsiteY15" fmla="*/ 56418 h 44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2211" h="447339">
                  <a:moveTo>
                    <a:pt x="181364" y="56418"/>
                  </a:moveTo>
                  <a:cubicBezTo>
                    <a:pt x="135494" y="29827"/>
                    <a:pt x="76759" y="45466"/>
                    <a:pt x="50175" y="91349"/>
                  </a:cubicBezTo>
                  <a:cubicBezTo>
                    <a:pt x="37198" y="113749"/>
                    <a:pt x="33812" y="140441"/>
                    <a:pt x="40787" y="165373"/>
                  </a:cubicBezTo>
                  <a:cubicBezTo>
                    <a:pt x="41240" y="166961"/>
                    <a:pt x="41719" y="168524"/>
                    <a:pt x="42248" y="170062"/>
                  </a:cubicBezTo>
                  <a:cubicBezTo>
                    <a:pt x="-1676" y="199759"/>
                    <a:pt x="-13216" y="259451"/>
                    <a:pt x="16473" y="303387"/>
                  </a:cubicBezTo>
                  <a:cubicBezTo>
                    <a:pt x="36883" y="333592"/>
                    <a:pt x="72633" y="349630"/>
                    <a:pt x="108757" y="344787"/>
                  </a:cubicBezTo>
                  <a:lnTo>
                    <a:pt x="108983" y="345720"/>
                  </a:lnTo>
                  <a:cubicBezTo>
                    <a:pt x="123288" y="396779"/>
                    <a:pt x="176261" y="426574"/>
                    <a:pt x="227307" y="412272"/>
                  </a:cubicBezTo>
                  <a:cubicBezTo>
                    <a:pt x="229600" y="411642"/>
                    <a:pt x="231843" y="410886"/>
                    <a:pt x="234036" y="410104"/>
                  </a:cubicBezTo>
                  <a:cubicBezTo>
                    <a:pt x="266496" y="452034"/>
                    <a:pt x="326791" y="459703"/>
                    <a:pt x="368709" y="427233"/>
                  </a:cubicBezTo>
                  <a:cubicBezTo>
                    <a:pt x="399608" y="403298"/>
                    <a:pt x="412917" y="363015"/>
                    <a:pt x="402361" y="325376"/>
                  </a:cubicBezTo>
                  <a:cubicBezTo>
                    <a:pt x="453369" y="310919"/>
                    <a:pt x="483003" y="257837"/>
                    <a:pt x="468551" y="206814"/>
                  </a:cubicBezTo>
                  <a:cubicBezTo>
                    <a:pt x="454585" y="157511"/>
                    <a:pt x="404378" y="127865"/>
                    <a:pt x="354477" y="139457"/>
                  </a:cubicBezTo>
                  <a:cubicBezTo>
                    <a:pt x="378447" y="92156"/>
                    <a:pt x="359544" y="34373"/>
                    <a:pt x="312256" y="10396"/>
                  </a:cubicBezTo>
                  <a:cubicBezTo>
                    <a:pt x="264968" y="-13582"/>
                    <a:pt x="207202" y="5327"/>
                    <a:pt x="183232" y="52628"/>
                  </a:cubicBezTo>
                  <a:cubicBezTo>
                    <a:pt x="182598" y="53878"/>
                    <a:pt x="181992" y="55142"/>
                    <a:pt x="181414" y="564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3" name="Forma libre 1132">
              <a:extLst>
                <a:ext uri="{FF2B5EF4-FFF2-40B4-BE49-F238E27FC236}">
                  <a16:creationId xmlns:a16="http://schemas.microsoft.com/office/drawing/2014/main" id="{7B9FEE73-0966-1448-87C5-1C5007776659}"/>
                </a:ext>
              </a:extLst>
            </p:cNvPr>
            <p:cNvSpPr/>
            <p:nvPr/>
          </p:nvSpPr>
          <p:spPr>
            <a:xfrm>
              <a:off x="5055863" y="3132501"/>
              <a:ext cx="485264" cy="459876"/>
            </a:xfrm>
            <a:custGeom>
              <a:avLst/>
              <a:gdLst>
                <a:gd name="connsiteX0" fmla="*/ 316027 w 485264"/>
                <a:gd name="connsiteY0" fmla="*/ 459801 h 459876"/>
                <a:gd name="connsiteX1" fmla="*/ 238203 w 485264"/>
                <a:gd name="connsiteY1" fmla="*/ 423651 h 459876"/>
                <a:gd name="connsiteX2" fmla="*/ 235305 w 485264"/>
                <a:gd name="connsiteY2" fmla="*/ 424508 h 459876"/>
                <a:gd name="connsiteX3" fmla="*/ 110479 w 485264"/>
                <a:gd name="connsiteY3" fmla="*/ 357779 h 459876"/>
                <a:gd name="connsiteX4" fmla="*/ 329 w 485264"/>
                <a:gd name="connsiteY4" fmla="*/ 263968 h 459876"/>
                <a:gd name="connsiteX5" fmla="*/ 41148 w 485264"/>
                <a:gd name="connsiteY5" fmla="*/ 173751 h 459876"/>
                <a:gd name="connsiteX6" fmla="*/ 41148 w 485264"/>
                <a:gd name="connsiteY6" fmla="*/ 173247 h 459876"/>
                <a:gd name="connsiteX7" fmla="*/ 112017 w 485264"/>
                <a:gd name="connsiteY7" fmla="*/ 47132 h 459876"/>
                <a:gd name="connsiteX8" fmla="*/ 185052 w 485264"/>
                <a:gd name="connsiteY8" fmla="*/ 53982 h 459876"/>
                <a:gd name="connsiteX9" fmla="*/ 323509 w 485264"/>
                <a:gd name="connsiteY9" fmla="*/ 12160 h 459876"/>
                <a:gd name="connsiteX10" fmla="*/ 371245 w 485264"/>
                <a:gd name="connsiteY10" fmla="*/ 137425 h 459876"/>
                <a:gd name="connsiteX11" fmla="*/ 484586 w 485264"/>
                <a:gd name="connsiteY11" fmla="*/ 227352 h 459876"/>
                <a:gd name="connsiteX12" fmla="*/ 416205 w 485264"/>
                <a:gd name="connsiteY12" fmla="*/ 335847 h 459876"/>
                <a:gd name="connsiteX13" fmla="*/ 337655 w 485264"/>
                <a:gd name="connsiteY13" fmla="*/ 457578 h 459876"/>
                <a:gd name="connsiteX14" fmla="*/ 316027 w 485264"/>
                <a:gd name="connsiteY14" fmla="*/ 459877 h 459876"/>
                <a:gd name="connsiteX15" fmla="*/ 242513 w 485264"/>
                <a:gd name="connsiteY15" fmla="*/ 408778 h 459876"/>
                <a:gd name="connsiteX16" fmla="*/ 245310 w 485264"/>
                <a:gd name="connsiteY16" fmla="*/ 412408 h 459876"/>
                <a:gd name="connsiteX17" fmla="*/ 371150 w 485264"/>
                <a:gd name="connsiteY17" fmla="*/ 428360 h 459876"/>
                <a:gd name="connsiteX18" fmla="*/ 402596 w 485264"/>
                <a:gd name="connsiteY18" fmla="*/ 333326 h 459876"/>
                <a:gd name="connsiteX19" fmla="*/ 400882 w 485264"/>
                <a:gd name="connsiteY19" fmla="*/ 327251 h 459876"/>
                <a:gd name="connsiteX20" fmla="*/ 406956 w 485264"/>
                <a:gd name="connsiteY20" fmla="*/ 325536 h 459876"/>
                <a:gd name="connsiteX21" fmla="*/ 471347 w 485264"/>
                <a:gd name="connsiteY21" fmla="*/ 216229 h 459876"/>
                <a:gd name="connsiteX22" fmla="*/ 362071 w 485264"/>
                <a:gd name="connsiteY22" fmla="*/ 151819 h 459876"/>
                <a:gd name="connsiteX23" fmla="*/ 348891 w 485264"/>
                <a:gd name="connsiteY23" fmla="*/ 154945 h 459876"/>
                <a:gd name="connsiteX24" fmla="*/ 354989 w 485264"/>
                <a:gd name="connsiteY24" fmla="*/ 142845 h 459876"/>
                <a:gd name="connsiteX25" fmla="*/ 315679 w 485264"/>
                <a:gd name="connsiteY25" fmla="*/ 22208 h 459876"/>
                <a:gd name="connsiteX26" fmla="*/ 195077 w 485264"/>
                <a:gd name="connsiteY26" fmla="*/ 61531 h 459876"/>
                <a:gd name="connsiteX27" fmla="*/ 193293 w 485264"/>
                <a:gd name="connsiteY27" fmla="*/ 65250 h 459876"/>
                <a:gd name="connsiteX28" fmla="*/ 190395 w 485264"/>
                <a:gd name="connsiteY28" fmla="*/ 71553 h 459876"/>
                <a:gd name="connsiteX29" fmla="*/ 184397 w 485264"/>
                <a:gd name="connsiteY29" fmla="*/ 68074 h 459876"/>
                <a:gd name="connsiteX30" fmla="*/ 61815 w 485264"/>
                <a:gd name="connsiteY30" fmla="*/ 100699 h 459876"/>
                <a:gd name="connsiteX31" fmla="*/ 53044 w 485264"/>
                <a:gd name="connsiteY31" fmla="*/ 169894 h 459876"/>
                <a:gd name="connsiteX32" fmla="*/ 54405 w 485264"/>
                <a:gd name="connsiteY32" fmla="*/ 174281 h 459876"/>
                <a:gd name="connsiteX33" fmla="*/ 55917 w 485264"/>
                <a:gd name="connsiteY33" fmla="*/ 178818 h 459876"/>
                <a:gd name="connsiteX34" fmla="*/ 52086 w 485264"/>
                <a:gd name="connsiteY34" fmla="*/ 181465 h 459876"/>
                <a:gd name="connsiteX35" fmla="*/ 28017 w 485264"/>
                <a:gd name="connsiteY35" fmla="*/ 306043 h 459876"/>
                <a:gd name="connsiteX36" fmla="*/ 114209 w 485264"/>
                <a:gd name="connsiteY36" fmla="*/ 344721 h 459876"/>
                <a:gd name="connsiteX37" fmla="*/ 119678 w 485264"/>
                <a:gd name="connsiteY37" fmla="*/ 343964 h 459876"/>
                <a:gd name="connsiteX38" fmla="*/ 121366 w 485264"/>
                <a:gd name="connsiteY38" fmla="*/ 350166 h 459876"/>
                <a:gd name="connsiteX39" fmla="*/ 231928 w 485264"/>
                <a:gd name="connsiteY39" fmla="*/ 412382 h 459876"/>
                <a:gd name="connsiteX40" fmla="*/ 238228 w 485264"/>
                <a:gd name="connsiteY40" fmla="*/ 410315 h 459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5264" h="459876">
                  <a:moveTo>
                    <a:pt x="316027" y="459801"/>
                  </a:moveTo>
                  <a:cubicBezTo>
                    <a:pt x="286030" y="459801"/>
                    <a:pt x="257558" y="446575"/>
                    <a:pt x="238203" y="423651"/>
                  </a:cubicBezTo>
                  <a:lnTo>
                    <a:pt x="235305" y="424508"/>
                  </a:lnTo>
                  <a:cubicBezTo>
                    <a:pt x="182545" y="439294"/>
                    <a:pt x="127508" y="409872"/>
                    <a:pt x="110479" y="357779"/>
                  </a:cubicBezTo>
                  <a:cubicBezTo>
                    <a:pt x="54164" y="362300"/>
                    <a:pt x="4848" y="320299"/>
                    <a:pt x="329" y="263968"/>
                  </a:cubicBezTo>
                  <a:cubicBezTo>
                    <a:pt x="-2487" y="228874"/>
                    <a:pt x="12932" y="194797"/>
                    <a:pt x="41148" y="173751"/>
                  </a:cubicBezTo>
                  <a:cubicBezTo>
                    <a:pt x="41157" y="173583"/>
                    <a:pt x="41157" y="173415"/>
                    <a:pt x="41148" y="173247"/>
                  </a:cubicBezTo>
                  <a:cubicBezTo>
                    <a:pt x="25902" y="118846"/>
                    <a:pt x="57631" y="62382"/>
                    <a:pt x="112017" y="47132"/>
                  </a:cubicBezTo>
                  <a:cubicBezTo>
                    <a:pt x="136371" y="40303"/>
                    <a:pt x="162391" y="42743"/>
                    <a:pt x="185052" y="53982"/>
                  </a:cubicBezTo>
                  <a:cubicBezTo>
                    <a:pt x="211740" y="4188"/>
                    <a:pt x="273729" y="-14536"/>
                    <a:pt x="323509" y="12160"/>
                  </a:cubicBezTo>
                  <a:cubicBezTo>
                    <a:pt x="368365" y="36216"/>
                    <a:pt x="388710" y="89605"/>
                    <a:pt x="371245" y="137425"/>
                  </a:cubicBezTo>
                  <a:cubicBezTo>
                    <a:pt x="427369" y="130950"/>
                    <a:pt x="478113" y="171212"/>
                    <a:pt x="484586" y="227352"/>
                  </a:cubicBezTo>
                  <a:cubicBezTo>
                    <a:pt x="490091" y="275092"/>
                    <a:pt x="461641" y="320231"/>
                    <a:pt x="416205" y="335847"/>
                  </a:cubicBezTo>
                  <a:cubicBezTo>
                    <a:pt x="428120" y="391160"/>
                    <a:pt x="392951" y="445661"/>
                    <a:pt x="337655" y="457578"/>
                  </a:cubicBezTo>
                  <a:cubicBezTo>
                    <a:pt x="330547" y="459110"/>
                    <a:pt x="323297" y="459881"/>
                    <a:pt x="316027" y="459877"/>
                  </a:cubicBezTo>
                  <a:close/>
                  <a:moveTo>
                    <a:pt x="242513" y="408778"/>
                  </a:moveTo>
                  <a:lnTo>
                    <a:pt x="245310" y="412408"/>
                  </a:lnTo>
                  <a:cubicBezTo>
                    <a:pt x="275656" y="451572"/>
                    <a:pt x="331997" y="458714"/>
                    <a:pt x="371150" y="428360"/>
                  </a:cubicBezTo>
                  <a:cubicBezTo>
                    <a:pt x="399967" y="406019"/>
                    <a:pt x="412397" y="368453"/>
                    <a:pt x="402596" y="333326"/>
                  </a:cubicBezTo>
                  <a:lnTo>
                    <a:pt x="400882" y="327251"/>
                  </a:lnTo>
                  <a:lnTo>
                    <a:pt x="406956" y="325536"/>
                  </a:lnTo>
                  <a:cubicBezTo>
                    <a:pt x="454913" y="313138"/>
                    <a:pt x="483742" y="264200"/>
                    <a:pt x="471347" y="216229"/>
                  </a:cubicBezTo>
                  <a:cubicBezTo>
                    <a:pt x="458953" y="168258"/>
                    <a:pt x="410028" y="139421"/>
                    <a:pt x="362071" y="151819"/>
                  </a:cubicBezTo>
                  <a:lnTo>
                    <a:pt x="348891" y="154945"/>
                  </a:lnTo>
                  <a:lnTo>
                    <a:pt x="354989" y="142845"/>
                  </a:lnTo>
                  <a:cubicBezTo>
                    <a:pt x="377437" y="98673"/>
                    <a:pt x="359837" y="44663"/>
                    <a:pt x="315679" y="22208"/>
                  </a:cubicBezTo>
                  <a:cubicBezTo>
                    <a:pt x="271520" y="-246"/>
                    <a:pt x="217525" y="17359"/>
                    <a:pt x="195077" y="61531"/>
                  </a:cubicBezTo>
                  <a:cubicBezTo>
                    <a:pt x="194454" y="62757"/>
                    <a:pt x="193859" y="63997"/>
                    <a:pt x="193293" y="65250"/>
                  </a:cubicBezTo>
                  <a:lnTo>
                    <a:pt x="190395" y="71553"/>
                  </a:lnTo>
                  <a:lnTo>
                    <a:pt x="184397" y="68074"/>
                  </a:lnTo>
                  <a:cubicBezTo>
                    <a:pt x="141540" y="43223"/>
                    <a:pt x="86658" y="57830"/>
                    <a:pt x="61815" y="100699"/>
                  </a:cubicBezTo>
                  <a:cubicBezTo>
                    <a:pt x="49681" y="121636"/>
                    <a:pt x="46518" y="146590"/>
                    <a:pt x="53044" y="169894"/>
                  </a:cubicBezTo>
                  <a:cubicBezTo>
                    <a:pt x="53480" y="171390"/>
                    <a:pt x="53934" y="172852"/>
                    <a:pt x="54405" y="174281"/>
                  </a:cubicBezTo>
                  <a:lnTo>
                    <a:pt x="55917" y="178818"/>
                  </a:lnTo>
                  <a:lnTo>
                    <a:pt x="52086" y="181465"/>
                  </a:lnTo>
                  <a:cubicBezTo>
                    <a:pt x="11048" y="209218"/>
                    <a:pt x="272" y="264994"/>
                    <a:pt x="28017" y="306043"/>
                  </a:cubicBezTo>
                  <a:cubicBezTo>
                    <a:pt x="47083" y="334252"/>
                    <a:pt x="80469" y="349233"/>
                    <a:pt x="114209" y="344721"/>
                  </a:cubicBezTo>
                  <a:lnTo>
                    <a:pt x="119678" y="343964"/>
                  </a:lnTo>
                  <a:lnTo>
                    <a:pt x="121366" y="350166"/>
                  </a:lnTo>
                  <a:cubicBezTo>
                    <a:pt x="134777" y="397842"/>
                    <a:pt x="184230" y="425671"/>
                    <a:pt x="231928" y="412382"/>
                  </a:cubicBezTo>
                  <a:cubicBezTo>
                    <a:pt x="233818" y="411853"/>
                    <a:pt x="235809" y="411198"/>
                    <a:pt x="238228" y="410315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4" name="Forma libre 1133">
              <a:extLst>
                <a:ext uri="{FF2B5EF4-FFF2-40B4-BE49-F238E27FC236}">
                  <a16:creationId xmlns:a16="http://schemas.microsoft.com/office/drawing/2014/main" id="{A7BD1EDC-0384-5B4C-BFB1-5DE98BDEB468}"/>
                </a:ext>
              </a:extLst>
            </p:cNvPr>
            <p:cNvSpPr/>
            <p:nvPr/>
          </p:nvSpPr>
          <p:spPr>
            <a:xfrm>
              <a:off x="5135192" y="3226490"/>
              <a:ext cx="410206" cy="585075"/>
            </a:xfrm>
            <a:custGeom>
              <a:avLst/>
              <a:gdLst>
                <a:gd name="connsiteX0" fmla="*/ 61569 w 410206"/>
                <a:gd name="connsiteY0" fmla="*/ 461179 h 585075"/>
                <a:gd name="connsiteX1" fmla="*/ 907 w 410206"/>
                <a:gd name="connsiteY1" fmla="*/ 271757 h 585075"/>
                <a:gd name="connsiteX2" fmla="*/ 13256 w 410206"/>
                <a:gd name="connsiteY2" fmla="*/ 247808 h 585075"/>
                <a:gd name="connsiteX3" fmla="*/ 13256 w 410206"/>
                <a:gd name="connsiteY3" fmla="*/ 247808 h 585075"/>
                <a:gd name="connsiteX4" fmla="*/ 82713 w 410206"/>
                <a:gd name="connsiteY4" fmla="*/ 292907 h 585075"/>
                <a:gd name="connsiteX5" fmla="*/ 112225 w 410206"/>
                <a:gd name="connsiteY5" fmla="*/ 385098 h 585075"/>
                <a:gd name="connsiteX6" fmla="*/ 20893 w 410206"/>
                <a:gd name="connsiteY6" fmla="*/ 99880 h 585075"/>
                <a:gd name="connsiteX7" fmla="*/ 43998 w 410206"/>
                <a:gd name="connsiteY7" fmla="*/ 54959 h 585075"/>
                <a:gd name="connsiteX8" fmla="*/ 44003 w 410206"/>
                <a:gd name="connsiteY8" fmla="*/ 54957 h 585075"/>
                <a:gd name="connsiteX9" fmla="*/ 44003 w 410206"/>
                <a:gd name="connsiteY9" fmla="*/ 54957 h 585075"/>
                <a:gd name="connsiteX10" fmla="*/ 88938 w 410206"/>
                <a:gd name="connsiteY10" fmla="*/ 77998 h 585075"/>
                <a:gd name="connsiteX11" fmla="*/ 154212 w 410206"/>
                <a:gd name="connsiteY11" fmla="*/ 281841 h 585075"/>
                <a:gd name="connsiteX12" fmla="*/ 78883 w 410206"/>
                <a:gd name="connsiteY12" fmla="*/ 46638 h 585075"/>
                <a:gd name="connsiteX13" fmla="*/ 101987 w 410206"/>
                <a:gd name="connsiteY13" fmla="*/ 1717 h 585075"/>
                <a:gd name="connsiteX14" fmla="*/ 101993 w 410206"/>
                <a:gd name="connsiteY14" fmla="*/ 1715 h 585075"/>
                <a:gd name="connsiteX15" fmla="*/ 101993 w 410206"/>
                <a:gd name="connsiteY15" fmla="*/ 1715 h 585075"/>
                <a:gd name="connsiteX16" fmla="*/ 146901 w 410206"/>
                <a:gd name="connsiteY16" fmla="*/ 24826 h 585075"/>
                <a:gd name="connsiteX17" fmla="*/ 146903 w 410206"/>
                <a:gd name="connsiteY17" fmla="*/ 24832 h 585075"/>
                <a:gd name="connsiteX18" fmla="*/ 222257 w 410206"/>
                <a:gd name="connsiteY18" fmla="*/ 260035 h 585075"/>
                <a:gd name="connsiteX19" fmla="*/ 157009 w 410206"/>
                <a:gd name="connsiteY19" fmla="*/ 56293 h 585075"/>
                <a:gd name="connsiteX20" fmla="*/ 180114 w 410206"/>
                <a:gd name="connsiteY20" fmla="*/ 11372 h 585075"/>
                <a:gd name="connsiteX21" fmla="*/ 180119 w 410206"/>
                <a:gd name="connsiteY21" fmla="*/ 11370 h 585075"/>
                <a:gd name="connsiteX22" fmla="*/ 180119 w 410206"/>
                <a:gd name="connsiteY22" fmla="*/ 11370 h 585075"/>
                <a:gd name="connsiteX23" fmla="*/ 225043 w 410206"/>
                <a:gd name="connsiteY23" fmla="*/ 34451 h 585075"/>
                <a:gd name="connsiteX24" fmla="*/ 225054 w 410206"/>
                <a:gd name="connsiteY24" fmla="*/ 34487 h 585075"/>
                <a:gd name="connsiteX25" fmla="*/ 290303 w 410206"/>
                <a:gd name="connsiteY25" fmla="*/ 238254 h 585075"/>
                <a:gd name="connsiteX26" fmla="*/ 250937 w 410206"/>
                <a:gd name="connsiteY26" fmla="*/ 115384 h 585075"/>
                <a:gd name="connsiteX27" fmla="*/ 274022 w 410206"/>
                <a:gd name="connsiteY27" fmla="*/ 70435 h 585075"/>
                <a:gd name="connsiteX28" fmla="*/ 274022 w 410206"/>
                <a:gd name="connsiteY28" fmla="*/ 70435 h 585075"/>
                <a:gd name="connsiteX29" fmla="*/ 318930 w 410206"/>
                <a:gd name="connsiteY29" fmla="*/ 93547 h 585075"/>
                <a:gd name="connsiteX30" fmla="*/ 318932 w 410206"/>
                <a:gd name="connsiteY30" fmla="*/ 93552 h 585075"/>
                <a:gd name="connsiteX31" fmla="*/ 401645 w 410206"/>
                <a:gd name="connsiteY31" fmla="*/ 351847 h 585075"/>
                <a:gd name="connsiteX32" fmla="*/ 286018 w 410206"/>
                <a:gd name="connsiteY32" fmla="*/ 576512 h 585075"/>
                <a:gd name="connsiteX33" fmla="*/ 61418 w 410206"/>
                <a:gd name="connsiteY33" fmla="*/ 460852 h 58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10206" h="585075">
                  <a:moveTo>
                    <a:pt x="61569" y="461179"/>
                  </a:moveTo>
                  <a:lnTo>
                    <a:pt x="907" y="271757"/>
                  </a:lnTo>
                  <a:cubicBezTo>
                    <a:pt x="-2292" y="261733"/>
                    <a:pt x="3236" y="251012"/>
                    <a:pt x="13256" y="247808"/>
                  </a:cubicBezTo>
                  <a:lnTo>
                    <a:pt x="13256" y="247808"/>
                  </a:lnTo>
                  <a:cubicBezTo>
                    <a:pt x="40802" y="238985"/>
                    <a:pt x="73867" y="265454"/>
                    <a:pt x="82713" y="292907"/>
                  </a:cubicBezTo>
                  <a:lnTo>
                    <a:pt x="112225" y="385098"/>
                  </a:lnTo>
                  <a:lnTo>
                    <a:pt x="20893" y="99880"/>
                  </a:lnTo>
                  <a:cubicBezTo>
                    <a:pt x="14872" y="81093"/>
                    <a:pt x="25216" y="60981"/>
                    <a:pt x="43998" y="54959"/>
                  </a:cubicBezTo>
                  <a:cubicBezTo>
                    <a:pt x="43999" y="54958"/>
                    <a:pt x="44001" y="54957"/>
                    <a:pt x="44003" y="54957"/>
                  </a:cubicBezTo>
                  <a:lnTo>
                    <a:pt x="44003" y="54957"/>
                  </a:lnTo>
                  <a:cubicBezTo>
                    <a:pt x="62771" y="48926"/>
                    <a:pt x="82876" y="59235"/>
                    <a:pt x="88938" y="77998"/>
                  </a:cubicBezTo>
                  <a:lnTo>
                    <a:pt x="154212" y="281841"/>
                  </a:lnTo>
                  <a:lnTo>
                    <a:pt x="78883" y="46638"/>
                  </a:lnTo>
                  <a:cubicBezTo>
                    <a:pt x="72862" y="27851"/>
                    <a:pt x="83206" y="7739"/>
                    <a:pt x="101987" y="1717"/>
                  </a:cubicBezTo>
                  <a:cubicBezTo>
                    <a:pt x="101989" y="1716"/>
                    <a:pt x="101991" y="1715"/>
                    <a:pt x="101993" y="1715"/>
                  </a:cubicBezTo>
                  <a:lnTo>
                    <a:pt x="101993" y="1715"/>
                  </a:lnTo>
                  <a:cubicBezTo>
                    <a:pt x="120774" y="-4308"/>
                    <a:pt x="140880" y="6040"/>
                    <a:pt x="146901" y="24826"/>
                  </a:cubicBezTo>
                  <a:cubicBezTo>
                    <a:pt x="146902" y="24828"/>
                    <a:pt x="146902" y="24830"/>
                    <a:pt x="146903" y="24832"/>
                  </a:cubicBezTo>
                  <a:lnTo>
                    <a:pt x="222257" y="260035"/>
                  </a:lnTo>
                  <a:lnTo>
                    <a:pt x="157009" y="56293"/>
                  </a:lnTo>
                  <a:cubicBezTo>
                    <a:pt x="150988" y="37506"/>
                    <a:pt x="161333" y="17394"/>
                    <a:pt x="180114" y="11372"/>
                  </a:cubicBezTo>
                  <a:cubicBezTo>
                    <a:pt x="180116" y="11371"/>
                    <a:pt x="180117" y="11371"/>
                    <a:pt x="180119" y="11370"/>
                  </a:cubicBezTo>
                  <a:lnTo>
                    <a:pt x="180119" y="11370"/>
                  </a:lnTo>
                  <a:cubicBezTo>
                    <a:pt x="198896" y="5335"/>
                    <a:pt x="219010" y="15669"/>
                    <a:pt x="225043" y="34451"/>
                  </a:cubicBezTo>
                  <a:cubicBezTo>
                    <a:pt x="225047" y="34463"/>
                    <a:pt x="225051" y="34475"/>
                    <a:pt x="225054" y="34487"/>
                  </a:cubicBezTo>
                  <a:lnTo>
                    <a:pt x="290303" y="238254"/>
                  </a:lnTo>
                  <a:lnTo>
                    <a:pt x="250937" y="115384"/>
                  </a:lnTo>
                  <a:cubicBezTo>
                    <a:pt x="244912" y="96596"/>
                    <a:pt x="255244" y="76478"/>
                    <a:pt x="274022" y="70435"/>
                  </a:cubicBezTo>
                  <a:lnTo>
                    <a:pt x="274022" y="70435"/>
                  </a:lnTo>
                  <a:cubicBezTo>
                    <a:pt x="292803" y="64413"/>
                    <a:pt x="312910" y="74760"/>
                    <a:pt x="318930" y="93547"/>
                  </a:cubicBezTo>
                  <a:cubicBezTo>
                    <a:pt x="318931" y="93549"/>
                    <a:pt x="318932" y="93550"/>
                    <a:pt x="318932" y="93552"/>
                  </a:cubicBezTo>
                  <a:lnTo>
                    <a:pt x="401645" y="351847"/>
                  </a:lnTo>
                  <a:cubicBezTo>
                    <a:pt x="431737" y="445825"/>
                    <a:pt x="379969" y="546411"/>
                    <a:pt x="286018" y="576512"/>
                  </a:cubicBezTo>
                  <a:cubicBezTo>
                    <a:pt x="192067" y="606613"/>
                    <a:pt x="91510" y="554830"/>
                    <a:pt x="61418" y="460852"/>
                  </a:cubicBezTo>
                </a:path>
              </a:pathLst>
            </a:custGeom>
            <a:solidFill>
              <a:srgbClr val="FFFFFF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5" name="Forma libre 1134">
              <a:extLst>
                <a:ext uri="{FF2B5EF4-FFF2-40B4-BE49-F238E27FC236}">
                  <a16:creationId xmlns:a16="http://schemas.microsoft.com/office/drawing/2014/main" id="{47E67299-9754-AE4E-8805-97691A0F3660}"/>
                </a:ext>
              </a:extLst>
            </p:cNvPr>
            <p:cNvSpPr/>
            <p:nvPr/>
          </p:nvSpPr>
          <p:spPr>
            <a:xfrm>
              <a:off x="5128907" y="3219860"/>
              <a:ext cx="422780" cy="598015"/>
            </a:xfrm>
            <a:custGeom>
              <a:avLst/>
              <a:gdLst>
                <a:gd name="connsiteX0" fmla="*/ 237967 w 422780"/>
                <a:gd name="connsiteY0" fmla="*/ 597965 h 598015"/>
                <a:gd name="connsiteX1" fmla="*/ 61856 w 422780"/>
                <a:gd name="connsiteY1" fmla="*/ 469725 h 598015"/>
                <a:gd name="connsiteX2" fmla="*/ 1194 w 422780"/>
                <a:gd name="connsiteY2" fmla="*/ 280303 h 598015"/>
                <a:gd name="connsiteX3" fmla="*/ 17601 w 422780"/>
                <a:gd name="connsiteY3" fmla="*/ 248488 h 598015"/>
                <a:gd name="connsiteX4" fmla="*/ 70525 w 422780"/>
                <a:gd name="connsiteY4" fmla="*/ 262732 h 598015"/>
                <a:gd name="connsiteX5" fmla="*/ 21129 w 422780"/>
                <a:gd name="connsiteY5" fmla="*/ 108476 h 598015"/>
                <a:gd name="connsiteX6" fmla="*/ 48225 w 422780"/>
                <a:gd name="connsiteY6" fmla="*/ 55586 h 598015"/>
                <a:gd name="connsiteX7" fmla="*/ 80026 w 422780"/>
                <a:gd name="connsiteY7" fmla="*/ 58057 h 598015"/>
                <a:gd name="connsiteX8" fmla="*/ 79094 w 422780"/>
                <a:gd name="connsiteY8" fmla="*/ 55158 h 598015"/>
                <a:gd name="connsiteX9" fmla="*/ 105885 w 422780"/>
                <a:gd name="connsiteY9" fmla="*/ 2113 h 598015"/>
                <a:gd name="connsiteX10" fmla="*/ 158915 w 422780"/>
                <a:gd name="connsiteY10" fmla="*/ 28912 h 598015"/>
                <a:gd name="connsiteX11" fmla="*/ 159110 w 422780"/>
                <a:gd name="connsiteY11" fmla="*/ 29521 h 598015"/>
                <a:gd name="connsiteX12" fmla="*/ 160043 w 422780"/>
                <a:gd name="connsiteY12" fmla="*/ 32394 h 598015"/>
                <a:gd name="connsiteX13" fmla="*/ 216773 w 422780"/>
                <a:gd name="connsiteY13" fmla="*/ 14734 h 598015"/>
                <a:gd name="connsiteX14" fmla="*/ 237287 w 422780"/>
                <a:gd name="connsiteY14" fmla="*/ 39251 h 598015"/>
                <a:gd name="connsiteX15" fmla="*/ 254046 w 422780"/>
                <a:gd name="connsiteY15" fmla="*/ 91586 h 598015"/>
                <a:gd name="connsiteX16" fmla="*/ 310801 w 422780"/>
                <a:gd name="connsiteY16" fmla="*/ 74004 h 598015"/>
                <a:gd name="connsiteX17" fmla="*/ 331215 w 422780"/>
                <a:gd name="connsiteY17" fmla="*/ 98342 h 598015"/>
                <a:gd name="connsiteX18" fmla="*/ 413928 w 422780"/>
                <a:gd name="connsiteY18" fmla="*/ 356636 h 598015"/>
                <a:gd name="connsiteX19" fmla="*/ 294175 w 422780"/>
                <a:gd name="connsiteY19" fmla="*/ 589210 h 598015"/>
                <a:gd name="connsiteX20" fmla="*/ 237967 w 422780"/>
                <a:gd name="connsiteY20" fmla="*/ 598015 h 598015"/>
                <a:gd name="connsiteX21" fmla="*/ 73776 w 422780"/>
                <a:gd name="connsiteY21" fmla="*/ 465616 h 598015"/>
                <a:gd name="connsiteX22" fmla="*/ 291529 w 422780"/>
                <a:gd name="connsiteY22" fmla="*/ 575021 h 598015"/>
                <a:gd name="connsiteX23" fmla="*/ 401932 w 422780"/>
                <a:gd name="connsiteY23" fmla="*/ 360418 h 598015"/>
                <a:gd name="connsiteX24" fmla="*/ 319269 w 422780"/>
                <a:gd name="connsiteY24" fmla="*/ 102123 h 598015"/>
                <a:gd name="connsiteX25" fmla="*/ 282386 w 422780"/>
                <a:gd name="connsiteY25" fmla="*/ 82876 h 598015"/>
                <a:gd name="connsiteX26" fmla="*/ 263144 w 422780"/>
                <a:gd name="connsiteY26" fmla="*/ 119770 h 598015"/>
                <a:gd name="connsiteX27" fmla="*/ 302585 w 422780"/>
                <a:gd name="connsiteY27" fmla="*/ 242917 h 598015"/>
                <a:gd name="connsiteX28" fmla="*/ 290589 w 422780"/>
                <a:gd name="connsiteY28" fmla="*/ 246774 h 598015"/>
                <a:gd name="connsiteX29" fmla="*/ 251224 w 422780"/>
                <a:gd name="connsiteY29" fmla="*/ 123929 h 598015"/>
                <a:gd name="connsiteX30" fmla="*/ 251224 w 422780"/>
                <a:gd name="connsiteY30" fmla="*/ 123576 h 598015"/>
                <a:gd name="connsiteX31" fmla="*/ 225291 w 422780"/>
                <a:gd name="connsiteY31" fmla="*/ 43033 h 598015"/>
                <a:gd name="connsiteX32" fmla="*/ 187700 w 422780"/>
                <a:gd name="connsiteY32" fmla="*/ 25142 h 598015"/>
                <a:gd name="connsiteX33" fmla="*/ 169166 w 422780"/>
                <a:gd name="connsiteY33" fmla="*/ 60679 h 598015"/>
                <a:gd name="connsiteX34" fmla="*/ 234490 w 422780"/>
                <a:gd name="connsiteY34" fmla="*/ 264698 h 598015"/>
                <a:gd name="connsiteX35" fmla="*/ 222493 w 422780"/>
                <a:gd name="connsiteY35" fmla="*/ 268656 h 598015"/>
                <a:gd name="connsiteX36" fmla="*/ 157245 w 422780"/>
                <a:gd name="connsiteY36" fmla="*/ 64889 h 598015"/>
                <a:gd name="connsiteX37" fmla="*/ 157245 w 422780"/>
                <a:gd name="connsiteY37" fmla="*/ 64587 h 598015"/>
                <a:gd name="connsiteX38" fmla="*/ 147164 w 422780"/>
                <a:gd name="connsiteY38" fmla="*/ 33428 h 598015"/>
                <a:gd name="connsiteX39" fmla="*/ 110180 w 422780"/>
                <a:gd name="connsiteY39" fmla="*/ 14382 h 598015"/>
                <a:gd name="connsiteX40" fmla="*/ 91140 w 422780"/>
                <a:gd name="connsiteY40" fmla="*/ 51377 h 598015"/>
                <a:gd name="connsiteX41" fmla="*/ 166469 w 422780"/>
                <a:gd name="connsiteY41" fmla="*/ 286605 h 598015"/>
                <a:gd name="connsiteX42" fmla="*/ 154473 w 422780"/>
                <a:gd name="connsiteY42" fmla="*/ 290437 h 598015"/>
                <a:gd name="connsiteX43" fmla="*/ 89200 w 422780"/>
                <a:gd name="connsiteY43" fmla="*/ 86695 h 598015"/>
                <a:gd name="connsiteX44" fmla="*/ 52216 w 422780"/>
                <a:gd name="connsiteY44" fmla="*/ 67650 h 598015"/>
                <a:gd name="connsiteX45" fmla="*/ 33176 w 422780"/>
                <a:gd name="connsiteY45" fmla="*/ 104644 h 598015"/>
                <a:gd name="connsiteX46" fmla="*/ 124508 w 422780"/>
                <a:gd name="connsiteY46" fmla="*/ 389862 h 598015"/>
                <a:gd name="connsiteX47" fmla="*/ 112612 w 422780"/>
                <a:gd name="connsiteY47" fmla="*/ 393644 h 598015"/>
                <a:gd name="connsiteX48" fmla="*/ 83000 w 422780"/>
                <a:gd name="connsiteY48" fmla="*/ 301428 h 598015"/>
                <a:gd name="connsiteX49" fmla="*/ 21457 w 422780"/>
                <a:gd name="connsiteY49" fmla="*/ 260412 h 598015"/>
                <a:gd name="connsiteX50" fmla="*/ 13190 w 422780"/>
                <a:gd name="connsiteY50" fmla="*/ 276445 h 598015"/>
                <a:gd name="connsiteX51" fmla="*/ 13190 w 422780"/>
                <a:gd name="connsiteY51" fmla="*/ 276446 h 598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22780" h="598015">
                  <a:moveTo>
                    <a:pt x="237967" y="597965"/>
                  </a:moveTo>
                  <a:cubicBezTo>
                    <a:pt x="157689" y="597895"/>
                    <a:pt x="86588" y="546121"/>
                    <a:pt x="61856" y="469725"/>
                  </a:cubicBezTo>
                  <a:lnTo>
                    <a:pt x="1194" y="280303"/>
                  </a:lnTo>
                  <a:cubicBezTo>
                    <a:pt x="-3030" y="266988"/>
                    <a:pt x="4306" y="252764"/>
                    <a:pt x="17601" y="248488"/>
                  </a:cubicBezTo>
                  <a:cubicBezTo>
                    <a:pt x="35444" y="242766"/>
                    <a:pt x="55177" y="249875"/>
                    <a:pt x="70525" y="262732"/>
                  </a:cubicBezTo>
                  <a:lnTo>
                    <a:pt x="21129" y="108476"/>
                  </a:lnTo>
                  <a:cubicBezTo>
                    <a:pt x="14010" y="86386"/>
                    <a:pt x="26142" y="62706"/>
                    <a:pt x="48225" y="55586"/>
                  </a:cubicBezTo>
                  <a:cubicBezTo>
                    <a:pt x="58738" y="52196"/>
                    <a:pt x="70163" y="53084"/>
                    <a:pt x="80026" y="58057"/>
                  </a:cubicBezTo>
                  <a:lnTo>
                    <a:pt x="79094" y="55158"/>
                  </a:lnTo>
                  <a:cubicBezTo>
                    <a:pt x="71848" y="33110"/>
                    <a:pt x="83843" y="9361"/>
                    <a:pt x="105885" y="2113"/>
                  </a:cubicBezTo>
                  <a:cubicBezTo>
                    <a:pt x="127927" y="-5135"/>
                    <a:pt x="151670" y="6864"/>
                    <a:pt x="158915" y="28912"/>
                  </a:cubicBezTo>
                  <a:cubicBezTo>
                    <a:pt x="158982" y="29114"/>
                    <a:pt x="159047" y="29317"/>
                    <a:pt x="159110" y="29521"/>
                  </a:cubicBezTo>
                  <a:lnTo>
                    <a:pt x="160043" y="32394"/>
                  </a:lnTo>
                  <a:cubicBezTo>
                    <a:pt x="170833" y="11848"/>
                    <a:pt x="196232" y="3941"/>
                    <a:pt x="216773" y="14734"/>
                  </a:cubicBezTo>
                  <a:cubicBezTo>
                    <a:pt x="226573" y="19884"/>
                    <a:pt x="233945" y="28695"/>
                    <a:pt x="237287" y="39251"/>
                  </a:cubicBezTo>
                  <a:lnTo>
                    <a:pt x="254046" y="91586"/>
                  </a:lnTo>
                  <a:cubicBezTo>
                    <a:pt x="264865" y="71054"/>
                    <a:pt x="290275" y="63182"/>
                    <a:pt x="310801" y="74004"/>
                  </a:cubicBezTo>
                  <a:cubicBezTo>
                    <a:pt x="320527" y="79132"/>
                    <a:pt x="327856" y="87870"/>
                    <a:pt x="331215" y="98342"/>
                  </a:cubicBezTo>
                  <a:lnTo>
                    <a:pt x="413928" y="356636"/>
                  </a:lnTo>
                  <a:cubicBezTo>
                    <a:pt x="445064" y="453938"/>
                    <a:pt x="391449" y="558065"/>
                    <a:pt x="294175" y="589210"/>
                  </a:cubicBezTo>
                  <a:cubicBezTo>
                    <a:pt x="276006" y="595028"/>
                    <a:pt x="257045" y="597998"/>
                    <a:pt x="237967" y="598015"/>
                  </a:cubicBezTo>
                  <a:close/>
                  <a:moveTo>
                    <a:pt x="73776" y="465616"/>
                  </a:moveTo>
                  <a:cubicBezTo>
                    <a:pt x="103704" y="555976"/>
                    <a:pt x="201196" y="604958"/>
                    <a:pt x="291529" y="575021"/>
                  </a:cubicBezTo>
                  <a:cubicBezTo>
                    <a:pt x="380615" y="545498"/>
                    <a:pt x="429698" y="450090"/>
                    <a:pt x="401932" y="360418"/>
                  </a:cubicBezTo>
                  <a:lnTo>
                    <a:pt x="319269" y="102123"/>
                  </a:lnTo>
                  <a:cubicBezTo>
                    <a:pt x="314398" y="86620"/>
                    <a:pt x="297885" y="78003"/>
                    <a:pt x="282386" y="82876"/>
                  </a:cubicBezTo>
                  <a:cubicBezTo>
                    <a:pt x="266888" y="87749"/>
                    <a:pt x="258273" y="104267"/>
                    <a:pt x="263144" y="119770"/>
                  </a:cubicBezTo>
                  <a:lnTo>
                    <a:pt x="302585" y="242917"/>
                  </a:lnTo>
                  <a:lnTo>
                    <a:pt x="290589" y="246774"/>
                  </a:lnTo>
                  <a:lnTo>
                    <a:pt x="251224" y="123929"/>
                  </a:lnTo>
                  <a:cubicBezTo>
                    <a:pt x="251224" y="123803"/>
                    <a:pt x="251224" y="123702"/>
                    <a:pt x="251224" y="123576"/>
                  </a:cubicBezTo>
                  <a:lnTo>
                    <a:pt x="225291" y="43033"/>
                  </a:lnTo>
                  <a:cubicBezTo>
                    <a:pt x="219849" y="27709"/>
                    <a:pt x="203020" y="19699"/>
                    <a:pt x="187700" y="25142"/>
                  </a:cubicBezTo>
                  <a:cubicBezTo>
                    <a:pt x="173171" y="30304"/>
                    <a:pt x="165086" y="45806"/>
                    <a:pt x="169166" y="60679"/>
                  </a:cubicBezTo>
                  <a:lnTo>
                    <a:pt x="234490" y="264698"/>
                  </a:lnTo>
                  <a:lnTo>
                    <a:pt x="222493" y="268656"/>
                  </a:lnTo>
                  <a:lnTo>
                    <a:pt x="157245" y="64889"/>
                  </a:lnTo>
                  <a:lnTo>
                    <a:pt x="157245" y="64587"/>
                  </a:lnTo>
                  <a:lnTo>
                    <a:pt x="147164" y="33428"/>
                  </a:lnTo>
                  <a:cubicBezTo>
                    <a:pt x="142209" y="17953"/>
                    <a:pt x="125651" y="9426"/>
                    <a:pt x="110180" y="14382"/>
                  </a:cubicBezTo>
                  <a:cubicBezTo>
                    <a:pt x="94710" y="19339"/>
                    <a:pt x="86185" y="35902"/>
                    <a:pt x="91140" y="51377"/>
                  </a:cubicBezTo>
                  <a:lnTo>
                    <a:pt x="166469" y="286605"/>
                  </a:lnTo>
                  <a:lnTo>
                    <a:pt x="154473" y="290437"/>
                  </a:lnTo>
                  <a:lnTo>
                    <a:pt x="89200" y="86695"/>
                  </a:lnTo>
                  <a:cubicBezTo>
                    <a:pt x="84245" y="71220"/>
                    <a:pt x="67686" y="62693"/>
                    <a:pt x="52216" y="67650"/>
                  </a:cubicBezTo>
                  <a:cubicBezTo>
                    <a:pt x="36745" y="72606"/>
                    <a:pt x="28221" y="89169"/>
                    <a:pt x="33176" y="104644"/>
                  </a:cubicBezTo>
                  <a:lnTo>
                    <a:pt x="124508" y="389862"/>
                  </a:lnTo>
                  <a:lnTo>
                    <a:pt x="112612" y="393644"/>
                  </a:lnTo>
                  <a:lnTo>
                    <a:pt x="83000" y="301428"/>
                  </a:lnTo>
                  <a:cubicBezTo>
                    <a:pt x="75061" y="276647"/>
                    <a:pt x="45197" y="252824"/>
                    <a:pt x="21457" y="260412"/>
                  </a:cubicBezTo>
                  <a:cubicBezTo>
                    <a:pt x="14748" y="262557"/>
                    <a:pt x="11047" y="269735"/>
                    <a:pt x="13190" y="276445"/>
                  </a:cubicBezTo>
                  <a:cubicBezTo>
                    <a:pt x="13190" y="276445"/>
                    <a:pt x="13190" y="276446"/>
                    <a:pt x="13190" y="276446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6" name="Forma libre 1135">
              <a:extLst>
                <a:ext uri="{FF2B5EF4-FFF2-40B4-BE49-F238E27FC236}">
                  <a16:creationId xmlns:a16="http://schemas.microsoft.com/office/drawing/2014/main" id="{9DBB407C-E739-EC44-94B3-47018CEE0432}"/>
                </a:ext>
              </a:extLst>
            </p:cNvPr>
            <p:cNvSpPr/>
            <p:nvPr/>
          </p:nvSpPr>
          <p:spPr>
            <a:xfrm>
              <a:off x="4946051" y="3390099"/>
              <a:ext cx="48135" cy="48149"/>
            </a:xfrm>
            <a:custGeom>
              <a:avLst/>
              <a:gdLst>
                <a:gd name="connsiteX0" fmla="*/ 48136 w 48135"/>
                <a:gd name="connsiteY0" fmla="*/ 24075 h 48149"/>
                <a:gd name="connsiteX1" fmla="*/ 24068 w 48135"/>
                <a:gd name="connsiteY1" fmla="*/ 48150 h 48149"/>
                <a:gd name="connsiteX2" fmla="*/ 0 w 48135"/>
                <a:gd name="connsiteY2" fmla="*/ 24075 h 48149"/>
                <a:gd name="connsiteX3" fmla="*/ 24068 w 48135"/>
                <a:gd name="connsiteY3" fmla="*/ 0 h 48149"/>
                <a:gd name="connsiteX4" fmla="*/ 48136 w 48135"/>
                <a:gd name="connsiteY4" fmla="*/ 24075 h 4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35" h="48149">
                  <a:moveTo>
                    <a:pt x="48136" y="24075"/>
                  </a:moveTo>
                  <a:cubicBezTo>
                    <a:pt x="48136" y="37371"/>
                    <a:pt x="37360" y="48150"/>
                    <a:pt x="24068" y="48150"/>
                  </a:cubicBezTo>
                  <a:cubicBezTo>
                    <a:pt x="10776" y="48150"/>
                    <a:pt x="0" y="37371"/>
                    <a:pt x="0" y="24075"/>
                  </a:cubicBezTo>
                  <a:cubicBezTo>
                    <a:pt x="0" y="10779"/>
                    <a:pt x="10776" y="0"/>
                    <a:pt x="24068" y="0"/>
                  </a:cubicBezTo>
                  <a:cubicBezTo>
                    <a:pt x="37360" y="0"/>
                    <a:pt x="48136" y="10779"/>
                    <a:pt x="48136" y="240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7" name="Forma libre 1136">
              <a:extLst>
                <a:ext uri="{FF2B5EF4-FFF2-40B4-BE49-F238E27FC236}">
                  <a16:creationId xmlns:a16="http://schemas.microsoft.com/office/drawing/2014/main" id="{97B59DB2-43EE-0E48-B7E1-BA726428DE29}"/>
                </a:ext>
              </a:extLst>
            </p:cNvPr>
            <p:cNvSpPr/>
            <p:nvPr/>
          </p:nvSpPr>
          <p:spPr>
            <a:xfrm>
              <a:off x="4918934" y="3403233"/>
              <a:ext cx="60736" cy="60754"/>
            </a:xfrm>
            <a:custGeom>
              <a:avLst/>
              <a:gdLst>
                <a:gd name="connsiteX0" fmla="*/ 30368 w 60736"/>
                <a:gd name="connsiteY0" fmla="*/ 60754 h 60754"/>
                <a:gd name="connsiteX1" fmla="*/ 0 w 60736"/>
                <a:gd name="connsiteY1" fmla="*/ 30377 h 60754"/>
                <a:gd name="connsiteX2" fmla="*/ 30368 w 60736"/>
                <a:gd name="connsiteY2" fmla="*/ 0 h 60754"/>
                <a:gd name="connsiteX3" fmla="*/ 60737 w 60736"/>
                <a:gd name="connsiteY3" fmla="*/ 30377 h 60754"/>
                <a:gd name="connsiteX4" fmla="*/ 30368 w 60736"/>
                <a:gd name="connsiteY4" fmla="*/ 60754 h 60754"/>
                <a:gd name="connsiteX5" fmla="*/ 30368 w 60736"/>
                <a:gd name="connsiteY5" fmla="*/ 12605 h 60754"/>
                <a:gd name="connsiteX6" fmla="*/ 12601 w 60736"/>
                <a:gd name="connsiteY6" fmla="*/ 30377 h 60754"/>
                <a:gd name="connsiteX7" fmla="*/ 30368 w 60736"/>
                <a:gd name="connsiteY7" fmla="*/ 48150 h 60754"/>
                <a:gd name="connsiteX8" fmla="*/ 48136 w 60736"/>
                <a:gd name="connsiteY8" fmla="*/ 30377 h 60754"/>
                <a:gd name="connsiteX9" fmla="*/ 30368 w 60736"/>
                <a:gd name="connsiteY9" fmla="*/ 12605 h 60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736" h="60754">
                  <a:moveTo>
                    <a:pt x="30368" y="60754"/>
                  </a:moveTo>
                  <a:cubicBezTo>
                    <a:pt x="13596" y="60754"/>
                    <a:pt x="0" y="47154"/>
                    <a:pt x="0" y="30377"/>
                  </a:cubicBezTo>
                  <a:cubicBezTo>
                    <a:pt x="0" y="13600"/>
                    <a:pt x="13596" y="0"/>
                    <a:pt x="30368" y="0"/>
                  </a:cubicBezTo>
                  <a:cubicBezTo>
                    <a:pt x="47141" y="0"/>
                    <a:pt x="60737" y="13600"/>
                    <a:pt x="60737" y="30377"/>
                  </a:cubicBezTo>
                  <a:cubicBezTo>
                    <a:pt x="60709" y="47143"/>
                    <a:pt x="47129" y="60727"/>
                    <a:pt x="30368" y="60754"/>
                  </a:cubicBezTo>
                  <a:close/>
                  <a:moveTo>
                    <a:pt x="30368" y="12605"/>
                  </a:moveTo>
                  <a:cubicBezTo>
                    <a:pt x="20556" y="12605"/>
                    <a:pt x="12601" y="20562"/>
                    <a:pt x="12601" y="30377"/>
                  </a:cubicBezTo>
                  <a:cubicBezTo>
                    <a:pt x="12601" y="40193"/>
                    <a:pt x="20556" y="48150"/>
                    <a:pt x="30368" y="48150"/>
                  </a:cubicBezTo>
                  <a:cubicBezTo>
                    <a:pt x="40181" y="48150"/>
                    <a:pt x="48136" y="40193"/>
                    <a:pt x="48136" y="30377"/>
                  </a:cubicBezTo>
                  <a:cubicBezTo>
                    <a:pt x="48136" y="20562"/>
                    <a:pt x="40181" y="12605"/>
                    <a:pt x="30368" y="12605"/>
                  </a:cubicBezTo>
                  <a:close/>
                </a:path>
              </a:pathLst>
            </a:custGeom>
            <a:solidFill>
              <a:srgbClr val="353536"/>
            </a:solidFill>
            <a:ln w="2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38" name="Gráfico 30">
            <a:extLst>
              <a:ext uri="{FF2B5EF4-FFF2-40B4-BE49-F238E27FC236}">
                <a16:creationId xmlns:a16="http://schemas.microsoft.com/office/drawing/2014/main" id="{1E441D21-4B39-B14B-B399-83A8ADE4DC71}"/>
              </a:ext>
            </a:extLst>
          </p:cNvPr>
          <p:cNvGrpSpPr/>
          <p:nvPr/>
        </p:nvGrpSpPr>
        <p:grpSpPr>
          <a:xfrm>
            <a:off x="904210" y="4073855"/>
            <a:ext cx="609573" cy="777963"/>
            <a:chOff x="904210" y="4073855"/>
            <a:chExt cx="609573" cy="777963"/>
          </a:xfrm>
        </p:grpSpPr>
        <p:sp>
          <p:nvSpPr>
            <p:cNvPr id="1139" name="Forma libre 1138">
              <a:extLst>
                <a:ext uri="{FF2B5EF4-FFF2-40B4-BE49-F238E27FC236}">
                  <a16:creationId xmlns:a16="http://schemas.microsoft.com/office/drawing/2014/main" id="{077C5768-DB24-3A4F-9350-AC9FDBFF4E97}"/>
                </a:ext>
              </a:extLst>
            </p:cNvPr>
            <p:cNvSpPr/>
            <p:nvPr/>
          </p:nvSpPr>
          <p:spPr>
            <a:xfrm>
              <a:off x="904209" y="4073854"/>
              <a:ext cx="586173" cy="506154"/>
            </a:xfrm>
            <a:custGeom>
              <a:avLst/>
              <a:gdLst>
                <a:gd name="connsiteX0" fmla="*/ 366399 w 586173"/>
                <a:gd name="connsiteY0" fmla="*/ 25001 h 506154"/>
                <a:gd name="connsiteX1" fmla="*/ 97104 w 586173"/>
                <a:gd name="connsiteY1" fmla="*/ 25001 h 506154"/>
                <a:gd name="connsiteX2" fmla="*/ 73023 w 586173"/>
                <a:gd name="connsiteY2" fmla="*/ 15887 h 506154"/>
                <a:gd name="connsiteX3" fmla="*/ 66096 w 586173"/>
                <a:gd name="connsiteY3" fmla="*/ 0 h 506154"/>
                <a:gd name="connsiteX4" fmla="*/ 1 w 586173"/>
                <a:gd name="connsiteY4" fmla="*/ 83511 h 506154"/>
                <a:gd name="connsiteX5" fmla="*/ 85845 w 586173"/>
                <a:gd name="connsiteY5" fmla="*/ 169314 h 506154"/>
                <a:gd name="connsiteX6" fmla="*/ 89824 w 586173"/>
                <a:gd name="connsiteY6" fmla="*/ 169138 h 506154"/>
                <a:gd name="connsiteX7" fmla="*/ 103275 w 586173"/>
                <a:gd name="connsiteY7" fmla="*/ 167149 h 506154"/>
                <a:gd name="connsiteX8" fmla="*/ 249749 w 586173"/>
                <a:gd name="connsiteY8" fmla="*/ 204184 h 506154"/>
                <a:gd name="connsiteX9" fmla="*/ 447382 w 586173"/>
                <a:gd name="connsiteY9" fmla="*/ 292152 h 506154"/>
                <a:gd name="connsiteX10" fmla="*/ 472193 w 586173"/>
                <a:gd name="connsiteY10" fmla="*/ 292152 h 506154"/>
                <a:gd name="connsiteX11" fmla="*/ 520052 w 586173"/>
                <a:gd name="connsiteY11" fmla="*/ 339987 h 506154"/>
                <a:gd name="connsiteX12" fmla="*/ 520052 w 586173"/>
                <a:gd name="connsiteY12" fmla="*/ 339987 h 506154"/>
                <a:gd name="connsiteX13" fmla="*/ 472193 w 586173"/>
                <a:gd name="connsiteY13" fmla="*/ 387823 h 506154"/>
                <a:gd name="connsiteX14" fmla="*/ 447382 w 586173"/>
                <a:gd name="connsiteY14" fmla="*/ 387823 h 506154"/>
                <a:gd name="connsiteX15" fmla="*/ 447382 w 586173"/>
                <a:gd name="connsiteY15" fmla="*/ 506154 h 506154"/>
                <a:gd name="connsiteX16" fmla="*/ 447382 w 586173"/>
                <a:gd name="connsiteY16" fmla="*/ 506154 h 506154"/>
                <a:gd name="connsiteX17" fmla="*/ 557256 w 586173"/>
                <a:gd name="connsiteY17" fmla="*/ 417608 h 506154"/>
                <a:gd name="connsiteX18" fmla="*/ 567332 w 586173"/>
                <a:gd name="connsiteY18" fmla="*/ 398448 h 506154"/>
                <a:gd name="connsiteX19" fmla="*/ 586173 w 586173"/>
                <a:gd name="connsiteY19" fmla="*/ 313300 h 506154"/>
                <a:gd name="connsiteX20" fmla="*/ 586173 w 586173"/>
                <a:gd name="connsiteY20" fmla="*/ 226944 h 506154"/>
                <a:gd name="connsiteX21" fmla="*/ 384082 w 586173"/>
                <a:gd name="connsiteY21" fmla="*/ 24875 h 506154"/>
                <a:gd name="connsiteX22" fmla="*/ 337180 w 586173"/>
                <a:gd name="connsiteY22" fmla="*/ 24875 h 506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86173" h="506154">
                  <a:moveTo>
                    <a:pt x="366399" y="25001"/>
                  </a:moveTo>
                  <a:lnTo>
                    <a:pt x="97104" y="25001"/>
                  </a:lnTo>
                  <a:cubicBezTo>
                    <a:pt x="95416" y="25152"/>
                    <a:pt x="82142" y="26008"/>
                    <a:pt x="73023" y="15887"/>
                  </a:cubicBezTo>
                  <a:cubicBezTo>
                    <a:pt x="69102" y="11450"/>
                    <a:pt x="66678" y="5891"/>
                    <a:pt x="66096" y="0"/>
                  </a:cubicBezTo>
                  <a:cubicBezTo>
                    <a:pt x="26751" y="10902"/>
                    <a:pt x="-151" y="45897"/>
                    <a:pt x="1" y="83511"/>
                  </a:cubicBezTo>
                  <a:cubicBezTo>
                    <a:pt x="177" y="127495"/>
                    <a:pt x="37356" y="166796"/>
                    <a:pt x="85845" y="169314"/>
                  </a:cubicBezTo>
                  <a:lnTo>
                    <a:pt x="89824" y="169138"/>
                  </a:lnTo>
                  <a:cubicBezTo>
                    <a:pt x="94365" y="168941"/>
                    <a:pt x="98873" y="168275"/>
                    <a:pt x="103275" y="167149"/>
                  </a:cubicBezTo>
                  <a:cubicBezTo>
                    <a:pt x="126676" y="161283"/>
                    <a:pt x="211286" y="144892"/>
                    <a:pt x="249749" y="204184"/>
                  </a:cubicBezTo>
                  <a:cubicBezTo>
                    <a:pt x="305417" y="290012"/>
                    <a:pt x="369724" y="296482"/>
                    <a:pt x="447382" y="292152"/>
                  </a:cubicBezTo>
                  <a:lnTo>
                    <a:pt x="472193" y="292152"/>
                  </a:lnTo>
                  <a:cubicBezTo>
                    <a:pt x="498625" y="292152"/>
                    <a:pt x="520052" y="313568"/>
                    <a:pt x="520052" y="339987"/>
                  </a:cubicBezTo>
                  <a:lnTo>
                    <a:pt x="520052" y="339987"/>
                  </a:lnTo>
                  <a:cubicBezTo>
                    <a:pt x="520052" y="366406"/>
                    <a:pt x="498625" y="387823"/>
                    <a:pt x="472193" y="387823"/>
                  </a:cubicBezTo>
                  <a:lnTo>
                    <a:pt x="447382" y="387823"/>
                  </a:lnTo>
                  <a:lnTo>
                    <a:pt x="447382" y="506154"/>
                  </a:lnTo>
                  <a:lnTo>
                    <a:pt x="447382" y="506154"/>
                  </a:lnTo>
                  <a:cubicBezTo>
                    <a:pt x="494913" y="491300"/>
                    <a:pt x="531992" y="459401"/>
                    <a:pt x="557256" y="417608"/>
                  </a:cubicBezTo>
                  <a:lnTo>
                    <a:pt x="567332" y="398448"/>
                  </a:lnTo>
                  <a:cubicBezTo>
                    <a:pt x="579767" y="371784"/>
                    <a:pt x="586199" y="342718"/>
                    <a:pt x="586173" y="313300"/>
                  </a:cubicBezTo>
                  <a:lnTo>
                    <a:pt x="586173" y="226944"/>
                  </a:lnTo>
                  <a:cubicBezTo>
                    <a:pt x="586159" y="115379"/>
                    <a:pt x="495700" y="24930"/>
                    <a:pt x="384082" y="24875"/>
                  </a:cubicBezTo>
                  <a:lnTo>
                    <a:pt x="337180" y="24875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0" name="Forma libre 1139">
              <a:extLst>
                <a:ext uri="{FF2B5EF4-FFF2-40B4-BE49-F238E27FC236}">
                  <a16:creationId xmlns:a16="http://schemas.microsoft.com/office/drawing/2014/main" id="{2EC7F60B-255A-C34B-B033-6F78FD0376AE}"/>
                </a:ext>
              </a:extLst>
            </p:cNvPr>
            <p:cNvSpPr/>
            <p:nvPr/>
          </p:nvSpPr>
          <p:spPr>
            <a:xfrm>
              <a:off x="1038341" y="4406868"/>
              <a:ext cx="53576" cy="62287"/>
            </a:xfrm>
            <a:custGeom>
              <a:avLst/>
              <a:gdLst>
                <a:gd name="connsiteX0" fmla="*/ 46323 w 53576"/>
                <a:gd name="connsiteY0" fmla="*/ 62287 h 62287"/>
                <a:gd name="connsiteX1" fmla="*/ 0 w 53576"/>
                <a:gd name="connsiteY1" fmla="*/ 34039 h 62287"/>
                <a:gd name="connsiteX2" fmla="*/ 46071 w 53576"/>
                <a:gd name="connsiteY2" fmla="*/ 0 h 62287"/>
                <a:gd name="connsiteX3" fmla="*/ 53577 w 53576"/>
                <a:gd name="connsiteY3" fmla="*/ 10121 h 62287"/>
                <a:gd name="connsiteX4" fmla="*/ 22544 w 53576"/>
                <a:gd name="connsiteY4" fmla="*/ 33032 h 62287"/>
                <a:gd name="connsiteX5" fmla="*/ 52872 w 53576"/>
                <a:gd name="connsiteY5" fmla="*/ 51537 h 62287"/>
                <a:gd name="connsiteX6" fmla="*/ 46323 w 53576"/>
                <a:gd name="connsiteY6" fmla="*/ 62287 h 6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6" h="62287">
                  <a:moveTo>
                    <a:pt x="46323" y="62287"/>
                  </a:moveTo>
                  <a:lnTo>
                    <a:pt x="0" y="34039"/>
                  </a:lnTo>
                  <a:lnTo>
                    <a:pt x="46071" y="0"/>
                  </a:lnTo>
                  <a:lnTo>
                    <a:pt x="53577" y="10121"/>
                  </a:lnTo>
                  <a:lnTo>
                    <a:pt x="22544" y="33032"/>
                  </a:lnTo>
                  <a:lnTo>
                    <a:pt x="52872" y="51537"/>
                  </a:lnTo>
                  <a:lnTo>
                    <a:pt x="46323" y="62287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1" name="Forma libre 1140">
              <a:extLst>
                <a:ext uri="{FF2B5EF4-FFF2-40B4-BE49-F238E27FC236}">
                  <a16:creationId xmlns:a16="http://schemas.microsoft.com/office/drawing/2014/main" id="{E8F46E76-E02B-9F45-BD51-0F041A204030}"/>
                </a:ext>
              </a:extLst>
            </p:cNvPr>
            <p:cNvSpPr/>
            <p:nvPr/>
          </p:nvSpPr>
          <p:spPr>
            <a:xfrm rot="-2298600">
              <a:off x="926226" y="4687079"/>
              <a:ext cx="62670" cy="12588"/>
            </a:xfrm>
            <a:custGeom>
              <a:avLst/>
              <a:gdLst>
                <a:gd name="connsiteX0" fmla="*/ 0 w 62670"/>
                <a:gd name="connsiteY0" fmla="*/ 0 h 12588"/>
                <a:gd name="connsiteX1" fmla="*/ 62670 w 62670"/>
                <a:gd name="connsiteY1" fmla="*/ 0 h 12588"/>
                <a:gd name="connsiteX2" fmla="*/ 62670 w 62670"/>
                <a:gd name="connsiteY2" fmla="*/ 12588 h 12588"/>
                <a:gd name="connsiteX3" fmla="*/ 0 w 62670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70" h="12588">
                  <a:moveTo>
                    <a:pt x="0" y="0"/>
                  </a:moveTo>
                  <a:lnTo>
                    <a:pt x="62670" y="0"/>
                  </a:lnTo>
                  <a:lnTo>
                    <a:pt x="62670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2" name="Forma libre 1141">
              <a:extLst>
                <a:ext uri="{FF2B5EF4-FFF2-40B4-BE49-F238E27FC236}">
                  <a16:creationId xmlns:a16="http://schemas.microsoft.com/office/drawing/2014/main" id="{11389B2D-8123-8944-8EA0-E026A16D89F6}"/>
                </a:ext>
              </a:extLst>
            </p:cNvPr>
            <p:cNvSpPr/>
            <p:nvPr/>
          </p:nvSpPr>
          <p:spPr>
            <a:xfrm rot="-3336000">
              <a:off x="979187" y="4721908"/>
              <a:ext cx="62670" cy="12588"/>
            </a:xfrm>
            <a:custGeom>
              <a:avLst/>
              <a:gdLst>
                <a:gd name="connsiteX0" fmla="*/ 0 w 62670"/>
                <a:gd name="connsiteY0" fmla="*/ 0 h 12588"/>
                <a:gd name="connsiteX1" fmla="*/ 62670 w 62670"/>
                <a:gd name="connsiteY1" fmla="*/ 0 h 12588"/>
                <a:gd name="connsiteX2" fmla="*/ 62670 w 62670"/>
                <a:gd name="connsiteY2" fmla="*/ 12588 h 12588"/>
                <a:gd name="connsiteX3" fmla="*/ 0 w 62670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70" h="12588">
                  <a:moveTo>
                    <a:pt x="0" y="0"/>
                  </a:moveTo>
                  <a:lnTo>
                    <a:pt x="62670" y="0"/>
                  </a:lnTo>
                  <a:lnTo>
                    <a:pt x="62670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3" name="Forma libre 1142">
              <a:extLst>
                <a:ext uri="{FF2B5EF4-FFF2-40B4-BE49-F238E27FC236}">
                  <a16:creationId xmlns:a16="http://schemas.microsoft.com/office/drawing/2014/main" id="{0A0EF724-64CF-FC4F-9E5B-B8F788D9AC02}"/>
                </a:ext>
              </a:extLst>
            </p:cNvPr>
            <p:cNvSpPr/>
            <p:nvPr/>
          </p:nvSpPr>
          <p:spPr>
            <a:xfrm rot="-1259400">
              <a:off x="904625" y="4627548"/>
              <a:ext cx="62695" cy="12588"/>
            </a:xfrm>
            <a:custGeom>
              <a:avLst/>
              <a:gdLst>
                <a:gd name="connsiteX0" fmla="*/ 0 w 62695"/>
                <a:gd name="connsiteY0" fmla="*/ 0 h 12588"/>
                <a:gd name="connsiteX1" fmla="*/ 62695 w 62695"/>
                <a:gd name="connsiteY1" fmla="*/ 0 h 12588"/>
                <a:gd name="connsiteX2" fmla="*/ 62695 w 62695"/>
                <a:gd name="connsiteY2" fmla="*/ 12588 h 12588"/>
                <a:gd name="connsiteX3" fmla="*/ 0 w 62695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95" h="12588">
                  <a:moveTo>
                    <a:pt x="0" y="0"/>
                  </a:moveTo>
                  <a:lnTo>
                    <a:pt x="62695" y="0"/>
                  </a:lnTo>
                  <a:lnTo>
                    <a:pt x="62695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4" name="Forma libre 1143">
              <a:extLst>
                <a:ext uri="{FF2B5EF4-FFF2-40B4-BE49-F238E27FC236}">
                  <a16:creationId xmlns:a16="http://schemas.microsoft.com/office/drawing/2014/main" id="{D561DA61-D1EF-694D-8AA8-067D83D7A801}"/>
                </a:ext>
              </a:extLst>
            </p:cNvPr>
            <p:cNvSpPr/>
            <p:nvPr/>
          </p:nvSpPr>
          <p:spPr>
            <a:xfrm>
              <a:off x="1154260" y="4708259"/>
              <a:ext cx="220756" cy="125179"/>
            </a:xfrm>
            <a:custGeom>
              <a:avLst/>
              <a:gdLst>
                <a:gd name="connsiteX0" fmla="*/ 220756 w 220756"/>
                <a:gd name="connsiteY0" fmla="*/ 125179 h 125179"/>
                <a:gd name="connsiteX1" fmla="*/ 0 w 220756"/>
                <a:gd name="connsiteY1" fmla="*/ 125179 h 125179"/>
                <a:gd name="connsiteX2" fmla="*/ 0 w 220756"/>
                <a:gd name="connsiteY2" fmla="*/ 14854 h 125179"/>
                <a:gd name="connsiteX3" fmla="*/ 12594 w 220756"/>
                <a:gd name="connsiteY3" fmla="*/ 14854 h 125179"/>
                <a:gd name="connsiteX4" fmla="*/ 12594 w 220756"/>
                <a:gd name="connsiteY4" fmla="*/ 112591 h 125179"/>
                <a:gd name="connsiteX5" fmla="*/ 208162 w 220756"/>
                <a:gd name="connsiteY5" fmla="*/ 112591 h 125179"/>
                <a:gd name="connsiteX6" fmla="*/ 208162 w 220756"/>
                <a:gd name="connsiteY6" fmla="*/ 0 h 125179"/>
                <a:gd name="connsiteX7" fmla="*/ 220756 w 220756"/>
                <a:gd name="connsiteY7" fmla="*/ 0 h 125179"/>
                <a:gd name="connsiteX8" fmla="*/ 220756 w 220756"/>
                <a:gd name="connsiteY8" fmla="*/ 125179 h 12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756" h="125179">
                  <a:moveTo>
                    <a:pt x="220756" y="125179"/>
                  </a:moveTo>
                  <a:lnTo>
                    <a:pt x="0" y="125179"/>
                  </a:lnTo>
                  <a:lnTo>
                    <a:pt x="0" y="14854"/>
                  </a:lnTo>
                  <a:lnTo>
                    <a:pt x="12594" y="14854"/>
                  </a:lnTo>
                  <a:lnTo>
                    <a:pt x="12594" y="112591"/>
                  </a:lnTo>
                  <a:lnTo>
                    <a:pt x="208162" y="112591"/>
                  </a:lnTo>
                  <a:lnTo>
                    <a:pt x="208162" y="0"/>
                  </a:lnTo>
                  <a:lnTo>
                    <a:pt x="220756" y="0"/>
                  </a:lnTo>
                  <a:lnTo>
                    <a:pt x="220756" y="125179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5" name="Forma libre 1144">
              <a:extLst>
                <a:ext uri="{FF2B5EF4-FFF2-40B4-BE49-F238E27FC236}">
                  <a16:creationId xmlns:a16="http://schemas.microsoft.com/office/drawing/2014/main" id="{8234EF70-56B6-4741-A042-5BEEB9E8DEA4}"/>
                </a:ext>
              </a:extLst>
            </p:cNvPr>
            <p:cNvSpPr/>
            <p:nvPr/>
          </p:nvSpPr>
          <p:spPr>
            <a:xfrm>
              <a:off x="1125495" y="4738119"/>
              <a:ext cx="282116" cy="106145"/>
            </a:xfrm>
            <a:custGeom>
              <a:avLst/>
              <a:gdLst>
                <a:gd name="connsiteX0" fmla="*/ 0 w 282116"/>
                <a:gd name="connsiteY0" fmla="*/ 106145 h 106145"/>
                <a:gd name="connsiteX1" fmla="*/ 282116 w 282116"/>
                <a:gd name="connsiteY1" fmla="*/ 106145 h 106145"/>
                <a:gd name="connsiteX2" fmla="*/ 282116 w 282116"/>
                <a:gd name="connsiteY2" fmla="*/ 0 h 106145"/>
                <a:gd name="connsiteX3" fmla="*/ 245643 w 282116"/>
                <a:gd name="connsiteY3" fmla="*/ 0 h 106145"/>
                <a:gd name="connsiteX4" fmla="*/ 34055 w 282116"/>
                <a:gd name="connsiteY4" fmla="*/ 75530 h 106145"/>
                <a:gd name="connsiteX5" fmla="*/ 7406 w 282116"/>
                <a:gd name="connsiteY5" fmla="*/ 92298 h 106145"/>
                <a:gd name="connsiteX6" fmla="*/ 0 w 282116"/>
                <a:gd name="connsiteY6" fmla="*/ 106145 h 106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116" h="106145">
                  <a:moveTo>
                    <a:pt x="0" y="106145"/>
                  </a:moveTo>
                  <a:lnTo>
                    <a:pt x="282116" y="106145"/>
                  </a:lnTo>
                  <a:lnTo>
                    <a:pt x="282116" y="0"/>
                  </a:lnTo>
                  <a:lnTo>
                    <a:pt x="245643" y="0"/>
                  </a:lnTo>
                  <a:lnTo>
                    <a:pt x="34055" y="75530"/>
                  </a:lnTo>
                  <a:cubicBezTo>
                    <a:pt x="23557" y="78010"/>
                    <a:pt x="14182" y="83908"/>
                    <a:pt x="7406" y="92298"/>
                  </a:cubicBezTo>
                  <a:cubicBezTo>
                    <a:pt x="4155" y="96451"/>
                    <a:pt x="1649" y="101137"/>
                    <a:pt x="0" y="106145"/>
                  </a:cubicBezTo>
                  <a:close/>
                </a:path>
              </a:pathLst>
            </a:custGeom>
            <a:solidFill>
              <a:srgbClr val="FFFFFF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6" name="Forma libre 1145">
              <a:extLst>
                <a:ext uri="{FF2B5EF4-FFF2-40B4-BE49-F238E27FC236}">
                  <a16:creationId xmlns:a16="http://schemas.microsoft.com/office/drawing/2014/main" id="{68DD5AAC-44C9-CB40-9688-937508AF126A}"/>
                </a:ext>
              </a:extLst>
            </p:cNvPr>
            <p:cNvSpPr/>
            <p:nvPr/>
          </p:nvSpPr>
          <p:spPr>
            <a:xfrm>
              <a:off x="1116804" y="4731825"/>
              <a:ext cx="297103" cy="118758"/>
            </a:xfrm>
            <a:custGeom>
              <a:avLst/>
              <a:gdLst>
                <a:gd name="connsiteX0" fmla="*/ 297104 w 297103"/>
                <a:gd name="connsiteY0" fmla="*/ 118759 h 118758"/>
                <a:gd name="connsiteX1" fmla="*/ 0 w 297103"/>
                <a:gd name="connsiteY1" fmla="*/ 118759 h 118758"/>
                <a:gd name="connsiteX2" fmla="*/ 2695 w 297103"/>
                <a:gd name="connsiteY2" fmla="*/ 110501 h 118758"/>
                <a:gd name="connsiteX3" fmla="*/ 11134 w 297103"/>
                <a:gd name="connsiteY3" fmla="*/ 94640 h 118758"/>
                <a:gd name="connsiteX4" fmla="*/ 40907 w 297103"/>
                <a:gd name="connsiteY4" fmla="*/ 75707 h 118758"/>
                <a:gd name="connsiteX5" fmla="*/ 253250 w 297103"/>
                <a:gd name="connsiteY5" fmla="*/ 0 h 118758"/>
                <a:gd name="connsiteX6" fmla="*/ 297104 w 297103"/>
                <a:gd name="connsiteY6" fmla="*/ 0 h 118758"/>
                <a:gd name="connsiteX7" fmla="*/ 18464 w 297103"/>
                <a:gd name="connsiteY7" fmla="*/ 106171 h 118758"/>
                <a:gd name="connsiteX8" fmla="*/ 284509 w 297103"/>
                <a:gd name="connsiteY8" fmla="*/ 106171 h 118758"/>
                <a:gd name="connsiteX9" fmla="*/ 284509 w 297103"/>
                <a:gd name="connsiteY9" fmla="*/ 12588 h 118758"/>
                <a:gd name="connsiteX10" fmla="*/ 255416 w 297103"/>
                <a:gd name="connsiteY10" fmla="*/ 12588 h 118758"/>
                <a:gd name="connsiteX11" fmla="*/ 44559 w 297103"/>
                <a:gd name="connsiteY11" fmla="*/ 87791 h 118758"/>
                <a:gd name="connsiteX12" fmla="*/ 44232 w 297103"/>
                <a:gd name="connsiteY12" fmla="*/ 87791 h 118758"/>
                <a:gd name="connsiteX13" fmla="*/ 21058 w 297103"/>
                <a:gd name="connsiteY13" fmla="*/ 102318 h 118758"/>
                <a:gd name="connsiteX14" fmla="*/ 18464 w 297103"/>
                <a:gd name="connsiteY14" fmla="*/ 106171 h 11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7103" h="118758">
                  <a:moveTo>
                    <a:pt x="297104" y="118759"/>
                  </a:moveTo>
                  <a:lnTo>
                    <a:pt x="0" y="118759"/>
                  </a:lnTo>
                  <a:lnTo>
                    <a:pt x="2695" y="110501"/>
                  </a:lnTo>
                  <a:cubicBezTo>
                    <a:pt x="4570" y="104766"/>
                    <a:pt x="7425" y="99400"/>
                    <a:pt x="11134" y="94640"/>
                  </a:cubicBezTo>
                  <a:cubicBezTo>
                    <a:pt x="18714" y="85238"/>
                    <a:pt x="29175" y="78586"/>
                    <a:pt x="40907" y="75707"/>
                  </a:cubicBezTo>
                  <a:lnTo>
                    <a:pt x="253250" y="0"/>
                  </a:lnTo>
                  <a:lnTo>
                    <a:pt x="297104" y="0"/>
                  </a:lnTo>
                  <a:close/>
                  <a:moveTo>
                    <a:pt x="18464" y="106171"/>
                  </a:moveTo>
                  <a:lnTo>
                    <a:pt x="284509" y="106171"/>
                  </a:lnTo>
                  <a:lnTo>
                    <a:pt x="284509" y="12588"/>
                  </a:lnTo>
                  <a:lnTo>
                    <a:pt x="255416" y="12588"/>
                  </a:lnTo>
                  <a:lnTo>
                    <a:pt x="44559" y="87791"/>
                  </a:lnTo>
                  <a:lnTo>
                    <a:pt x="44232" y="87791"/>
                  </a:lnTo>
                  <a:cubicBezTo>
                    <a:pt x="35115" y="89945"/>
                    <a:pt x="26967" y="95053"/>
                    <a:pt x="21058" y="102318"/>
                  </a:cubicBezTo>
                  <a:cubicBezTo>
                    <a:pt x="20117" y="103549"/>
                    <a:pt x="19250" y="104836"/>
                    <a:pt x="18464" y="106171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7" name="Forma libre 1146">
              <a:extLst>
                <a:ext uri="{FF2B5EF4-FFF2-40B4-BE49-F238E27FC236}">
                  <a16:creationId xmlns:a16="http://schemas.microsoft.com/office/drawing/2014/main" id="{F6900637-1AFC-274F-A7D7-581559BA19B0}"/>
                </a:ext>
              </a:extLst>
            </p:cNvPr>
            <p:cNvSpPr/>
            <p:nvPr/>
          </p:nvSpPr>
          <p:spPr>
            <a:xfrm>
              <a:off x="956493" y="4271719"/>
              <a:ext cx="269455" cy="462466"/>
            </a:xfrm>
            <a:custGeom>
              <a:avLst/>
              <a:gdLst>
                <a:gd name="connsiteX0" fmla="*/ 238448 w 269455"/>
                <a:gd name="connsiteY0" fmla="*/ 462447 h 462466"/>
                <a:gd name="connsiteX1" fmla="*/ 202453 w 269455"/>
                <a:gd name="connsiteY1" fmla="*/ 458595 h 462466"/>
                <a:gd name="connsiteX2" fmla="*/ 95576 w 269455"/>
                <a:gd name="connsiteY2" fmla="*/ 396207 h 462466"/>
                <a:gd name="connsiteX3" fmla="*/ 88775 w 269455"/>
                <a:gd name="connsiteY3" fmla="*/ 388302 h 462466"/>
                <a:gd name="connsiteX4" fmla="*/ 129707 w 269455"/>
                <a:gd name="connsiteY4" fmla="*/ 378684 h 462466"/>
                <a:gd name="connsiteX5" fmla="*/ 138851 w 269455"/>
                <a:gd name="connsiteY5" fmla="*/ 374026 h 462466"/>
                <a:gd name="connsiteX6" fmla="*/ 138422 w 269455"/>
                <a:gd name="connsiteY6" fmla="*/ 368563 h 462466"/>
                <a:gd name="connsiteX7" fmla="*/ 59934 w 269455"/>
                <a:gd name="connsiteY7" fmla="*/ 338351 h 462466"/>
                <a:gd name="connsiteX8" fmla="*/ 56029 w 269455"/>
                <a:gd name="connsiteY8" fmla="*/ 338401 h 462466"/>
                <a:gd name="connsiteX9" fmla="*/ 54241 w 269455"/>
                <a:gd name="connsiteY9" fmla="*/ 334776 h 462466"/>
                <a:gd name="connsiteX10" fmla="*/ 46105 w 269455"/>
                <a:gd name="connsiteY10" fmla="*/ 314634 h 462466"/>
                <a:gd name="connsiteX11" fmla="*/ 36735 w 269455"/>
                <a:gd name="connsiteY11" fmla="*/ 303154 h 462466"/>
                <a:gd name="connsiteX12" fmla="*/ 15878 w 269455"/>
                <a:gd name="connsiteY12" fmla="*/ 290842 h 462466"/>
                <a:gd name="connsiteX13" fmla="*/ 4442 w 269455"/>
                <a:gd name="connsiteY13" fmla="*/ 246657 h 462466"/>
                <a:gd name="connsiteX14" fmla="*/ 28775 w 269455"/>
                <a:gd name="connsiteY14" fmla="*/ 205241 h 462466"/>
                <a:gd name="connsiteX15" fmla="*/ 34316 w 269455"/>
                <a:gd name="connsiteY15" fmla="*/ 184823 h 462466"/>
                <a:gd name="connsiteX16" fmla="*/ 34316 w 269455"/>
                <a:gd name="connsiteY16" fmla="*/ 72786 h 462466"/>
                <a:gd name="connsiteX17" fmla="*/ 46533 w 269455"/>
                <a:gd name="connsiteY17" fmla="*/ 0 h 462466"/>
                <a:gd name="connsiteX18" fmla="*/ 58548 w 269455"/>
                <a:gd name="connsiteY18" fmla="*/ 4053 h 462466"/>
                <a:gd name="connsiteX19" fmla="*/ 47012 w 269455"/>
                <a:gd name="connsiteY19" fmla="*/ 72711 h 462466"/>
                <a:gd name="connsiteX20" fmla="*/ 47012 w 269455"/>
                <a:gd name="connsiteY20" fmla="*/ 184823 h 462466"/>
                <a:gd name="connsiteX21" fmla="*/ 39732 w 269455"/>
                <a:gd name="connsiteY21" fmla="*/ 211611 h 462466"/>
                <a:gd name="connsiteX22" fmla="*/ 15399 w 269455"/>
                <a:gd name="connsiteY22" fmla="*/ 253027 h 462466"/>
                <a:gd name="connsiteX23" fmla="*/ 22377 w 269455"/>
                <a:gd name="connsiteY23" fmla="*/ 279991 h 462466"/>
                <a:gd name="connsiteX24" fmla="*/ 43233 w 269455"/>
                <a:gd name="connsiteY24" fmla="*/ 292328 h 462466"/>
                <a:gd name="connsiteX25" fmla="*/ 58070 w 269455"/>
                <a:gd name="connsiteY25" fmla="*/ 311034 h 462466"/>
                <a:gd name="connsiteX26" fmla="*/ 63712 w 269455"/>
                <a:gd name="connsiteY26" fmla="*/ 325813 h 462466"/>
                <a:gd name="connsiteX27" fmla="*/ 63989 w 269455"/>
                <a:gd name="connsiteY27" fmla="*/ 325813 h 462466"/>
                <a:gd name="connsiteX28" fmla="*/ 150337 w 269455"/>
                <a:gd name="connsiteY28" fmla="*/ 364686 h 462466"/>
                <a:gd name="connsiteX29" fmla="*/ 149909 w 269455"/>
                <a:gd name="connsiteY29" fmla="*/ 380195 h 462466"/>
                <a:gd name="connsiteX30" fmla="*/ 132704 w 269455"/>
                <a:gd name="connsiteY30" fmla="*/ 391096 h 462466"/>
                <a:gd name="connsiteX31" fmla="*/ 112226 w 269455"/>
                <a:gd name="connsiteY31" fmla="*/ 395855 h 462466"/>
                <a:gd name="connsiteX32" fmla="*/ 205425 w 269455"/>
                <a:gd name="connsiteY32" fmla="*/ 446435 h 462466"/>
                <a:gd name="connsiteX33" fmla="*/ 266433 w 269455"/>
                <a:gd name="connsiteY33" fmla="*/ 447266 h 462466"/>
                <a:gd name="connsiteX34" fmla="*/ 269455 w 269455"/>
                <a:gd name="connsiteY34" fmla="*/ 459477 h 462466"/>
                <a:gd name="connsiteX35" fmla="*/ 238448 w 269455"/>
                <a:gd name="connsiteY35" fmla="*/ 462447 h 462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9455" h="462466">
                  <a:moveTo>
                    <a:pt x="238448" y="462447"/>
                  </a:moveTo>
                  <a:cubicBezTo>
                    <a:pt x="226346" y="462457"/>
                    <a:pt x="214278" y="461166"/>
                    <a:pt x="202453" y="458595"/>
                  </a:cubicBezTo>
                  <a:cubicBezTo>
                    <a:pt x="155349" y="446787"/>
                    <a:pt x="123435" y="428131"/>
                    <a:pt x="95576" y="396207"/>
                  </a:cubicBezTo>
                  <a:lnTo>
                    <a:pt x="88775" y="388302"/>
                  </a:lnTo>
                  <a:lnTo>
                    <a:pt x="129707" y="378684"/>
                  </a:lnTo>
                  <a:cubicBezTo>
                    <a:pt x="136382" y="376972"/>
                    <a:pt x="138296" y="375034"/>
                    <a:pt x="138851" y="374026"/>
                  </a:cubicBezTo>
                  <a:cubicBezTo>
                    <a:pt x="139397" y="372216"/>
                    <a:pt x="139244" y="370266"/>
                    <a:pt x="138422" y="368563"/>
                  </a:cubicBezTo>
                  <a:cubicBezTo>
                    <a:pt x="133183" y="353155"/>
                    <a:pt x="106483" y="337168"/>
                    <a:pt x="59934" y="338351"/>
                  </a:cubicBezTo>
                  <a:lnTo>
                    <a:pt x="56029" y="338401"/>
                  </a:lnTo>
                  <a:lnTo>
                    <a:pt x="54241" y="334776"/>
                  </a:lnTo>
                  <a:cubicBezTo>
                    <a:pt x="50978" y="328298"/>
                    <a:pt x="48257" y="321561"/>
                    <a:pt x="46105" y="314634"/>
                  </a:cubicBezTo>
                  <a:cubicBezTo>
                    <a:pt x="44491" y="309791"/>
                    <a:pt x="41158" y="305707"/>
                    <a:pt x="36735" y="303154"/>
                  </a:cubicBezTo>
                  <a:lnTo>
                    <a:pt x="15878" y="290842"/>
                  </a:lnTo>
                  <a:cubicBezTo>
                    <a:pt x="551" y="281769"/>
                    <a:pt x="-4560" y="262021"/>
                    <a:pt x="4442" y="246657"/>
                  </a:cubicBezTo>
                  <a:lnTo>
                    <a:pt x="28775" y="205241"/>
                  </a:lnTo>
                  <a:cubicBezTo>
                    <a:pt x="32402" y="199047"/>
                    <a:pt x="34315" y="192000"/>
                    <a:pt x="34316" y="184823"/>
                  </a:cubicBezTo>
                  <a:lnTo>
                    <a:pt x="34316" y="72786"/>
                  </a:lnTo>
                  <a:cubicBezTo>
                    <a:pt x="34299" y="48013"/>
                    <a:pt x="38428" y="23411"/>
                    <a:pt x="46533" y="0"/>
                  </a:cubicBezTo>
                  <a:lnTo>
                    <a:pt x="58548" y="4053"/>
                  </a:lnTo>
                  <a:cubicBezTo>
                    <a:pt x="50883" y="26132"/>
                    <a:pt x="46983" y="49341"/>
                    <a:pt x="47012" y="72711"/>
                  </a:cubicBezTo>
                  <a:lnTo>
                    <a:pt x="47012" y="184823"/>
                  </a:lnTo>
                  <a:cubicBezTo>
                    <a:pt x="47015" y="194241"/>
                    <a:pt x="44502" y="203489"/>
                    <a:pt x="39732" y="211611"/>
                  </a:cubicBezTo>
                  <a:lnTo>
                    <a:pt x="15399" y="253027"/>
                  </a:lnTo>
                  <a:cubicBezTo>
                    <a:pt x="9903" y="262402"/>
                    <a:pt x="13022" y="274455"/>
                    <a:pt x="22377" y="279991"/>
                  </a:cubicBezTo>
                  <a:lnTo>
                    <a:pt x="43233" y="292328"/>
                  </a:lnTo>
                  <a:cubicBezTo>
                    <a:pt x="50318" y="296521"/>
                    <a:pt x="55602" y="303183"/>
                    <a:pt x="58070" y="311034"/>
                  </a:cubicBezTo>
                  <a:cubicBezTo>
                    <a:pt x="59612" y="316083"/>
                    <a:pt x="61497" y="321021"/>
                    <a:pt x="63712" y="325813"/>
                  </a:cubicBezTo>
                  <a:lnTo>
                    <a:pt x="63989" y="325813"/>
                  </a:lnTo>
                  <a:cubicBezTo>
                    <a:pt x="101092" y="325813"/>
                    <a:pt x="141143" y="337596"/>
                    <a:pt x="150337" y="364686"/>
                  </a:cubicBezTo>
                  <a:cubicBezTo>
                    <a:pt x="152467" y="369670"/>
                    <a:pt x="152311" y="375336"/>
                    <a:pt x="149909" y="380195"/>
                  </a:cubicBezTo>
                  <a:cubicBezTo>
                    <a:pt x="147138" y="385230"/>
                    <a:pt x="141672" y="388805"/>
                    <a:pt x="132704" y="391096"/>
                  </a:cubicBezTo>
                  <a:lnTo>
                    <a:pt x="112226" y="395855"/>
                  </a:lnTo>
                  <a:cubicBezTo>
                    <a:pt x="136785" y="421258"/>
                    <a:pt x="164518" y="436138"/>
                    <a:pt x="205425" y="446435"/>
                  </a:cubicBezTo>
                  <a:cubicBezTo>
                    <a:pt x="225490" y="450877"/>
                    <a:pt x="246254" y="451160"/>
                    <a:pt x="266433" y="447266"/>
                  </a:cubicBezTo>
                  <a:lnTo>
                    <a:pt x="269455" y="459477"/>
                  </a:lnTo>
                  <a:cubicBezTo>
                    <a:pt x="259263" y="461622"/>
                    <a:pt x="248862" y="462618"/>
                    <a:pt x="238448" y="462447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8" name="Forma libre 1147">
              <a:extLst>
                <a:ext uri="{FF2B5EF4-FFF2-40B4-BE49-F238E27FC236}">
                  <a16:creationId xmlns:a16="http://schemas.microsoft.com/office/drawing/2014/main" id="{92731F30-1D71-AC42-83EB-ECBE6ECF35E8}"/>
                </a:ext>
              </a:extLst>
            </p:cNvPr>
            <p:cNvSpPr/>
            <p:nvPr/>
          </p:nvSpPr>
          <p:spPr>
            <a:xfrm>
              <a:off x="1213001" y="4122295"/>
              <a:ext cx="300781" cy="493616"/>
            </a:xfrm>
            <a:custGeom>
              <a:avLst/>
              <a:gdLst>
                <a:gd name="connsiteX0" fmla="*/ 154685 w 300781"/>
                <a:gd name="connsiteY0" fmla="*/ 493616 h 493616"/>
                <a:gd name="connsiteX1" fmla="*/ 150932 w 300781"/>
                <a:gd name="connsiteY1" fmla="*/ 481607 h 493616"/>
                <a:gd name="connsiteX2" fmla="*/ 260076 w 300781"/>
                <a:gd name="connsiteY2" fmla="*/ 396006 h 493616"/>
                <a:gd name="connsiteX3" fmla="*/ 270152 w 300781"/>
                <a:gd name="connsiteY3" fmla="*/ 377174 h 493616"/>
                <a:gd name="connsiteX4" fmla="*/ 288187 w 300781"/>
                <a:gd name="connsiteY4" fmla="*/ 294745 h 493616"/>
                <a:gd name="connsiteX5" fmla="*/ 288187 w 300781"/>
                <a:gd name="connsiteY5" fmla="*/ 208363 h 493616"/>
                <a:gd name="connsiteX6" fmla="*/ 92318 w 300781"/>
                <a:gd name="connsiteY6" fmla="*/ 12588 h 493616"/>
                <a:gd name="connsiteX7" fmla="*/ 0 w 300781"/>
                <a:gd name="connsiteY7" fmla="*/ 12588 h 493616"/>
                <a:gd name="connsiteX8" fmla="*/ 0 w 300781"/>
                <a:gd name="connsiteY8" fmla="*/ 0 h 493616"/>
                <a:gd name="connsiteX9" fmla="*/ 92418 w 300781"/>
                <a:gd name="connsiteY9" fmla="*/ 0 h 493616"/>
                <a:gd name="connsiteX10" fmla="*/ 300781 w 300781"/>
                <a:gd name="connsiteY10" fmla="*/ 208363 h 493616"/>
                <a:gd name="connsiteX11" fmla="*/ 300781 w 300781"/>
                <a:gd name="connsiteY11" fmla="*/ 294694 h 493616"/>
                <a:gd name="connsiteX12" fmla="*/ 281361 w 300781"/>
                <a:gd name="connsiteY12" fmla="*/ 382511 h 493616"/>
                <a:gd name="connsiteX13" fmla="*/ 281235 w 300781"/>
                <a:gd name="connsiteY13" fmla="*/ 382788 h 493616"/>
                <a:gd name="connsiteX14" fmla="*/ 270983 w 300781"/>
                <a:gd name="connsiteY14" fmla="*/ 402225 h 493616"/>
                <a:gd name="connsiteX15" fmla="*/ 154685 w 300781"/>
                <a:gd name="connsiteY15" fmla="*/ 493616 h 49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0781" h="493616">
                  <a:moveTo>
                    <a:pt x="154685" y="493616"/>
                  </a:moveTo>
                  <a:lnTo>
                    <a:pt x="150932" y="481607"/>
                  </a:lnTo>
                  <a:cubicBezTo>
                    <a:pt x="196545" y="467340"/>
                    <a:pt x="235364" y="436895"/>
                    <a:pt x="260076" y="396006"/>
                  </a:cubicBezTo>
                  <a:lnTo>
                    <a:pt x="270152" y="377174"/>
                  </a:lnTo>
                  <a:cubicBezTo>
                    <a:pt x="282142" y="351353"/>
                    <a:pt x="288299" y="323211"/>
                    <a:pt x="288187" y="294745"/>
                  </a:cubicBezTo>
                  <a:lnTo>
                    <a:pt x="288187" y="208363"/>
                  </a:lnTo>
                  <a:cubicBezTo>
                    <a:pt x="288062" y="100292"/>
                    <a:pt x="200441" y="12713"/>
                    <a:pt x="92318" y="12588"/>
                  </a:cubicBezTo>
                  <a:lnTo>
                    <a:pt x="0" y="12588"/>
                  </a:lnTo>
                  <a:lnTo>
                    <a:pt x="0" y="0"/>
                  </a:lnTo>
                  <a:lnTo>
                    <a:pt x="92418" y="0"/>
                  </a:lnTo>
                  <a:cubicBezTo>
                    <a:pt x="207459" y="180"/>
                    <a:pt x="300657" y="93378"/>
                    <a:pt x="300781" y="208363"/>
                  </a:cubicBezTo>
                  <a:lnTo>
                    <a:pt x="300781" y="294694"/>
                  </a:lnTo>
                  <a:cubicBezTo>
                    <a:pt x="300843" y="325037"/>
                    <a:pt x="294212" y="355021"/>
                    <a:pt x="281361" y="382511"/>
                  </a:cubicBezTo>
                  <a:lnTo>
                    <a:pt x="281235" y="382788"/>
                  </a:lnTo>
                  <a:lnTo>
                    <a:pt x="270983" y="402225"/>
                  </a:lnTo>
                  <a:cubicBezTo>
                    <a:pt x="244692" y="445869"/>
                    <a:pt x="203322" y="478379"/>
                    <a:pt x="154685" y="493616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9" name="Forma libre 1148">
              <a:extLst>
                <a:ext uri="{FF2B5EF4-FFF2-40B4-BE49-F238E27FC236}">
                  <a16:creationId xmlns:a16="http://schemas.microsoft.com/office/drawing/2014/main" id="{FB60FFAF-ADE8-4B4A-9533-BE8321529145}"/>
                </a:ext>
              </a:extLst>
            </p:cNvPr>
            <p:cNvSpPr/>
            <p:nvPr/>
          </p:nvSpPr>
          <p:spPr>
            <a:xfrm>
              <a:off x="915015" y="4095834"/>
              <a:ext cx="535110" cy="612475"/>
            </a:xfrm>
            <a:custGeom>
              <a:avLst/>
              <a:gdLst>
                <a:gd name="connsiteX0" fmla="*/ 459977 w 535110"/>
                <a:gd name="connsiteY0" fmla="*/ 612476 h 612475"/>
                <a:gd name="connsiteX1" fmla="*/ 447382 w 535110"/>
                <a:gd name="connsiteY1" fmla="*/ 612476 h 612475"/>
                <a:gd name="connsiteX2" fmla="*/ 447382 w 535110"/>
                <a:gd name="connsiteY2" fmla="*/ 389586 h 612475"/>
                <a:gd name="connsiteX3" fmla="*/ 478490 w 535110"/>
                <a:gd name="connsiteY3" fmla="*/ 389586 h 612475"/>
                <a:gd name="connsiteX4" fmla="*/ 522099 w 535110"/>
                <a:gd name="connsiteY4" fmla="*/ 350090 h 612475"/>
                <a:gd name="connsiteX5" fmla="*/ 482584 w 535110"/>
                <a:gd name="connsiteY5" fmla="*/ 306502 h 612475"/>
                <a:gd name="connsiteX6" fmla="*/ 478490 w 535110"/>
                <a:gd name="connsiteY6" fmla="*/ 306502 h 612475"/>
                <a:gd name="connsiteX7" fmla="*/ 453856 w 535110"/>
                <a:gd name="connsiteY7" fmla="*/ 306502 h 612475"/>
                <a:gd name="connsiteX8" fmla="*/ 250757 w 535110"/>
                <a:gd name="connsiteY8" fmla="*/ 215664 h 612475"/>
                <a:gd name="connsiteX9" fmla="*/ 111109 w 535110"/>
                <a:gd name="connsiteY9" fmla="*/ 181323 h 612475"/>
                <a:gd name="connsiteX10" fmla="*/ 96399 w 535110"/>
                <a:gd name="connsiteY10" fmla="*/ 183489 h 612475"/>
                <a:gd name="connsiteX11" fmla="*/ 92117 w 535110"/>
                <a:gd name="connsiteY11" fmla="*/ 183665 h 612475"/>
                <a:gd name="connsiteX12" fmla="*/ 91815 w 535110"/>
                <a:gd name="connsiteY12" fmla="*/ 183665 h 612475"/>
                <a:gd name="connsiteX13" fmla="*/ 1 w 535110"/>
                <a:gd name="connsiteY13" fmla="*/ 91593 h 612475"/>
                <a:gd name="connsiteX14" fmla="*/ 70706 w 535110"/>
                <a:gd name="connsiteY14" fmla="*/ 1989 h 612475"/>
                <a:gd name="connsiteX15" fmla="*/ 77885 w 535110"/>
                <a:gd name="connsiteY15" fmla="*/ 0 h 612475"/>
                <a:gd name="connsiteX16" fmla="*/ 78641 w 535110"/>
                <a:gd name="connsiteY16" fmla="*/ 7402 h 612475"/>
                <a:gd name="connsiteX17" fmla="*/ 83981 w 535110"/>
                <a:gd name="connsiteY17" fmla="*/ 19739 h 612475"/>
                <a:gd name="connsiteX18" fmla="*/ 102873 w 535110"/>
                <a:gd name="connsiteY18" fmla="*/ 26788 h 612475"/>
                <a:gd name="connsiteX19" fmla="*/ 372747 w 535110"/>
                <a:gd name="connsiteY19" fmla="*/ 26788 h 612475"/>
                <a:gd name="connsiteX20" fmla="*/ 372747 w 535110"/>
                <a:gd name="connsiteY20" fmla="*/ 39377 h 612475"/>
                <a:gd name="connsiteX21" fmla="*/ 103679 w 535110"/>
                <a:gd name="connsiteY21" fmla="*/ 39377 h 612475"/>
                <a:gd name="connsiteX22" fmla="*/ 74686 w 535110"/>
                <a:gd name="connsiteY22" fmla="*/ 28173 h 612475"/>
                <a:gd name="connsiteX23" fmla="*/ 67759 w 535110"/>
                <a:gd name="connsiteY23" fmla="*/ 16164 h 612475"/>
                <a:gd name="connsiteX24" fmla="*/ 12646 w 535110"/>
                <a:gd name="connsiteY24" fmla="*/ 91316 h 612475"/>
                <a:gd name="connsiteX25" fmla="*/ 92218 w 535110"/>
                <a:gd name="connsiteY25" fmla="*/ 170950 h 612475"/>
                <a:gd name="connsiteX26" fmla="*/ 95895 w 535110"/>
                <a:gd name="connsiteY26" fmla="*/ 170799 h 612475"/>
                <a:gd name="connsiteX27" fmla="*/ 108087 w 535110"/>
                <a:gd name="connsiteY27" fmla="*/ 168987 h 612475"/>
                <a:gd name="connsiteX28" fmla="*/ 261362 w 535110"/>
                <a:gd name="connsiteY28" fmla="*/ 208690 h 612475"/>
                <a:gd name="connsiteX29" fmla="*/ 453377 w 535110"/>
                <a:gd name="connsiteY29" fmla="*/ 293788 h 612475"/>
                <a:gd name="connsiteX30" fmla="*/ 478566 w 535110"/>
                <a:gd name="connsiteY30" fmla="*/ 293788 h 612475"/>
                <a:gd name="connsiteX31" fmla="*/ 535059 w 535110"/>
                <a:gd name="connsiteY31" fmla="*/ 345583 h 612475"/>
                <a:gd name="connsiteX32" fmla="*/ 483239 w 535110"/>
                <a:gd name="connsiteY32" fmla="*/ 402048 h 612475"/>
                <a:gd name="connsiteX33" fmla="*/ 478566 w 535110"/>
                <a:gd name="connsiteY33" fmla="*/ 402048 h 612475"/>
                <a:gd name="connsiteX34" fmla="*/ 460052 w 535110"/>
                <a:gd name="connsiteY34" fmla="*/ 402048 h 61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35110" h="612475">
                  <a:moveTo>
                    <a:pt x="459977" y="612476"/>
                  </a:moveTo>
                  <a:lnTo>
                    <a:pt x="447382" y="612476"/>
                  </a:lnTo>
                  <a:lnTo>
                    <a:pt x="447382" y="389586"/>
                  </a:lnTo>
                  <a:lnTo>
                    <a:pt x="478490" y="389586"/>
                  </a:lnTo>
                  <a:cubicBezTo>
                    <a:pt x="501444" y="390716"/>
                    <a:pt x="520969" y="373033"/>
                    <a:pt x="522099" y="350090"/>
                  </a:cubicBezTo>
                  <a:cubicBezTo>
                    <a:pt x="523230" y="327147"/>
                    <a:pt x="505538" y="307632"/>
                    <a:pt x="482584" y="306502"/>
                  </a:cubicBezTo>
                  <a:cubicBezTo>
                    <a:pt x="481221" y="306435"/>
                    <a:pt x="479854" y="306435"/>
                    <a:pt x="478490" y="306502"/>
                  </a:cubicBezTo>
                  <a:lnTo>
                    <a:pt x="453856" y="306502"/>
                  </a:lnTo>
                  <a:cubicBezTo>
                    <a:pt x="380505" y="310581"/>
                    <a:pt x="309775" y="306653"/>
                    <a:pt x="250757" y="215664"/>
                  </a:cubicBezTo>
                  <a:cubicBezTo>
                    <a:pt x="214787" y="160275"/>
                    <a:pt x="134888" y="175382"/>
                    <a:pt x="111109" y="181323"/>
                  </a:cubicBezTo>
                  <a:cubicBezTo>
                    <a:pt x="106292" y="182543"/>
                    <a:pt x="101363" y="183269"/>
                    <a:pt x="96399" y="183489"/>
                  </a:cubicBezTo>
                  <a:lnTo>
                    <a:pt x="92117" y="183665"/>
                  </a:lnTo>
                  <a:lnTo>
                    <a:pt x="91815" y="183665"/>
                  </a:lnTo>
                  <a:cubicBezTo>
                    <a:pt x="41437" y="181147"/>
                    <a:pt x="202" y="139731"/>
                    <a:pt x="1" y="91593"/>
                  </a:cubicBezTo>
                  <a:cubicBezTo>
                    <a:pt x="-176" y="50429"/>
                    <a:pt x="28893" y="13545"/>
                    <a:pt x="70706" y="1989"/>
                  </a:cubicBezTo>
                  <a:lnTo>
                    <a:pt x="77885" y="0"/>
                  </a:lnTo>
                  <a:lnTo>
                    <a:pt x="78641" y="7402"/>
                  </a:lnTo>
                  <a:cubicBezTo>
                    <a:pt x="79114" y="11964"/>
                    <a:pt x="80978" y="16270"/>
                    <a:pt x="83981" y="19739"/>
                  </a:cubicBezTo>
                  <a:cubicBezTo>
                    <a:pt x="91009" y="27518"/>
                    <a:pt x="101613" y="26889"/>
                    <a:pt x="102873" y="26788"/>
                  </a:cubicBezTo>
                  <a:lnTo>
                    <a:pt x="372747" y="26788"/>
                  </a:lnTo>
                  <a:lnTo>
                    <a:pt x="372747" y="39377"/>
                  </a:lnTo>
                  <a:lnTo>
                    <a:pt x="103679" y="39377"/>
                  </a:lnTo>
                  <a:cubicBezTo>
                    <a:pt x="100102" y="39628"/>
                    <a:pt x="85215" y="39880"/>
                    <a:pt x="74686" y="28173"/>
                  </a:cubicBezTo>
                  <a:cubicBezTo>
                    <a:pt x="71577" y="24687"/>
                    <a:pt x="69220" y="20599"/>
                    <a:pt x="67759" y="16164"/>
                  </a:cubicBezTo>
                  <a:cubicBezTo>
                    <a:pt x="34862" y="27871"/>
                    <a:pt x="12495" y="58033"/>
                    <a:pt x="12646" y="91316"/>
                  </a:cubicBezTo>
                  <a:cubicBezTo>
                    <a:pt x="12822" y="132908"/>
                    <a:pt x="48490" y="168533"/>
                    <a:pt x="92218" y="170950"/>
                  </a:cubicBezTo>
                  <a:lnTo>
                    <a:pt x="95895" y="170799"/>
                  </a:lnTo>
                  <a:cubicBezTo>
                    <a:pt x="100010" y="170610"/>
                    <a:pt x="104095" y="170003"/>
                    <a:pt x="108087" y="168987"/>
                  </a:cubicBezTo>
                  <a:cubicBezTo>
                    <a:pt x="133805" y="162516"/>
                    <a:pt x="220858" y="146328"/>
                    <a:pt x="261362" y="208690"/>
                  </a:cubicBezTo>
                  <a:cubicBezTo>
                    <a:pt x="316777" y="294292"/>
                    <a:pt x="381160" y="297816"/>
                    <a:pt x="453377" y="293788"/>
                  </a:cubicBezTo>
                  <a:lnTo>
                    <a:pt x="478566" y="293788"/>
                  </a:lnTo>
                  <a:cubicBezTo>
                    <a:pt x="508476" y="292498"/>
                    <a:pt x="533768" y="315688"/>
                    <a:pt x="535059" y="345583"/>
                  </a:cubicBezTo>
                  <a:cubicBezTo>
                    <a:pt x="536349" y="375478"/>
                    <a:pt x="513149" y="400758"/>
                    <a:pt x="483239" y="402048"/>
                  </a:cubicBezTo>
                  <a:cubicBezTo>
                    <a:pt x="481682" y="402115"/>
                    <a:pt x="480123" y="402115"/>
                    <a:pt x="478566" y="402048"/>
                  </a:cubicBezTo>
                  <a:lnTo>
                    <a:pt x="460052" y="40204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50" name="Gráfico 32">
            <a:extLst>
              <a:ext uri="{FF2B5EF4-FFF2-40B4-BE49-F238E27FC236}">
                <a16:creationId xmlns:a16="http://schemas.microsoft.com/office/drawing/2014/main" id="{B98E05E4-174C-4E4D-BD1A-CA24327B5B57}"/>
              </a:ext>
            </a:extLst>
          </p:cNvPr>
          <p:cNvGrpSpPr/>
          <p:nvPr/>
        </p:nvGrpSpPr>
        <p:grpSpPr>
          <a:xfrm>
            <a:off x="6313150" y="3122468"/>
            <a:ext cx="713571" cy="695452"/>
            <a:chOff x="6313150" y="3122468"/>
            <a:chExt cx="713571" cy="695452"/>
          </a:xfrm>
        </p:grpSpPr>
        <p:sp>
          <p:nvSpPr>
            <p:cNvPr id="1151" name="Forma libre 1150">
              <a:extLst>
                <a:ext uri="{FF2B5EF4-FFF2-40B4-BE49-F238E27FC236}">
                  <a16:creationId xmlns:a16="http://schemas.microsoft.com/office/drawing/2014/main" id="{4167E979-E1F1-AF4A-9DBD-882666895995}"/>
                </a:ext>
              </a:extLst>
            </p:cNvPr>
            <p:cNvSpPr/>
            <p:nvPr/>
          </p:nvSpPr>
          <p:spPr>
            <a:xfrm>
              <a:off x="6400556" y="3122468"/>
              <a:ext cx="487002" cy="615683"/>
            </a:xfrm>
            <a:custGeom>
              <a:avLst/>
              <a:gdLst>
                <a:gd name="connsiteX0" fmla="*/ 284441 w 487002"/>
                <a:gd name="connsiteY0" fmla="*/ 615683 h 615683"/>
                <a:gd name="connsiteX1" fmla="*/ 102794 w 487002"/>
                <a:gd name="connsiteY1" fmla="*/ 463180 h 615683"/>
                <a:gd name="connsiteX2" fmla="*/ 81601 w 487002"/>
                <a:gd name="connsiteY2" fmla="*/ 384797 h 615683"/>
                <a:gd name="connsiteX3" fmla="*/ 2358 w 487002"/>
                <a:gd name="connsiteY3" fmla="*/ 180652 h 615683"/>
                <a:gd name="connsiteX4" fmla="*/ 28133 w 487002"/>
                <a:gd name="connsiteY4" fmla="*/ 127211 h 615683"/>
                <a:gd name="connsiteX5" fmla="*/ 80567 w 487002"/>
                <a:gd name="connsiteY5" fmla="*/ 150379 h 615683"/>
                <a:gd name="connsiteX6" fmla="*/ 80895 w 487002"/>
                <a:gd name="connsiteY6" fmla="*/ 151135 h 615683"/>
                <a:gd name="connsiteX7" fmla="*/ 137180 w 487002"/>
                <a:gd name="connsiteY7" fmla="*/ 296196 h 615683"/>
                <a:gd name="connsiteX8" fmla="*/ 146061 w 487002"/>
                <a:gd name="connsiteY8" fmla="*/ 300182 h 615683"/>
                <a:gd name="connsiteX9" fmla="*/ 147676 w 487002"/>
                <a:gd name="connsiteY9" fmla="*/ 299577 h 615683"/>
                <a:gd name="connsiteX10" fmla="*/ 152545 w 487002"/>
                <a:gd name="connsiteY10" fmla="*/ 290848 h 615683"/>
                <a:gd name="connsiteX11" fmla="*/ 112179 w 487002"/>
                <a:gd name="connsiteY11" fmla="*/ 80421 h 615683"/>
                <a:gd name="connsiteX12" fmla="*/ 144326 w 487002"/>
                <a:gd name="connsiteY12" fmla="*/ 30552 h 615683"/>
                <a:gd name="connsiteX13" fmla="*/ 194197 w 487002"/>
                <a:gd name="connsiteY13" fmla="*/ 62698 h 615683"/>
                <a:gd name="connsiteX14" fmla="*/ 194399 w 487002"/>
                <a:gd name="connsiteY14" fmla="*/ 63695 h 615683"/>
                <a:gd name="connsiteX15" fmla="*/ 234614 w 487002"/>
                <a:gd name="connsiteY15" fmla="*/ 273087 h 615683"/>
                <a:gd name="connsiteX16" fmla="*/ 238676 w 487002"/>
                <a:gd name="connsiteY16" fmla="*/ 282220 h 615683"/>
                <a:gd name="connsiteX17" fmla="*/ 241199 w 487002"/>
                <a:gd name="connsiteY17" fmla="*/ 281791 h 615683"/>
                <a:gd name="connsiteX18" fmla="*/ 242536 w 487002"/>
                <a:gd name="connsiteY18" fmla="*/ 273769 h 615683"/>
                <a:gd name="connsiteX19" fmla="*/ 242536 w 487002"/>
                <a:gd name="connsiteY19" fmla="*/ 42983 h 615683"/>
                <a:gd name="connsiteX20" fmla="*/ 283450 w 487002"/>
                <a:gd name="connsiteY20" fmla="*/ 13 h 615683"/>
                <a:gd name="connsiteX21" fmla="*/ 326422 w 487002"/>
                <a:gd name="connsiteY21" fmla="*/ 40926 h 615683"/>
                <a:gd name="connsiteX22" fmla="*/ 326422 w 487002"/>
                <a:gd name="connsiteY22" fmla="*/ 42983 h 615683"/>
                <a:gd name="connsiteX23" fmla="*/ 326422 w 487002"/>
                <a:gd name="connsiteY23" fmla="*/ 289334 h 615683"/>
                <a:gd name="connsiteX24" fmla="*/ 313807 w 487002"/>
                <a:gd name="connsiteY24" fmla="*/ 289334 h 615683"/>
                <a:gd name="connsiteX25" fmla="*/ 313807 w 487002"/>
                <a:gd name="connsiteY25" fmla="*/ 42983 h 615683"/>
                <a:gd name="connsiteX26" fmla="*/ 285339 w 487002"/>
                <a:gd name="connsiteY26" fmla="*/ 12795 h 615683"/>
                <a:gd name="connsiteX27" fmla="*/ 255150 w 487002"/>
                <a:gd name="connsiteY27" fmla="*/ 41263 h 615683"/>
                <a:gd name="connsiteX28" fmla="*/ 255150 w 487002"/>
                <a:gd name="connsiteY28" fmla="*/ 42983 h 615683"/>
                <a:gd name="connsiteX29" fmla="*/ 255150 w 487002"/>
                <a:gd name="connsiteY29" fmla="*/ 273794 h 615683"/>
                <a:gd name="connsiteX30" fmla="*/ 249777 w 487002"/>
                <a:gd name="connsiteY30" fmla="*/ 291075 h 615683"/>
                <a:gd name="connsiteX31" fmla="*/ 237591 w 487002"/>
                <a:gd name="connsiteY31" fmla="*/ 294809 h 615683"/>
                <a:gd name="connsiteX32" fmla="*/ 222227 w 487002"/>
                <a:gd name="connsiteY32" fmla="*/ 275484 h 615683"/>
                <a:gd name="connsiteX33" fmla="*/ 182037 w 487002"/>
                <a:gd name="connsiteY33" fmla="*/ 66092 h 615683"/>
                <a:gd name="connsiteX34" fmla="*/ 147791 w 487002"/>
                <a:gd name="connsiteY34" fmla="*/ 42725 h 615683"/>
                <a:gd name="connsiteX35" fmla="*/ 144446 w 487002"/>
                <a:gd name="connsiteY35" fmla="*/ 43563 h 615683"/>
                <a:gd name="connsiteX36" fmla="*/ 124591 w 487002"/>
                <a:gd name="connsiteY36" fmla="*/ 77999 h 615683"/>
                <a:gd name="connsiteX37" fmla="*/ 164957 w 487002"/>
                <a:gd name="connsiteY37" fmla="*/ 288426 h 615683"/>
                <a:gd name="connsiteX38" fmla="*/ 152141 w 487002"/>
                <a:gd name="connsiteY38" fmla="*/ 311333 h 615683"/>
                <a:gd name="connsiteX39" fmla="*/ 150526 w 487002"/>
                <a:gd name="connsiteY39" fmla="*/ 311938 h 615683"/>
                <a:gd name="connsiteX40" fmla="*/ 125298 w 487002"/>
                <a:gd name="connsiteY40" fmla="*/ 300712 h 615683"/>
                <a:gd name="connsiteX41" fmla="*/ 68911 w 487002"/>
                <a:gd name="connsiteY41" fmla="*/ 155096 h 615683"/>
                <a:gd name="connsiteX42" fmla="*/ 30611 w 487002"/>
                <a:gd name="connsiteY42" fmla="*/ 139133 h 615683"/>
                <a:gd name="connsiteX43" fmla="*/ 14140 w 487002"/>
                <a:gd name="connsiteY43" fmla="*/ 176111 h 615683"/>
                <a:gd name="connsiteX44" fmla="*/ 93257 w 487002"/>
                <a:gd name="connsiteY44" fmla="*/ 380231 h 615683"/>
                <a:gd name="connsiteX45" fmla="*/ 115130 w 487002"/>
                <a:gd name="connsiteY45" fmla="*/ 460960 h 615683"/>
                <a:gd name="connsiteX46" fmla="*/ 284441 w 487002"/>
                <a:gd name="connsiteY46" fmla="*/ 603019 h 615683"/>
                <a:gd name="connsiteX47" fmla="*/ 450699 w 487002"/>
                <a:gd name="connsiteY47" fmla="*/ 462751 h 615683"/>
                <a:gd name="connsiteX48" fmla="*/ 455417 w 487002"/>
                <a:gd name="connsiteY48" fmla="*/ 454779 h 615683"/>
                <a:gd name="connsiteX49" fmla="*/ 477214 w 487002"/>
                <a:gd name="connsiteY49" fmla="*/ 425717 h 615683"/>
                <a:gd name="connsiteX50" fmla="*/ 487003 w 487002"/>
                <a:gd name="connsiteY50" fmla="*/ 433663 h 615683"/>
                <a:gd name="connsiteX51" fmla="*/ 465912 w 487002"/>
                <a:gd name="connsiteY51" fmla="*/ 461767 h 615683"/>
                <a:gd name="connsiteX52" fmla="*/ 461547 w 487002"/>
                <a:gd name="connsiteY52" fmla="*/ 469159 h 615683"/>
                <a:gd name="connsiteX53" fmla="*/ 284441 w 487002"/>
                <a:gd name="connsiteY53" fmla="*/ 615683 h 61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7002" h="615683">
                  <a:moveTo>
                    <a:pt x="284441" y="615683"/>
                  </a:moveTo>
                  <a:cubicBezTo>
                    <a:pt x="194859" y="615790"/>
                    <a:pt x="118194" y="551425"/>
                    <a:pt x="102794" y="463180"/>
                  </a:cubicBezTo>
                  <a:cubicBezTo>
                    <a:pt x="98340" y="436415"/>
                    <a:pt x="91242" y="410159"/>
                    <a:pt x="81601" y="384797"/>
                  </a:cubicBezTo>
                  <a:lnTo>
                    <a:pt x="2358" y="180652"/>
                  </a:lnTo>
                  <a:cubicBezTo>
                    <a:pt x="-5282" y="158777"/>
                    <a:pt x="6257" y="134851"/>
                    <a:pt x="28133" y="127211"/>
                  </a:cubicBezTo>
                  <a:cubicBezTo>
                    <a:pt x="48985" y="119928"/>
                    <a:pt x="71912" y="130059"/>
                    <a:pt x="80567" y="150379"/>
                  </a:cubicBezTo>
                  <a:lnTo>
                    <a:pt x="80895" y="151135"/>
                  </a:lnTo>
                  <a:lnTo>
                    <a:pt x="137180" y="296196"/>
                  </a:lnTo>
                  <a:cubicBezTo>
                    <a:pt x="138545" y="299737"/>
                    <a:pt x="142508" y="301516"/>
                    <a:pt x="146061" y="300182"/>
                  </a:cubicBezTo>
                  <a:lnTo>
                    <a:pt x="147676" y="299577"/>
                  </a:lnTo>
                  <a:cubicBezTo>
                    <a:pt x="151210" y="298244"/>
                    <a:pt x="153268" y="294555"/>
                    <a:pt x="152545" y="290848"/>
                  </a:cubicBezTo>
                  <a:lnTo>
                    <a:pt x="112179" y="80421"/>
                  </a:lnTo>
                  <a:cubicBezTo>
                    <a:pt x="107284" y="57774"/>
                    <a:pt x="121677" y="35446"/>
                    <a:pt x="144326" y="30552"/>
                  </a:cubicBezTo>
                  <a:cubicBezTo>
                    <a:pt x="166974" y="25658"/>
                    <a:pt x="189302" y="40051"/>
                    <a:pt x="194197" y="62698"/>
                  </a:cubicBezTo>
                  <a:cubicBezTo>
                    <a:pt x="194268" y="63030"/>
                    <a:pt x="194336" y="63362"/>
                    <a:pt x="194399" y="63695"/>
                  </a:cubicBezTo>
                  <a:cubicBezTo>
                    <a:pt x="194803" y="65713"/>
                    <a:pt x="230931" y="253687"/>
                    <a:pt x="234614" y="273087"/>
                  </a:cubicBezTo>
                  <a:cubicBezTo>
                    <a:pt x="235901" y="279773"/>
                    <a:pt x="238197" y="282018"/>
                    <a:pt x="238676" y="282220"/>
                  </a:cubicBezTo>
                  <a:cubicBezTo>
                    <a:pt x="239541" y="282366"/>
                    <a:pt x="240430" y="282215"/>
                    <a:pt x="241199" y="281791"/>
                  </a:cubicBezTo>
                  <a:cubicBezTo>
                    <a:pt x="242536" y="280555"/>
                    <a:pt x="242536" y="275787"/>
                    <a:pt x="242536" y="273769"/>
                  </a:cubicBezTo>
                  <a:lnTo>
                    <a:pt x="242536" y="42983"/>
                  </a:lnTo>
                  <a:cubicBezTo>
                    <a:pt x="241968" y="19819"/>
                    <a:pt x="260286" y="581"/>
                    <a:pt x="283450" y="13"/>
                  </a:cubicBezTo>
                  <a:cubicBezTo>
                    <a:pt x="306614" y="-555"/>
                    <a:pt x="325854" y="17762"/>
                    <a:pt x="326422" y="40926"/>
                  </a:cubicBezTo>
                  <a:cubicBezTo>
                    <a:pt x="326439" y="41611"/>
                    <a:pt x="326439" y="42297"/>
                    <a:pt x="326422" y="42983"/>
                  </a:cubicBezTo>
                  <a:lnTo>
                    <a:pt x="326422" y="289334"/>
                  </a:lnTo>
                  <a:lnTo>
                    <a:pt x="313807" y="289334"/>
                  </a:lnTo>
                  <a:lnTo>
                    <a:pt x="313807" y="42983"/>
                  </a:lnTo>
                  <a:cubicBezTo>
                    <a:pt x="314282" y="26786"/>
                    <a:pt x="301537" y="13270"/>
                    <a:pt x="285339" y="12795"/>
                  </a:cubicBezTo>
                  <a:cubicBezTo>
                    <a:pt x="269141" y="12320"/>
                    <a:pt x="255625" y="25065"/>
                    <a:pt x="255150" y="41263"/>
                  </a:cubicBezTo>
                  <a:cubicBezTo>
                    <a:pt x="255134" y="41836"/>
                    <a:pt x="255134" y="42410"/>
                    <a:pt x="255150" y="42983"/>
                  </a:cubicBezTo>
                  <a:lnTo>
                    <a:pt x="255150" y="273794"/>
                  </a:lnTo>
                  <a:cubicBezTo>
                    <a:pt x="255150" y="278385"/>
                    <a:pt x="255150" y="286105"/>
                    <a:pt x="249777" y="291075"/>
                  </a:cubicBezTo>
                  <a:cubicBezTo>
                    <a:pt x="246431" y="293996"/>
                    <a:pt x="241999" y="295353"/>
                    <a:pt x="237591" y="294809"/>
                  </a:cubicBezTo>
                  <a:cubicBezTo>
                    <a:pt x="230022" y="294228"/>
                    <a:pt x="224447" y="287240"/>
                    <a:pt x="222227" y="275484"/>
                  </a:cubicBezTo>
                  <a:cubicBezTo>
                    <a:pt x="218543" y="256008"/>
                    <a:pt x="182416" y="68034"/>
                    <a:pt x="182037" y="66092"/>
                  </a:cubicBezTo>
                  <a:cubicBezTo>
                    <a:pt x="179033" y="50183"/>
                    <a:pt x="163700" y="39721"/>
                    <a:pt x="147791" y="42725"/>
                  </a:cubicBezTo>
                  <a:cubicBezTo>
                    <a:pt x="146661" y="42939"/>
                    <a:pt x="145544" y="43219"/>
                    <a:pt x="144446" y="43563"/>
                  </a:cubicBezTo>
                  <a:cubicBezTo>
                    <a:pt x="130011" y="48295"/>
                    <a:pt x="121454" y="63136"/>
                    <a:pt x="124591" y="77999"/>
                  </a:cubicBezTo>
                  <a:lnTo>
                    <a:pt x="164957" y="288426"/>
                  </a:lnTo>
                  <a:cubicBezTo>
                    <a:pt x="166846" y="298166"/>
                    <a:pt x="161430" y="307846"/>
                    <a:pt x="152141" y="311333"/>
                  </a:cubicBezTo>
                  <a:lnTo>
                    <a:pt x="150526" y="311938"/>
                  </a:lnTo>
                  <a:cubicBezTo>
                    <a:pt x="140461" y="315744"/>
                    <a:pt x="129208" y="310737"/>
                    <a:pt x="125298" y="300712"/>
                  </a:cubicBezTo>
                  <a:lnTo>
                    <a:pt x="68911" y="155096"/>
                  </a:lnTo>
                  <a:cubicBezTo>
                    <a:pt x="62743" y="140112"/>
                    <a:pt x="45595" y="132965"/>
                    <a:pt x="30611" y="139133"/>
                  </a:cubicBezTo>
                  <a:cubicBezTo>
                    <a:pt x="16134" y="145091"/>
                    <a:pt x="8886" y="161365"/>
                    <a:pt x="14140" y="176111"/>
                  </a:cubicBezTo>
                  <a:lnTo>
                    <a:pt x="93257" y="380231"/>
                  </a:lnTo>
                  <a:cubicBezTo>
                    <a:pt x="103198" y="406352"/>
                    <a:pt x="110525" y="433394"/>
                    <a:pt x="115130" y="460960"/>
                  </a:cubicBezTo>
                  <a:cubicBezTo>
                    <a:pt x="129483" y="543200"/>
                    <a:pt x="200955" y="603169"/>
                    <a:pt x="284441" y="603019"/>
                  </a:cubicBezTo>
                  <a:cubicBezTo>
                    <a:pt x="367696" y="603019"/>
                    <a:pt x="393808" y="559072"/>
                    <a:pt x="450699" y="462751"/>
                  </a:cubicBezTo>
                  <a:lnTo>
                    <a:pt x="455417" y="454779"/>
                  </a:lnTo>
                  <a:cubicBezTo>
                    <a:pt x="462228" y="444940"/>
                    <a:pt x="469545" y="435177"/>
                    <a:pt x="477214" y="425717"/>
                  </a:cubicBezTo>
                  <a:lnTo>
                    <a:pt x="487003" y="433663"/>
                  </a:lnTo>
                  <a:cubicBezTo>
                    <a:pt x="479611" y="442796"/>
                    <a:pt x="472496" y="452256"/>
                    <a:pt x="465912" y="461767"/>
                  </a:cubicBezTo>
                  <a:lnTo>
                    <a:pt x="461547" y="469159"/>
                  </a:lnTo>
                  <a:cubicBezTo>
                    <a:pt x="403950" y="566741"/>
                    <a:pt x="375038" y="615683"/>
                    <a:pt x="284441" y="615683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2" name="Forma libre 1151">
              <a:extLst>
                <a:ext uri="{FF2B5EF4-FFF2-40B4-BE49-F238E27FC236}">
                  <a16:creationId xmlns:a16="http://schemas.microsoft.com/office/drawing/2014/main" id="{AD1D1460-E017-2E48-B71F-697BF4968102}"/>
                </a:ext>
              </a:extLst>
            </p:cNvPr>
            <p:cNvSpPr/>
            <p:nvPr/>
          </p:nvSpPr>
          <p:spPr>
            <a:xfrm>
              <a:off x="6791552" y="3377593"/>
              <a:ext cx="206918" cy="153840"/>
            </a:xfrm>
            <a:custGeom>
              <a:avLst/>
              <a:gdLst>
                <a:gd name="connsiteX0" fmla="*/ 117451 w 206918"/>
                <a:gd name="connsiteY0" fmla="*/ 153840 h 153840"/>
                <a:gd name="connsiteX1" fmla="*/ 108192 w 206918"/>
                <a:gd name="connsiteY1" fmla="*/ 145263 h 153840"/>
                <a:gd name="connsiteX2" fmla="*/ 190312 w 206918"/>
                <a:gd name="connsiteY2" fmla="*/ 73741 h 153840"/>
                <a:gd name="connsiteX3" fmla="*/ 191044 w 206918"/>
                <a:gd name="connsiteY3" fmla="*/ 56082 h 153840"/>
                <a:gd name="connsiteX4" fmla="*/ 126155 w 206918"/>
                <a:gd name="connsiteY4" fmla="*/ 52298 h 153840"/>
                <a:gd name="connsiteX5" fmla="*/ 52815 w 206918"/>
                <a:gd name="connsiteY5" fmla="*/ 117512 h 153840"/>
                <a:gd name="connsiteX6" fmla="*/ 28848 w 206918"/>
                <a:gd name="connsiteY6" fmla="*/ 126644 h 153840"/>
                <a:gd name="connsiteX7" fmla="*/ 0 w 206918"/>
                <a:gd name="connsiteY7" fmla="*/ 97820 h 153840"/>
                <a:gd name="connsiteX8" fmla="*/ 693 w 206918"/>
                <a:gd name="connsiteY8" fmla="*/ 91527 h 153840"/>
                <a:gd name="connsiteX9" fmla="*/ 21077 w 206918"/>
                <a:gd name="connsiteY9" fmla="*/ 0 h 153840"/>
                <a:gd name="connsiteX10" fmla="*/ 33389 w 206918"/>
                <a:gd name="connsiteY10" fmla="*/ 2750 h 153840"/>
                <a:gd name="connsiteX11" fmla="*/ 13004 w 206918"/>
                <a:gd name="connsiteY11" fmla="*/ 94252 h 153840"/>
                <a:gd name="connsiteX12" fmla="*/ 25305 w 206918"/>
                <a:gd name="connsiteY12" fmla="*/ 113616 h 153840"/>
                <a:gd name="connsiteX13" fmla="*/ 28848 w 206918"/>
                <a:gd name="connsiteY13" fmla="*/ 114005 h 153840"/>
                <a:gd name="connsiteX14" fmla="*/ 44439 w 206918"/>
                <a:gd name="connsiteY14" fmla="*/ 108077 h 153840"/>
                <a:gd name="connsiteX15" fmla="*/ 117754 w 206918"/>
                <a:gd name="connsiteY15" fmla="*/ 42862 h 153840"/>
                <a:gd name="connsiteX16" fmla="*/ 200479 w 206918"/>
                <a:gd name="connsiteY16" fmla="*/ 47706 h 153840"/>
                <a:gd name="connsiteX17" fmla="*/ 198525 w 206918"/>
                <a:gd name="connsiteY17" fmla="*/ 83330 h 153840"/>
                <a:gd name="connsiteX18" fmla="*/ 198385 w 206918"/>
                <a:gd name="connsiteY18" fmla="*/ 83454 h 153840"/>
                <a:gd name="connsiteX19" fmla="*/ 197553 w 206918"/>
                <a:gd name="connsiteY19" fmla="*/ 84060 h 153840"/>
                <a:gd name="connsiteX20" fmla="*/ 117451 w 206918"/>
                <a:gd name="connsiteY20" fmla="*/ 153840 h 15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6918" h="153840">
                  <a:moveTo>
                    <a:pt x="117451" y="153840"/>
                  </a:moveTo>
                  <a:lnTo>
                    <a:pt x="108192" y="145263"/>
                  </a:lnTo>
                  <a:cubicBezTo>
                    <a:pt x="149114" y="101013"/>
                    <a:pt x="185494" y="76844"/>
                    <a:pt x="190312" y="73741"/>
                  </a:cubicBezTo>
                  <a:cubicBezTo>
                    <a:pt x="195329" y="69038"/>
                    <a:pt x="195654" y="61184"/>
                    <a:pt x="191044" y="56082"/>
                  </a:cubicBezTo>
                  <a:cubicBezTo>
                    <a:pt x="174156" y="37149"/>
                    <a:pt x="145130" y="35456"/>
                    <a:pt x="126155" y="52298"/>
                  </a:cubicBezTo>
                  <a:lnTo>
                    <a:pt x="52815" y="117512"/>
                  </a:lnTo>
                  <a:cubicBezTo>
                    <a:pt x="46217" y="123393"/>
                    <a:pt x="37687" y="126643"/>
                    <a:pt x="28848" y="126644"/>
                  </a:cubicBezTo>
                  <a:cubicBezTo>
                    <a:pt x="12922" y="126651"/>
                    <a:pt x="6" y="113746"/>
                    <a:pt x="0" y="97820"/>
                  </a:cubicBezTo>
                  <a:cubicBezTo>
                    <a:pt x="-1" y="95703"/>
                    <a:pt x="231" y="93593"/>
                    <a:pt x="693" y="91527"/>
                  </a:cubicBezTo>
                  <a:lnTo>
                    <a:pt x="21077" y="0"/>
                  </a:lnTo>
                  <a:lnTo>
                    <a:pt x="33389" y="2750"/>
                  </a:lnTo>
                  <a:lnTo>
                    <a:pt x="13004" y="94252"/>
                  </a:lnTo>
                  <a:cubicBezTo>
                    <a:pt x="11054" y="102996"/>
                    <a:pt x="16561" y="111665"/>
                    <a:pt x="25305" y="113616"/>
                  </a:cubicBezTo>
                  <a:cubicBezTo>
                    <a:pt x="26468" y="113875"/>
                    <a:pt x="27656" y="114006"/>
                    <a:pt x="28848" y="114005"/>
                  </a:cubicBezTo>
                  <a:cubicBezTo>
                    <a:pt x="34595" y="113998"/>
                    <a:pt x="40140" y="111890"/>
                    <a:pt x="44439" y="108077"/>
                  </a:cubicBezTo>
                  <a:lnTo>
                    <a:pt x="117754" y="42862"/>
                  </a:lnTo>
                  <a:cubicBezTo>
                    <a:pt x="141948" y="21391"/>
                    <a:pt x="178957" y="23558"/>
                    <a:pt x="200479" y="47706"/>
                  </a:cubicBezTo>
                  <a:cubicBezTo>
                    <a:pt x="209777" y="58083"/>
                    <a:pt x="208902" y="74033"/>
                    <a:pt x="198525" y="83330"/>
                  </a:cubicBezTo>
                  <a:cubicBezTo>
                    <a:pt x="198478" y="83372"/>
                    <a:pt x="198432" y="83413"/>
                    <a:pt x="198385" y="83454"/>
                  </a:cubicBezTo>
                  <a:lnTo>
                    <a:pt x="197553" y="84060"/>
                  </a:lnTo>
                  <a:cubicBezTo>
                    <a:pt x="197174" y="84312"/>
                    <a:pt x="159256" y="108606"/>
                    <a:pt x="117451" y="153840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3" name="Forma libre 1152">
              <a:extLst>
                <a:ext uri="{FF2B5EF4-FFF2-40B4-BE49-F238E27FC236}">
                  <a16:creationId xmlns:a16="http://schemas.microsoft.com/office/drawing/2014/main" id="{BB860B36-4CA2-C44E-97D7-B56E7B4FA54A}"/>
                </a:ext>
              </a:extLst>
            </p:cNvPr>
            <p:cNvSpPr/>
            <p:nvPr/>
          </p:nvSpPr>
          <p:spPr>
            <a:xfrm>
              <a:off x="6714338" y="3158861"/>
              <a:ext cx="149662" cy="264469"/>
            </a:xfrm>
            <a:custGeom>
              <a:avLst/>
              <a:gdLst>
                <a:gd name="connsiteX0" fmla="*/ 14154 w 149662"/>
                <a:gd name="connsiteY0" fmla="*/ 264470 h 264469"/>
                <a:gd name="connsiteX1" fmla="*/ 4769 w 149662"/>
                <a:gd name="connsiteY1" fmla="*/ 261114 h 264469"/>
                <a:gd name="connsiteX2" fmla="*/ 0 w 149662"/>
                <a:gd name="connsiteY2" fmla="*/ 250846 h 264469"/>
                <a:gd name="connsiteX3" fmla="*/ 12615 w 149662"/>
                <a:gd name="connsiteY3" fmla="*/ 250846 h 264469"/>
                <a:gd name="connsiteX4" fmla="*/ 12892 w 149662"/>
                <a:gd name="connsiteY4" fmla="*/ 251452 h 264469"/>
                <a:gd name="connsiteX5" fmla="*/ 14658 w 149662"/>
                <a:gd name="connsiteY5" fmla="*/ 251830 h 264469"/>
                <a:gd name="connsiteX6" fmla="*/ 19502 w 149662"/>
                <a:gd name="connsiteY6" fmla="*/ 244767 h 264469"/>
                <a:gd name="connsiteX7" fmla="*/ 66731 w 149662"/>
                <a:gd name="connsiteY7" fmla="*/ 32448 h 264469"/>
                <a:gd name="connsiteX8" fmla="*/ 117213 w 149662"/>
                <a:gd name="connsiteY8" fmla="*/ 1115 h 264469"/>
                <a:gd name="connsiteX9" fmla="*/ 148548 w 149662"/>
                <a:gd name="connsiteY9" fmla="*/ 51596 h 264469"/>
                <a:gd name="connsiteX10" fmla="*/ 115750 w 149662"/>
                <a:gd name="connsiteY10" fmla="*/ 199558 h 264469"/>
                <a:gd name="connsiteX11" fmla="*/ 103136 w 149662"/>
                <a:gd name="connsiteY11" fmla="*/ 196732 h 264469"/>
                <a:gd name="connsiteX12" fmla="*/ 136085 w 149662"/>
                <a:gd name="connsiteY12" fmla="*/ 48770 h 264469"/>
                <a:gd name="connsiteX13" fmla="*/ 117264 w 149662"/>
                <a:gd name="connsiteY13" fmla="*/ 13754 h 264469"/>
                <a:gd name="connsiteX14" fmla="*/ 79919 w 149662"/>
                <a:gd name="connsiteY14" fmla="*/ 31924 h 264469"/>
                <a:gd name="connsiteX15" fmla="*/ 79143 w 149662"/>
                <a:gd name="connsiteY15" fmla="*/ 34567 h 264469"/>
                <a:gd name="connsiteX16" fmla="*/ 79017 w 149662"/>
                <a:gd name="connsiteY16" fmla="*/ 35274 h 264469"/>
                <a:gd name="connsiteX17" fmla="*/ 31637 w 149662"/>
                <a:gd name="connsiteY17" fmla="*/ 248046 h 264469"/>
                <a:gd name="connsiteX18" fmla="*/ 16803 w 149662"/>
                <a:gd name="connsiteY18" fmla="*/ 264167 h 264469"/>
                <a:gd name="connsiteX19" fmla="*/ 14154 w 149662"/>
                <a:gd name="connsiteY19" fmla="*/ 264470 h 26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9662" h="264469">
                  <a:moveTo>
                    <a:pt x="14154" y="264470"/>
                  </a:moveTo>
                  <a:cubicBezTo>
                    <a:pt x="10728" y="264490"/>
                    <a:pt x="7405" y="263302"/>
                    <a:pt x="4769" y="261114"/>
                  </a:cubicBezTo>
                  <a:cubicBezTo>
                    <a:pt x="1720" y="258580"/>
                    <a:pt x="-30" y="254811"/>
                    <a:pt x="0" y="250846"/>
                  </a:cubicBezTo>
                  <a:lnTo>
                    <a:pt x="12615" y="250846"/>
                  </a:lnTo>
                  <a:cubicBezTo>
                    <a:pt x="12600" y="251082"/>
                    <a:pt x="12704" y="251309"/>
                    <a:pt x="12892" y="251452"/>
                  </a:cubicBezTo>
                  <a:cubicBezTo>
                    <a:pt x="13406" y="251811"/>
                    <a:pt x="14043" y="251948"/>
                    <a:pt x="14658" y="251830"/>
                  </a:cubicBezTo>
                  <a:cubicBezTo>
                    <a:pt x="17181" y="251376"/>
                    <a:pt x="18872" y="246785"/>
                    <a:pt x="19502" y="244767"/>
                  </a:cubicBezTo>
                  <a:lnTo>
                    <a:pt x="66731" y="32448"/>
                  </a:lnTo>
                  <a:cubicBezTo>
                    <a:pt x="72018" y="9856"/>
                    <a:pt x="94620" y="-4173"/>
                    <a:pt x="117213" y="1115"/>
                  </a:cubicBezTo>
                  <a:cubicBezTo>
                    <a:pt x="139807" y="6402"/>
                    <a:pt x="153835" y="29004"/>
                    <a:pt x="148548" y="51596"/>
                  </a:cubicBezTo>
                  <a:lnTo>
                    <a:pt x="115750" y="199558"/>
                  </a:lnTo>
                  <a:lnTo>
                    <a:pt x="103136" y="196732"/>
                  </a:lnTo>
                  <a:lnTo>
                    <a:pt x="136085" y="48770"/>
                  </a:lnTo>
                  <a:cubicBezTo>
                    <a:pt x="139666" y="34006"/>
                    <a:pt x="131554" y="18914"/>
                    <a:pt x="117264" y="13754"/>
                  </a:cubicBezTo>
                  <a:cubicBezTo>
                    <a:pt x="101934" y="8459"/>
                    <a:pt x="85214" y="16594"/>
                    <a:pt x="79919" y="31924"/>
                  </a:cubicBezTo>
                  <a:cubicBezTo>
                    <a:pt x="79619" y="32792"/>
                    <a:pt x="79360" y="33674"/>
                    <a:pt x="79143" y="34567"/>
                  </a:cubicBezTo>
                  <a:lnTo>
                    <a:pt x="79017" y="35274"/>
                  </a:lnTo>
                  <a:lnTo>
                    <a:pt x="31637" y="248046"/>
                  </a:lnTo>
                  <a:cubicBezTo>
                    <a:pt x="28206" y="259828"/>
                    <a:pt x="21672" y="263183"/>
                    <a:pt x="16803" y="264167"/>
                  </a:cubicBezTo>
                  <a:cubicBezTo>
                    <a:pt x="15930" y="264342"/>
                    <a:pt x="15044" y="264443"/>
                    <a:pt x="14154" y="264470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4" name="Forma libre 1153">
              <a:extLst>
                <a:ext uri="{FF2B5EF4-FFF2-40B4-BE49-F238E27FC236}">
                  <a16:creationId xmlns:a16="http://schemas.microsoft.com/office/drawing/2014/main" id="{E3554FF5-CFF6-B54F-A598-6FC03C400750}"/>
                </a:ext>
              </a:extLst>
            </p:cNvPr>
            <p:cNvSpPr/>
            <p:nvPr/>
          </p:nvSpPr>
          <p:spPr>
            <a:xfrm>
              <a:off x="6930347" y="3177333"/>
              <a:ext cx="96374" cy="96370"/>
            </a:xfrm>
            <a:custGeom>
              <a:avLst/>
              <a:gdLst>
                <a:gd name="connsiteX0" fmla="*/ 96374 w 96374"/>
                <a:gd name="connsiteY0" fmla="*/ 48185 h 96370"/>
                <a:gd name="connsiteX1" fmla="*/ 48187 w 96374"/>
                <a:gd name="connsiteY1" fmla="*/ 96371 h 96370"/>
                <a:gd name="connsiteX2" fmla="*/ 0 w 96374"/>
                <a:gd name="connsiteY2" fmla="*/ 48185 h 96370"/>
                <a:gd name="connsiteX3" fmla="*/ 48187 w 96374"/>
                <a:gd name="connsiteY3" fmla="*/ 0 h 96370"/>
                <a:gd name="connsiteX4" fmla="*/ 96374 w 96374"/>
                <a:gd name="connsiteY4" fmla="*/ 48185 h 9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74" h="96370">
                  <a:moveTo>
                    <a:pt x="96374" y="48185"/>
                  </a:moveTo>
                  <a:cubicBezTo>
                    <a:pt x="96374" y="74797"/>
                    <a:pt x="74800" y="96371"/>
                    <a:pt x="48187" y="96371"/>
                  </a:cubicBezTo>
                  <a:cubicBezTo>
                    <a:pt x="21574" y="96371"/>
                    <a:pt x="0" y="74797"/>
                    <a:pt x="0" y="48185"/>
                  </a:cubicBezTo>
                  <a:cubicBezTo>
                    <a:pt x="0" y="21573"/>
                    <a:pt x="21574" y="0"/>
                    <a:pt x="48187" y="0"/>
                  </a:cubicBezTo>
                  <a:cubicBezTo>
                    <a:pt x="74800" y="0"/>
                    <a:pt x="96374" y="21573"/>
                    <a:pt x="96374" y="4818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5" name="Forma libre 1154">
              <a:extLst>
                <a:ext uri="{FF2B5EF4-FFF2-40B4-BE49-F238E27FC236}">
                  <a16:creationId xmlns:a16="http://schemas.microsoft.com/office/drawing/2014/main" id="{A31211C2-8C74-1A47-AFCC-C5C443E622D2}"/>
                </a:ext>
              </a:extLst>
            </p:cNvPr>
            <p:cNvSpPr/>
            <p:nvPr/>
          </p:nvSpPr>
          <p:spPr>
            <a:xfrm>
              <a:off x="6903201" y="3190477"/>
              <a:ext cx="108988" cy="108984"/>
            </a:xfrm>
            <a:custGeom>
              <a:avLst/>
              <a:gdLst>
                <a:gd name="connsiteX0" fmla="*/ 54494 w 108988"/>
                <a:gd name="connsiteY0" fmla="*/ 108985 h 108984"/>
                <a:gd name="connsiteX1" fmla="*/ 0 w 108988"/>
                <a:gd name="connsiteY1" fmla="*/ 54492 h 108984"/>
                <a:gd name="connsiteX2" fmla="*/ 54494 w 108988"/>
                <a:gd name="connsiteY2" fmla="*/ 0 h 108984"/>
                <a:gd name="connsiteX3" fmla="*/ 108988 w 108988"/>
                <a:gd name="connsiteY3" fmla="*/ 54492 h 108984"/>
                <a:gd name="connsiteX4" fmla="*/ 54494 w 108988"/>
                <a:gd name="connsiteY4" fmla="*/ 108985 h 108984"/>
                <a:gd name="connsiteX5" fmla="*/ 54494 w 108988"/>
                <a:gd name="connsiteY5" fmla="*/ 12614 h 108984"/>
                <a:gd name="connsiteX6" fmla="*/ 12614 w 108988"/>
                <a:gd name="connsiteY6" fmla="*/ 54492 h 108984"/>
                <a:gd name="connsiteX7" fmla="*/ 54494 w 108988"/>
                <a:gd name="connsiteY7" fmla="*/ 96371 h 108984"/>
                <a:gd name="connsiteX8" fmla="*/ 96374 w 108988"/>
                <a:gd name="connsiteY8" fmla="*/ 54492 h 108984"/>
                <a:gd name="connsiteX9" fmla="*/ 54494 w 108988"/>
                <a:gd name="connsiteY9" fmla="*/ 12614 h 10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88" h="108984">
                  <a:moveTo>
                    <a:pt x="54494" y="108985"/>
                  </a:moveTo>
                  <a:cubicBezTo>
                    <a:pt x="24398" y="108985"/>
                    <a:pt x="0" y="84588"/>
                    <a:pt x="0" y="54492"/>
                  </a:cubicBezTo>
                  <a:cubicBezTo>
                    <a:pt x="0" y="24397"/>
                    <a:pt x="24398" y="0"/>
                    <a:pt x="54494" y="0"/>
                  </a:cubicBezTo>
                  <a:cubicBezTo>
                    <a:pt x="84591" y="0"/>
                    <a:pt x="108988" y="24397"/>
                    <a:pt x="108988" y="54492"/>
                  </a:cubicBezTo>
                  <a:cubicBezTo>
                    <a:pt x="108961" y="84576"/>
                    <a:pt x="84579" y="108957"/>
                    <a:pt x="54494" y="108985"/>
                  </a:cubicBezTo>
                  <a:close/>
                  <a:moveTo>
                    <a:pt x="54494" y="12614"/>
                  </a:moveTo>
                  <a:cubicBezTo>
                    <a:pt x="31365" y="12614"/>
                    <a:pt x="12614" y="31364"/>
                    <a:pt x="12614" y="54492"/>
                  </a:cubicBezTo>
                  <a:cubicBezTo>
                    <a:pt x="12614" y="77621"/>
                    <a:pt x="31365" y="96371"/>
                    <a:pt x="54494" y="96371"/>
                  </a:cubicBezTo>
                  <a:cubicBezTo>
                    <a:pt x="77624" y="96371"/>
                    <a:pt x="96374" y="77621"/>
                    <a:pt x="96374" y="54492"/>
                  </a:cubicBezTo>
                  <a:cubicBezTo>
                    <a:pt x="96360" y="31369"/>
                    <a:pt x="77618" y="12628"/>
                    <a:pt x="54494" y="12614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6" name="Forma libre 1155">
              <a:extLst>
                <a:ext uri="{FF2B5EF4-FFF2-40B4-BE49-F238E27FC236}">
                  <a16:creationId xmlns:a16="http://schemas.microsoft.com/office/drawing/2014/main" id="{AEEDC9B8-F7B1-324F-9059-81BCA0DEB544}"/>
                </a:ext>
              </a:extLst>
            </p:cNvPr>
            <p:cNvSpPr/>
            <p:nvPr/>
          </p:nvSpPr>
          <p:spPr>
            <a:xfrm>
              <a:off x="6437528" y="3139214"/>
              <a:ext cx="48187" cy="48185"/>
            </a:xfrm>
            <a:custGeom>
              <a:avLst/>
              <a:gdLst>
                <a:gd name="connsiteX0" fmla="*/ 48187 w 48187"/>
                <a:gd name="connsiteY0" fmla="*/ 24093 h 48185"/>
                <a:gd name="connsiteX1" fmla="*/ 24094 w 48187"/>
                <a:gd name="connsiteY1" fmla="*/ 48185 h 48185"/>
                <a:gd name="connsiteX2" fmla="*/ 0 w 48187"/>
                <a:gd name="connsiteY2" fmla="*/ 24093 h 48185"/>
                <a:gd name="connsiteX3" fmla="*/ 24094 w 48187"/>
                <a:gd name="connsiteY3" fmla="*/ 0 h 48185"/>
                <a:gd name="connsiteX4" fmla="*/ 48187 w 48187"/>
                <a:gd name="connsiteY4" fmla="*/ 24093 h 4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87" h="48185">
                  <a:moveTo>
                    <a:pt x="48187" y="24093"/>
                  </a:moveTo>
                  <a:cubicBezTo>
                    <a:pt x="48187" y="37399"/>
                    <a:pt x="37400" y="48185"/>
                    <a:pt x="24094" y="48185"/>
                  </a:cubicBezTo>
                  <a:cubicBezTo>
                    <a:pt x="10787" y="48185"/>
                    <a:pt x="0" y="37399"/>
                    <a:pt x="0" y="24093"/>
                  </a:cubicBezTo>
                  <a:cubicBezTo>
                    <a:pt x="0" y="10787"/>
                    <a:pt x="10787" y="0"/>
                    <a:pt x="24094" y="0"/>
                  </a:cubicBezTo>
                  <a:cubicBezTo>
                    <a:pt x="37400" y="0"/>
                    <a:pt x="48187" y="10787"/>
                    <a:pt x="48187" y="2409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7" name="Forma libre 1156">
              <a:extLst>
                <a:ext uri="{FF2B5EF4-FFF2-40B4-BE49-F238E27FC236}">
                  <a16:creationId xmlns:a16="http://schemas.microsoft.com/office/drawing/2014/main" id="{3FD10E99-B11A-7742-A197-8668DEA5035C}"/>
                </a:ext>
              </a:extLst>
            </p:cNvPr>
            <p:cNvSpPr/>
            <p:nvPr/>
          </p:nvSpPr>
          <p:spPr>
            <a:xfrm>
              <a:off x="6410382" y="3152357"/>
              <a:ext cx="60801" cy="60799"/>
            </a:xfrm>
            <a:custGeom>
              <a:avLst/>
              <a:gdLst>
                <a:gd name="connsiteX0" fmla="*/ 30400 w 60801"/>
                <a:gd name="connsiteY0" fmla="*/ 60799 h 60799"/>
                <a:gd name="connsiteX1" fmla="*/ 0 w 60801"/>
                <a:gd name="connsiteY1" fmla="*/ 30399 h 60799"/>
                <a:gd name="connsiteX2" fmla="*/ 30401 w 60801"/>
                <a:gd name="connsiteY2" fmla="*/ 0 h 60799"/>
                <a:gd name="connsiteX3" fmla="*/ 60801 w 60801"/>
                <a:gd name="connsiteY3" fmla="*/ 30400 h 60799"/>
                <a:gd name="connsiteX4" fmla="*/ 60801 w 60801"/>
                <a:gd name="connsiteY4" fmla="*/ 30526 h 60799"/>
                <a:gd name="connsiteX5" fmla="*/ 30400 w 60801"/>
                <a:gd name="connsiteY5" fmla="*/ 60799 h 60799"/>
                <a:gd name="connsiteX6" fmla="*/ 30400 w 60801"/>
                <a:gd name="connsiteY6" fmla="*/ 12614 h 60799"/>
                <a:gd name="connsiteX7" fmla="*/ 12615 w 60801"/>
                <a:gd name="connsiteY7" fmla="*/ 30400 h 60799"/>
                <a:gd name="connsiteX8" fmla="*/ 30401 w 60801"/>
                <a:gd name="connsiteY8" fmla="*/ 48185 h 60799"/>
                <a:gd name="connsiteX9" fmla="*/ 48187 w 60801"/>
                <a:gd name="connsiteY9" fmla="*/ 30399 h 60799"/>
                <a:gd name="connsiteX10" fmla="*/ 48187 w 60801"/>
                <a:gd name="connsiteY10" fmla="*/ 30274 h 60799"/>
                <a:gd name="connsiteX11" fmla="*/ 30400 w 60801"/>
                <a:gd name="connsiteY11" fmla="*/ 12614 h 6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801" h="60799">
                  <a:moveTo>
                    <a:pt x="30400" y="60799"/>
                  </a:moveTo>
                  <a:cubicBezTo>
                    <a:pt x="13611" y="60799"/>
                    <a:pt x="0" y="47189"/>
                    <a:pt x="0" y="30399"/>
                  </a:cubicBezTo>
                  <a:cubicBezTo>
                    <a:pt x="0" y="13610"/>
                    <a:pt x="13611" y="0"/>
                    <a:pt x="30401" y="0"/>
                  </a:cubicBezTo>
                  <a:cubicBezTo>
                    <a:pt x="47191" y="0"/>
                    <a:pt x="60802" y="13611"/>
                    <a:pt x="60801" y="30400"/>
                  </a:cubicBezTo>
                  <a:cubicBezTo>
                    <a:pt x="60801" y="30442"/>
                    <a:pt x="60801" y="30484"/>
                    <a:pt x="60801" y="30526"/>
                  </a:cubicBezTo>
                  <a:cubicBezTo>
                    <a:pt x="60718" y="47260"/>
                    <a:pt x="47135" y="60786"/>
                    <a:pt x="30400" y="60799"/>
                  </a:cubicBezTo>
                  <a:close/>
                  <a:moveTo>
                    <a:pt x="30400" y="12614"/>
                  </a:moveTo>
                  <a:cubicBezTo>
                    <a:pt x="20577" y="12614"/>
                    <a:pt x="12614" y="20577"/>
                    <a:pt x="12615" y="30400"/>
                  </a:cubicBezTo>
                  <a:cubicBezTo>
                    <a:pt x="12615" y="40223"/>
                    <a:pt x="20578" y="48186"/>
                    <a:pt x="30401" y="48185"/>
                  </a:cubicBezTo>
                  <a:cubicBezTo>
                    <a:pt x="40224" y="48185"/>
                    <a:pt x="48187" y="40222"/>
                    <a:pt x="48187" y="30399"/>
                  </a:cubicBezTo>
                  <a:cubicBezTo>
                    <a:pt x="48187" y="30357"/>
                    <a:pt x="48187" y="30315"/>
                    <a:pt x="48187" y="30274"/>
                  </a:cubicBezTo>
                  <a:cubicBezTo>
                    <a:pt x="48117" y="20500"/>
                    <a:pt x="40175" y="12614"/>
                    <a:pt x="30400" y="12614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8" name="Forma libre 1157">
              <a:extLst>
                <a:ext uri="{FF2B5EF4-FFF2-40B4-BE49-F238E27FC236}">
                  <a16:creationId xmlns:a16="http://schemas.microsoft.com/office/drawing/2014/main" id="{3D8A2F0F-B6EB-534D-A238-459BFEA824C1}"/>
                </a:ext>
              </a:extLst>
            </p:cNvPr>
            <p:cNvSpPr/>
            <p:nvPr/>
          </p:nvSpPr>
          <p:spPr>
            <a:xfrm>
              <a:off x="6340044" y="3377996"/>
              <a:ext cx="48187" cy="48185"/>
            </a:xfrm>
            <a:custGeom>
              <a:avLst/>
              <a:gdLst>
                <a:gd name="connsiteX0" fmla="*/ 48187 w 48187"/>
                <a:gd name="connsiteY0" fmla="*/ 24093 h 48185"/>
                <a:gd name="connsiteX1" fmla="*/ 24094 w 48187"/>
                <a:gd name="connsiteY1" fmla="*/ 48185 h 48185"/>
                <a:gd name="connsiteX2" fmla="*/ 0 w 48187"/>
                <a:gd name="connsiteY2" fmla="*/ 24093 h 48185"/>
                <a:gd name="connsiteX3" fmla="*/ 24094 w 48187"/>
                <a:gd name="connsiteY3" fmla="*/ 0 h 48185"/>
                <a:gd name="connsiteX4" fmla="*/ 48187 w 48187"/>
                <a:gd name="connsiteY4" fmla="*/ 24093 h 4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87" h="48185">
                  <a:moveTo>
                    <a:pt x="48187" y="24093"/>
                  </a:moveTo>
                  <a:cubicBezTo>
                    <a:pt x="48187" y="37399"/>
                    <a:pt x="37400" y="48185"/>
                    <a:pt x="24094" y="48185"/>
                  </a:cubicBezTo>
                  <a:cubicBezTo>
                    <a:pt x="10787" y="48185"/>
                    <a:pt x="0" y="37399"/>
                    <a:pt x="0" y="24093"/>
                  </a:cubicBezTo>
                  <a:cubicBezTo>
                    <a:pt x="0" y="10787"/>
                    <a:pt x="10787" y="0"/>
                    <a:pt x="24094" y="0"/>
                  </a:cubicBezTo>
                  <a:cubicBezTo>
                    <a:pt x="37400" y="0"/>
                    <a:pt x="48187" y="10787"/>
                    <a:pt x="48187" y="2409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9" name="Forma libre 1158">
              <a:extLst>
                <a:ext uri="{FF2B5EF4-FFF2-40B4-BE49-F238E27FC236}">
                  <a16:creationId xmlns:a16="http://schemas.microsoft.com/office/drawing/2014/main" id="{6403B511-20E2-E84F-BB66-257D80FBDEAC}"/>
                </a:ext>
              </a:extLst>
            </p:cNvPr>
            <p:cNvSpPr/>
            <p:nvPr/>
          </p:nvSpPr>
          <p:spPr>
            <a:xfrm>
              <a:off x="6313150" y="3391393"/>
              <a:ext cx="60549" cy="60546"/>
            </a:xfrm>
            <a:custGeom>
              <a:avLst/>
              <a:gdLst>
                <a:gd name="connsiteX0" fmla="*/ 30148 w 60549"/>
                <a:gd name="connsiteY0" fmla="*/ 60547 h 60546"/>
                <a:gd name="connsiteX1" fmla="*/ 0 w 60549"/>
                <a:gd name="connsiteY1" fmla="*/ 30147 h 60546"/>
                <a:gd name="connsiteX2" fmla="*/ 30401 w 60549"/>
                <a:gd name="connsiteY2" fmla="*/ 0 h 60546"/>
                <a:gd name="connsiteX3" fmla="*/ 60549 w 60549"/>
                <a:gd name="connsiteY3" fmla="*/ 30273 h 60546"/>
                <a:gd name="connsiteX4" fmla="*/ 30148 w 60549"/>
                <a:gd name="connsiteY4" fmla="*/ 60547 h 60546"/>
                <a:gd name="connsiteX5" fmla="*/ 30148 w 60549"/>
                <a:gd name="connsiteY5" fmla="*/ 12361 h 60546"/>
                <a:gd name="connsiteX6" fmla="*/ 12615 w 60549"/>
                <a:gd name="connsiteY6" fmla="*/ 30147 h 60546"/>
                <a:gd name="connsiteX7" fmla="*/ 30401 w 60549"/>
                <a:gd name="connsiteY7" fmla="*/ 47680 h 60546"/>
                <a:gd name="connsiteX8" fmla="*/ 47935 w 60549"/>
                <a:gd name="connsiteY8" fmla="*/ 30021 h 60546"/>
                <a:gd name="connsiteX9" fmla="*/ 30148 w 60549"/>
                <a:gd name="connsiteY9" fmla="*/ 12361 h 6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549" h="60546">
                  <a:moveTo>
                    <a:pt x="30148" y="60547"/>
                  </a:moveTo>
                  <a:cubicBezTo>
                    <a:pt x="13428" y="60477"/>
                    <a:pt x="-69" y="46867"/>
                    <a:pt x="0" y="30147"/>
                  </a:cubicBezTo>
                  <a:cubicBezTo>
                    <a:pt x="70" y="13428"/>
                    <a:pt x="13681" y="-69"/>
                    <a:pt x="30401" y="0"/>
                  </a:cubicBezTo>
                  <a:cubicBezTo>
                    <a:pt x="47071" y="70"/>
                    <a:pt x="60549" y="13603"/>
                    <a:pt x="60549" y="30273"/>
                  </a:cubicBezTo>
                  <a:cubicBezTo>
                    <a:pt x="60452" y="47002"/>
                    <a:pt x="46878" y="60519"/>
                    <a:pt x="30148" y="60547"/>
                  </a:cubicBezTo>
                  <a:close/>
                  <a:moveTo>
                    <a:pt x="30148" y="12361"/>
                  </a:moveTo>
                  <a:cubicBezTo>
                    <a:pt x="20395" y="12431"/>
                    <a:pt x="12545" y="20394"/>
                    <a:pt x="12615" y="30147"/>
                  </a:cubicBezTo>
                  <a:cubicBezTo>
                    <a:pt x="12685" y="39900"/>
                    <a:pt x="20648" y="47749"/>
                    <a:pt x="30401" y="47680"/>
                  </a:cubicBezTo>
                  <a:cubicBezTo>
                    <a:pt x="40104" y="47610"/>
                    <a:pt x="47934" y="39725"/>
                    <a:pt x="47935" y="30021"/>
                  </a:cubicBezTo>
                  <a:cubicBezTo>
                    <a:pt x="47865" y="20248"/>
                    <a:pt x="39922" y="12361"/>
                    <a:pt x="30148" y="12361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0" name="Forma libre 1159">
              <a:extLst>
                <a:ext uri="{FF2B5EF4-FFF2-40B4-BE49-F238E27FC236}">
                  <a16:creationId xmlns:a16="http://schemas.microsoft.com/office/drawing/2014/main" id="{2CDF7B04-052C-5E45-AFEB-A08D3CBADE64}"/>
                </a:ext>
              </a:extLst>
            </p:cNvPr>
            <p:cNvSpPr/>
            <p:nvPr/>
          </p:nvSpPr>
          <p:spPr>
            <a:xfrm>
              <a:off x="6431947" y="3341348"/>
              <a:ext cx="468337" cy="424503"/>
            </a:xfrm>
            <a:custGeom>
              <a:avLst/>
              <a:gdLst>
                <a:gd name="connsiteX0" fmla="*/ 62244 w 468337"/>
                <a:gd name="connsiteY0" fmla="*/ 139881 h 424503"/>
                <a:gd name="connsiteX1" fmla="*/ 6188 w 468337"/>
                <a:gd name="connsiteY1" fmla="*/ 263639 h 424503"/>
                <a:gd name="connsiteX2" fmla="*/ 57678 w 468337"/>
                <a:gd name="connsiteY2" fmla="*/ 317839 h 424503"/>
                <a:gd name="connsiteX3" fmla="*/ 62244 w 468337"/>
                <a:gd name="connsiteY3" fmla="*/ 319681 h 424503"/>
                <a:gd name="connsiteX4" fmla="*/ 149215 w 468337"/>
                <a:gd name="connsiteY4" fmla="*/ 424105 h 424503"/>
                <a:gd name="connsiteX5" fmla="*/ 239805 w 468337"/>
                <a:gd name="connsiteY5" fmla="*/ 378739 h 424503"/>
                <a:gd name="connsiteX6" fmla="*/ 240662 w 468337"/>
                <a:gd name="connsiteY6" fmla="*/ 379118 h 424503"/>
                <a:gd name="connsiteX7" fmla="*/ 367185 w 468337"/>
                <a:gd name="connsiteY7" fmla="*/ 329595 h 424503"/>
                <a:gd name="connsiteX8" fmla="*/ 369708 w 468337"/>
                <a:gd name="connsiteY8" fmla="*/ 322986 h 424503"/>
                <a:gd name="connsiteX9" fmla="*/ 468304 w 468337"/>
                <a:gd name="connsiteY9" fmla="*/ 229459 h 424503"/>
                <a:gd name="connsiteX10" fmla="*/ 410604 w 468337"/>
                <a:gd name="connsiteY10" fmla="*/ 138822 h 424503"/>
                <a:gd name="connsiteX11" fmla="*/ 360531 w 468337"/>
                <a:gd name="connsiteY11" fmla="*/ 12486 h 424503"/>
                <a:gd name="connsiteX12" fmla="*/ 236146 w 468337"/>
                <a:gd name="connsiteY12" fmla="*/ 58319 h 424503"/>
                <a:gd name="connsiteX13" fmla="*/ 109996 w 468337"/>
                <a:gd name="connsiteY13" fmla="*/ 7771 h 424503"/>
                <a:gd name="connsiteX14" fmla="*/ 59447 w 468337"/>
                <a:gd name="connsiteY14" fmla="*/ 133917 h 424503"/>
                <a:gd name="connsiteX15" fmla="*/ 62244 w 468337"/>
                <a:gd name="connsiteY15" fmla="*/ 139881 h 42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8337" h="424503">
                  <a:moveTo>
                    <a:pt x="62244" y="139881"/>
                  </a:moveTo>
                  <a:cubicBezTo>
                    <a:pt x="12589" y="158577"/>
                    <a:pt x="-12508" y="213985"/>
                    <a:pt x="6188" y="263639"/>
                  </a:cubicBezTo>
                  <a:cubicBezTo>
                    <a:pt x="15329" y="287916"/>
                    <a:pt x="33901" y="307465"/>
                    <a:pt x="57678" y="317839"/>
                  </a:cubicBezTo>
                  <a:cubicBezTo>
                    <a:pt x="59192" y="318495"/>
                    <a:pt x="60731" y="319126"/>
                    <a:pt x="62244" y="319681"/>
                  </a:cubicBezTo>
                  <a:cubicBezTo>
                    <a:pt x="57424" y="372532"/>
                    <a:pt x="96362" y="419285"/>
                    <a:pt x="149215" y="424105"/>
                  </a:cubicBezTo>
                  <a:cubicBezTo>
                    <a:pt x="185578" y="427422"/>
                    <a:pt x="220680" y="409844"/>
                    <a:pt x="239805" y="378739"/>
                  </a:cubicBezTo>
                  <a:lnTo>
                    <a:pt x="240662" y="379118"/>
                  </a:lnTo>
                  <a:cubicBezTo>
                    <a:pt x="289277" y="400366"/>
                    <a:pt x="345913" y="378198"/>
                    <a:pt x="367185" y="329595"/>
                  </a:cubicBezTo>
                  <a:cubicBezTo>
                    <a:pt x="368144" y="327401"/>
                    <a:pt x="368976" y="325206"/>
                    <a:pt x="369708" y="322986"/>
                  </a:cubicBezTo>
                  <a:cubicBezTo>
                    <a:pt x="422762" y="324385"/>
                    <a:pt x="466905" y="282512"/>
                    <a:pt x="468304" y="229459"/>
                  </a:cubicBezTo>
                  <a:cubicBezTo>
                    <a:pt x="469337" y="190312"/>
                    <a:pt x="446510" y="154455"/>
                    <a:pt x="410604" y="138822"/>
                  </a:cubicBezTo>
                  <a:cubicBezTo>
                    <a:pt x="431664" y="90108"/>
                    <a:pt x="409246" y="33546"/>
                    <a:pt x="360531" y="12486"/>
                  </a:cubicBezTo>
                  <a:cubicBezTo>
                    <a:pt x="313481" y="-7855"/>
                    <a:pt x="258748" y="12313"/>
                    <a:pt x="236146" y="58319"/>
                  </a:cubicBezTo>
                  <a:cubicBezTo>
                    <a:pt x="215270" y="9526"/>
                    <a:pt x="158791" y="-13105"/>
                    <a:pt x="109996" y="7771"/>
                  </a:cubicBezTo>
                  <a:cubicBezTo>
                    <a:pt x="61202" y="28647"/>
                    <a:pt x="38570" y="85124"/>
                    <a:pt x="59447" y="133917"/>
                  </a:cubicBezTo>
                  <a:cubicBezTo>
                    <a:pt x="60311" y="135936"/>
                    <a:pt x="61244" y="137926"/>
                    <a:pt x="62244" y="13988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1" name="Forma libre 1160">
              <a:extLst>
                <a:ext uri="{FF2B5EF4-FFF2-40B4-BE49-F238E27FC236}">
                  <a16:creationId xmlns:a16="http://schemas.microsoft.com/office/drawing/2014/main" id="{D1FDE95E-84CD-354E-9CBE-22360072A202}"/>
                </a:ext>
              </a:extLst>
            </p:cNvPr>
            <p:cNvSpPr/>
            <p:nvPr/>
          </p:nvSpPr>
          <p:spPr>
            <a:xfrm>
              <a:off x="6438309" y="3325553"/>
              <a:ext cx="480843" cy="435680"/>
            </a:xfrm>
            <a:custGeom>
              <a:avLst/>
              <a:gdLst>
                <a:gd name="connsiteX0" fmla="*/ 163912 w 480843"/>
                <a:gd name="connsiteY0" fmla="*/ 435681 h 435680"/>
                <a:gd name="connsiteX1" fmla="*/ 61781 w 480843"/>
                <a:gd name="connsiteY1" fmla="*/ 333310 h 435680"/>
                <a:gd name="connsiteX2" fmla="*/ 61887 w 480843"/>
                <a:gd name="connsiteY2" fmla="*/ 328790 h 435680"/>
                <a:gd name="connsiteX3" fmla="*/ 61407 w 480843"/>
                <a:gd name="connsiteY3" fmla="*/ 328588 h 435680"/>
                <a:gd name="connsiteX4" fmla="*/ 8553 w 480843"/>
                <a:gd name="connsiteY4" fmla="*/ 193745 h 435680"/>
                <a:gd name="connsiteX5" fmla="*/ 60070 w 480843"/>
                <a:gd name="connsiteY5" fmla="*/ 141498 h 435680"/>
                <a:gd name="connsiteX6" fmla="*/ 115637 w 480843"/>
                <a:gd name="connsiteY6" fmla="*/ 7766 h 435680"/>
                <a:gd name="connsiteX7" fmla="*/ 242676 w 480843"/>
                <a:gd name="connsiteY7" fmla="*/ 49971 h 435680"/>
                <a:gd name="connsiteX8" fmla="*/ 384170 w 480843"/>
                <a:gd name="connsiteY8" fmla="*/ 19108 h 435680"/>
                <a:gd name="connsiteX9" fmla="*/ 424980 w 480843"/>
                <a:gd name="connsiteY9" fmla="*/ 140589 h 435680"/>
                <a:gd name="connsiteX10" fmla="*/ 469614 w 480843"/>
                <a:gd name="connsiteY10" fmla="*/ 278393 h 435680"/>
                <a:gd name="connsiteX11" fmla="*/ 380375 w 480843"/>
                <a:gd name="connsiteY11" fmla="*/ 334214 h 435680"/>
                <a:gd name="connsiteX12" fmla="*/ 379214 w 480843"/>
                <a:gd name="connsiteY12" fmla="*/ 336989 h 435680"/>
                <a:gd name="connsiteX13" fmla="*/ 248454 w 480843"/>
                <a:gd name="connsiteY13" fmla="*/ 391532 h 435680"/>
                <a:gd name="connsiteX14" fmla="*/ 163912 w 480843"/>
                <a:gd name="connsiteY14" fmla="*/ 435681 h 435680"/>
                <a:gd name="connsiteX15" fmla="*/ 154628 w 480843"/>
                <a:gd name="connsiteY15" fmla="*/ 12532 h 435680"/>
                <a:gd name="connsiteX16" fmla="*/ 64908 w 480843"/>
                <a:gd name="connsiteY16" fmla="*/ 102489 h 435680"/>
                <a:gd name="connsiteX17" fmla="*/ 74148 w 480843"/>
                <a:gd name="connsiteY17" fmla="*/ 142053 h 435680"/>
                <a:gd name="connsiteX18" fmla="*/ 77226 w 480843"/>
                <a:gd name="connsiteY18" fmla="*/ 148284 h 435680"/>
                <a:gd name="connsiteX19" fmla="*/ 70717 w 480843"/>
                <a:gd name="connsiteY19" fmla="*/ 150807 h 435680"/>
                <a:gd name="connsiteX20" fmla="*/ 18338 w 480843"/>
                <a:gd name="connsiteY20" fmla="*/ 266439 h 435680"/>
                <a:gd name="connsiteX21" fmla="*/ 66453 w 480843"/>
                <a:gd name="connsiteY21" fmla="*/ 317084 h 435680"/>
                <a:gd name="connsiteX22" fmla="*/ 70717 w 480843"/>
                <a:gd name="connsiteY22" fmla="*/ 318825 h 435680"/>
                <a:gd name="connsiteX23" fmla="*/ 75207 w 480843"/>
                <a:gd name="connsiteY23" fmla="*/ 320515 h 435680"/>
                <a:gd name="connsiteX24" fmla="*/ 74779 w 480843"/>
                <a:gd name="connsiteY24" fmla="*/ 325309 h 435680"/>
                <a:gd name="connsiteX25" fmla="*/ 156001 w 480843"/>
                <a:gd name="connsiteY25" fmla="*/ 422866 h 435680"/>
                <a:gd name="connsiteX26" fmla="*/ 240658 w 480843"/>
                <a:gd name="connsiteY26" fmla="*/ 380457 h 435680"/>
                <a:gd name="connsiteX27" fmla="*/ 243559 w 480843"/>
                <a:gd name="connsiteY27" fmla="*/ 375765 h 435680"/>
                <a:gd name="connsiteX28" fmla="*/ 249438 w 480843"/>
                <a:gd name="connsiteY28" fmla="*/ 378287 h 435680"/>
                <a:gd name="connsiteX29" fmla="*/ 367660 w 480843"/>
                <a:gd name="connsiteY29" fmla="*/ 331918 h 435680"/>
                <a:gd name="connsiteX30" fmla="*/ 370056 w 480843"/>
                <a:gd name="connsiteY30" fmla="*/ 325763 h 435680"/>
                <a:gd name="connsiteX31" fmla="*/ 371570 w 480843"/>
                <a:gd name="connsiteY31" fmla="*/ 321424 h 435680"/>
                <a:gd name="connsiteX32" fmla="*/ 376162 w 480843"/>
                <a:gd name="connsiteY32" fmla="*/ 321550 h 435680"/>
                <a:gd name="connsiteX33" fmla="*/ 468290 w 480843"/>
                <a:gd name="connsiteY33" fmla="*/ 234165 h 435680"/>
                <a:gd name="connsiteX34" fmla="*/ 414484 w 480843"/>
                <a:gd name="connsiteY34" fmla="*/ 149520 h 435680"/>
                <a:gd name="connsiteX35" fmla="*/ 408707 w 480843"/>
                <a:gd name="connsiteY35" fmla="*/ 146997 h 435680"/>
                <a:gd name="connsiteX36" fmla="*/ 411230 w 480843"/>
                <a:gd name="connsiteY36" fmla="*/ 141220 h 435680"/>
                <a:gd name="connsiteX37" fmla="*/ 364490 w 480843"/>
                <a:gd name="connsiteY37" fmla="*/ 23158 h 435680"/>
                <a:gd name="connsiteX38" fmla="*/ 248227 w 480843"/>
                <a:gd name="connsiteY38" fmla="*/ 65990 h 435680"/>
                <a:gd name="connsiteX39" fmla="*/ 242298 w 480843"/>
                <a:gd name="connsiteY39" fmla="*/ 78175 h 435680"/>
                <a:gd name="connsiteX40" fmla="*/ 236798 w 480843"/>
                <a:gd name="connsiteY40" fmla="*/ 65814 h 435680"/>
                <a:gd name="connsiteX41" fmla="*/ 154628 w 480843"/>
                <a:gd name="connsiteY41" fmla="*/ 12532 h 43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80843" h="435680">
                  <a:moveTo>
                    <a:pt x="163912" y="435681"/>
                  </a:moveTo>
                  <a:cubicBezTo>
                    <a:pt x="107440" y="435614"/>
                    <a:pt x="61714" y="389781"/>
                    <a:pt x="61781" y="333310"/>
                  </a:cubicBezTo>
                  <a:cubicBezTo>
                    <a:pt x="61783" y="331803"/>
                    <a:pt x="61818" y="330296"/>
                    <a:pt x="61887" y="328790"/>
                  </a:cubicBezTo>
                  <a:lnTo>
                    <a:pt x="61407" y="328588"/>
                  </a:lnTo>
                  <a:cubicBezTo>
                    <a:pt x="9624" y="305899"/>
                    <a:pt x="-14020" y="245577"/>
                    <a:pt x="8553" y="193745"/>
                  </a:cubicBezTo>
                  <a:cubicBezTo>
                    <a:pt x="18609" y="170514"/>
                    <a:pt x="36983" y="151880"/>
                    <a:pt x="60070" y="141498"/>
                  </a:cubicBezTo>
                  <a:cubicBezTo>
                    <a:pt x="38484" y="89225"/>
                    <a:pt x="63362" y="29351"/>
                    <a:pt x="115637" y="7766"/>
                  </a:cubicBezTo>
                  <a:cubicBezTo>
                    <a:pt x="162590" y="-11622"/>
                    <a:pt x="216660" y="6341"/>
                    <a:pt x="242676" y="49971"/>
                  </a:cubicBezTo>
                  <a:cubicBezTo>
                    <a:pt x="273226" y="2377"/>
                    <a:pt x="336575" y="-11441"/>
                    <a:pt x="384170" y="19108"/>
                  </a:cubicBezTo>
                  <a:cubicBezTo>
                    <a:pt x="424563" y="45034"/>
                    <a:pt x="441528" y="95536"/>
                    <a:pt x="424980" y="140589"/>
                  </a:cubicBezTo>
                  <a:cubicBezTo>
                    <a:pt x="475360" y="166318"/>
                    <a:pt x="495343" y="228015"/>
                    <a:pt x="469614" y="278393"/>
                  </a:cubicBezTo>
                  <a:cubicBezTo>
                    <a:pt x="452435" y="312030"/>
                    <a:pt x="418138" y="333483"/>
                    <a:pt x="380375" y="334214"/>
                  </a:cubicBezTo>
                  <a:cubicBezTo>
                    <a:pt x="379997" y="335173"/>
                    <a:pt x="379593" y="336106"/>
                    <a:pt x="379214" y="336989"/>
                  </a:cubicBezTo>
                  <a:cubicBezTo>
                    <a:pt x="357229" y="387213"/>
                    <a:pt x="299614" y="411246"/>
                    <a:pt x="248454" y="391532"/>
                  </a:cubicBezTo>
                  <a:cubicBezTo>
                    <a:pt x="229211" y="419213"/>
                    <a:pt x="197625" y="435708"/>
                    <a:pt x="163912" y="435681"/>
                  </a:cubicBezTo>
                  <a:close/>
                  <a:moveTo>
                    <a:pt x="154628" y="12532"/>
                  </a:moveTo>
                  <a:cubicBezTo>
                    <a:pt x="105011" y="12598"/>
                    <a:pt x="64842" y="52873"/>
                    <a:pt x="64908" y="102489"/>
                  </a:cubicBezTo>
                  <a:cubicBezTo>
                    <a:pt x="64926" y="116209"/>
                    <a:pt x="68087" y="129743"/>
                    <a:pt x="74148" y="142053"/>
                  </a:cubicBezTo>
                  <a:lnTo>
                    <a:pt x="77226" y="148284"/>
                  </a:lnTo>
                  <a:lnTo>
                    <a:pt x="70717" y="150807"/>
                  </a:lnTo>
                  <a:cubicBezTo>
                    <a:pt x="24321" y="168274"/>
                    <a:pt x="870" y="220045"/>
                    <a:pt x="18338" y="266439"/>
                  </a:cubicBezTo>
                  <a:cubicBezTo>
                    <a:pt x="26880" y="289125"/>
                    <a:pt x="44234" y="307392"/>
                    <a:pt x="66453" y="317084"/>
                  </a:cubicBezTo>
                  <a:cubicBezTo>
                    <a:pt x="67891" y="317715"/>
                    <a:pt x="69304" y="318295"/>
                    <a:pt x="70717" y="318825"/>
                  </a:cubicBezTo>
                  <a:lnTo>
                    <a:pt x="75207" y="320515"/>
                  </a:lnTo>
                  <a:lnTo>
                    <a:pt x="74779" y="325309"/>
                  </a:lnTo>
                  <a:cubicBezTo>
                    <a:pt x="70267" y="374677"/>
                    <a:pt x="106631" y="418355"/>
                    <a:pt x="156001" y="422866"/>
                  </a:cubicBezTo>
                  <a:cubicBezTo>
                    <a:pt x="189988" y="425972"/>
                    <a:pt x="222796" y="409537"/>
                    <a:pt x="240658" y="380457"/>
                  </a:cubicBezTo>
                  <a:lnTo>
                    <a:pt x="243559" y="375765"/>
                  </a:lnTo>
                  <a:lnTo>
                    <a:pt x="249438" y="378287"/>
                  </a:lnTo>
                  <a:cubicBezTo>
                    <a:pt x="294890" y="398057"/>
                    <a:pt x="347769" y="377317"/>
                    <a:pt x="367660" y="331918"/>
                  </a:cubicBezTo>
                  <a:cubicBezTo>
                    <a:pt x="368442" y="330102"/>
                    <a:pt x="369199" y="328134"/>
                    <a:pt x="370056" y="325763"/>
                  </a:cubicBezTo>
                  <a:lnTo>
                    <a:pt x="371570" y="321424"/>
                  </a:lnTo>
                  <a:lnTo>
                    <a:pt x="376162" y="321550"/>
                  </a:lnTo>
                  <a:cubicBezTo>
                    <a:pt x="425734" y="322859"/>
                    <a:pt x="466981" y="283735"/>
                    <a:pt x="468290" y="234165"/>
                  </a:cubicBezTo>
                  <a:cubicBezTo>
                    <a:pt x="469255" y="197629"/>
                    <a:pt x="447976" y="164155"/>
                    <a:pt x="414484" y="149520"/>
                  </a:cubicBezTo>
                  <a:lnTo>
                    <a:pt x="408707" y="146997"/>
                  </a:lnTo>
                  <a:lnTo>
                    <a:pt x="411230" y="141220"/>
                  </a:lnTo>
                  <a:cubicBezTo>
                    <a:pt x="430926" y="95712"/>
                    <a:pt x="410000" y="42853"/>
                    <a:pt x="364490" y="23158"/>
                  </a:cubicBezTo>
                  <a:cubicBezTo>
                    <a:pt x="320514" y="4127"/>
                    <a:pt x="269343" y="22978"/>
                    <a:pt x="248227" y="65990"/>
                  </a:cubicBezTo>
                  <a:lnTo>
                    <a:pt x="242298" y="78175"/>
                  </a:lnTo>
                  <a:lnTo>
                    <a:pt x="236798" y="65814"/>
                  </a:lnTo>
                  <a:cubicBezTo>
                    <a:pt x="222301" y="33413"/>
                    <a:pt x="190125" y="12549"/>
                    <a:pt x="154628" y="12532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2" name="Forma libre 1161">
              <a:extLst>
                <a:ext uri="{FF2B5EF4-FFF2-40B4-BE49-F238E27FC236}">
                  <a16:creationId xmlns:a16="http://schemas.microsoft.com/office/drawing/2014/main" id="{033A157C-1C0C-4749-9267-298FBEAC61CF}"/>
                </a:ext>
              </a:extLst>
            </p:cNvPr>
            <p:cNvSpPr/>
            <p:nvPr/>
          </p:nvSpPr>
          <p:spPr>
            <a:xfrm>
              <a:off x="6332606" y="3209800"/>
              <a:ext cx="578738" cy="601814"/>
            </a:xfrm>
            <a:custGeom>
              <a:avLst/>
              <a:gdLst>
                <a:gd name="connsiteX0" fmla="*/ 270045 w 578738"/>
                <a:gd name="connsiteY0" fmla="*/ 281091 h 601814"/>
                <a:gd name="connsiteX1" fmla="*/ 262642 w 578738"/>
                <a:gd name="connsiteY1" fmla="*/ 288822 h 601814"/>
                <a:gd name="connsiteX2" fmla="*/ 260912 w 578738"/>
                <a:gd name="connsiteY2" fmla="*/ 288660 h 601814"/>
                <a:gd name="connsiteX3" fmla="*/ 250593 w 578738"/>
                <a:gd name="connsiteY3" fmla="*/ 277358 h 601814"/>
                <a:gd name="connsiteX4" fmla="*/ 195090 w 578738"/>
                <a:gd name="connsiteY4" fmla="*/ 66956 h 601814"/>
                <a:gd name="connsiteX5" fmla="*/ 195090 w 578738"/>
                <a:gd name="connsiteY5" fmla="*/ 66805 h 601814"/>
                <a:gd name="connsiteX6" fmla="*/ 151524 w 578738"/>
                <a:gd name="connsiteY6" fmla="*/ 41436 h 601814"/>
                <a:gd name="connsiteX7" fmla="*/ 147811 w 578738"/>
                <a:gd name="connsiteY7" fmla="*/ 42637 h 601814"/>
                <a:gd name="connsiteX8" fmla="*/ 126619 w 578738"/>
                <a:gd name="connsiteY8" fmla="*/ 85827 h 601814"/>
                <a:gd name="connsiteX9" fmla="*/ 194737 w 578738"/>
                <a:gd name="connsiteY9" fmla="*/ 344842 h 601814"/>
                <a:gd name="connsiteX10" fmla="*/ 178664 w 578738"/>
                <a:gd name="connsiteY10" fmla="*/ 372352 h 601814"/>
                <a:gd name="connsiteX11" fmla="*/ 173822 w 578738"/>
                <a:gd name="connsiteY11" fmla="*/ 373072 h 601814"/>
                <a:gd name="connsiteX12" fmla="*/ 173822 w 578738"/>
                <a:gd name="connsiteY12" fmla="*/ 373072 h 601814"/>
                <a:gd name="connsiteX13" fmla="*/ 153639 w 578738"/>
                <a:gd name="connsiteY13" fmla="*/ 366311 h 601814"/>
                <a:gd name="connsiteX14" fmla="*/ 77953 w 578738"/>
                <a:gd name="connsiteY14" fmla="*/ 303948 h 601814"/>
                <a:gd name="connsiteX15" fmla="*/ 4372 w 578738"/>
                <a:gd name="connsiteY15" fmla="*/ 311098 h 601814"/>
                <a:gd name="connsiteX16" fmla="*/ 4360 w 578738"/>
                <a:gd name="connsiteY16" fmla="*/ 311113 h 601814"/>
                <a:gd name="connsiteX17" fmla="*/ 4360 w 578738"/>
                <a:gd name="connsiteY17" fmla="*/ 311113 h 601814"/>
                <a:gd name="connsiteX18" fmla="*/ 6883 w 578738"/>
                <a:gd name="connsiteY18" fmla="*/ 337854 h 601814"/>
                <a:gd name="connsiteX19" fmla="*/ 136155 w 578738"/>
                <a:gd name="connsiteY19" fmla="*/ 457536 h 601814"/>
                <a:gd name="connsiteX20" fmla="*/ 317954 w 578738"/>
                <a:gd name="connsiteY20" fmla="*/ 601638 h 601814"/>
                <a:gd name="connsiteX21" fmla="*/ 487719 w 578738"/>
                <a:gd name="connsiteY21" fmla="*/ 447747 h 601814"/>
                <a:gd name="connsiteX22" fmla="*/ 506186 w 578738"/>
                <a:gd name="connsiteY22" fmla="*/ 367396 h 601814"/>
                <a:gd name="connsiteX23" fmla="*/ 577458 w 578738"/>
                <a:gd name="connsiteY23" fmla="*/ 160350 h 601814"/>
                <a:gd name="connsiteX24" fmla="*/ 552517 w 578738"/>
                <a:gd name="connsiteY24" fmla="*/ 116539 h 601814"/>
                <a:gd name="connsiteX25" fmla="*/ 510097 w 578738"/>
                <a:gd name="connsiteY25" fmla="*/ 137393 h 601814"/>
                <a:gd name="connsiteX26" fmla="*/ 509870 w 578738"/>
                <a:gd name="connsiteY26" fmla="*/ 137897 h 601814"/>
                <a:gd name="connsiteX27" fmla="*/ 459160 w 578738"/>
                <a:gd name="connsiteY27" fmla="*/ 285052 h 601814"/>
                <a:gd name="connsiteX28" fmla="*/ 442433 w 578738"/>
                <a:gd name="connsiteY28" fmla="*/ 293302 h 601814"/>
                <a:gd name="connsiteX29" fmla="*/ 440818 w 578738"/>
                <a:gd name="connsiteY29" fmla="*/ 292747 h 601814"/>
                <a:gd name="connsiteX30" fmla="*/ 431383 w 578738"/>
                <a:gd name="connsiteY30" fmla="*/ 277282 h 601814"/>
                <a:gd name="connsiteX31" fmla="*/ 451036 w 578738"/>
                <a:gd name="connsiteY31" fmla="*/ 148317 h 601814"/>
                <a:gd name="connsiteX32" fmla="*/ 463650 w 578738"/>
                <a:gd name="connsiteY32" fmla="*/ 65468 h 601814"/>
                <a:gd name="connsiteX33" fmla="*/ 437917 w 578738"/>
                <a:gd name="connsiteY33" fmla="*/ 24700 h 601814"/>
                <a:gd name="connsiteX34" fmla="*/ 394165 w 578738"/>
                <a:gd name="connsiteY34" fmla="*/ 49818 h 601814"/>
                <a:gd name="connsiteX35" fmla="*/ 393338 w 578738"/>
                <a:gd name="connsiteY35" fmla="*/ 53737 h 601814"/>
                <a:gd name="connsiteX36" fmla="*/ 393338 w 578738"/>
                <a:gd name="connsiteY36" fmla="*/ 53863 h 601814"/>
                <a:gd name="connsiteX37" fmla="*/ 361247 w 578738"/>
                <a:gd name="connsiteY37" fmla="*/ 264668 h 601814"/>
                <a:gd name="connsiteX38" fmla="*/ 352164 w 578738"/>
                <a:gd name="connsiteY38" fmla="*/ 279224 h 601814"/>
                <a:gd name="connsiteX39" fmla="*/ 340837 w 578738"/>
                <a:gd name="connsiteY39" fmla="*/ 264920 h 601814"/>
                <a:gd name="connsiteX40" fmla="*/ 332007 w 578738"/>
                <a:gd name="connsiteY40" fmla="*/ 34286 h 601814"/>
                <a:gd name="connsiteX41" fmla="*/ 295023 w 578738"/>
                <a:gd name="connsiteY41" fmla="*/ 27 h 601814"/>
                <a:gd name="connsiteX42" fmla="*/ 295021 w 578738"/>
                <a:gd name="connsiteY42" fmla="*/ 27 h 601814"/>
                <a:gd name="connsiteX43" fmla="*/ 295021 w 578738"/>
                <a:gd name="connsiteY43" fmla="*/ 27 h 601814"/>
                <a:gd name="connsiteX44" fmla="*/ 260786 w 578738"/>
                <a:gd name="connsiteY44" fmla="*/ 37011 h 601814"/>
                <a:gd name="connsiteX45" fmla="*/ 270221 w 578738"/>
                <a:gd name="connsiteY45" fmla="*/ 283210 h 601814"/>
                <a:gd name="connsiteX46" fmla="*/ 262047 w 578738"/>
                <a:gd name="connsiteY46" fmla="*/ 69933 h 60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78738" h="601814">
                  <a:moveTo>
                    <a:pt x="270045" y="281091"/>
                  </a:moveTo>
                  <a:cubicBezTo>
                    <a:pt x="270135" y="285270"/>
                    <a:pt x="266821" y="288731"/>
                    <a:pt x="262642" y="288822"/>
                  </a:cubicBezTo>
                  <a:cubicBezTo>
                    <a:pt x="262061" y="288834"/>
                    <a:pt x="261480" y="288780"/>
                    <a:pt x="260912" y="288660"/>
                  </a:cubicBezTo>
                  <a:cubicBezTo>
                    <a:pt x="255538" y="287928"/>
                    <a:pt x="252384" y="282731"/>
                    <a:pt x="250593" y="277358"/>
                  </a:cubicBezTo>
                  <a:cubicBezTo>
                    <a:pt x="231571" y="205054"/>
                    <a:pt x="214239" y="139285"/>
                    <a:pt x="195090" y="66956"/>
                  </a:cubicBezTo>
                  <a:lnTo>
                    <a:pt x="195090" y="66805"/>
                  </a:lnTo>
                  <a:cubicBezTo>
                    <a:pt x="190065" y="47770"/>
                    <a:pt x="170560" y="36411"/>
                    <a:pt x="151524" y="41436"/>
                  </a:cubicBezTo>
                  <a:cubicBezTo>
                    <a:pt x="150266" y="41768"/>
                    <a:pt x="149026" y="42169"/>
                    <a:pt x="147811" y="42637"/>
                  </a:cubicBezTo>
                  <a:cubicBezTo>
                    <a:pt x="130827" y="49588"/>
                    <a:pt x="121724" y="68141"/>
                    <a:pt x="126619" y="85827"/>
                  </a:cubicBezTo>
                  <a:lnTo>
                    <a:pt x="194737" y="344842"/>
                  </a:lnTo>
                  <a:cubicBezTo>
                    <a:pt x="197895" y="356877"/>
                    <a:pt x="190699" y="369193"/>
                    <a:pt x="178664" y="372352"/>
                  </a:cubicBezTo>
                  <a:cubicBezTo>
                    <a:pt x="177081" y="372767"/>
                    <a:pt x="175457" y="373009"/>
                    <a:pt x="173822" y="373072"/>
                  </a:cubicBezTo>
                  <a:lnTo>
                    <a:pt x="173822" y="373072"/>
                  </a:lnTo>
                  <a:cubicBezTo>
                    <a:pt x="166490" y="373388"/>
                    <a:pt x="159301" y="370980"/>
                    <a:pt x="153639" y="366311"/>
                  </a:cubicBezTo>
                  <a:lnTo>
                    <a:pt x="77953" y="303948"/>
                  </a:lnTo>
                  <a:cubicBezTo>
                    <a:pt x="55660" y="285604"/>
                    <a:pt x="22717" y="288805"/>
                    <a:pt x="4372" y="311098"/>
                  </a:cubicBezTo>
                  <a:cubicBezTo>
                    <a:pt x="4368" y="311103"/>
                    <a:pt x="4364" y="311108"/>
                    <a:pt x="4360" y="311113"/>
                  </a:cubicBezTo>
                  <a:lnTo>
                    <a:pt x="4360" y="311113"/>
                  </a:lnTo>
                  <a:cubicBezTo>
                    <a:pt x="-2326" y="319194"/>
                    <a:pt x="-1197" y="331165"/>
                    <a:pt x="6883" y="337854"/>
                  </a:cubicBezTo>
                  <a:cubicBezTo>
                    <a:pt x="6883" y="337854"/>
                    <a:pt x="76817" y="378497"/>
                    <a:pt x="136155" y="457536"/>
                  </a:cubicBezTo>
                  <a:cubicBezTo>
                    <a:pt x="201170" y="558448"/>
                    <a:pt x="228821" y="605069"/>
                    <a:pt x="317954" y="601638"/>
                  </a:cubicBezTo>
                  <a:cubicBezTo>
                    <a:pt x="404387" y="598326"/>
                    <a:pt x="475968" y="533439"/>
                    <a:pt x="487719" y="447747"/>
                  </a:cubicBezTo>
                  <a:cubicBezTo>
                    <a:pt x="491233" y="420424"/>
                    <a:pt x="497418" y="393512"/>
                    <a:pt x="506186" y="367396"/>
                  </a:cubicBezTo>
                  <a:lnTo>
                    <a:pt x="577458" y="160350"/>
                  </a:lnTo>
                  <a:cubicBezTo>
                    <a:pt x="582669" y="141365"/>
                    <a:pt x="571503" y="121750"/>
                    <a:pt x="552517" y="116539"/>
                  </a:cubicBezTo>
                  <a:cubicBezTo>
                    <a:pt x="535138" y="111769"/>
                    <a:pt x="516933" y="120719"/>
                    <a:pt x="510097" y="137393"/>
                  </a:cubicBezTo>
                  <a:lnTo>
                    <a:pt x="509870" y="137897"/>
                  </a:lnTo>
                  <a:lnTo>
                    <a:pt x="459160" y="285052"/>
                  </a:lnTo>
                  <a:cubicBezTo>
                    <a:pt x="456782" y="291917"/>
                    <a:pt x="449327" y="295594"/>
                    <a:pt x="442433" y="293302"/>
                  </a:cubicBezTo>
                  <a:lnTo>
                    <a:pt x="440818" y="292747"/>
                  </a:lnTo>
                  <a:cubicBezTo>
                    <a:pt x="434327" y="290578"/>
                    <a:pt x="430342" y="284047"/>
                    <a:pt x="431383" y="277282"/>
                  </a:cubicBezTo>
                  <a:lnTo>
                    <a:pt x="451036" y="148317"/>
                  </a:lnTo>
                  <a:lnTo>
                    <a:pt x="463650" y="65468"/>
                  </a:lnTo>
                  <a:cubicBezTo>
                    <a:pt x="466673" y="47315"/>
                    <a:pt x="455605" y="29781"/>
                    <a:pt x="437917" y="24700"/>
                  </a:cubicBezTo>
                  <a:cubicBezTo>
                    <a:pt x="418899" y="19554"/>
                    <a:pt x="399310" y="30800"/>
                    <a:pt x="394165" y="49818"/>
                  </a:cubicBezTo>
                  <a:cubicBezTo>
                    <a:pt x="393816" y="51108"/>
                    <a:pt x="393540" y="52416"/>
                    <a:pt x="393338" y="53737"/>
                  </a:cubicBezTo>
                  <a:lnTo>
                    <a:pt x="393338" y="53863"/>
                  </a:lnTo>
                  <a:cubicBezTo>
                    <a:pt x="393338" y="53863"/>
                    <a:pt x="364173" y="244814"/>
                    <a:pt x="361247" y="264668"/>
                  </a:cubicBezTo>
                  <a:cubicBezTo>
                    <a:pt x="359985" y="273195"/>
                    <a:pt x="356529" y="278720"/>
                    <a:pt x="352164" y="279224"/>
                  </a:cubicBezTo>
                  <a:cubicBezTo>
                    <a:pt x="341442" y="280461"/>
                    <a:pt x="341064" y="270470"/>
                    <a:pt x="340837" y="264920"/>
                  </a:cubicBezTo>
                  <a:lnTo>
                    <a:pt x="332007" y="34286"/>
                  </a:lnTo>
                  <a:cubicBezTo>
                    <a:pt x="331255" y="14613"/>
                    <a:pt x="314696" y="-725"/>
                    <a:pt x="295023" y="27"/>
                  </a:cubicBezTo>
                  <a:cubicBezTo>
                    <a:pt x="295022" y="27"/>
                    <a:pt x="295022" y="27"/>
                    <a:pt x="295021" y="27"/>
                  </a:cubicBezTo>
                  <a:lnTo>
                    <a:pt x="295021" y="27"/>
                  </a:lnTo>
                  <a:cubicBezTo>
                    <a:pt x="275357" y="792"/>
                    <a:pt x="260033" y="17347"/>
                    <a:pt x="260786" y="37011"/>
                  </a:cubicBezTo>
                  <a:lnTo>
                    <a:pt x="270221" y="283210"/>
                  </a:lnTo>
                  <a:lnTo>
                    <a:pt x="262047" y="69933"/>
                  </a:lnTo>
                </a:path>
              </a:pathLst>
            </a:custGeom>
            <a:solidFill>
              <a:srgbClr val="FFFFFF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3" name="Forma libre 1162">
              <a:extLst>
                <a:ext uri="{FF2B5EF4-FFF2-40B4-BE49-F238E27FC236}">
                  <a16:creationId xmlns:a16="http://schemas.microsoft.com/office/drawing/2014/main" id="{65ABACF7-F107-6040-BC5C-1F1177254290}"/>
                </a:ext>
              </a:extLst>
            </p:cNvPr>
            <p:cNvSpPr/>
            <p:nvPr/>
          </p:nvSpPr>
          <p:spPr>
            <a:xfrm>
              <a:off x="6326301" y="3203563"/>
              <a:ext cx="592089" cy="614357"/>
            </a:xfrm>
            <a:custGeom>
              <a:avLst/>
              <a:gdLst>
                <a:gd name="connsiteX0" fmla="*/ 315555 w 592089"/>
                <a:gd name="connsiteY0" fmla="*/ 614358 h 614357"/>
                <a:gd name="connsiteX1" fmla="*/ 141981 w 592089"/>
                <a:gd name="connsiteY1" fmla="*/ 474595 h 614357"/>
                <a:gd name="connsiteX2" fmla="*/ 137339 w 592089"/>
                <a:gd name="connsiteY2" fmla="*/ 467380 h 614357"/>
                <a:gd name="connsiteX3" fmla="*/ 10085 w 592089"/>
                <a:gd name="connsiteY3" fmla="*/ 349540 h 614357"/>
                <a:gd name="connsiteX4" fmla="*/ 9303 w 592089"/>
                <a:gd name="connsiteY4" fmla="*/ 348960 h 614357"/>
                <a:gd name="connsiteX5" fmla="*/ 5664 w 592089"/>
                <a:gd name="connsiteY5" fmla="*/ 313468 h 614357"/>
                <a:gd name="connsiteX6" fmla="*/ 5770 w 592089"/>
                <a:gd name="connsiteY6" fmla="*/ 313338 h 614357"/>
                <a:gd name="connsiteX7" fmla="*/ 88243 w 592089"/>
                <a:gd name="connsiteY7" fmla="*/ 305315 h 614357"/>
                <a:gd name="connsiteX8" fmla="*/ 163930 w 592089"/>
                <a:gd name="connsiteY8" fmla="*/ 367679 h 614357"/>
                <a:gd name="connsiteX9" fmla="*/ 179723 w 592089"/>
                <a:gd name="connsiteY9" fmla="*/ 373002 h 614357"/>
                <a:gd name="connsiteX10" fmla="*/ 195385 w 592089"/>
                <a:gd name="connsiteY10" fmla="*/ 356288 h 614357"/>
                <a:gd name="connsiteX11" fmla="*/ 194860 w 592089"/>
                <a:gd name="connsiteY11" fmla="*/ 352694 h 614357"/>
                <a:gd name="connsiteX12" fmla="*/ 126743 w 592089"/>
                <a:gd name="connsiteY12" fmla="*/ 93678 h 614357"/>
                <a:gd name="connsiteX13" fmla="*/ 155067 w 592089"/>
                <a:gd name="connsiteY13" fmla="*/ 41543 h 614357"/>
                <a:gd name="connsiteX14" fmla="*/ 207204 w 592089"/>
                <a:gd name="connsiteY14" fmla="*/ 69866 h 614357"/>
                <a:gd name="connsiteX15" fmla="*/ 207601 w 592089"/>
                <a:gd name="connsiteY15" fmla="*/ 71301 h 614357"/>
                <a:gd name="connsiteX16" fmla="*/ 230055 w 592089"/>
                <a:gd name="connsiteY16" fmla="*/ 156697 h 614357"/>
                <a:gd name="connsiteX17" fmla="*/ 262852 w 592089"/>
                <a:gd name="connsiteY17" fmla="*/ 281652 h 614357"/>
                <a:gd name="connsiteX18" fmla="*/ 267898 w 592089"/>
                <a:gd name="connsiteY18" fmla="*/ 288539 h 614357"/>
                <a:gd name="connsiteX19" fmla="*/ 269639 w 592089"/>
                <a:gd name="connsiteY19" fmla="*/ 288110 h 614357"/>
                <a:gd name="connsiteX20" fmla="*/ 269891 w 592089"/>
                <a:gd name="connsiteY20" fmla="*/ 287479 h 614357"/>
                <a:gd name="connsiteX21" fmla="*/ 260708 w 592089"/>
                <a:gd name="connsiteY21" fmla="*/ 43550 h 614357"/>
                <a:gd name="connsiteX22" fmla="*/ 301074 w 592089"/>
                <a:gd name="connsiteY22" fmla="*/ 32 h 614357"/>
                <a:gd name="connsiteX23" fmla="*/ 344590 w 592089"/>
                <a:gd name="connsiteY23" fmla="*/ 40312 h 614357"/>
                <a:gd name="connsiteX24" fmla="*/ 344593 w 592089"/>
                <a:gd name="connsiteY24" fmla="*/ 40397 h 614357"/>
                <a:gd name="connsiteX25" fmla="*/ 353423 w 592089"/>
                <a:gd name="connsiteY25" fmla="*/ 271031 h 614357"/>
                <a:gd name="connsiteX26" fmla="*/ 355063 w 592089"/>
                <a:gd name="connsiteY26" fmla="*/ 279003 h 614357"/>
                <a:gd name="connsiteX27" fmla="*/ 357712 w 592089"/>
                <a:gd name="connsiteY27" fmla="*/ 279305 h 614357"/>
                <a:gd name="connsiteX28" fmla="*/ 361295 w 592089"/>
                <a:gd name="connsiteY28" fmla="*/ 270072 h 614357"/>
                <a:gd name="connsiteX29" fmla="*/ 393411 w 592089"/>
                <a:gd name="connsiteY29" fmla="*/ 59217 h 614357"/>
                <a:gd name="connsiteX30" fmla="*/ 440684 w 592089"/>
                <a:gd name="connsiteY30" fmla="*/ 23359 h 614357"/>
                <a:gd name="connsiteX31" fmla="*/ 476542 w 592089"/>
                <a:gd name="connsiteY31" fmla="*/ 70630 h 614357"/>
                <a:gd name="connsiteX32" fmla="*/ 476212 w 592089"/>
                <a:gd name="connsiteY32" fmla="*/ 72663 h 614357"/>
                <a:gd name="connsiteX33" fmla="*/ 443919 w 592089"/>
                <a:gd name="connsiteY33" fmla="*/ 284578 h 614357"/>
                <a:gd name="connsiteX34" fmla="*/ 449116 w 592089"/>
                <a:gd name="connsiteY34" fmla="*/ 293105 h 614357"/>
                <a:gd name="connsiteX35" fmla="*/ 450756 w 592089"/>
                <a:gd name="connsiteY35" fmla="*/ 293660 h 614357"/>
                <a:gd name="connsiteX36" fmla="*/ 459485 w 592089"/>
                <a:gd name="connsiteY36" fmla="*/ 289346 h 614357"/>
                <a:gd name="connsiteX37" fmla="*/ 510447 w 592089"/>
                <a:gd name="connsiteY37" fmla="*/ 141409 h 614357"/>
                <a:gd name="connsiteX38" fmla="*/ 563781 w 592089"/>
                <a:gd name="connsiteY38" fmla="*/ 115399 h 614357"/>
                <a:gd name="connsiteX39" fmla="*/ 589792 w 592089"/>
                <a:gd name="connsiteY39" fmla="*/ 168731 h 614357"/>
                <a:gd name="connsiteX40" fmla="*/ 518521 w 592089"/>
                <a:gd name="connsiteY40" fmla="*/ 375777 h 614357"/>
                <a:gd name="connsiteX41" fmla="*/ 500331 w 592089"/>
                <a:gd name="connsiteY41" fmla="*/ 454766 h 614357"/>
                <a:gd name="connsiteX42" fmla="*/ 324662 w 592089"/>
                <a:gd name="connsiteY42" fmla="*/ 614181 h 614357"/>
                <a:gd name="connsiteX43" fmla="*/ 315555 w 592089"/>
                <a:gd name="connsiteY43" fmla="*/ 614358 h 614357"/>
                <a:gd name="connsiteX44" fmla="*/ 16871 w 592089"/>
                <a:gd name="connsiteY44" fmla="*/ 338944 h 614357"/>
                <a:gd name="connsiteX45" fmla="*/ 147506 w 592089"/>
                <a:gd name="connsiteY45" fmla="*/ 460038 h 614357"/>
                <a:gd name="connsiteX46" fmla="*/ 147758 w 592089"/>
                <a:gd name="connsiteY46" fmla="*/ 460417 h 614357"/>
                <a:gd name="connsiteX47" fmla="*/ 152526 w 592089"/>
                <a:gd name="connsiteY47" fmla="*/ 467809 h 614357"/>
                <a:gd name="connsiteX48" fmla="*/ 324082 w 592089"/>
                <a:gd name="connsiteY48" fmla="*/ 601517 h 614357"/>
                <a:gd name="connsiteX49" fmla="*/ 487817 w 592089"/>
                <a:gd name="connsiteY49" fmla="*/ 453076 h 614357"/>
                <a:gd name="connsiteX50" fmla="*/ 506587 w 592089"/>
                <a:gd name="connsiteY50" fmla="*/ 371514 h 614357"/>
                <a:gd name="connsiteX51" fmla="*/ 577834 w 592089"/>
                <a:gd name="connsiteY51" fmla="*/ 164644 h 614357"/>
                <a:gd name="connsiteX52" fmla="*/ 560131 w 592089"/>
                <a:gd name="connsiteY52" fmla="*/ 127156 h 614357"/>
                <a:gd name="connsiteX53" fmla="*/ 522642 w 592089"/>
                <a:gd name="connsiteY53" fmla="*/ 144857 h 614357"/>
                <a:gd name="connsiteX54" fmla="*/ 522330 w 592089"/>
                <a:gd name="connsiteY54" fmla="*/ 145774 h 614357"/>
                <a:gd name="connsiteX55" fmla="*/ 522002 w 592089"/>
                <a:gd name="connsiteY55" fmla="*/ 146556 h 614357"/>
                <a:gd name="connsiteX56" fmla="*/ 471545 w 592089"/>
                <a:gd name="connsiteY56" fmla="*/ 293458 h 614357"/>
                <a:gd name="connsiteX57" fmla="*/ 446871 w 592089"/>
                <a:gd name="connsiteY57" fmla="*/ 305618 h 614357"/>
                <a:gd name="connsiteX58" fmla="*/ 445256 w 592089"/>
                <a:gd name="connsiteY58" fmla="*/ 305063 h 614357"/>
                <a:gd name="connsiteX59" fmla="*/ 431582 w 592089"/>
                <a:gd name="connsiteY59" fmla="*/ 282686 h 614357"/>
                <a:gd name="connsiteX60" fmla="*/ 463875 w 592089"/>
                <a:gd name="connsiteY60" fmla="*/ 70771 h 614357"/>
                <a:gd name="connsiteX61" fmla="*/ 442733 w 592089"/>
                <a:gd name="connsiteY61" fmla="*/ 37117 h 614357"/>
                <a:gd name="connsiteX62" fmla="*/ 406728 w 592089"/>
                <a:gd name="connsiteY62" fmla="*/ 57670 h 614357"/>
                <a:gd name="connsiteX63" fmla="*/ 406025 w 592089"/>
                <a:gd name="connsiteY63" fmla="*/ 60983 h 614357"/>
                <a:gd name="connsiteX64" fmla="*/ 373859 w 592089"/>
                <a:gd name="connsiteY64" fmla="*/ 271838 h 614357"/>
                <a:gd name="connsiteX65" fmla="*/ 359226 w 592089"/>
                <a:gd name="connsiteY65" fmla="*/ 291743 h 614357"/>
                <a:gd name="connsiteX66" fmla="*/ 346914 w 592089"/>
                <a:gd name="connsiteY66" fmla="*/ 288463 h 614357"/>
                <a:gd name="connsiteX67" fmla="*/ 340910 w 592089"/>
                <a:gd name="connsiteY67" fmla="*/ 271409 h 614357"/>
                <a:gd name="connsiteX68" fmla="*/ 331928 w 592089"/>
                <a:gd name="connsiteY68" fmla="*/ 40775 h 614357"/>
                <a:gd name="connsiteX69" fmla="*/ 301940 w 592089"/>
                <a:gd name="connsiteY69" fmla="*/ 12097 h 614357"/>
                <a:gd name="connsiteX70" fmla="*/ 273261 w 592089"/>
                <a:gd name="connsiteY70" fmla="*/ 42084 h 614357"/>
                <a:gd name="connsiteX71" fmla="*/ 273297 w 592089"/>
                <a:gd name="connsiteY71" fmla="*/ 43020 h 614357"/>
                <a:gd name="connsiteX72" fmla="*/ 282732 w 592089"/>
                <a:gd name="connsiteY72" fmla="*/ 289195 h 614357"/>
                <a:gd name="connsiteX73" fmla="*/ 282581 w 592089"/>
                <a:gd name="connsiteY73" fmla="*/ 289195 h 614357"/>
                <a:gd name="connsiteX74" fmla="*/ 278292 w 592089"/>
                <a:gd name="connsiteY74" fmla="*/ 297545 h 614357"/>
                <a:gd name="connsiteX75" fmla="*/ 266359 w 592089"/>
                <a:gd name="connsiteY75" fmla="*/ 301128 h 614357"/>
                <a:gd name="connsiteX76" fmla="*/ 250919 w 592089"/>
                <a:gd name="connsiteY76" fmla="*/ 285587 h 614357"/>
                <a:gd name="connsiteX77" fmla="*/ 250919 w 592089"/>
                <a:gd name="connsiteY77" fmla="*/ 285183 h 614357"/>
                <a:gd name="connsiteX78" fmla="*/ 195415 w 592089"/>
                <a:gd name="connsiteY78" fmla="*/ 74000 h 614357"/>
                <a:gd name="connsiteX79" fmla="*/ 159171 w 592089"/>
                <a:gd name="connsiteY79" fmla="*/ 53871 h 614357"/>
                <a:gd name="connsiteX80" fmla="*/ 156563 w 592089"/>
                <a:gd name="connsiteY80" fmla="*/ 54751 h 614357"/>
                <a:gd name="connsiteX81" fmla="*/ 139105 w 592089"/>
                <a:gd name="connsiteY81" fmla="*/ 90449 h 614357"/>
                <a:gd name="connsiteX82" fmla="*/ 207222 w 592089"/>
                <a:gd name="connsiteY82" fmla="*/ 349464 h 614357"/>
                <a:gd name="connsiteX83" fmla="*/ 186672 w 592089"/>
                <a:gd name="connsiteY83" fmla="*/ 384688 h 614357"/>
                <a:gd name="connsiteX84" fmla="*/ 180429 w 592089"/>
                <a:gd name="connsiteY84" fmla="*/ 385616 h 614357"/>
                <a:gd name="connsiteX85" fmla="*/ 156134 w 592089"/>
                <a:gd name="connsiteY85" fmla="*/ 377417 h 614357"/>
                <a:gd name="connsiteX86" fmla="*/ 80448 w 592089"/>
                <a:gd name="connsiteY86" fmla="*/ 315053 h 614357"/>
                <a:gd name="connsiteX87" fmla="*/ 15736 w 592089"/>
                <a:gd name="connsiteY87" fmla="*/ 321360 h 614357"/>
                <a:gd name="connsiteX88" fmla="*/ 16871 w 592089"/>
                <a:gd name="connsiteY88" fmla="*/ 338944 h 61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2089" h="614357">
                  <a:moveTo>
                    <a:pt x="315555" y="614358"/>
                  </a:moveTo>
                  <a:cubicBezTo>
                    <a:pt x="231921" y="614358"/>
                    <a:pt x="201193" y="566627"/>
                    <a:pt x="141981" y="474595"/>
                  </a:cubicBezTo>
                  <a:lnTo>
                    <a:pt x="137339" y="467380"/>
                  </a:lnTo>
                  <a:cubicBezTo>
                    <a:pt x="79540" y="390485"/>
                    <a:pt x="10766" y="349944"/>
                    <a:pt x="10085" y="349540"/>
                  </a:cubicBezTo>
                  <a:lnTo>
                    <a:pt x="9303" y="348960"/>
                  </a:lnTo>
                  <a:cubicBezTo>
                    <a:pt x="-1503" y="340164"/>
                    <a:pt x="-3132" y="324274"/>
                    <a:pt x="5664" y="313468"/>
                  </a:cubicBezTo>
                  <a:cubicBezTo>
                    <a:pt x="5699" y="313425"/>
                    <a:pt x="5735" y="313381"/>
                    <a:pt x="5770" y="313338"/>
                  </a:cubicBezTo>
                  <a:cubicBezTo>
                    <a:pt x="26354" y="288396"/>
                    <a:pt x="63238" y="284808"/>
                    <a:pt x="88243" y="305315"/>
                  </a:cubicBezTo>
                  <a:lnTo>
                    <a:pt x="163930" y="367679"/>
                  </a:lnTo>
                  <a:cubicBezTo>
                    <a:pt x="168358" y="371339"/>
                    <a:pt x="173983" y="373234"/>
                    <a:pt x="179723" y="373002"/>
                  </a:cubicBezTo>
                  <a:cubicBezTo>
                    <a:pt x="188664" y="372711"/>
                    <a:pt x="195676" y="365228"/>
                    <a:pt x="195385" y="356288"/>
                  </a:cubicBezTo>
                  <a:cubicBezTo>
                    <a:pt x="195345" y="355074"/>
                    <a:pt x="195169" y="353868"/>
                    <a:pt x="194860" y="352694"/>
                  </a:cubicBezTo>
                  <a:lnTo>
                    <a:pt x="126743" y="93678"/>
                  </a:lnTo>
                  <a:cubicBezTo>
                    <a:pt x="120167" y="71460"/>
                    <a:pt x="132848" y="48118"/>
                    <a:pt x="155067" y="41543"/>
                  </a:cubicBezTo>
                  <a:cubicBezTo>
                    <a:pt x="177286" y="34967"/>
                    <a:pt x="200628" y="47648"/>
                    <a:pt x="207204" y="69866"/>
                  </a:cubicBezTo>
                  <a:cubicBezTo>
                    <a:pt x="207345" y="70342"/>
                    <a:pt x="207477" y="70820"/>
                    <a:pt x="207601" y="71301"/>
                  </a:cubicBezTo>
                  <a:lnTo>
                    <a:pt x="230055" y="156697"/>
                  </a:lnTo>
                  <a:lnTo>
                    <a:pt x="262852" y="281652"/>
                  </a:lnTo>
                  <a:cubicBezTo>
                    <a:pt x="263584" y="283746"/>
                    <a:pt x="265375" y="288186"/>
                    <a:pt x="267898" y="288539"/>
                  </a:cubicBezTo>
                  <a:cubicBezTo>
                    <a:pt x="268512" y="288632"/>
                    <a:pt x="269138" y="288478"/>
                    <a:pt x="269639" y="288110"/>
                  </a:cubicBezTo>
                  <a:cubicBezTo>
                    <a:pt x="269821" y="287954"/>
                    <a:pt x="269915" y="287718"/>
                    <a:pt x="269891" y="287479"/>
                  </a:cubicBezTo>
                  <a:lnTo>
                    <a:pt x="260708" y="43550"/>
                  </a:lnTo>
                  <a:cubicBezTo>
                    <a:pt x="259841" y="20388"/>
                    <a:pt x="277911" y="907"/>
                    <a:pt x="301074" y="32"/>
                  </a:cubicBezTo>
                  <a:cubicBezTo>
                    <a:pt x="324214" y="-861"/>
                    <a:pt x="343697" y="17173"/>
                    <a:pt x="344590" y="40312"/>
                  </a:cubicBezTo>
                  <a:cubicBezTo>
                    <a:pt x="344591" y="40340"/>
                    <a:pt x="344592" y="40368"/>
                    <a:pt x="344593" y="40397"/>
                  </a:cubicBezTo>
                  <a:lnTo>
                    <a:pt x="353423" y="271031"/>
                  </a:lnTo>
                  <a:cubicBezTo>
                    <a:pt x="353423" y="273074"/>
                    <a:pt x="353701" y="277817"/>
                    <a:pt x="355063" y="279003"/>
                  </a:cubicBezTo>
                  <a:cubicBezTo>
                    <a:pt x="355886" y="279403"/>
                    <a:pt x="356821" y="279509"/>
                    <a:pt x="357712" y="279305"/>
                  </a:cubicBezTo>
                  <a:cubicBezTo>
                    <a:pt x="358091" y="279104"/>
                    <a:pt x="360235" y="276783"/>
                    <a:pt x="361295" y="270072"/>
                  </a:cubicBezTo>
                  <a:cubicBezTo>
                    <a:pt x="364196" y="250419"/>
                    <a:pt x="393108" y="61210"/>
                    <a:pt x="393411" y="59217"/>
                  </a:cubicBezTo>
                  <a:cubicBezTo>
                    <a:pt x="396563" y="36261"/>
                    <a:pt x="417728" y="20208"/>
                    <a:pt x="440684" y="23359"/>
                  </a:cubicBezTo>
                  <a:cubicBezTo>
                    <a:pt x="463640" y="26511"/>
                    <a:pt x="479694" y="47675"/>
                    <a:pt x="476542" y="70630"/>
                  </a:cubicBezTo>
                  <a:cubicBezTo>
                    <a:pt x="476449" y="71311"/>
                    <a:pt x="476339" y="71988"/>
                    <a:pt x="476212" y="72663"/>
                  </a:cubicBezTo>
                  <a:lnTo>
                    <a:pt x="443919" y="284578"/>
                  </a:lnTo>
                  <a:cubicBezTo>
                    <a:pt x="443332" y="288309"/>
                    <a:pt x="445531" y="291917"/>
                    <a:pt x="449116" y="293105"/>
                  </a:cubicBezTo>
                  <a:lnTo>
                    <a:pt x="450756" y="293660"/>
                  </a:lnTo>
                  <a:cubicBezTo>
                    <a:pt x="454357" y="294863"/>
                    <a:pt x="458254" y="292937"/>
                    <a:pt x="459485" y="289346"/>
                  </a:cubicBezTo>
                  <a:lnTo>
                    <a:pt x="510447" y="141409"/>
                  </a:lnTo>
                  <a:cubicBezTo>
                    <a:pt x="517992" y="119500"/>
                    <a:pt x="541871" y="107855"/>
                    <a:pt x="563781" y="115399"/>
                  </a:cubicBezTo>
                  <a:cubicBezTo>
                    <a:pt x="585691" y="122944"/>
                    <a:pt x="597337" y="146822"/>
                    <a:pt x="589792" y="168731"/>
                  </a:cubicBezTo>
                  <a:lnTo>
                    <a:pt x="518521" y="375777"/>
                  </a:lnTo>
                  <a:cubicBezTo>
                    <a:pt x="509864" y="401441"/>
                    <a:pt x="503771" y="427900"/>
                    <a:pt x="500331" y="454766"/>
                  </a:cubicBezTo>
                  <a:cubicBezTo>
                    <a:pt x="488352" y="543561"/>
                    <a:pt x="414203" y="610849"/>
                    <a:pt x="324662" y="614181"/>
                  </a:cubicBezTo>
                  <a:cubicBezTo>
                    <a:pt x="321484" y="614307"/>
                    <a:pt x="318481" y="614358"/>
                    <a:pt x="315555" y="614358"/>
                  </a:cubicBezTo>
                  <a:close/>
                  <a:moveTo>
                    <a:pt x="16871" y="338944"/>
                  </a:moveTo>
                  <a:cubicBezTo>
                    <a:pt x="23784" y="343031"/>
                    <a:pt x="90035" y="383446"/>
                    <a:pt x="147506" y="460038"/>
                  </a:cubicBezTo>
                  <a:lnTo>
                    <a:pt x="147758" y="460417"/>
                  </a:lnTo>
                  <a:lnTo>
                    <a:pt x="152526" y="467809"/>
                  </a:lnTo>
                  <a:cubicBezTo>
                    <a:pt x="213076" y="561884"/>
                    <a:pt x="240827" y="604797"/>
                    <a:pt x="324082" y="601517"/>
                  </a:cubicBezTo>
                  <a:cubicBezTo>
                    <a:pt x="407509" y="598465"/>
                    <a:pt x="476627" y="535802"/>
                    <a:pt x="487817" y="453076"/>
                  </a:cubicBezTo>
                  <a:cubicBezTo>
                    <a:pt x="491362" y="425335"/>
                    <a:pt x="497650" y="398014"/>
                    <a:pt x="506587" y="371514"/>
                  </a:cubicBezTo>
                  <a:lnTo>
                    <a:pt x="577834" y="164644"/>
                  </a:lnTo>
                  <a:cubicBezTo>
                    <a:pt x="583298" y="149404"/>
                    <a:pt x="575372" y="132620"/>
                    <a:pt x="560131" y="127156"/>
                  </a:cubicBezTo>
                  <a:cubicBezTo>
                    <a:pt x="544891" y="121692"/>
                    <a:pt x="528106" y="129617"/>
                    <a:pt x="522642" y="144857"/>
                  </a:cubicBezTo>
                  <a:cubicBezTo>
                    <a:pt x="522533" y="145161"/>
                    <a:pt x="522429" y="145467"/>
                    <a:pt x="522330" y="145774"/>
                  </a:cubicBezTo>
                  <a:lnTo>
                    <a:pt x="522002" y="146556"/>
                  </a:lnTo>
                  <a:lnTo>
                    <a:pt x="471545" y="293458"/>
                  </a:lnTo>
                  <a:cubicBezTo>
                    <a:pt x="468033" y="303580"/>
                    <a:pt x="457037" y="308999"/>
                    <a:pt x="446871" y="305618"/>
                  </a:cubicBezTo>
                  <a:lnTo>
                    <a:pt x="445256" y="305063"/>
                  </a:lnTo>
                  <a:cubicBezTo>
                    <a:pt x="435813" y="301985"/>
                    <a:pt x="430013" y="292493"/>
                    <a:pt x="431582" y="282686"/>
                  </a:cubicBezTo>
                  <a:lnTo>
                    <a:pt x="463875" y="70771"/>
                  </a:lnTo>
                  <a:cubicBezTo>
                    <a:pt x="466445" y="55803"/>
                    <a:pt x="457334" y="41300"/>
                    <a:pt x="442733" y="37117"/>
                  </a:cubicBezTo>
                  <a:cubicBezTo>
                    <a:pt x="427115" y="32850"/>
                    <a:pt x="410995" y="42052"/>
                    <a:pt x="406728" y="57670"/>
                  </a:cubicBezTo>
                  <a:cubicBezTo>
                    <a:pt x="406430" y="58759"/>
                    <a:pt x="406195" y="59866"/>
                    <a:pt x="406025" y="60983"/>
                  </a:cubicBezTo>
                  <a:cubicBezTo>
                    <a:pt x="405697" y="63026"/>
                    <a:pt x="376785" y="252236"/>
                    <a:pt x="373859" y="271838"/>
                  </a:cubicBezTo>
                  <a:cubicBezTo>
                    <a:pt x="372067" y="283619"/>
                    <a:pt x="366744" y="290860"/>
                    <a:pt x="359226" y="291743"/>
                  </a:cubicBezTo>
                  <a:cubicBezTo>
                    <a:pt x="354841" y="292469"/>
                    <a:pt x="350356" y="291275"/>
                    <a:pt x="346914" y="288463"/>
                  </a:cubicBezTo>
                  <a:cubicBezTo>
                    <a:pt x="341364" y="283720"/>
                    <a:pt x="341086" y="276026"/>
                    <a:pt x="340910" y="271409"/>
                  </a:cubicBezTo>
                  <a:lnTo>
                    <a:pt x="331928" y="40775"/>
                  </a:lnTo>
                  <a:cubicBezTo>
                    <a:pt x="331567" y="24575"/>
                    <a:pt x="318141" y="11735"/>
                    <a:pt x="301940" y="12097"/>
                  </a:cubicBezTo>
                  <a:cubicBezTo>
                    <a:pt x="285739" y="12458"/>
                    <a:pt x="272899" y="25884"/>
                    <a:pt x="273261" y="42084"/>
                  </a:cubicBezTo>
                  <a:cubicBezTo>
                    <a:pt x="273268" y="42396"/>
                    <a:pt x="273280" y="42708"/>
                    <a:pt x="273297" y="43020"/>
                  </a:cubicBezTo>
                  <a:lnTo>
                    <a:pt x="282732" y="289195"/>
                  </a:lnTo>
                  <a:lnTo>
                    <a:pt x="282581" y="289195"/>
                  </a:lnTo>
                  <a:cubicBezTo>
                    <a:pt x="282228" y="292411"/>
                    <a:pt x="280701" y="295384"/>
                    <a:pt x="278292" y="297545"/>
                  </a:cubicBezTo>
                  <a:cubicBezTo>
                    <a:pt x="275041" y="300448"/>
                    <a:pt x="270671" y="301760"/>
                    <a:pt x="266359" y="301128"/>
                  </a:cubicBezTo>
                  <a:cubicBezTo>
                    <a:pt x="261464" y="300472"/>
                    <a:pt x="254804" y="297217"/>
                    <a:pt x="250919" y="285587"/>
                  </a:cubicBezTo>
                  <a:lnTo>
                    <a:pt x="250919" y="285183"/>
                  </a:lnTo>
                  <a:lnTo>
                    <a:pt x="195415" y="74000"/>
                  </a:lnTo>
                  <a:cubicBezTo>
                    <a:pt x="190965" y="58434"/>
                    <a:pt x="174738" y="49422"/>
                    <a:pt x="159171" y="53871"/>
                  </a:cubicBezTo>
                  <a:cubicBezTo>
                    <a:pt x="158288" y="54124"/>
                    <a:pt x="157418" y="54417"/>
                    <a:pt x="156563" y="54751"/>
                  </a:cubicBezTo>
                  <a:cubicBezTo>
                    <a:pt x="142482" y="60448"/>
                    <a:pt x="134956" y="75838"/>
                    <a:pt x="139105" y="90449"/>
                  </a:cubicBezTo>
                  <a:lnTo>
                    <a:pt x="207222" y="349464"/>
                  </a:lnTo>
                  <a:cubicBezTo>
                    <a:pt x="211275" y="364866"/>
                    <a:pt x="202074" y="380636"/>
                    <a:pt x="186672" y="384688"/>
                  </a:cubicBezTo>
                  <a:cubicBezTo>
                    <a:pt x="184631" y="385225"/>
                    <a:pt x="182538" y="385536"/>
                    <a:pt x="180429" y="385616"/>
                  </a:cubicBezTo>
                  <a:cubicBezTo>
                    <a:pt x="171601" y="385945"/>
                    <a:pt x="162958" y="383029"/>
                    <a:pt x="156134" y="377417"/>
                  </a:cubicBezTo>
                  <a:lnTo>
                    <a:pt x="80448" y="315053"/>
                  </a:lnTo>
                  <a:cubicBezTo>
                    <a:pt x="60825" y="298964"/>
                    <a:pt x="31883" y="301785"/>
                    <a:pt x="15736" y="321360"/>
                  </a:cubicBezTo>
                  <a:cubicBezTo>
                    <a:pt x="11279" y="326558"/>
                    <a:pt x="11783" y="334363"/>
                    <a:pt x="16871" y="338944"/>
                  </a:cubicBezTo>
                  <a:close/>
                </a:path>
              </a:pathLst>
            </a:custGeom>
            <a:solidFill>
              <a:srgbClr val="353536"/>
            </a:solidFill>
            <a:ln w="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64" name="Gráfico 34">
            <a:extLst>
              <a:ext uri="{FF2B5EF4-FFF2-40B4-BE49-F238E27FC236}">
                <a16:creationId xmlns:a16="http://schemas.microsoft.com/office/drawing/2014/main" id="{85810A52-8C78-A844-B0CB-562F306F7471}"/>
              </a:ext>
            </a:extLst>
          </p:cNvPr>
          <p:cNvGrpSpPr/>
          <p:nvPr/>
        </p:nvGrpSpPr>
        <p:grpSpPr>
          <a:xfrm>
            <a:off x="3509516" y="2982689"/>
            <a:ext cx="767860" cy="764492"/>
            <a:chOff x="3509516" y="2982689"/>
            <a:chExt cx="767860" cy="764492"/>
          </a:xfrm>
        </p:grpSpPr>
        <p:sp>
          <p:nvSpPr>
            <p:cNvPr id="1165" name="Forma libre 1164">
              <a:extLst>
                <a:ext uri="{FF2B5EF4-FFF2-40B4-BE49-F238E27FC236}">
                  <a16:creationId xmlns:a16="http://schemas.microsoft.com/office/drawing/2014/main" id="{1ABE13C8-D383-AD4F-B500-65A2F4768CEC}"/>
                </a:ext>
              </a:extLst>
            </p:cNvPr>
            <p:cNvSpPr/>
            <p:nvPr/>
          </p:nvSpPr>
          <p:spPr>
            <a:xfrm>
              <a:off x="3750553" y="2982722"/>
              <a:ext cx="527225" cy="584714"/>
            </a:xfrm>
            <a:custGeom>
              <a:avLst/>
              <a:gdLst>
                <a:gd name="connsiteX0" fmla="*/ 349205 w 527225"/>
                <a:gd name="connsiteY0" fmla="*/ 584715 h 584714"/>
                <a:gd name="connsiteX1" fmla="*/ 166788 w 527225"/>
                <a:gd name="connsiteY1" fmla="*/ 507736 h 584714"/>
                <a:gd name="connsiteX2" fmla="*/ 157290 w 527225"/>
                <a:gd name="connsiteY2" fmla="*/ 501554 h 584714"/>
                <a:gd name="connsiteX3" fmla="*/ 4905 w 527225"/>
                <a:gd name="connsiteY3" fmla="*/ 408200 h 584714"/>
                <a:gd name="connsiteX4" fmla="*/ 3718 w 527225"/>
                <a:gd name="connsiteY4" fmla="*/ 407519 h 584714"/>
                <a:gd name="connsiteX5" fmla="*/ 2885 w 527225"/>
                <a:gd name="connsiteY5" fmla="*/ 406409 h 584714"/>
                <a:gd name="connsiteX6" fmla="*/ 1874 w 527225"/>
                <a:gd name="connsiteY6" fmla="*/ 405097 h 584714"/>
                <a:gd name="connsiteX7" fmla="*/ 1913 w 527225"/>
                <a:gd name="connsiteY7" fmla="*/ 395963 h 584714"/>
                <a:gd name="connsiteX8" fmla="*/ 6749 w 527225"/>
                <a:gd name="connsiteY8" fmla="*/ 394096 h 584714"/>
                <a:gd name="connsiteX9" fmla="*/ 6749 w 527225"/>
                <a:gd name="connsiteY9" fmla="*/ 394096 h 584714"/>
                <a:gd name="connsiteX10" fmla="*/ 30215 w 527225"/>
                <a:gd name="connsiteY10" fmla="*/ 372726 h 584714"/>
                <a:gd name="connsiteX11" fmla="*/ 25163 w 527225"/>
                <a:gd name="connsiteY11" fmla="*/ 365686 h 584714"/>
                <a:gd name="connsiteX12" fmla="*/ 71437 w 527225"/>
                <a:gd name="connsiteY12" fmla="*/ 331322 h 584714"/>
                <a:gd name="connsiteX13" fmla="*/ 56787 w 527225"/>
                <a:gd name="connsiteY13" fmla="*/ 355443 h 584714"/>
                <a:gd name="connsiteX14" fmla="*/ 83308 w 527225"/>
                <a:gd name="connsiteY14" fmla="*/ 355947 h 584714"/>
                <a:gd name="connsiteX15" fmla="*/ 134911 w 527225"/>
                <a:gd name="connsiteY15" fmla="*/ 378226 h 584714"/>
                <a:gd name="connsiteX16" fmla="*/ 160448 w 527225"/>
                <a:gd name="connsiteY16" fmla="*/ 383701 h 584714"/>
                <a:gd name="connsiteX17" fmla="*/ 161534 w 527225"/>
                <a:gd name="connsiteY17" fmla="*/ 384282 h 584714"/>
                <a:gd name="connsiteX18" fmla="*/ 201947 w 527225"/>
                <a:gd name="connsiteY18" fmla="*/ 397074 h 584714"/>
                <a:gd name="connsiteX19" fmla="*/ 208717 w 527225"/>
                <a:gd name="connsiteY19" fmla="*/ 372474 h 584714"/>
                <a:gd name="connsiteX20" fmla="*/ 102934 w 527225"/>
                <a:gd name="connsiteY20" fmla="*/ 115473 h 584714"/>
                <a:gd name="connsiteX21" fmla="*/ 125774 w 527225"/>
                <a:gd name="connsiteY21" fmla="*/ 60734 h 584714"/>
                <a:gd name="connsiteX22" fmla="*/ 157518 w 527225"/>
                <a:gd name="connsiteY22" fmla="*/ 60647 h 584714"/>
                <a:gd name="connsiteX23" fmla="*/ 156381 w 527225"/>
                <a:gd name="connsiteY23" fmla="*/ 57997 h 584714"/>
                <a:gd name="connsiteX24" fmla="*/ 179202 w 527225"/>
                <a:gd name="connsiteY24" fmla="*/ 3184 h 584714"/>
                <a:gd name="connsiteX25" fmla="*/ 234076 w 527225"/>
                <a:gd name="connsiteY25" fmla="*/ 25980 h 584714"/>
                <a:gd name="connsiteX26" fmla="*/ 235188 w 527225"/>
                <a:gd name="connsiteY26" fmla="*/ 28730 h 584714"/>
                <a:gd name="connsiteX27" fmla="*/ 290363 w 527225"/>
                <a:gd name="connsiteY27" fmla="*/ 6741 h 584714"/>
                <a:gd name="connsiteX28" fmla="*/ 312630 w 527225"/>
                <a:gd name="connsiteY28" fmla="*/ 29335 h 584714"/>
                <a:gd name="connsiteX29" fmla="*/ 333469 w 527225"/>
                <a:gd name="connsiteY29" fmla="*/ 79973 h 584714"/>
                <a:gd name="connsiteX30" fmla="*/ 388696 w 527225"/>
                <a:gd name="connsiteY30" fmla="*/ 58115 h 584714"/>
                <a:gd name="connsiteX31" fmla="*/ 410886 w 527225"/>
                <a:gd name="connsiteY31" fmla="*/ 80705 h 584714"/>
                <a:gd name="connsiteX32" fmla="*/ 513183 w 527225"/>
                <a:gd name="connsiteY32" fmla="*/ 329152 h 584714"/>
                <a:gd name="connsiteX33" fmla="*/ 512375 w 527225"/>
                <a:gd name="connsiteY33" fmla="*/ 472842 h 584714"/>
                <a:gd name="connsiteX34" fmla="*/ 412528 w 527225"/>
                <a:gd name="connsiteY34" fmla="*/ 572099 h 584714"/>
                <a:gd name="connsiteX35" fmla="*/ 349205 w 527225"/>
                <a:gd name="connsiteY35" fmla="*/ 584715 h 584714"/>
                <a:gd name="connsiteX36" fmla="*/ 19530 w 527225"/>
                <a:gd name="connsiteY36" fmla="*/ 401918 h 584714"/>
                <a:gd name="connsiteX37" fmla="*/ 164161 w 527225"/>
                <a:gd name="connsiteY37" fmla="*/ 490982 h 584714"/>
                <a:gd name="connsiteX38" fmla="*/ 173683 w 527225"/>
                <a:gd name="connsiteY38" fmla="*/ 497139 h 584714"/>
                <a:gd name="connsiteX39" fmla="*/ 407779 w 527225"/>
                <a:gd name="connsiteY39" fmla="*/ 560216 h 584714"/>
                <a:gd name="connsiteX40" fmla="*/ 500731 w 527225"/>
                <a:gd name="connsiteY40" fmla="*/ 467745 h 584714"/>
                <a:gd name="connsiteX41" fmla="*/ 501489 w 527225"/>
                <a:gd name="connsiteY41" fmla="*/ 333744 h 584714"/>
                <a:gd name="connsiteX42" fmla="*/ 399217 w 527225"/>
                <a:gd name="connsiteY42" fmla="*/ 85398 h 584714"/>
                <a:gd name="connsiteX43" fmla="*/ 359924 w 527225"/>
                <a:gd name="connsiteY43" fmla="*/ 71924 h 584714"/>
                <a:gd name="connsiteX44" fmla="*/ 344961 w 527225"/>
                <a:gd name="connsiteY44" fmla="*/ 107576 h 584714"/>
                <a:gd name="connsiteX45" fmla="*/ 394013 w 527225"/>
                <a:gd name="connsiteY45" fmla="*/ 226741 h 584714"/>
                <a:gd name="connsiteX46" fmla="*/ 382344 w 527225"/>
                <a:gd name="connsiteY46" fmla="*/ 231535 h 584714"/>
                <a:gd name="connsiteX47" fmla="*/ 333191 w 527225"/>
                <a:gd name="connsiteY47" fmla="*/ 112521 h 584714"/>
                <a:gd name="connsiteX48" fmla="*/ 333191 w 527225"/>
                <a:gd name="connsiteY48" fmla="*/ 112344 h 584714"/>
                <a:gd name="connsiteX49" fmla="*/ 300986 w 527225"/>
                <a:gd name="connsiteY49" fmla="*/ 34129 h 584714"/>
                <a:gd name="connsiteX50" fmla="*/ 262606 w 527225"/>
                <a:gd name="connsiteY50" fmla="*/ 17994 h 584714"/>
                <a:gd name="connsiteX51" fmla="*/ 246453 w 527225"/>
                <a:gd name="connsiteY51" fmla="*/ 56332 h 584714"/>
                <a:gd name="connsiteX52" fmla="*/ 327786 w 527225"/>
                <a:gd name="connsiteY52" fmla="*/ 253864 h 584714"/>
                <a:gd name="connsiteX53" fmla="*/ 316116 w 527225"/>
                <a:gd name="connsiteY53" fmla="*/ 258658 h 584714"/>
                <a:gd name="connsiteX54" fmla="*/ 234935 w 527225"/>
                <a:gd name="connsiteY54" fmla="*/ 61252 h 584714"/>
                <a:gd name="connsiteX55" fmla="*/ 234935 w 527225"/>
                <a:gd name="connsiteY55" fmla="*/ 61076 h 584714"/>
                <a:gd name="connsiteX56" fmla="*/ 222457 w 527225"/>
                <a:gd name="connsiteY56" fmla="*/ 30799 h 584714"/>
                <a:gd name="connsiteX57" fmla="*/ 184687 w 527225"/>
                <a:gd name="connsiteY57" fmla="*/ 13519 h 584714"/>
                <a:gd name="connsiteX58" fmla="*/ 167388 w 527225"/>
                <a:gd name="connsiteY58" fmla="*/ 51247 h 584714"/>
                <a:gd name="connsiteX59" fmla="*/ 168152 w 527225"/>
                <a:gd name="connsiteY59" fmla="*/ 53103 h 584714"/>
                <a:gd name="connsiteX60" fmla="*/ 261962 w 527225"/>
                <a:gd name="connsiteY60" fmla="*/ 280962 h 584714"/>
                <a:gd name="connsiteX61" fmla="*/ 250292 w 527225"/>
                <a:gd name="connsiteY61" fmla="*/ 285781 h 584714"/>
                <a:gd name="connsiteX62" fmla="*/ 168935 w 527225"/>
                <a:gd name="connsiteY62" fmla="*/ 88274 h 584714"/>
                <a:gd name="connsiteX63" fmla="*/ 130592 w 527225"/>
                <a:gd name="connsiteY63" fmla="*/ 72303 h 584714"/>
                <a:gd name="connsiteX64" fmla="*/ 114603 w 527225"/>
                <a:gd name="connsiteY64" fmla="*/ 110578 h 584714"/>
                <a:gd name="connsiteX65" fmla="*/ 220361 w 527225"/>
                <a:gd name="connsiteY65" fmla="*/ 367453 h 584714"/>
                <a:gd name="connsiteX66" fmla="*/ 209500 w 527225"/>
                <a:gd name="connsiteY66" fmla="*/ 406964 h 584714"/>
                <a:gd name="connsiteX67" fmla="*/ 155926 w 527225"/>
                <a:gd name="connsiteY67" fmla="*/ 395434 h 584714"/>
                <a:gd name="connsiteX68" fmla="*/ 127637 w 527225"/>
                <a:gd name="connsiteY68" fmla="*/ 389378 h 584714"/>
                <a:gd name="connsiteX69" fmla="*/ 126222 w 527225"/>
                <a:gd name="connsiteY69" fmla="*/ 387435 h 584714"/>
                <a:gd name="connsiteX70" fmla="*/ 47921 w 527225"/>
                <a:gd name="connsiteY70" fmla="*/ 369269 h 584714"/>
                <a:gd name="connsiteX71" fmla="*/ 19530 w 527225"/>
                <a:gd name="connsiteY71" fmla="*/ 401918 h 58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27225" h="584714">
                  <a:moveTo>
                    <a:pt x="349205" y="584715"/>
                  </a:moveTo>
                  <a:cubicBezTo>
                    <a:pt x="285351" y="584715"/>
                    <a:pt x="227332" y="547045"/>
                    <a:pt x="166788" y="507736"/>
                  </a:cubicBezTo>
                  <a:lnTo>
                    <a:pt x="157290" y="501554"/>
                  </a:lnTo>
                  <a:cubicBezTo>
                    <a:pt x="66360" y="442615"/>
                    <a:pt x="5512" y="408427"/>
                    <a:pt x="4905" y="408200"/>
                  </a:cubicBezTo>
                  <a:lnTo>
                    <a:pt x="3718" y="407519"/>
                  </a:lnTo>
                  <a:lnTo>
                    <a:pt x="2885" y="406409"/>
                  </a:lnTo>
                  <a:cubicBezTo>
                    <a:pt x="2430" y="405778"/>
                    <a:pt x="2102" y="405374"/>
                    <a:pt x="1874" y="405097"/>
                  </a:cubicBezTo>
                  <a:cubicBezTo>
                    <a:pt x="-640" y="402564"/>
                    <a:pt x="-623" y="398474"/>
                    <a:pt x="1913" y="395963"/>
                  </a:cubicBezTo>
                  <a:cubicBezTo>
                    <a:pt x="3194" y="394694"/>
                    <a:pt x="4947" y="394017"/>
                    <a:pt x="6749" y="394096"/>
                  </a:cubicBezTo>
                  <a:lnTo>
                    <a:pt x="6749" y="394096"/>
                  </a:lnTo>
                  <a:cubicBezTo>
                    <a:pt x="7760" y="394096"/>
                    <a:pt x="14984" y="393314"/>
                    <a:pt x="30215" y="372726"/>
                  </a:cubicBezTo>
                  <a:lnTo>
                    <a:pt x="25163" y="365686"/>
                  </a:lnTo>
                  <a:lnTo>
                    <a:pt x="71437" y="331322"/>
                  </a:lnTo>
                  <a:lnTo>
                    <a:pt x="56787" y="355443"/>
                  </a:lnTo>
                  <a:cubicBezTo>
                    <a:pt x="65620" y="354674"/>
                    <a:pt x="74510" y="354843"/>
                    <a:pt x="83308" y="355947"/>
                  </a:cubicBezTo>
                  <a:cubicBezTo>
                    <a:pt x="106369" y="358748"/>
                    <a:pt x="125389" y="366999"/>
                    <a:pt x="134911" y="378226"/>
                  </a:cubicBezTo>
                  <a:lnTo>
                    <a:pt x="160448" y="383701"/>
                  </a:lnTo>
                  <a:lnTo>
                    <a:pt x="161534" y="384282"/>
                  </a:lnTo>
                  <a:cubicBezTo>
                    <a:pt x="183483" y="396443"/>
                    <a:pt x="197098" y="400757"/>
                    <a:pt x="201947" y="397074"/>
                  </a:cubicBezTo>
                  <a:cubicBezTo>
                    <a:pt x="209544" y="391367"/>
                    <a:pt x="212326" y="381257"/>
                    <a:pt x="208717" y="372474"/>
                  </a:cubicBezTo>
                  <a:lnTo>
                    <a:pt x="102934" y="115473"/>
                  </a:lnTo>
                  <a:cubicBezTo>
                    <a:pt x="94109" y="94057"/>
                    <a:pt x="104335" y="69550"/>
                    <a:pt x="125774" y="60734"/>
                  </a:cubicBezTo>
                  <a:cubicBezTo>
                    <a:pt x="135936" y="56556"/>
                    <a:pt x="147333" y="56525"/>
                    <a:pt x="157518" y="60647"/>
                  </a:cubicBezTo>
                  <a:lnTo>
                    <a:pt x="156381" y="57997"/>
                  </a:lnTo>
                  <a:cubicBezTo>
                    <a:pt x="147530" y="36566"/>
                    <a:pt x="157747" y="12025"/>
                    <a:pt x="179202" y="3184"/>
                  </a:cubicBezTo>
                  <a:cubicBezTo>
                    <a:pt x="200657" y="-5658"/>
                    <a:pt x="225225" y="4548"/>
                    <a:pt x="234076" y="25980"/>
                  </a:cubicBezTo>
                  <a:lnTo>
                    <a:pt x="235188" y="28730"/>
                  </a:lnTo>
                  <a:cubicBezTo>
                    <a:pt x="244345" y="7438"/>
                    <a:pt x="269048" y="-2406"/>
                    <a:pt x="290363" y="6741"/>
                  </a:cubicBezTo>
                  <a:cubicBezTo>
                    <a:pt x="300458" y="11073"/>
                    <a:pt x="308452" y="19184"/>
                    <a:pt x="312630" y="29335"/>
                  </a:cubicBezTo>
                  <a:lnTo>
                    <a:pt x="333469" y="79973"/>
                  </a:lnTo>
                  <a:cubicBezTo>
                    <a:pt x="342677" y="58704"/>
                    <a:pt x="367403" y="48918"/>
                    <a:pt x="388696" y="58115"/>
                  </a:cubicBezTo>
                  <a:cubicBezTo>
                    <a:pt x="398761" y="62463"/>
                    <a:pt x="406725" y="70570"/>
                    <a:pt x="410886" y="80705"/>
                  </a:cubicBezTo>
                  <a:lnTo>
                    <a:pt x="513183" y="329152"/>
                  </a:lnTo>
                  <a:cubicBezTo>
                    <a:pt x="532182" y="375225"/>
                    <a:pt x="531891" y="426985"/>
                    <a:pt x="512375" y="472842"/>
                  </a:cubicBezTo>
                  <a:cubicBezTo>
                    <a:pt x="493747" y="517952"/>
                    <a:pt x="457777" y="553710"/>
                    <a:pt x="412528" y="572099"/>
                  </a:cubicBezTo>
                  <a:cubicBezTo>
                    <a:pt x="392448" y="580395"/>
                    <a:pt x="370935" y="584681"/>
                    <a:pt x="349205" y="584715"/>
                  </a:cubicBezTo>
                  <a:close/>
                  <a:moveTo>
                    <a:pt x="19530" y="401918"/>
                  </a:moveTo>
                  <a:cubicBezTo>
                    <a:pt x="39308" y="413322"/>
                    <a:pt x="92376" y="444482"/>
                    <a:pt x="164161" y="490982"/>
                  </a:cubicBezTo>
                  <a:lnTo>
                    <a:pt x="173683" y="497139"/>
                  </a:lnTo>
                  <a:cubicBezTo>
                    <a:pt x="250747" y="547197"/>
                    <a:pt x="323542" y="594479"/>
                    <a:pt x="407779" y="560216"/>
                  </a:cubicBezTo>
                  <a:cubicBezTo>
                    <a:pt x="449909" y="543069"/>
                    <a:pt x="483393" y="509758"/>
                    <a:pt x="500731" y="467745"/>
                  </a:cubicBezTo>
                  <a:cubicBezTo>
                    <a:pt x="518943" y="424983"/>
                    <a:pt x="519216" y="376709"/>
                    <a:pt x="501489" y="333744"/>
                  </a:cubicBezTo>
                  <a:lnTo>
                    <a:pt x="399217" y="85398"/>
                  </a:lnTo>
                  <a:cubicBezTo>
                    <a:pt x="392091" y="70839"/>
                    <a:pt x="374499" y="64806"/>
                    <a:pt x="359924" y="71924"/>
                  </a:cubicBezTo>
                  <a:cubicBezTo>
                    <a:pt x="346697" y="78383"/>
                    <a:pt x="340300" y="93625"/>
                    <a:pt x="344961" y="107576"/>
                  </a:cubicBezTo>
                  <a:lnTo>
                    <a:pt x="394013" y="226741"/>
                  </a:lnTo>
                  <a:lnTo>
                    <a:pt x="382344" y="231535"/>
                  </a:lnTo>
                  <a:lnTo>
                    <a:pt x="333191" y="112521"/>
                  </a:lnTo>
                  <a:cubicBezTo>
                    <a:pt x="333202" y="112463"/>
                    <a:pt x="333202" y="112403"/>
                    <a:pt x="333191" y="112344"/>
                  </a:cubicBezTo>
                  <a:lnTo>
                    <a:pt x="300986" y="34129"/>
                  </a:lnTo>
                  <a:cubicBezTo>
                    <a:pt x="294848" y="19087"/>
                    <a:pt x="277665" y="11863"/>
                    <a:pt x="262606" y="17994"/>
                  </a:cubicBezTo>
                  <a:cubicBezTo>
                    <a:pt x="247547" y="24125"/>
                    <a:pt x="240315" y="41290"/>
                    <a:pt x="246453" y="56332"/>
                  </a:cubicBezTo>
                  <a:lnTo>
                    <a:pt x="327786" y="253864"/>
                  </a:lnTo>
                  <a:lnTo>
                    <a:pt x="316116" y="258658"/>
                  </a:lnTo>
                  <a:lnTo>
                    <a:pt x="234935" y="61252"/>
                  </a:lnTo>
                  <a:lnTo>
                    <a:pt x="234935" y="61076"/>
                  </a:lnTo>
                  <a:lnTo>
                    <a:pt x="222457" y="30799"/>
                  </a:lnTo>
                  <a:cubicBezTo>
                    <a:pt x="216804" y="15608"/>
                    <a:pt x="199894" y="7872"/>
                    <a:pt x="184687" y="13519"/>
                  </a:cubicBezTo>
                  <a:cubicBezTo>
                    <a:pt x="169480" y="19165"/>
                    <a:pt x="161735" y="36057"/>
                    <a:pt x="167388" y="51247"/>
                  </a:cubicBezTo>
                  <a:cubicBezTo>
                    <a:pt x="167621" y="51874"/>
                    <a:pt x="167876" y="52493"/>
                    <a:pt x="168152" y="53103"/>
                  </a:cubicBezTo>
                  <a:lnTo>
                    <a:pt x="261962" y="280962"/>
                  </a:lnTo>
                  <a:lnTo>
                    <a:pt x="250292" y="285781"/>
                  </a:lnTo>
                  <a:lnTo>
                    <a:pt x="168935" y="88274"/>
                  </a:lnTo>
                  <a:cubicBezTo>
                    <a:pt x="162761" y="73288"/>
                    <a:pt x="145595" y="66138"/>
                    <a:pt x="130592" y="72303"/>
                  </a:cubicBezTo>
                  <a:cubicBezTo>
                    <a:pt x="115603" y="78470"/>
                    <a:pt x="108448" y="95599"/>
                    <a:pt x="114603" y="110578"/>
                  </a:cubicBezTo>
                  <a:lnTo>
                    <a:pt x="220361" y="367453"/>
                  </a:lnTo>
                  <a:cubicBezTo>
                    <a:pt x="226173" y="381557"/>
                    <a:pt x="221707" y="397802"/>
                    <a:pt x="209500" y="406964"/>
                  </a:cubicBezTo>
                  <a:cubicBezTo>
                    <a:pt x="195810" y="417258"/>
                    <a:pt x="170122" y="403280"/>
                    <a:pt x="155926" y="395434"/>
                  </a:cubicBezTo>
                  <a:lnTo>
                    <a:pt x="127637" y="389378"/>
                  </a:lnTo>
                  <a:lnTo>
                    <a:pt x="126222" y="387435"/>
                  </a:lnTo>
                  <a:cubicBezTo>
                    <a:pt x="114401" y="371187"/>
                    <a:pt x="74089" y="363365"/>
                    <a:pt x="47921" y="369269"/>
                  </a:cubicBezTo>
                  <a:cubicBezTo>
                    <a:pt x="37380" y="385316"/>
                    <a:pt x="27916" y="396199"/>
                    <a:pt x="19530" y="401918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6" name="Forma libre 1165">
              <a:extLst>
                <a:ext uri="{FF2B5EF4-FFF2-40B4-BE49-F238E27FC236}">
                  <a16:creationId xmlns:a16="http://schemas.microsoft.com/office/drawing/2014/main" id="{C76C45A5-B22E-A544-8A62-3A458D7657EA}"/>
                </a:ext>
              </a:extLst>
            </p:cNvPr>
            <p:cNvSpPr/>
            <p:nvPr/>
          </p:nvSpPr>
          <p:spPr>
            <a:xfrm>
              <a:off x="3615945" y="3210645"/>
              <a:ext cx="473396" cy="445882"/>
            </a:xfrm>
            <a:custGeom>
              <a:avLst/>
              <a:gdLst>
                <a:gd name="connsiteX0" fmla="*/ 181770 w 473396"/>
                <a:gd name="connsiteY0" fmla="*/ 54628 h 445882"/>
                <a:gd name="connsiteX1" fmla="*/ 50288 w 473396"/>
                <a:gd name="connsiteY1" fmla="*/ 89589 h 445882"/>
                <a:gd name="connsiteX2" fmla="*/ 40878 w 473396"/>
                <a:gd name="connsiteY2" fmla="*/ 163675 h 445882"/>
                <a:gd name="connsiteX3" fmla="*/ 42343 w 473396"/>
                <a:gd name="connsiteY3" fmla="*/ 168368 h 445882"/>
                <a:gd name="connsiteX4" fmla="*/ 16510 w 473396"/>
                <a:gd name="connsiteY4" fmla="*/ 301807 h 445882"/>
                <a:gd name="connsiteX5" fmla="*/ 109000 w 473396"/>
                <a:gd name="connsiteY5" fmla="*/ 343242 h 445882"/>
                <a:gd name="connsiteX6" fmla="*/ 109228 w 473396"/>
                <a:gd name="connsiteY6" fmla="*/ 344176 h 445882"/>
                <a:gd name="connsiteX7" fmla="*/ 227758 w 473396"/>
                <a:gd name="connsiteY7" fmla="*/ 410837 h 445882"/>
                <a:gd name="connsiteX8" fmla="*/ 227943 w 473396"/>
                <a:gd name="connsiteY8" fmla="*/ 410785 h 445882"/>
                <a:gd name="connsiteX9" fmla="*/ 234687 w 473396"/>
                <a:gd name="connsiteY9" fmla="*/ 408615 h 445882"/>
                <a:gd name="connsiteX10" fmla="*/ 369662 w 473396"/>
                <a:gd name="connsiteY10" fmla="*/ 425759 h 445882"/>
                <a:gd name="connsiteX11" fmla="*/ 403389 w 473396"/>
                <a:gd name="connsiteY11" fmla="*/ 323815 h 445882"/>
                <a:gd name="connsiteX12" fmla="*/ 469728 w 473396"/>
                <a:gd name="connsiteY12" fmla="*/ 205152 h 445882"/>
                <a:gd name="connsiteX13" fmla="*/ 355398 w 473396"/>
                <a:gd name="connsiteY13" fmla="*/ 137738 h 445882"/>
                <a:gd name="connsiteX14" fmla="*/ 310185 w 473396"/>
                <a:gd name="connsiteY14" fmla="*/ 9465 h 445882"/>
                <a:gd name="connsiteX15" fmla="*/ 181770 w 473396"/>
                <a:gd name="connsiteY15" fmla="*/ 54628 h 44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96" h="445882">
                  <a:moveTo>
                    <a:pt x="181770" y="54628"/>
                  </a:moveTo>
                  <a:cubicBezTo>
                    <a:pt x="135798" y="28014"/>
                    <a:pt x="76931" y="43667"/>
                    <a:pt x="50288" y="89589"/>
                  </a:cubicBezTo>
                  <a:cubicBezTo>
                    <a:pt x="37281" y="112007"/>
                    <a:pt x="33888" y="138722"/>
                    <a:pt x="40878" y="163675"/>
                  </a:cubicBezTo>
                  <a:cubicBezTo>
                    <a:pt x="41333" y="165265"/>
                    <a:pt x="41813" y="166829"/>
                    <a:pt x="42343" y="168368"/>
                  </a:cubicBezTo>
                  <a:cubicBezTo>
                    <a:pt x="-1679" y="198090"/>
                    <a:pt x="-13246" y="257833"/>
                    <a:pt x="16510" y="301807"/>
                  </a:cubicBezTo>
                  <a:cubicBezTo>
                    <a:pt x="36965" y="332038"/>
                    <a:pt x="72795" y="348090"/>
                    <a:pt x="109000" y="343242"/>
                  </a:cubicBezTo>
                  <a:lnTo>
                    <a:pt x="109228" y="344176"/>
                  </a:lnTo>
                  <a:cubicBezTo>
                    <a:pt x="123531" y="395279"/>
                    <a:pt x="176599" y="425124"/>
                    <a:pt x="227758" y="410837"/>
                  </a:cubicBezTo>
                  <a:cubicBezTo>
                    <a:pt x="227820" y="410820"/>
                    <a:pt x="227881" y="410803"/>
                    <a:pt x="227943" y="410785"/>
                  </a:cubicBezTo>
                  <a:cubicBezTo>
                    <a:pt x="230242" y="410154"/>
                    <a:pt x="232490" y="409398"/>
                    <a:pt x="234687" y="408615"/>
                  </a:cubicBezTo>
                  <a:cubicBezTo>
                    <a:pt x="267220" y="450581"/>
                    <a:pt x="327650" y="458256"/>
                    <a:pt x="369662" y="425759"/>
                  </a:cubicBezTo>
                  <a:cubicBezTo>
                    <a:pt x="400630" y="401803"/>
                    <a:pt x="413969" y="361486"/>
                    <a:pt x="403389" y="323815"/>
                  </a:cubicBezTo>
                  <a:cubicBezTo>
                    <a:pt x="454512" y="309346"/>
                    <a:pt x="484213" y="256219"/>
                    <a:pt x="469728" y="205152"/>
                  </a:cubicBezTo>
                  <a:cubicBezTo>
                    <a:pt x="455731" y="155807"/>
                    <a:pt x="405411" y="126136"/>
                    <a:pt x="355398" y="137738"/>
                  </a:cubicBezTo>
                  <a:cubicBezTo>
                    <a:pt x="378373" y="89845"/>
                    <a:pt x="358131" y="32415"/>
                    <a:pt x="310185" y="9465"/>
                  </a:cubicBezTo>
                  <a:cubicBezTo>
                    <a:pt x="262239" y="-13486"/>
                    <a:pt x="204746" y="6735"/>
                    <a:pt x="181770" y="5462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7" name="Forma libre 1166">
              <a:extLst>
                <a:ext uri="{FF2B5EF4-FFF2-40B4-BE49-F238E27FC236}">
                  <a16:creationId xmlns:a16="http://schemas.microsoft.com/office/drawing/2014/main" id="{8E3B999E-55EB-AF49-8F09-86E05F0F14EF}"/>
                </a:ext>
              </a:extLst>
            </p:cNvPr>
            <p:cNvSpPr/>
            <p:nvPr/>
          </p:nvSpPr>
          <p:spPr>
            <a:xfrm>
              <a:off x="3578680" y="3229738"/>
              <a:ext cx="486195" cy="460093"/>
            </a:xfrm>
            <a:custGeom>
              <a:avLst/>
              <a:gdLst>
                <a:gd name="connsiteX0" fmla="*/ 316710 w 486195"/>
                <a:gd name="connsiteY0" fmla="*/ 460068 h 460093"/>
                <a:gd name="connsiteX1" fmla="*/ 238737 w 486195"/>
                <a:gd name="connsiteY1" fmla="*/ 423862 h 460093"/>
                <a:gd name="connsiteX2" fmla="*/ 235832 w 486195"/>
                <a:gd name="connsiteY2" fmla="*/ 424720 h 460093"/>
                <a:gd name="connsiteX3" fmla="*/ 110727 w 486195"/>
                <a:gd name="connsiteY3" fmla="*/ 357934 h 460093"/>
                <a:gd name="connsiteX4" fmla="*/ 329 w 486195"/>
                <a:gd name="connsiteY4" fmla="*/ 264043 h 460093"/>
                <a:gd name="connsiteX5" fmla="*/ 41241 w 486195"/>
                <a:gd name="connsiteY5" fmla="*/ 173749 h 460093"/>
                <a:gd name="connsiteX6" fmla="*/ 41089 w 486195"/>
                <a:gd name="connsiteY6" fmla="*/ 173245 h 460093"/>
                <a:gd name="connsiteX7" fmla="*/ 112116 w 486195"/>
                <a:gd name="connsiteY7" fmla="*/ 47022 h 460093"/>
                <a:gd name="connsiteX8" fmla="*/ 185315 w 486195"/>
                <a:gd name="connsiteY8" fmla="*/ 53878 h 460093"/>
                <a:gd name="connsiteX9" fmla="*/ 324192 w 486195"/>
                <a:gd name="connsiteY9" fmla="*/ 12261 h 460093"/>
                <a:gd name="connsiteX10" fmla="*/ 371951 w 486195"/>
                <a:gd name="connsiteY10" fmla="*/ 137392 h 460093"/>
                <a:gd name="connsiteX11" fmla="*/ 485519 w 486195"/>
                <a:gd name="connsiteY11" fmla="*/ 227430 h 460093"/>
                <a:gd name="connsiteX12" fmla="*/ 417138 w 486195"/>
                <a:gd name="connsiteY12" fmla="*/ 335933 h 460093"/>
                <a:gd name="connsiteX13" fmla="*/ 338160 w 486195"/>
                <a:gd name="connsiteY13" fmla="*/ 457817 h 460093"/>
                <a:gd name="connsiteX14" fmla="*/ 316710 w 486195"/>
                <a:gd name="connsiteY14" fmla="*/ 460093 h 460093"/>
                <a:gd name="connsiteX15" fmla="*/ 243031 w 486195"/>
                <a:gd name="connsiteY15" fmla="*/ 408951 h 460093"/>
                <a:gd name="connsiteX16" fmla="*/ 245860 w 486195"/>
                <a:gd name="connsiteY16" fmla="*/ 412558 h 460093"/>
                <a:gd name="connsiteX17" fmla="*/ 371976 w 486195"/>
                <a:gd name="connsiteY17" fmla="*/ 428575 h 460093"/>
                <a:gd name="connsiteX18" fmla="*/ 403499 w 486195"/>
                <a:gd name="connsiteY18" fmla="*/ 333359 h 460093"/>
                <a:gd name="connsiteX19" fmla="*/ 401781 w 486195"/>
                <a:gd name="connsiteY19" fmla="*/ 327279 h 460093"/>
                <a:gd name="connsiteX20" fmla="*/ 407868 w 486195"/>
                <a:gd name="connsiteY20" fmla="*/ 325563 h 460093"/>
                <a:gd name="connsiteX21" fmla="*/ 469654 w 486195"/>
                <a:gd name="connsiteY21" fmla="*/ 214578 h 460093"/>
                <a:gd name="connsiteX22" fmla="*/ 362959 w 486195"/>
                <a:gd name="connsiteY22" fmla="*/ 151723 h 460093"/>
                <a:gd name="connsiteX23" fmla="*/ 349774 w 486195"/>
                <a:gd name="connsiteY23" fmla="*/ 154852 h 460093"/>
                <a:gd name="connsiteX24" fmla="*/ 355861 w 486195"/>
                <a:gd name="connsiteY24" fmla="*/ 142741 h 460093"/>
                <a:gd name="connsiteX25" fmla="*/ 316462 w 486195"/>
                <a:gd name="connsiteY25" fmla="*/ 22002 h 460093"/>
                <a:gd name="connsiteX26" fmla="*/ 195590 w 486195"/>
                <a:gd name="connsiteY26" fmla="*/ 61358 h 460093"/>
                <a:gd name="connsiteX27" fmla="*/ 193802 w 486195"/>
                <a:gd name="connsiteY27" fmla="*/ 65080 h 460093"/>
                <a:gd name="connsiteX28" fmla="*/ 190923 w 486195"/>
                <a:gd name="connsiteY28" fmla="*/ 71388 h 460093"/>
                <a:gd name="connsiteX29" fmla="*/ 184911 w 486195"/>
                <a:gd name="connsiteY29" fmla="*/ 67906 h 460093"/>
                <a:gd name="connsiteX30" fmla="*/ 62055 w 486195"/>
                <a:gd name="connsiteY30" fmla="*/ 100559 h 460093"/>
                <a:gd name="connsiteX31" fmla="*/ 53264 w 486195"/>
                <a:gd name="connsiteY31" fmla="*/ 169813 h 460093"/>
                <a:gd name="connsiteX32" fmla="*/ 54602 w 486195"/>
                <a:gd name="connsiteY32" fmla="*/ 174204 h 460093"/>
                <a:gd name="connsiteX33" fmla="*/ 56143 w 486195"/>
                <a:gd name="connsiteY33" fmla="*/ 178745 h 460093"/>
                <a:gd name="connsiteX34" fmla="*/ 52076 w 486195"/>
                <a:gd name="connsiteY34" fmla="*/ 181470 h 460093"/>
                <a:gd name="connsiteX35" fmla="*/ 27912 w 486195"/>
                <a:gd name="connsiteY35" fmla="*/ 306146 h 460093"/>
                <a:gd name="connsiteX36" fmla="*/ 114440 w 486195"/>
                <a:gd name="connsiteY36" fmla="*/ 344864 h 460093"/>
                <a:gd name="connsiteX37" fmla="*/ 119971 w 486195"/>
                <a:gd name="connsiteY37" fmla="*/ 344107 h 460093"/>
                <a:gd name="connsiteX38" fmla="*/ 121613 w 486195"/>
                <a:gd name="connsiteY38" fmla="*/ 350365 h 460093"/>
                <a:gd name="connsiteX39" fmla="*/ 232423 w 486195"/>
                <a:gd name="connsiteY39" fmla="*/ 412584 h 460093"/>
                <a:gd name="connsiteX40" fmla="*/ 238712 w 486195"/>
                <a:gd name="connsiteY40" fmla="*/ 410540 h 46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6195" h="460093">
                  <a:moveTo>
                    <a:pt x="316710" y="460068"/>
                  </a:moveTo>
                  <a:cubicBezTo>
                    <a:pt x="286650" y="460057"/>
                    <a:pt x="258123" y="446811"/>
                    <a:pt x="238737" y="423862"/>
                  </a:cubicBezTo>
                  <a:lnTo>
                    <a:pt x="235832" y="424720"/>
                  </a:lnTo>
                  <a:cubicBezTo>
                    <a:pt x="182952" y="439545"/>
                    <a:pt x="127772" y="410089"/>
                    <a:pt x="110727" y="357934"/>
                  </a:cubicBezTo>
                  <a:cubicBezTo>
                    <a:pt x="54286" y="362459"/>
                    <a:pt x="4859" y="320422"/>
                    <a:pt x="329" y="264043"/>
                  </a:cubicBezTo>
                  <a:cubicBezTo>
                    <a:pt x="-2493" y="228919"/>
                    <a:pt x="12961" y="194813"/>
                    <a:pt x="41241" y="173749"/>
                  </a:cubicBezTo>
                  <a:lnTo>
                    <a:pt x="41089" y="173245"/>
                  </a:lnTo>
                  <a:cubicBezTo>
                    <a:pt x="25809" y="118797"/>
                    <a:pt x="57609" y="62285"/>
                    <a:pt x="112116" y="47022"/>
                  </a:cubicBezTo>
                  <a:cubicBezTo>
                    <a:pt x="136525" y="40187"/>
                    <a:pt x="162604" y="42630"/>
                    <a:pt x="185315" y="53878"/>
                  </a:cubicBezTo>
                  <a:cubicBezTo>
                    <a:pt x="212160" y="4078"/>
                    <a:pt x="274337" y="-14554"/>
                    <a:pt x="324192" y="12261"/>
                  </a:cubicBezTo>
                  <a:cubicBezTo>
                    <a:pt x="368989" y="36356"/>
                    <a:pt x="389319" y="89622"/>
                    <a:pt x="371951" y="137392"/>
                  </a:cubicBezTo>
                  <a:cubicBezTo>
                    <a:pt x="428203" y="130929"/>
                    <a:pt x="479049" y="171240"/>
                    <a:pt x="485519" y="227430"/>
                  </a:cubicBezTo>
                  <a:cubicBezTo>
                    <a:pt x="491013" y="275139"/>
                    <a:pt x="462581" y="320254"/>
                    <a:pt x="417138" y="335933"/>
                  </a:cubicBezTo>
                  <a:cubicBezTo>
                    <a:pt x="429024" y="391376"/>
                    <a:pt x="393664" y="445945"/>
                    <a:pt x="338160" y="457817"/>
                  </a:cubicBezTo>
                  <a:cubicBezTo>
                    <a:pt x="331110" y="459325"/>
                    <a:pt x="323920" y="460088"/>
                    <a:pt x="316710" y="460093"/>
                  </a:cubicBezTo>
                  <a:close/>
                  <a:moveTo>
                    <a:pt x="243031" y="408951"/>
                  </a:moveTo>
                  <a:lnTo>
                    <a:pt x="245860" y="412558"/>
                  </a:lnTo>
                  <a:cubicBezTo>
                    <a:pt x="276258" y="451769"/>
                    <a:pt x="332722" y="458939"/>
                    <a:pt x="371976" y="428575"/>
                  </a:cubicBezTo>
                  <a:cubicBezTo>
                    <a:pt x="400900" y="406200"/>
                    <a:pt x="413366" y="368548"/>
                    <a:pt x="403499" y="333359"/>
                  </a:cubicBezTo>
                  <a:lnTo>
                    <a:pt x="401781" y="327279"/>
                  </a:lnTo>
                  <a:lnTo>
                    <a:pt x="407868" y="325563"/>
                  </a:lnTo>
                  <a:cubicBezTo>
                    <a:pt x="455612" y="311958"/>
                    <a:pt x="483274" y="262268"/>
                    <a:pt x="469654" y="214578"/>
                  </a:cubicBezTo>
                  <a:cubicBezTo>
                    <a:pt x="456520" y="168588"/>
                    <a:pt x="409606" y="140950"/>
                    <a:pt x="362959" y="151723"/>
                  </a:cubicBezTo>
                  <a:lnTo>
                    <a:pt x="349774" y="154852"/>
                  </a:lnTo>
                  <a:lnTo>
                    <a:pt x="355861" y="142741"/>
                  </a:lnTo>
                  <a:cubicBezTo>
                    <a:pt x="378359" y="98532"/>
                    <a:pt x="360720" y="44475"/>
                    <a:pt x="316462" y="22002"/>
                  </a:cubicBezTo>
                  <a:cubicBezTo>
                    <a:pt x="272205" y="-471"/>
                    <a:pt x="218088" y="17149"/>
                    <a:pt x="195590" y="61358"/>
                  </a:cubicBezTo>
                  <a:cubicBezTo>
                    <a:pt x="194966" y="62585"/>
                    <a:pt x="194370" y="63826"/>
                    <a:pt x="193802" y="65080"/>
                  </a:cubicBezTo>
                  <a:lnTo>
                    <a:pt x="190923" y="71388"/>
                  </a:lnTo>
                  <a:lnTo>
                    <a:pt x="184911" y="67906"/>
                  </a:lnTo>
                  <a:cubicBezTo>
                    <a:pt x="141959" y="43034"/>
                    <a:pt x="86954" y="57654"/>
                    <a:pt x="62055" y="100559"/>
                  </a:cubicBezTo>
                  <a:cubicBezTo>
                    <a:pt x="49893" y="121515"/>
                    <a:pt x="46723" y="146489"/>
                    <a:pt x="53264" y="169813"/>
                  </a:cubicBezTo>
                  <a:cubicBezTo>
                    <a:pt x="53668" y="171302"/>
                    <a:pt x="54122" y="172765"/>
                    <a:pt x="54602" y="174204"/>
                  </a:cubicBezTo>
                  <a:lnTo>
                    <a:pt x="56143" y="178745"/>
                  </a:lnTo>
                  <a:lnTo>
                    <a:pt x="52076" y="181470"/>
                  </a:lnTo>
                  <a:cubicBezTo>
                    <a:pt x="10937" y="209233"/>
                    <a:pt x="118" y="265052"/>
                    <a:pt x="27912" y="306146"/>
                  </a:cubicBezTo>
                  <a:cubicBezTo>
                    <a:pt x="47042" y="334432"/>
                    <a:pt x="80574" y="349436"/>
                    <a:pt x="114440" y="344864"/>
                  </a:cubicBezTo>
                  <a:lnTo>
                    <a:pt x="119971" y="344107"/>
                  </a:lnTo>
                  <a:lnTo>
                    <a:pt x="121613" y="350365"/>
                  </a:lnTo>
                  <a:cubicBezTo>
                    <a:pt x="135076" y="398061"/>
                    <a:pt x="184633" y="425887"/>
                    <a:pt x="232423" y="412584"/>
                  </a:cubicBezTo>
                  <a:cubicBezTo>
                    <a:pt x="234342" y="412029"/>
                    <a:pt x="236338" y="411398"/>
                    <a:pt x="238712" y="410540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8" name="Forma libre 1167">
              <a:extLst>
                <a:ext uri="{FF2B5EF4-FFF2-40B4-BE49-F238E27FC236}">
                  <a16:creationId xmlns:a16="http://schemas.microsoft.com/office/drawing/2014/main" id="{C9EEB7F1-3D0B-E74B-868F-F226ECCB0587}"/>
                </a:ext>
              </a:extLst>
            </p:cNvPr>
            <p:cNvSpPr/>
            <p:nvPr/>
          </p:nvSpPr>
          <p:spPr>
            <a:xfrm>
              <a:off x="3679405" y="3045639"/>
              <a:ext cx="96487" cy="96381"/>
            </a:xfrm>
            <a:custGeom>
              <a:avLst/>
              <a:gdLst>
                <a:gd name="connsiteX0" fmla="*/ 96488 w 96487"/>
                <a:gd name="connsiteY0" fmla="*/ 48191 h 96381"/>
                <a:gd name="connsiteX1" fmla="*/ 48244 w 96487"/>
                <a:gd name="connsiteY1" fmla="*/ 96381 h 96381"/>
                <a:gd name="connsiteX2" fmla="*/ 0 w 96487"/>
                <a:gd name="connsiteY2" fmla="*/ 48191 h 96381"/>
                <a:gd name="connsiteX3" fmla="*/ 48244 w 96487"/>
                <a:gd name="connsiteY3" fmla="*/ 0 h 96381"/>
                <a:gd name="connsiteX4" fmla="*/ 96488 w 96487"/>
                <a:gd name="connsiteY4" fmla="*/ 48191 h 9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87" h="96381">
                  <a:moveTo>
                    <a:pt x="96488" y="48191"/>
                  </a:moveTo>
                  <a:cubicBezTo>
                    <a:pt x="96488" y="74806"/>
                    <a:pt x="74888" y="96381"/>
                    <a:pt x="48244" y="96381"/>
                  </a:cubicBezTo>
                  <a:cubicBezTo>
                    <a:pt x="21600" y="96381"/>
                    <a:pt x="0" y="74806"/>
                    <a:pt x="0" y="48191"/>
                  </a:cubicBezTo>
                  <a:cubicBezTo>
                    <a:pt x="0" y="21576"/>
                    <a:pt x="21600" y="0"/>
                    <a:pt x="48244" y="0"/>
                  </a:cubicBezTo>
                  <a:cubicBezTo>
                    <a:pt x="74888" y="0"/>
                    <a:pt x="96488" y="21576"/>
                    <a:pt x="96488" y="4819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9" name="Forma libre 1168">
              <a:extLst>
                <a:ext uri="{FF2B5EF4-FFF2-40B4-BE49-F238E27FC236}">
                  <a16:creationId xmlns:a16="http://schemas.microsoft.com/office/drawing/2014/main" id="{FBC181F3-BFEA-934A-B32F-BA0A1B08965E}"/>
                </a:ext>
              </a:extLst>
            </p:cNvPr>
            <p:cNvSpPr/>
            <p:nvPr/>
          </p:nvSpPr>
          <p:spPr>
            <a:xfrm>
              <a:off x="3652176" y="3058734"/>
              <a:ext cx="109167" cy="109047"/>
            </a:xfrm>
            <a:custGeom>
              <a:avLst/>
              <a:gdLst>
                <a:gd name="connsiteX0" fmla="*/ 54609 w 109167"/>
                <a:gd name="connsiteY0" fmla="*/ 109047 h 109047"/>
                <a:gd name="connsiteX1" fmla="*/ 0 w 109167"/>
                <a:gd name="connsiteY1" fmla="*/ 54549 h 109047"/>
                <a:gd name="connsiteX2" fmla="*/ 54558 w 109167"/>
                <a:gd name="connsiteY2" fmla="*/ 0 h 109047"/>
                <a:gd name="connsiteX3" fmla="*/ 109167 w 109167"/>
                <a:gd name="connsiteY3" fmla="*/ 54498 h 109047"/>
                <a:gd name="connsiteX4" fmla="*/ 109167 w 109167"/>
                <a:gd name="connsiteY4" fmla="*/ 54549 h 109047"/>
                <a:gd name="connsiteX5" fmla="*/ 54609 w 109167"/>
                <a:gd name="connsiteY5" fmla="*/ 109047 h 109047"/>
                <a:gd name="connsiteX6" fmla="*/ 54609 w 109167"/>
                <a:gd name="connsiteY6" fmla="*/ 12641 h 109047"/>
                <a:gd name="connsiteX7" fmla="*/ 12629 w 109167"/>
                <a:gd name="connsiteY7" fmla="*/ 54524 h 109047"/>
                <a:gd name="connsiteX8" fmla="*/ 54558 w 109167"/>
                <a:gd name="connsiteY8" fmla="*/ 96457 h 109047"/>
                <a:gd name="connsiteX9" fmla="*/ 96538 w 109167"/>
                <a:gd name="connsiteY9" fmla="*/ 54574 h 109047"/>
                <a:gd name="connsiteX10" fmla="*/ 96538 w 109167"/>
                <a:gd name="connsiteY10" fmla="*/ 54549 h 109047"/>
                <a:gd name="connsiteX11" fmla="*/ 54609 w 109167"/>
                <a:gd name="connsiteY11" fmla="*/ 12641 h 10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167" h="109047">
                  <a:moveTo>
                    <a:pt x="54609" y="109047"/>
                  </a:moveTo>
                  <a:cubicBezTo>
                    <a:pt x="24463" y="109061"/>
                    <a:pt x="14" y="84661"/>
                    <a:pt x="0" y="54549"/>
                  </a:cubicBezTo>
                  <a:cubicBezTo>
                    <a:pt x="-14" y="24436"/>
                    <a:pt x="24413" y="14"/>
                    <a:pt x="54558" y="0"/>
                  </a:cubicBezTo>
                  <a:cubicBezTo>
                    <a:pt x="84704" y="-14"/>
                    <a:pt x="109154" y="24386"/>
                    <a:pt x="109167" y="54498"/>
                  </a:cubicBezTo>
                  <a:cubicBezTo>
                    <a:pt x="109167" y="54515"/>
                    <a:pt x="109167" y="54532"/>
                    <a:pt x="109167" y="54549"/>
                  </a:cubicBezTo>
                  <a:cubicBezTo>
                    <a:pt x="109126" y="84630"/>
                    <a:pt x="84723" y="109006"/>
                    <a:pt x="54609" y="109047"/>
                  </a:cubicBezTo>
                  <a:close/>
                  <a:moveTo>
                    <a:pt x="54609" y="12641"/>
                  </a:moveTo>
                  <a:cubicBezTo>
                    <a:pt x="31438" y="12627"/>
                    <a:pt x="12643" y="31378"/>
                    <a:pt x="12629" y="54524"/>
                  </a:cubicBezTo>
                  <a:cubicBezTo>
                    <a:pt x="12615" y="77669"/>
                    <a:pt x="31388" y="96443"/>
                    <a:pt x="54558" y="96457"/>
                  </a:cubicBezTo>
                  <a:cubicBezTo>
                    <a:pt x="77729" y="96471"/>
                    <a:pt x="96524" y="77719"/>
                    <a:pt x="96538" y="54574"/>
                  </a:cubicBezTo>
                  <a:cubicBezTo>
                    <a:pt x="96538" y="54566"/>
                    <a:pt x="96538" y="54557"/>
                    <a:pt x="96538" y="54549"/>
                  </a:cubicBezTo>
                  <a:cubicBezTo>
                    <a:pt x="96510" y="31425"/>
                    <a:pt x="77758" y="12682"/>
                    <a:pt x="54609" y="12641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0" name="Forma libre 1169">
              <a:extLst>
                <a:ext uri="{FF2B5EF4-FFF2-40B4-BE49-F238E27FC236}">
                  <a16:creationId xmlns:a16="http://schemas.microsoft.com/office/drawing/2014/main" id="{227F5546-8C6F-6B43-AC05-3D12BC3782C0}"/>
                </a:ext>
              </a:extLst>
            </p:cNvPr>
            <p:cNvSpPr/>
            <p:nvPr/>
          </p:nvSpPr>
          <p:spPr>
            <a:xfrm>
              <a:off x="4079879" y="3610682"/>
              <a:ext cx="48243" cy="48190"/>
            </a:xfrm>
            <a:custGeom>
              <a:avLst/>
              <a:gdLst>
                <a:gd name="connsiteX0" fmla="*/ 48244 w 48243"/>
                <a:gd name="connsiteY0" fmla="*/ 24095 h 48190"/>
                <a:gd name="connsiteX1" fmla="*/ 24122 w 48243"/>
                <a:gd name="connsiteY1" fmla="*/ 48191 h 48190"/>
                <a:gd name="connsiteX2" fmla="*/ 0 w 48243"/>
                <a:gd name="connsiteY2" fmla="*/ 24095 h 48190"/>
                <a:gd name="connsiteX3" fmla="*/ 24122 w 48243"/>
                <a:gd name="connsiteY3" fmla="*/ 0 h 48190"/>
                <a:gd name="connsiteX4" fmla="*/ 48244 w 48243"/>
                <a:gd name="connsiteY4" fmla="*/ 24095 h 4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43" h="48190">
                  <a:moveTo>
                    <a:pt x="48244" y="24095"/>
                  </a:moveTo>
                  <a:cubicBezTo>
                    <a:pt x="48244" y="37403"/>
                    <a:pt x="37444" y="48191"/>
                    <a:pt x="24122" y="48191"/>
                  </a:cubicBezTo>
                  <a:cubicBezTo>
                    <a:pt x="10800" y="48191"/>
                    <a:pt x="0" y="37403"/>
                    <a:pt x="0" y="24095"/>
                  </a:cubicBezTo>
                  <a:cubicBezTo>
                    <a:pt x="0" y="10788"/>
                    <a:pt x="10800" y="0"/>
                    <a:pt x="24122" y="0"/>
                  </a:cubicBezTo>
                  <a:cubicBezTo>
                    <a:pt x="37444" y="0"/>
                    <a:pt x="48244" y="10788"/>
                    <a:pt x="48244" y="2409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1" name="Forma libre 1170">
              <a:extLst>
                <a:ext uri="{FF2B5EF4-FFF2-40B4-BE49-F238E27FC236}">
                  <a16:creationId xmlns:a16="http://schemas.microsoft.com/office/drawing/2014/main" id="{05F98587-3E83-A649-B9D3-F4D27DA5A471}"/>
                </a:ext>
              </a:extLst>
            </p:cNvPr>
            <p:cNvSpPr/>
            <p:nvPr/>
          </p:nvSpPr>
          <p:spPr>
            <a:xfrm>
              <a:off x="4052701" y="3623827"/>
              <a:ext cx="60873" cy="60806"/>
            </a:xfrm>
            <a:custGeom>
              <a:avLst/>
              <a:gdLst>
                <a:gd name="connsiteX0" fmla="*/ 30436 w 60873"/>
                <a:gd name="connsiteY0" fmla="*/ 60806 h 60806"/>
                <a:gd name="connsiteX1" fmla="*/ 0 w 60873"/>
                <a:gd name="connsiteY1" fmla="*/ 30403 h 60806"/>
                <a:gd name="connsiteX2" fmla="*/ 30437 w 60873"/>
                <a:gd name="connsiteY2" fmla="*/ 0 h 60806"/>
                <a:gd name="connsiteX3" fmla="*/ 60873 w 60873"/>
                <a:gd name="connsiteY3" fmla="*/ 30403 h 60806"/>
                <a:gd name="connsiteX4" fmla="*/ 60873 w 60873"/>
                <a:gd name="connsiteY4" fmla="*/ 30529 h 60806"/>
                <a:gd name="connsiteX5" fmla="*/ 30436 w 60873"/>
                <a:gd name="connsiteY5" fmla="*/ 60806 h 60806"/>
                <a:gd name="connsiteX6" fmla="*/ 30436 w 60873"/>
                <a:gd name="connsiteY6" fmla="*/ 12615 h 60806"/>
                <a:gd name="connsiteX7" fmla="*/ 12882 w 60873"/>
                <a:gd name="connsiteY7" fmla="*/ 30403 h 60806"/>
                <a:gd name="connsiteX8" fmla="*/ 30690 w 60873"/>
                <a:gd name="connsiteY8" fmla="*/ 47938 h 60806"/>
                <a:gd name="connsiteX9" fmla="*/ 48244 w 60873"/>
                <a:gd name="connsiteY9" fmla="*/ 30403 h 60806"/>
                <a:gd name="connsiteX10" fmla="*/ 30436 w 60873"/>
                <a:gd name="connsiteY10" fmla="*/ 12615 h 6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73" h="60806">
                  <a:moveTo>
                    <a:pt x="30436" y="60806"/>
                  </a:moveTo>
                  <a:cubicBezTo>
                    <a:pt x="13627" y="60806"/>
                    <a:pt x="0" y="47194"/>
                    <a:pt x="0" y="30403"/>
                  </a:cubicBezTo>
                  <a:cubicBezTo>
                    <a:pt x="0" y="13612"/>
                    <a:pt x="13627" y="0"/>
                    <a:pt x="30437" y="0"/>
                  </a:cubicBezTo>
                  <a:cubicBezTo>
                    <a:pt x="47246" y="0"/>
                    <a:pt x="60873" y="13612"/>
                    <a:pt x="60873" y="30403"/>
                  </a:cubicBezTo>
                  <a:cubicBezTo>
                    <a:pt x="60873" y="30445"/>
                    <a:pt x="60873" y="30487"/>
                    <a:pt x="60873" y="30529"/>
                  </a:cubicBezTo>
                  <a:cubicBezTo>
                    <a:pt x="60789" y="47265"/>
                    <a:pt x="47191" y="60792"/>
                    <a:pt x="30436" y="60806"/>
                  </a:cubicBezTo>
                  <a:close/>
                  <a:moveTo>
                    <a:pt x="30436" y="12615"/>
                  </a:moveTo>
                  <a:cubicBezTo>
                    <a:pt x="20672" y="12685"/>
                    <a:pt x="12813" y="20649"/>
                    <a:pt x="12882" y="30403"/>
                  </a:cubicBezTo>
                  <a:cubicBezTo>
                    <a:pt x="12952" y="40157"/>
                    <a:pt x="20925" y="48007"/>
                    <a:pt x="30690" y="47938"/>
                  </a:cubicBezTo>
                  <a:cubicBezTo>
                    <a:pt x="40356" y="47868"/>
                    <a:pt x="48174" y="40058"/>
                    <a:pt x="48244" y="30403"/>
                  </a:cubicBezTo>
                  <a:cubicBezTo>
                    <a:pt x="48230" y="20585"/>
                    <a:pt x="40265" y="12629"/>
                    <a:pt x="30436" y="12615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2" name="Forma libre 1171">
              <a:extLst>
                <a:ext uri="{FF2B5EF4-FFF2-40B4-BE49-F238E27FC236}">
                  <a16:creationId xmlns:a16="http://schemas.microsoft.com/office/drawing/2014/main" id="{E1DB26DA-75A2-C048-B0DF-52BB8DD47DEB}"/>
                </a:ext>
              </a:extLst>
            </p:cNvPr>
            <p:cNvSpPr/>
            <p:nvPr/>
          </p:nvSpPr>
          <p:spPr>
            <a:xfrm>
              <a:off x="3536694" y="3208277"/>
              <a:ext cx="48243" cy="48190"/>
            </a:xfrm>
            <a:custGeom>
              <a:avLst/>
              <a:gdLst>
                <a:gd name="connsiteX0" fmla="*/ 48244 w 48243"/>
                <a:gd name="connsiteY0" fmla="*/ 24095 h 48190"/>
                <a:gd name="connsiteX1" fmla="*/ 24122 w 48243"/>
                <a:gd name="connsiteY1" fmla="*/ 48191 h 48190"/>
                <a:gd name="connsiteX2" fmla="*/ 0 w 48243"/>
                <a:gd name="connsiteY2" fmla="*/ 24095 h 48190"/>
                <a:gd name="connsiteX3" fmla="*/ 24122 w 48243"/>
                <a:gd name="connsiteY3" fmla="*/ 0 h 48190"/>
                <a:gd name="connsiteX4" fmla="*/ 48244 w 48243"/>
                <a:gd name="connsiteY4" fmla="*/ 24095 h 4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43" h="48190">
                  <a:moveTo>
                    <a:pt x="48244" y="24095"/>
                  </a:moveTo>
                  <a:cubicBezTo>
                    <a:pt x="48244" y="37403"/>
                    <a:pt x="37444" y="48191"/>
                    <a:pt x="24122" y="48191"/>
                  </a:cubicBezTo>
                  <a:cubicBezTo>
                    <a:pt x="10800" y="48191"/>
                    <a:pt x="0" y="37403"/>
                    <a:pt x="0" y="24095"/>
                  </a:cubicBezTo>
                  <a:cubicBezTo>
                    <a:pt x="0" y="10788"/>
                    <a:pt x="10800" y="0"/>
                    <a:pt x="24122" y="0"/>
                  </a:cubicBezTo>
                  <a:cubicBezTo>
                    <a:pt x="37444" y="0"/>
                    <a:pt x="48244" y="10788"/>
                    <a:pt x="48244" y="2409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3" name="Forma libre 1172">
              <a:extLst>
                <a:ext uri="{FF2B5EF4-FFF2-40B4-BE49-F238E27FC236}">
                  <a16:creationId xmlns:a16="http://schemas.microsoft.com/office/drawing/2014/main" id="{DE3D191A-B4C7-504C-97F2-2A64B1B237E4}"/>
                </a:ext>
              </a:extLst>
            </p:cNvPr>
            <p:cNvSpPr/>
            <p:nvPr/>
          </p:nvSpPr>
          <p:spPr>
            <a:xfrm>
              <a:off x="3509768" y="3221675"/>
              <a:ext cx="60620" cy="60553"/>
            </a:xfrm>
            <a:custGeom>
              <a:avLst/>
              <a:gdLst>
                <a:gd name="connsiteX0" fmla="*/ 30184 w 60620"/>
                <a:gd name="connsiteY0" fmla="*/ 60554 h 60553"/>
                <a:gd name="connsiteX1" fmla="*/ 0 w 60620"/>
                <a:gd name="connsiteY1" fmla="*/ 30151 h 60553"/>
                <a:gd name="connsiteX2" fmla="*/ 30437 w 60620"/>
                <a:gd name="connsiteY2" fmla="*/ 0 h 60553"/>
                <a:gd name="connsiteX3" fmla="*/ 60621 w 60620"/>
                <a:gd name="connsiteY3" fmla="*/ 30277 h 60553"/>
                <a:gd name="connsiteX4" fmla="*/ 30184 w 60620"/>
                <a:gd name="connsiteY4" fmla="*/ 60554 h 60553"/>
                <a:gd name="connsiteX5" fmla="*/ 30184 w 60620"/>
                <a:gd name="connsiteY5" fmla="*/ 12363 h 60553"/>
                <a:gd name="connsiteX6" fmla="*/ 12630 w 60620"/>
                <a:gd name="connsiteY6" fmla="*/ 30150 h 60553"/>
                <a:gd name="connsiteX7" fmla="*/ 30437 w 60620"/>
                <a:gd name="connsiteY7" fmla="*/ 47685 h 60553"/>
                <a:gd name="connsiteX8" fmla="*/ 47991 w 60620"/>
                <a:gd name="connsiteY8" fmla="*/ 30024 h 60553"/>
                <a:gd name="connsiteX9" fmla="*/ 30184 w 60620"/>
                <a:gd name="connsiteY9" fmla="*/ 12363 h 6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620" h="60553">
                  <a:moveTo>
                    <a:pt x="30184" y="60554"/>
                  </a:moveTo>
                  <a:cubicBezTo>
                    <a:pt x="13444" y="60484"/>
                    <a:pt x="-69" y="46872"/>
                    <a:pt x="0" y="30151"/>
                  </a:cubicBezTo>
                  <a:cubicBezTo>
                    <a:pt x="70" y="13429"/>
                    <a:pt x="13697" y="-69"/>
                    <a:pt x="30437" y="0"/>
                  </a:cubicBezTo>
                  <a:cubicBezTo>
                    <a:pt x="47127" y="70"/>
                    <a:pt x="60620" y="13605"/>
                    <a:pt x="60621" y="30277"/>
                  </a:cubicBezTo>
                  <a:cubicBezTo>
                    <a:pt x="60523" y="47007"/>
                    <a:pt x="46933" y="60526"/>
                    <a:pt x="30184" y="60554"/>
                  </a:cubicBezTo>
                  <a:close/>
                  <a:moveTo>
                    <a:pt x="30184" y="12363"/>
                  </a:moveTo>
                  <a:cubicBezTo>
                    <a:pt x="20419" y="12432"/>
                    <a:pt x="12560" y="20396"/>
                    <a:pt x="12630" y="30150"/>
                  </a:cubicBezTo>
                  <a:cubicBezTo>
                    <a:pt x="12699" y="39904"/>
                    <a:pt x="20672" y="47755"/>
                    <a:pt x="30437" y="47685"/>
                  </a:cubicBezTo>
                  <a:cubicBezTo>
                    <a:pt x="40152" y="47616"/>
                    <a:pt x="47991" y="39729"/>
                    <a:pt x="47991" y="30024"/>
                  </a:cubicBezTo>
                  <a:cubicBezTo>
                    <a:pt x="47922" y="20250"/>
                    <a:pt x="39970" y="12363"/>
                    <a:pt x="30184" y="12363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4" name="Forma libre 1173">
              <a:extLst>
                <a:ext uri="{FF2B5EF4-FFF2-40B4-BE49-F238E27FC236}">
                  <a16:creationId xmlns:a16="http://schemas.microsoft.com/office/drawing/2014/main" id="{E1526E58-8F1A-224F-82D5-5061D69977F2}"/>
                </a:ext>
              </a:extLst>
            </p:cNvPr>
            <p:cNvSpPr/>
            <p:nvPr/>
          </p:nvSpPr>
          <p:spPr>
            <a:xfrm>
              <a:off x="3658541" y="3291690"/>
              <a:ext cx="286381" cy="450116"/>
            </a:xfrm>
            <a:custGeom>
              <a:avLst/>
              <a:gdLst>
                <a:gd name="connsiteX0" fmla="*/ 286381 w 286381"/>
                <a:gd name="connsiteY0" fmla="*/ 128954 h 450116"/>
                <a:gd name="connsiteX1" fmla="*/ 286381 w 286381"/>
                <a:gd name="connsiteY1" fmla="*/ 128954 h 450116"/>
                <a:gd name="connsiteX2" fmla="*/ 286381 w 286381"/>
                <a:gd name="connsiteY2" fmla="*/ 36004 h 450116"/>
                <a:gd name="connsiteX3" fmla="*/ 250590 w 286381"/>
                <a:gd name="connsiteY3" fmla="*/ 252 h 450116"/>
                <a:gd name="connsiteX4" fmla="*/ 250590 w 286381"/>
                <a:gd name="connsiteY4" fmla="*/ 252 h 450116"/>
                <a:gd name="connsiteX5" fmla="*/ 214698 w 286381"/>
                <a:gd name="connsiteY5" fmla="*/ 35903 h 450116"/>
                <a:gd name="connsiteX6" fmla="*/ 214698 w 286381"/>
                <a:gd name="connsiteY6" fmla="*/ 36004 h 450116"/>
                <a:gd name="connsiteX7" fmla="*/ 214698 w 286381"/>
                <a:gd name="connsiteY7" fmla="*/ 35752 h 450116"/>
                <a:gd name="connsiteX8" fmla="*/ 178957 w 286381"/>
                <a:gd name="connsiteY8" fmla="*/ 0 h 450116"/>
                <a:gd name="connsiteX9" fmla="*/ 178906 w 286381"/>
                <a:gd name="connsiteY9" fmla="*/ 0 h 450116"/>
                <a:gd name="connsiteX10" fmla="*/ 178906 w 286381"/>
                <a:gd name="connsiteY10" fmla="*/ 0 h 450116"/>
                <a:gd name="connsiteX11" fmla="*/ 143115 w 286381"/>
                <a:gd name="connsiteY11" fmla="*/ 35702 h 450116"/>
                <a:gd name="connsiteX12" fmla="*/ 143115 w 286381"/>
                <a:gd name="connsiteY12" fmla="*/ 35752 h 450116"/>
                <a:gd name="connsiteX13" fmla="*/ 143115 w 286381"/>
                <a:gd name="connsiteY13" fmla="*/ 61235 h 450116"/>
                <a:gd name="connsiteX14" fmla="*/ 107324 w 286381"/>
                <a:gd name="connsiteY14" fmla="*/ 25483 h 450116"/>
                <a:gd name="connsiteX15" fmla="*/ 107298 w 286381"/>
                <a:gd name="connsiteY15" fmla="*/ 25483 h 450116"/>
                <a:gd name="connsiteX16" fmla="*/ 107298 w 286381"/>
                <a:gd name="connsiteY16" fmla="*/ 25483 h 450116"/>
                <a:gd name="connsiteX17" fmla="*/ 71507 w 286381"/>
                <a:gd name="connsiteY17" fmla="*/ 61235 h 450116"/>
                <a:gd name="connsiteX18" fmla="*/ 71507 w 286381"/>
                <a:gd name="connsiteY18" fmla="*/ 95801 h 450116"/>
                <a:gd name="connsiteX19" fmla="*/ 35716 w 286381"/>
                <a:gd name="connsiteY19" fmla="*/ 60024 h 450116"/>
                <a:gd name="connsiteX20" fmla="*/ 35716 w 286381"/>
                <a:gd name="connsiteY20" fmla="*/ 60024 h 450116"/>
                <a:gd name="connsiteX21" fmla="*/ 0 w 286381"/>
                <a:gd name="connsiteY21" fmla="*/ 95801 h 450116"/>
                <a:gd name="connsiteX22" fmla="*/ 0 w 286381"/>
                <a:gd name="connsiteY22" fmla="*/ 271306 h 450116"/>
                <a:gd name="connsiteX23" fmla="*/ 179007 w 286381"/>
                <a:gd name="connsiteY23" fmla="*/ 450117 h 45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6381" h="450116">
                  <a:moveTo>
                    <a:pt x="286381" y="128954"/>
                  </a:moveTo>
                  <a:cubicBezTo>
                    <a:pt x="286381" y="128954"/>
                    <a:pt x="286381" y="99990"/>
                    <a:pt x="286381" y="128954"/>
                  </a:cubicBezTo>
                  <a:lnTo>
                    <a:pt x="286381" y="36004"/>
                  </a:lnTo>
                  <a:cubicBezTo>
                    <a:pt x="286381" y="16259"/>
                    <a:pt x="270357" y="252"/>
                    <a:pt x="250590" y="252"/>
                  </a:cubicBezTo>
                  <a:lnTo>
                    <a:pt x="250590" y="252"/>
                  </a:lnTo>
                  <a:cubicBezTo>
                    <a:pt x="230823" y="197"/>
                    <a:pt x="214754" y="16158"/>
                    <a:pt x="214698" y="35903"/>
                  </a:cubicBezTo>
                  <a:cubicBezTo>
                    <a:pt x="214698" y="35937"/>
                    <a:pt x="214698" y="35971"/>
                    <a:pt x="214698" y="36004"/>
                  </a:cubicBezTo>
                  <a:lnTo>
                    <a:pt x="214698" y="35752"/>
                  </a:lnTo>
                  <a:cubicBezTo>
                    <a:pt x="214712" y="16021"/>
                    <a:pt x="198710" y="14"/>
                    <a:pt x="178957" y="0"/>
                  </a:cubicBezTo>
                  <a:cubicBezTo>
                    <a:pt x="178940" y="0"/>
                    <a:pt x="178923" y="0"/>
                    <a:pt x="178906" y="0"/>
                  </a:cubicBezTo>
                  <a:lnTo>
                    <a:pt x="178906" y="0"/>
                  </a:lnTo>
                  <a:cubicBezTo>
                    <a:pt x="159153" y="-14"/>
                    <a:pt x="143129" y="15970"/>
                    <a:pt x="143115" y="35702"/>
                  </a:cubicBezTo>
                  <a:cubicBezTo>
                    <a:pt x="143115" y="35718"/>
                    <a:pt x="143115" y="35735"/>
                    <a:pt x="143115" y="35752"/>
                  </a:cubicBezTo>
                  <a:lnTo>
                    <a:pt x="143115" y="61235"/>
                  </a:lnTo>
                  <a:cubicBezTo>
                    <a:pt x="143115" y="41490"/>
                    <a:pt x="127091" y="25483"/>
                    <a:pt x="107324" y="25483"/>
                  </a:cubicBezTo>
                  <a:cubicBezTo>
                    <a:pt x="107315" y="25483"/>
                    <a:pt x="107307" y="25483"/>
                    <a:pt x="107298" y="25483"/>
                  </a:cubicBezTo>
                  <a:lnTo>
                    <a:pt x="107298" y="25483"/>
                  </a:lnTo>
                  <a:cubicBezTo>
                    <a:pt x="87531" y="25483"/>
                    <a:pt x="71507" y="41490"/>
                    <a:pt x="71507" y="61235"/>
                  </a:cubicBezTo>
                  <a:lnTo>
                    <a:pt x="71507" y="95801"/>
                  </a:lnTo>
                  <a:cubicBezTo>
                    <a:pt x="71507" y="76052"/>
                    <a:pt x="55487" y="60038"/>
                    <a:pt x="35716" y="60024"/>
                  </a:cubicBezTo>
                  <a:lnTo>
                    <a:pt x="35716" y="60024"/>
                  </a:lnTo>
                  <a:cubicBezTo>
                    <a:pt x="15974" y="60080"/>
                    <a:pt x="0" y="76081"/>
                    <a:pt x="0" y="95801"/>
                  </a:cubicBezTo>
                  <a:lnTo>
                    <a:pt x="0" y="271306"/>
                  </a:lnTo>
                  <a:cubicBezTo>
                    <a:pt x="0" y="370061"/>
                    <a:pt x="80144" y="450117"/>
                    <a:pt x="179007" y="450117"/>
                  </a:cubicBezTo>
                </a:path>
              </a:pathLst>
            </a:custGeom>
            <a:solidFill>
              <a:srgbClr val="FFFFFF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5" name="Forma libre 1174">
              <a:extLst>
                <a:ext uri="{FF2B5EF4-FFF2-40B4-BE49-F238E27FC236}">
                  <a16:creationId xmlns:a16="http://schemas.microsoft.com/office/drawing/2014/main" id="{D8F07ACC-066B-3A45-9AB5-919F90455C6F}"/>
                </a:ext>
              </a:extLst>
            </p:cNvPr>
            <p:cNvSpPr/>
            <p:nvPr/>
          </p:nvSpPr>
          <p:spPr>
            <a:xfrm>
              <a:off x="3652201" y="3285398"/>
              <a:ext cx="299036" cy="462766"/>
            </a:xfrm>
            <a:custGeom>
              <a:avLst/>
              <a:gdLst>
                <a:gd name="connsiteX0" fmla="*/ 185322 w 299036"/>
                <a:gd name="connsiteY0" fmla="*/ 462766 h 462766"/>
                <a:gd name="connsiteX1" fmla="*/ 0 w 299036"/>
                <a:gd name="connsiteY1" fmla="*/ 277598 h 462766"/>
                <a:gd name="connsiteX2" fmla="*/ 0 w 299036"/>
                <a:gd name="connsiteY2" fmla="*/ 102093 h 462766"/>
                <a:gd name="connsiteX3" fmla="*/ 42091 w 299036"/>
                <a:gd name="connsiteY3" fmla="*/ 60018 h 462766"/>
                <a:gd name="connsiteX4" fmla="*/ 71608 w 299036"/>
                <a:gd name="connsiteY4" fmla="*/ 72068 h 462766"/>
                <a:gd name="connsiteX5" fmla="*/ 71608 w 299036"/>
                <a:gd name="connsiteY5" fmla="*/ 67526 h 462766"/>
                <a:gd name="connsiteX6" fmla="*/ 113726 w 299036"/>
                <a:gd name="connsiteY6" fmla="*/ 25479 h 462766"/>
                <a:gd name="connsiteX7" fmla="*/ 143418 w 299036"/>
                <a:gd name="connsiteY7" fmla="*/ 37729 h 462766"/>
                <a:gd name="connsiteX8" fmla="*/ 189639 w 299036"/>
                <a:gd name="connsiteY8" fmla="*/ 227 h 462766"/>
                <a:gd name="connsiteX9" fmla="*/ 221189 w 299036"/>
                <a:gd name="connsiteY9" fmla="*/ 20067 h 462766"/>
                <a:gd name="connsiteX10" fmla="*/ 279190 w 299036"/>
                <a:gd name="connsiteY10" fmla="*/ 6601 h 462766"/>
                <a:gd name="connsiteX11" fmla="*/ 299036 w 299036"/>
                <a:gd name="connsiteY11" fmla="*/ 42321 h 462766"/>
                <a:gd name="connsiteX12" fmla="*/ 299036 w 299036"/>
                <a:gd name="connsiteY12" fmla="*/ 135271 h 462766"/>
                <a:gd name="connsiteX13" fmla="*/ 286407 w 299036"/>
                <a:gd name="connsiteY13" fmla="*/ 135271 h 462766"/>
                <a:gd name="connsiteX14" fmla="*/ 286407 w 299036"/>
                <a:gd name="connsiteY14" fmla="*/ 42296 h 462766"/>
                <a:gd name="connsiteX15" fmla="*/ 256054 w 299036"/>
                <a:gd name="connsiteY15" fmla="*/ 13701 h 462766"/>
                <a:gd name="connsiteX16" fmla="*/ 227428 w 299036"/>
                <a:gd name="connsiteY16" fmla="*/ 42296 h 462766"/>
                <a:gd name="connsiteX17" fmla="*/ 227428 w 299036"/>
                <a:gd name="connsiteY17" fmla="*/ 135321 h 462766"/>
                <a:gd name="connsiteX18" fmla="*/ 214799 w 299036"/>
                <a:gd name="connsiteY18" fmla="*/ 135321 h 462766"/>
                <a:gd name="connsiteX19" fmla="*/ 214799 w 299036"/>
                <a:gd name="connsiteY19" fmla="*/ 41968 h 462766"/>
                <a:gd name="connsiteX20" fmla="*/ 185322 w 299036"/>
                <a:gd name="connsiteY20" fmla="*/ 12523 h 462766"/>
                <a:gd name="connsiteX21" fmla="*/ 155845 w 299036"/>
                <a:gd name="connsiteY21" fmla="*/ 41968 h 462766"/>
                <a:gd name="connsiteX22" fmla="*/ 155845 w 299036"/>
                <a:gd name="connsiteY22" fmla="*/ 135321 h 462766"/>
                <a:gd name="connsiteX23" fmla="*/ 143216 w 299036"/>
                <a:gd name="connsiteY23" fmla="*/ 135321 h 462766"/>
                <a:gd name="connsiteX24" fmla="*/ 143216 w 299036"/>
                <a:gd name="connsiteY24" fmla="*/ 67526 h 462766"/>
                <a:gd name="connsiteX25" fmla="*/ 112863 w 299036"/>
                <a:gd name="connsiteY25" fmla="*/ 38932 h 462766"/>
                <a:gd name="connsiteX26" fmla="*/ 84237 w 299036"/>
                <a:gd name="connsiteY26" fmla="*/ 67526 h 462766"/>
                <a:gd name="connsiteX27" fmla="*/ 84237 w 299036"/>
                <a:gd name="connsiteY27" fmla="*/ 135321 h 462766"/>
                <a:gd name="connsiteX28" fmla="*/ 71608 w 299036"/>
                <a:gd name="connsiteY28" fmla="*/ 135321 h 462766"/>
                <a:gd name="connsiteX29" fmla="*/ 71608 w 299036"/>
                <a:gd name="connsiteY29" fmla="*/ 102093 h 462766"/>
                <a:gd name="connsiteX30" fmla="*/ 42982 w 299036"/>
                <a:gd name="connsiteY30" fmla="*/ 71773 h 462766"/>
                <a:gd name="connsiteX31" fmla="*/ 12629 w 299036"/>
                <a:gd name="connsiteY31" fmla="*/ 100368 h 462766"/>
                <a:gd name="connsiteX32" fmla="*/ 12629 w 299036"/>
                <a:gd name="connsiteY32" fmla="*/ 102093 h 462766"/>
                <a:gd name="connsiteX33" fmla="*/ 12629 w 299036"/>
                <a:gd name="connsiteY33" fmla="*/ 277598 h 462766"/>
                <a:gd name="connsiteX34" fmla="*/ 185322 w 299036"/>
                <a:gd name="connsiteY34" fmla="*/ 450100 h 46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9036" h="462766">
                  <a:moveTo>
                    <a:pt x="185322" y="462766"/>
                  </a:moveTo>
                  <a:cubicBezTo>
                    <a:pt x="82998" y="462655"/>
                    <a:pt x="84" y="379809"/>
                    <a:pt x="0" y="277598"/>
                  </a:cubicBezTo>
                  <a:lnTo>
                    <a:pt x="0" y="102093"/>
                  </a:lnTo>
                  <a:cubicBezTo>
                    <a:pt x="-8" y="78864"/>
                    <a:pt x="18836" y="60026"/>
                    <a:pt x="42091" y="60018"/>
                  </a:cubicBezTo>
                  <a:cubicBezTo>
                    <a:pt x="53131" y="60014"/>
                    <a:pt x="63731" y="64341"/>
                    <a:pt x="71608" y="72068"/>
                  </a:cubicBezTo>
                  <a:lnTo>
                    <a:pt x="71608" y="67526"/>
                  </a:lnTo>
                  <a:cubicBezTo>
                    <a:pt x="71615" y="44297"/>
                    <a:pt x="90472" y="25472"/>
                    <a:pt x="113726" y="25479"/>
                  </a:cubicBezTo>
                  <a:cubicBezTo>
                    <a:pt x="124855" y="25482"/>
                    <a:pt x="135530" y="29886"/>
                    <a:pt x="143418" y="37729"/>
                  </a:cubicBezTo>
                  <a:cubicBezTo>
                    <a:pt x="145814" y="14624"/>
                    <a:pt x="166508" y="-2166"/>
                    <a:pt x="189639" y="227"/>
                  </a:cubicBezTo>
                  <a:cubicBezTo>
                    <a:pt x="202673" y="1576"/>
                    <a:pt x="214336" y="8910"/>
                    <a:pt x="221189" y="20067"/>
                  </a:cubicBezTo>
                  <a:cubicBezTo>
                    <a:pt x="233483" y="350"/>
                    <a:pt x="259451" y="-5679"/>
                    <a:pt x="279190" y="6601"/>
                  </a:cubicBezTo>
                  <a:cubicBezTo>
                    <a:pt x="291539" y="14284"/>
                    <a:pt x="299042" y="27789"/>
                    <a:pt x="299036" y="42321"/>
                  </a:cubicBezTo>
                  <a:lnTo>
                    <a:pt x="299036" y="135271"/>
                  </a:lnTo>
                  <a:lnTo>
                    <a:pt x="286407" y="135271"/>
                  </a:lnTo>
                  <a:lnTo>
                    <a:pt x="286407" y="42296"/>
                  </a:lnTo>
                  <a:cubicBezTo>
                    <a:pt x="285930" y="26027"/>
                    <a:pt x="272341" y="13225"/>
                    <a:pt x="256054" y="13701"/>
                  </a:cubicBezTo>
                  <a:cubicBezTo>
                    <a:pt x="240438" y="14157"/>
                    <a:pt x="227885" y="26696"/>
                    <a:pt x="227428" y="42296"/>
                  </a:cubicBezTo>
                  <a:lnTo>
                    <a:pt x="227428" y="135321"/>
                  </a:lnTo>
                  <a:lnTo>
                    <a:pt x="214799" y="135321"/>
                  </a:lnTo>
                  <a:lnTo>
                    <a:pt x="214799" y="41968"/>
                  </a:lnTo>
                  <a:cubicBezTo>
                    <a:pt x="214799" y="25706"/>
                    <a:pt x="201602" y="12523"/>
                    <a:pt x="185322" y="12523"/>
                  </a:cubicBezTo>
                  <a:cubicBezTo>
                    <a:pt x="169042" y="12523"/>
                    <a:pt x="155845" y="25706"/>
                    <a:pt x="155845" y="41968"/>
                  </a:cubicBezTo>
                  <a:lnTo>
                    <a:pt x="155845" y="135321"/>
                  </a:lnTo>
                  <a:lnTo>
                    <a:pt x="143216" y="135321"/>
                  </a:lnTo>
                  <a:lnTo>
                    <a:pt x="143216" y="67526"/>
                  </a:lnTo>
                  <a:cubicBezTo>
                    <a:pt x="142739" y="51258"/>
                    <a:pt x="129150" y="38455"/>
                    <a:pt x="112863" y="38932"/>
                  </a:cubicBezTo>
                  <a:cubicBezTo>
                    <a:pt x="97247" y="39388"/>
                    <a:pt x="84694" y="51927"/>
                    <a:pt x="84237" y="67526"/>
                  </a:cubicBezTo>
                  <a:lnTo>
                    <a:pt x="84237" y="135321"/>
                  </a:lnTo>
                  <a:lnTo>
                    <a:pt x="71608" y="135321"/>
                  </a:lnTo>
                  <a:lnTo>
                    <a:pt x="71608" y="102093"/>
                  </a:lnTo>
                  <a:cubicBezTo>
                    <a:pt x="72085" y="85824"/>
                    <a:pt x="59268" y="72250"/>
                    <a:pt x="42982" y="71773"/>
                  </a:cubicBezTo>
                  <a:cubicBezTo>
                    <a:pt x="26695" y="71297"/>
                    <a:pt x="13106" y="84099"/>
                    <a:pt x="12629" y="100368"/>
                  </a:cubicBezTo>
                  <a:cubicBezTo>
                    <a:pt x="12612" y="100943"/>
                    <a:pt x="12612" y="101518"/>
                    <a:pt x="12629" y="102093"/>
                  </a:cubicBezTo>
                  <a:lnTo>
                    <a:pt x="12629" y="277598"/>
                  </a:lnTo>
                  <a:cubicBezTo>
                    <a:pt x="12741" y="372822"/>
                    <a:pt x="89993" y="449989"/>
                    <a:pt x="185322" y="450100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6" name="Forma libre 1175">
              <a:extLst>
                <a:ext uri="{FF2B5EF4-FFF2-40B4-BE49-F238E27FC236}">
                  <a16:creationId xmlns:a16="http://schemas.microsoft.com/office/drawing/2014/main" id="{DEBBCE1D-A48A-C74A-89B6-6203E3B565B0}"/>
                </a:ext>
              </a:extLst>
            </p:cNvPr>
            <p:cNvSpPr/>
            <p:nvPr/>
          </p:nvSpPr>
          <p:spPr>
            <a:xfrm>
              <a:off x="3836285" y="3419181"/>
              <a:ext cx="318415" cy="322675"/>
            </a:xfrm>
            <a:custGeom>
              <a:avLst/>
              <a:gdLst>
                <a:gd name="connsiteX0" fmla="*/ 108662 w 318415"/>
                <a:gd name="connsiteY0" fmla="*/ 0 h 322675"/>
                <a:gd name="connsiteX1" fmla="*/ 144403 w 318415"/>
                <a:gd name="connsiteY1" fmla="*/ 93858 h 322675"/>
                <a:gd name="connsiteX2" fmla="*/ 144403 w 318415"/>
                <a:gd name="connsiteY2" fmla="*/ 93858 h 322675"/>
                <a:gd name="connsiteX3" fmla="*/ 164610 w 318415"/>
                <a:gd name="connsiteY3" fmla="*/ 87097 h 322675"/>
                <a:gd name="connsiteX4" fmla="*/ 240386 w 318415"/>
                <a:gd name="connsiteY4" fmla="*/ 24726 h 322675"/>
                <a:gd name="connsiteX5" fmla="*/ 314018 w 318415"/>
                <a:gd name="connsiteY5" fmla="*/ 31865 h 322675"/>
                <a:gd name="connsiteX6" fmla="*/ 314040 w 318415"/>
                <a:gd name="connsiteY6" fmla="*/ 31892 h 322675"/>
                <a:gd name="connsiteX7" fmla="*/ 314040 w 318415"/>
                <a:gd name="connsiteY7" fmla="*/ 31892 h 322675"/>
                <a:gd name="connsiteX8" fmla="*/ 311547 w 318415"/>
                <a:gd name="connsiteY8" fmla="*/ 58609 h 322675"/>
                <a:gd name="connsiteX9" fmla="*/ 311514 w 318415"/>
                <a:gd name="connsiteY9" fmla="*/ 58636 h 322675"/>
                <a:gd name="connsiteX10" fmla="*/ 182013 w 318415"/>
                <a:gd name="connsiteY10" fmla="*/ 178381 h 322675"/>
                <a:gd name="connsiteX11" fmla="*/ 0 w 318415"/>
                <a:gd name="connsiteY11" fmla="*/ 322500 h 32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415" h="322675">
                  <a:moveTo>
                    <a:pt x="108662" y="0"/>
                  </a:moveTo>
                  <a:cubicBezTo>
                    <a:pt x="108662" y="0"/>
                    <a:pt x="108662" y="90831"/>
                    <a:pt x="144403" y="93858"/>
                  </a:cubicBezTo>
                  <a:lnTo>
                    <a:pt x="144403" y="93858"/>
                  </a:lnTo>
                  <a:cubicBezTo>
                    <a:pt x="151743" y="94174"/>
                    <a:pt x="158941" y="91765"/>
                    <a:pt x="164610" y="87097"/>
                  </a:cubicBezTo>
                  <a:lnTo>
                    <a:pt x="240386" y="24726"/>
                  </a:lnTo>
                  <a:cubicBezTo>
                    <a:pt x="262692" y="6387"/>
                    <a:pt x="295658" y="9583"/>
                    <a:pt x="314018" y="31865"/>
                  </a:cubicBezTo>
                  <a:cubicBezTo>
                    <a:pt x="314025" y="31874"/>
                    <a:pt x="314032" y="31883"/>
                    <a:pt x="314040" y="31892"/>
                  </a:cubicBezTo>
                  <a:lnTo>
                    <a:pt x="314040" y="31892"/>
                  </a:lnTo>
                  <a:cubicBezTo>
                    <a:pt x="320737" y="39957"/>
                    <a:pt x="319621" y="51918"/>
                    <a:pt x="311547" y="58609"/>
                  </a:cubicBezTo>
                  <a:cubicBezTo>
                    <a:pt x="311536" y="58618"/>
                    <a:pt x="311525" y="58627"/>
                    <a:pt x="311514" y="58636"/>
                  </a:cubicBezTo>
                  <a:cubicBezTo>
                    <a:pt x="311514" y="58636"/>
                    <a:pt x="241548" y="99333"/>
                    <a:pt x="182013" y="178381"/>
                  </a:cubicBezTo>
                  <a:cubicBezTo>
                    <a:pt x="116922" y="279305"/>
                    <a:pt x="89213" y="325931"/>
                    <a:pt x="0" y="322500"/>
                  </a:cubicBezTo>
                </a:path>
              </a:pathLst>
            </a:custGeom>
            <a:solidFill>
              <a:srgbClr val="FFFFFF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7" name="Forma libre 1176">
              <a:extLst>
                <a:ext uri="{FF2B5EF4-FFF2-40B4-BE49-F238E27FC236}">
                  <a16:creationId xmlns:a16="http://schemas.microsoft.com/office/drawing/2014/main" id="{B570B0BE-6C11-8F40-8F23-CF0C43597305}"/>
                </a:ext>
              </a:extLst>
            </p:cNvPr>
            <p:cNvSpPr/>
            <p:nvPr/>
          </p:nvSpPr>
          <p:spPr>
            <a:xfrm>
              <a:off x="3836033" y="3419231"/>
              <a:ext cx="325025" cy="328933"/>
            </a:xfrm>
            <a:custGeom>
              <a:avLst/>
              <a:gdLst>
                <a:gd name="connsiteX0" fmla="*/ 9017 w 325025"/>
                <a:gd name="connsiteY0" fmla="*/ 328933 h 328933"/>
                <a:gd name="connsiteX1" fmla="*/ 0 w 325025"/>
                <a:gd name="connsiteY1" fmla="*/ 328757 h 328933"/>
                <a:gd name="connsiteX2" fmla="*/ 480 w 325025"/>
                <a:gd name="connsiteY2" fmla="*/ 316141 h 328933"/>
                <a:gd name="connsiteX3" fmla="*/ 172238 w 325025"/>
                <a:gd name="connsiteY3" fmla="*/ 182418 h 328933"/>
                <a:gd name="connsiteX4" fmla="*/ 177290 w 325025"/>
                <a:gd name="connsiteY4" fmla="*/ 174647 h 328933"/>
                <a:gd name="connsiteX5" fmla="*/ 308079 w 325025"/>
                <a:gd name="connsiteY5" fmla="*/ 53540 h 328933"/>
                <a:gd name="connsiteX6" fmla="*/ 309468 w 325025"/>
                <a:gd name="connsiteY6" fmla="*/ 35878 h 328933"/>
                <a:gd name="connsiteX7" fmla="*/ 244705 w 325025"/>
                <a:gd name="connsiteY7" fmla="*/ 29570 h 328933"/>
                <a:gd name="connsiteX8" fmla="*/ 168929 w 325025"/>
                <a:gd name="connsiteY8" fmla="*/ 91941 h 328933"/>
                <a:gd name="connsiteX9" fmla="*/ 144580 w 325025"/>
                <a:gd name="connsiteY9" fmla="*/ 100141 h 328933"/>
                <a:gd name="connsiteX10" fmla="*/ 144277 w 325025"/>
                <a:gd name="connsiteY10" fmla="*/ 100141 h 328933"/>
                <a:gd name="connsiteX11" fmla="*/ 102777 w 325025"/>
                <a:gd name="connsiteY11" fmla="*/ 0 h 328933"/>
                <a:gd name="connsiteX12" fmla="*/ 115406 w 325025"/>
                <a:gd name="connsiteY12" fmla="*/ 0 h 328933"/>
                <a:gd name="connsiteX13" fmla="*/ 145237 w 325025"/>
                <a:gd name="connsiteY13" fmla="*/ 87576 h 328933"/>
                <a:gd name="connsiteX14" fmla="*/ 160897 w 325025"/>
                <a:gd name="connsiteY14" fmla="*/ 82252 h 328933"/>
                <a:gd name="connsiteX15" fmla="*/ 236673 w 325025"/>
                <a:gd name="connsiteY15" fmla="*/ 19882 h 328933"/>
                <a:gd name="connsiteX16" fmla="*/ 319218 w 325025"/>
                <a:gd name="connsiteY16" fmla="*/ 27905 h 328933"/>
                <a:gd name="connsiteX17" fmla="*/ 315879 w 325025"/>
                <a:gd name="connsiteY17" fmla="*/ 63431 h 328933"/>
                <a:gd name="connsiteX18" fmla="*/ 315757 w 325025"/>
                <a:gd name="connsiteY18" fmla="*/ 63531 h 328933"/>
                <a:gd name="connsiteX19" fmla="*/ 314924 w 325025"/>
                <a:gd name="connsiteY19" fmla="*/ 64111 h 328933"/>
                <a:gd name="connsiteX20" fmla="*/ 187519 w 325025"/>
                <a:gd name="connsiteY20" fmla="*/ 181964 h 328933"/>
                <a:gd name="connsiteX21" fmla="*/ 182796 w 325025"/>
                <a:gd name="connsiteY21" fmla="*/ 189180 h 328933"/>
                <a:gd name="connsiteX22" fmla="*/ 9017 w 325025"/>
                <a:gd name="connsiteY22" fmla="*/ 328933 h 32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5025" h="328933">
                  <a:moveTo>
                    <a:pt x="9017" y="328933"/>
                  </a:moveTo>
                  <a:cubicBezTo>
                    <a:pt x="6062" y="328933"/>
                    <a:pt x="3082" y="328933"/>
                    <a:pt x="0" y="328757"/>
                  </a:cubicBezTo>
                  <a:lnTo>
                    <a:pt x="480" y="316141"/>
                  </a:lnTo>
                  <a:cubicBezTo>
                    <a:pt x="83833" y="319396"/>
                    <a:pt x="111618" y="276403"/>
                    <a:pt x="172238" y="182418"/>
                  </a:cubicBezTo>
                  <a:lnTo>
                    <a:pt x="177290" y="174647"/>
                  </a:lnTo>
                  <a:cubicBezTo>
                    <a:pt x="234829" y="98072"/>
                    <a:pt x="301057" y="57678"/>
                    <a:pt x="308079" y="53540"/>
                  </a:cubicBezTo>
                  <a:cubicBezTo>
                    <a:pt x="313298" y="49022"/>
                    <a:pt x="313917" y="41154"/>
                    <a:pt x="309468" y="35878"/>
                  </a:cubicBezTo>
                  <a:cubicBezTo>
                    <a:pt x="293311" y="16304"/>
                    <a:pt x="264343" y="13482"/>
                    <a:pt x="244705" y="29570"/>
                  </a:cubicBezTo>
                  <a:lnTo>
                    <a:pt x="168929" y="91941"/>
                  </a:lnTo>
                  <a:cubicBezTo>
                    <a:pt x="162089" y="97555"/>
                    <a:pt x="153427" y="100472"/>
                    <a:pt x="144580" y="100141"/>
                  </a:cubicBezTo>
                  <a:lnTo>
                    <a:pt x="144277" y="100141"/>
                  </a:lnTo>
                  <a:cubicBezTo>
                    <a:pt x="103863" y="96609"/>
                    <a:pt x="102777" y="9865"/>
                    <a:pt x="102777" y="0"/>
                  </a:cubicBezTo>
                  <a:lnTo>
                    <a:pt x="115406" y="0"/>
                  </a:lnTo>
                  <a:cubicBezTo>
                    <a:pt x="115406" y="22001"/>
                    <a:pt x="120938" y="85204"/>
                    <a:pt x="145237" y="87576"/>
                  </a:cubicBezTo>
                  <a:cubicBezTo>
                    <a:pt x="150933" y="87776"/>
                    <a:pt x="156505" y="85881"/>
                    <a:pt x="160897" y="82252"/>
                  </a:cubicBezTo>
                  <a:lnTo>
                    <a:pt x="236673" y="19882"/>
                  </a:lnTo>
                  <a:cubicBezTo>
                    <a:pt x="261695" y="-639"/>
                    <a:pt x="298625" y="2951"/>
                    <a:pt x="319218" y="27905"/>
                  </a:cubicBezTo>
                  <a:cubicBezTo>
                    <a:pt x="328117" y="38636"/>
                    <a:pt x="326622" y="54541"/>
                    <a:pt x="315879" y="63431"/>
                  </a:cubicBezTo>
                  <a:cubicBezTo>
                    <a:pt x="315839" y="63464"/>
                    <a:pt x="315798" y="63498"/>
                    <a:pt x="315757" y="63531"/>
                  </a:cubicBezTo>
                  <a:lnTo>
                    <a:pt x="314924" y="64111"/>
                  </a:lnTo>
                  <a:cubicBezTo>
                    <a:pt x="314242" y="64515"/>
                    <a:pt x="245387" y="105061"/>
                    <a:pt x="187519" y="181964"/>
                  </a:cubicBezTo>
                  <a:lnTo>
                    <a:pt x="182796" y="189180"/>
                  </a:lnTo>
                  <a:cubicBezTo>
                    <a:pt x="123514" y="281172"/>
                    <a:pt x="92775" y="328933"/>
                    <a:pt x="9017" y="328933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78" name="Gráfico 36">
            <a:extLst>
              <a:ext uri="{FF2B5EF4-FFF2-40B4-BE49-F238E27FC236}">
                <a16:creationId xmlns:a16="http://schemas.microsoft.com/office/drawing/2014/main" id="{9332362F-E1FF-EE4A-BB1D-B776FAFDD36A}"/>
              </a:ext>
            </a:extLst>
          </p:cNvPr>
          <p:cNvGrpSpPr/>
          <p:nvPr/>
        </p:nvGrpSpPr>
        <p:grpSpPr>
          <a:xfrm>
            <a:off x="7883205" y="3123497"/>
            <a:ext cx="505171" cy="697136"/>
            <a:chOff x="7883205" y="3123497"/>
            <a:chExt cx="505171" cy="697136"/>
          </a:xfrm>
        </p:grpSpPr>
        <p:sp>
          <p:nvSpPr>
            <p:cNvPr id="1179" name="Forma libre 1178">
              <a:extLst>
                <a:ext uri="{FF2B5EF4-FFF2-40B4-BE49-F238E27FC236}">
                  <a16:creationId xmlns:a16="http://schemas.microsoft.com/office/drawing/2014/main" id="{DBB2F1B5-515F-9D4D-BB21-00FDDF9CDF9D}"/>
                </a:ext>
              </a:extLst>
            </p:cNvPr>
            <p:cNvSpPr/>
            <p:nvPr/>
          </p:nvSpPr>
          <p:spPr>
            <a:xfrm>
              <a:off x="7926147" y="3151896"/>
              <a:ext cx="342906" cy="588161"/>
            </a:xfrm>
            <a:custGeom>
              <a:avLst/>
              <a:gdLst>
                <a:gd name="connsiteX0" fmla="*/ 265211 w 342906"/>
                <a:gd name="connsiteY0" fmla="*/ 281472 h 588161"/>
                <a:gd name="connsiteX1" fmla="*/ 268899 w 342906"/>
                <a:gd name="connsiteY1" fmla="*/ 201908 h 588161"/>
                <a:gd name="connsiteX2" fmla="*/ 314365 w 342906"/>
                <a:gd name="connsiteY2" fmla="*/ 151138 h 588161"/>
                <a:gd name="connsiteX3" fmla="*/ 314365 w 342906"/>
                <a:gd name="connsiteY3" fmla="*/ 151138 h 588161"/>
                <a:gd name="connsiteX4" fmla="*/ 329318 w 342906"/>
                <a:gd name="connsiteY4" fmla="*/ 167523 h 588161"/>
                <a:gd name="connsiteX5" fmla="*/ 329318 w 342906"/>
                <a:gd name="connsiteY5" fmla="*/ 167531 h 588161"/>
                <a:gd name="connsiteX6" fmla="*/ 331843 w 342906"/>
                <a:gd name="connsiteY6" fmla="*/ 315773 h 588161"/>
                <a:gd name="connsiteX7" fmla="*/ 311359 w 342906"/>
                <a:gd name="connsiteY7" fmla="*/ 423274 h 588161"/>
                <a:gd name="connsiteX8" fmla="*/ 342907 w 342906"/>
                <a:gd name="connsiteY8" fmla="*/ 544161 h 588161"/>
                <a:gd name="connsiteX9" fmla="*/ 116615 w 342906"/>
                <a:gd name="connsiteY9" fmla="*/ 588162 h 588161"/>
                <a:gd name="connsiteX10" fmla="*/ 101460 w 342906"/>
                <a:gd name="connsiteY10" fmla="*/ 463081 h 588161"/>
                <a:gd name="connsiteX11" fmla="*/ 43189 w 342906"/>
                <a:gd name="connsiteY11" fmla="*/ 371923 h 588161"/>
                <a:gd name="connsiteX12" fmla="*/ 552 w 342906"/>
                <a:gd name="connsiteY12" fmla="*/ 152805 h 588161"/>
                <a:gd name="connsiteX13" fmla="*/ 23763 w 342906"/>
                <a:gd name="connsiteY13" fmla="*/ 118307 h 588161"/>
                <a:gd name="connsiteX14" fmla="*/ 23790 w 342906"/>
                <a:gd name="connsiteY14" fmla="*/ 118302 h 588161"/>
                <a:gd name="connsiteX15" fmla="*/ 23790 w 342906"/>
                <a:gd name="connsiteY15" fmla="*/ 118302 h 588161"/>
                <a:gd name="connsiteX16" fmla="*/ 58265 w 342906"/>
                <a:gd name="connsiteY16" fmla="*/ 141547 h 588161"/>
                <a:gd name="connsiteX17" fmla="*/ 58268 w 342906"/>
                <a:gd name="connsiteY17" fmla="*/ 141565 h 588161"/>
                <a:gd name="connsiteX18" fmla="*/ 78475 w 342906"/>
                <a:gd name="connsiteY18" fmla="*/ 245807 h 588161"/>
                <a:gd name="connsiteX19" fmla="*/ 44932 w 342906"/>
                <a:gd name="connsiteY19" fmla="*/ 72938 h 588161"/>
                <a:gd name="connsiteX20" fmla="*/ 68195 w 342906"/>
                <a:gd name="connsiteY20" fmla="*/ 38460 h 588161"/>
                <a:gd name="connsiteX21" fmla="*/ 68195 w 342906"/>
                <a:gd name="connsiteY21" fmla="*/ 38460 h 588161"/>
                <a:gd name="connsiteX22" fmla="*/ 102669 w 342906"/>
                <a:gd name="connsiteY22" fmla="*/ 61705 h 588161"/>
                <a:gd name="connsiteX23" fmla="*/ 102673 w 342906"/>
                <a:gd name="connsiteY23" fmla="*/ 61723 h 588161"/>
                <a:gd name="connsiteX24" fmla="*/ 136393 w 342906"/>
                <a:gd name="connsiteY24" fmla="*/ 234567 h 588161"/>
                <a:gd name="connsiteX25" fmla="*/ 97570 w 342906"/>
                <a:gd name="connsiteY25" fmla="*/ 35025 h 588161"/>
                <a:gd name="connsiteX26" fmla="*/ 120732 w 342906"/>
                <a:gd name="connsiteY26" fmla="*/ 547 h 588161"/>
                <a:gd name="connsiteX27" fmla="*/ 120732 w 342906"/>
                <a:gd name="connsiteY27" fmla="*/ 547 h 588161"/>
                <a:gd name="connsiteX28" fmla="*/ 155207 w 342906"/>
                <a:gd name="connsiteY28" fmla="*/ 23792 h 588161"/>
                <a:gd name="connsiteX29" fmla="*/ 155210 w 342906"/>
                <a:gd name="connsiteY29" fmla="*/ 23810 h 588161"/>
                <a:gd name="connsiteX30" fmla="*/ 194033 w 342906"/>
                <a:gd name="connsiteY30" fmla="*/ 223352 h 588161"/>
                <a:gd name="connsiteX31" fmla="*/ 160414 w 342906"/>
                <a:gd name="connsiteY31" fmla="*/ 50483 h 588161"/>
                <a:gd name="connsiteX32" fmla="*/ 183652 w 342906"/>
                <a:gd name="connsiteY32" fmla="*/ 16005 h 588161"/>
                <a:gd name="connsiteX33" fmla="*/ 183652 w 342906"/>
                <a:gd name="connsiteY33" fmla="*/ 16005 h 588161"/>
                <a:gd name="connsiteX34" fmla="*/ 218120 w 342906"/>
                <a:gd name="connsiteY34" fmla="*/ 39195 h 588161"/>
                <a:gd name="connsiteX35" fmla="*/ 218129 w 342906"/>
                <a:gd name="connsiteY35" fmla="*/ 39243 h 588161"/>
                <a:gd name="connsiteX36" fmla="*/ 265211 w 342906"/>
                <a:gd name="connsiteY36" fmla="*/ 281220 h 5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42906" h="588161">
                  <a:moveTo>
                    <a:pt x="265211" y="281472"/>
                  </a:moveTo>
                  <a:lnTo>
                    <a:pt x="268899" y="201908"/>
                  </a:lnTo>
                  <a:cubicBezTo>
                    <a:pt x="270011" y="178089"/>
                    <a:pt x="290621" y="150052"/>
                    <a:pt x="314365" y="151138"/>
                  </a:cubicBezTo>
                  <a:lnTo>
                    <a:pt x="314365" y="151138"/>
                  </a:lnTo>
                  <a:cubicBezTo>
                    <a:pt x="323018" y="151533"/>
                    <a:pt x="329713" y="158869"/>
                    <a:pt x="329318" y="167523"/>
                  </a:cubicBezTo>
                  <a:cubicBezTo>
                    <a:pt x="329318" y="167526"/>
                    <a:pt x="329318" y="167528"/>
                    <a:pt x="329318" y="167531"/>
                  </a:cubicBezTo>
                  <a:cubicBezTo>
                    <a:pt x="321626" y="216722"/>
                    <a:pt x="322481" y="266872"/>
                    <a:pt x="331843" y="315773"/>
                  </a:cubicBezTo>
                  <a:cubicBezTo>
                    <a:pt x="339158" y="352908"/>
                    <a:pt x="331817" y="391432"/>
                    <a:pt x="311359" y="423274"/>
                  </a:cubicBezTo>
                  <a:lnTo>
                    <a:pt x="342907" y="544161"/>
                  </a:lnTo>
                  <a:lnTo>
                    <a:pt x="116615" y="588162"/>
                  </a:lnTo>
                  <a:lnTo>
                    <a:pt x="101460" y="463081"/>
                  </a:lnTo>
                  <a:cubicBezTo>
                    <a:pt x="71117" y="441243"/>
                    <a:pt x="50270" y="408631"/>
                    <a:pt x="43189" y="371923"/>
                  </a:cubicBezTo>
                  <a:lnTo>
                    <a:pt x="552" y="152805"/>
                  </a:lnTo>
                  <a:cubicBezTo>
                    <a:pt x="-2565" y="136869"/>
                    <a:pt x="7827" y="121424"/>
                    <a:pt x="23763" y="118307"/>
                  </a:cubicBezTo>
                  <a:cubicBezTo>
                    <a:pt x="23772" y="118305"/>
                    <a:pt x="23781" y="118304"/>
                    <a:pt x="23790" y="118302"/>
                  </a:cubicBezTo>
                  <a:lnTo>
                    <a:pt x="23790" y="118302"/>
                  </a:lnTo>
                  <a:cubicBezTo>
                    <a:pt x="39729" y="115201"/>
                    <a:pt x="55164" y="125608"/>
                    <a:pt x="58265" y="141547"/>
                  </a:cubicBezTo>
                  <a:cubicBezTo>
                    <a:pt x="58266" y="141553"/>
                    <a:pt x="58267" y="141559"/>
                    <a:pt x="58268" y="141565"/>
                  </a:cubicBezTo>
                  <a:lnTo>
                    <a:pt x="78475" y="245807"/>
                  </a:lnTo>
                  <a:lnTo>
                    <a:pt x="44932" y="72938"/>
                  </a:lnTo>
                  <a:cubicBezTo>
                    <a:pt x="41844" y="56995"/>
                    <a:pt x="52255" y="41565"/>
                    <a:pt x="68195" y="38460"/>
                  </a:cubicBezTo>
                  <a:lnTo>
                    <a:pt x="68195" y="38460"/>
                  </a:lnTo>
                  <a:cubicBezTo>
                    <a:pt x="84134" y="35359"/>
                    <a:pt x="99568" y="45766"/>
                    <a:pt x="102669" y="61705"/>
                  </a:cubicBezTo>
                  <a:cubicBezTo>
                    <a:pt x="102670" y="61711"/>
                    <a:pt x="102671" y="61717"/>
                    <a:pt x="102673" y="61723"/>
                  </a:cubicBezTo>
                  <a:lnTo>
                    <a:pt x="136393" y="234567"/>
                  </a:lnTo>
                  <a:lnTo>
                    <a:pt x="97570" y="35025"/>
                  </a:lnTo>
                  <a:cubicBezTo>
                    <a:pt x="94478" y="19114"/>
                    <a:pt x="104834" y="3699"/>
                    <a:pt x="120732" y="547"/>
                  </a:cubicBezTo>
                  <a:lnTo>
                    <a:pt x="120732" y="547"/>
                  </a:lnTo>
                  <a:cubicBezTo>
                    <a:pt x="136671" y="-2554"/>
                    <a:pt x="152106" y="7853"/>
                    <a:pt x="155207" y="23792"/>
                  </a:cubicBezTo>
                  <a:cubicBezTo>
                    <a:pt x="155208" y="23798"/>
                    <a:pt x="155209" y="23804"/>
                    <a:pt x="155210" y="23810"/>
                  </a:cubicBezTo>
                  <a:lnTo>
                    <a:pt x="194033" y="223352"/>
                  </a:lnTo>
                  <a:lnTo>
                    <a:pt x="160414" y="50483"/>
                  </a:lnTo>
                  <a:cubicBezTo>
                    <a:pt x="157310" y="34545"/>
                    <a:pt x="167714" y="19109"/>
                    <a:pt x="183652" y="16005"/>
                  </a:cubicBezTo>
                  <a:lnTo>
                    <a:pt x="183652" y="16005"/>
                  </a:lnTo>
                  <a:cubicBezTo>
                    <a:pt x="199574" y="12890"/>
                    <a:pt x="215006" y="23273"/>
                    <a:pt x="218120" y="39195"/>
                  </a:cubicBezTo>
                  <a:cubicBezTo>
                    <a:pt x="218123" y="39211"/>
                    <a:pt x="218126" y="39227"/>
                    <a:pt x="218129" y="39243"/>
                  </a:cubicBezTo>
                  <a:lnTo>
                    <a:pt x="265211" y="281220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180" name="Forma libre 1179">
              <a:extLst>
                <a:ext uri="{FF2B5EF4-FFF2-40B4-BE49-F238E27FC236}">
                  <a16:creationId xmlns:a16="http://schemas.microsoft.com/office/drawing/2014/main" id="{B38107AE-87D8-CA4C-9EF7-3A812AEE8F96}"/>
                </a:ext>
              </a:extLst>
            </p:cNvPr>
            <p:cNvSpPr/>
            <p:nvPr/>
          </p:nvSpPr>
          <p:spPr>
            <a:xfrm>
              <a:off x="7883214" y="3123501"/>
              <a:ext cx="357297" cy="601957"/>
            </a:xfrm>
            <a:custGeom>
              <a:avLst/>
              <a:gdLst>
                <a:gd name="connsiteX0" fmla="*/ 117468 w 357297"/>
                <a:gd name="connsiteY0" fmla="*/ 601958 h 601957"/>
                <a:gd name="connsiteX1" fmla="*/ 101807 w 357297"/>
                <a:gd name="connsiteY1" fmla="*/ 472861 h 601957"/>
                <a:gd name="connsiteX2" fmla="*/ 43283 w 357297"/>
                <a:gd name="connsiteY2" fmla="*/ 379405 h 601957"/>
                <a:gd name="connsiteX3" fmla="*/ 647 w 357297"/>
                <a:gd name="connsiteY3" fmla="*/ 160312 h 601957"/>
                <a:gd name="connsiteX4" fmla="*/ 28990 w 357297"/>
                <a:gd name="connsiteY4" fmla="*/ 118504 h 601957"/>
                <a:gd name="connsiteX5" fmla="*/ 53185 w 357297"/>
                <a:gd name="connsiteY5" fmla="*/ 122424 h 601957"/>
                <a:gd name="connsiteX6" fmla="*/ 45051 w 357297"/>
                <a:gd name="connsiteY6" fmla="*/ 80444 h 601957"/>
                <a:gd name="connsiteX7" fmla="*/ 73394 w 357297"/>
                <a:gd name="connsiteY7" fmla="*/ 38637 h 601957"/>
                <a:gd name="connsiteX8" fmla="*/ 97589 w 357297"/>
                <a:gd name="connsiteY8" fmla="*/ 42557 h 601957"/>
                <a:gd name="connsiteX9" fmla="*/ 125828 w 357297"/>
                <a:gd name="connsiteY9" fmla="*/ 653 h 601957"/>
                <a:gd name="connsiteX10" fmla="*/ 167707 w 357297"/>
                <a:gd name="connsiteY10" fmla="*/ 28841 h 601957"/>
                <a:gd name="connsiteX11" fmla="*/ 217953 w 357297"/>
                <a:gd name="connsiteY11" fmla="*/ 23348 h 601957"/>
                <a:gd name="connsiteX12" fmla="*/ 230651 w 357297"/>
                <a:gd name="connsiteY12" fmla="*/ 44350 h 601957"/>
                <a:gd name="connsiteX13" fmla="*/ 267731 w 357297"/>
                <a:gd name="connsiteY13" fmla="*/ 234900 h 601957"/>
                <a:gd name="connsiteX14" fmla="*/ 268968 w 357297"/>
                <a:gd name="connsiteY14" fmla="*/ 208025 h 601957"/>
                <a:gd name="connsiteX15" fmla="*/ 284705 w 357297"/>
                <a:gd name="connsiteY15" fmla="*/ 169531 h 601957"/>
                <a:gd name="connsiteX16" fmla="*/ 321102 w 357297"/>
                <a:gd name="connsiteY16" fmla="*/ 151244 h 601957"/>
                <a:gd name="connsiteX17" fmla="*/ 342067 w 357297"/>
                <a:gd name="connsiteY17" fmla="*/ 174229 h 601957"/>
                <a:gd name="connsiteX18" fmla="*/ 342067 w 357297"/>
                <a:gd name="connsiteY18" fmla="*/ 175139 h 601957"/>
                <a:gd name="connsiteX19" fmla="*/ 344593 w 357297"/>
                <a:gd name="connsiteY19" fmla="*/ 320982 h 601957"/>
                <a:gd name="connsiteX20" fmla="*/ 324714 w 357297"/>
                <a:gd name="connsiteY20" fmla="*/ 430730 h 601957"/>
                <a:gd name="connsiteX21" fmla="*/ 357298 w 357297"/>
                <a:gd name="connsiteY21" fmla="*/ 555482 h 601957"/>
                <a:gd name="connsiteX22" fmla="*/ 35731 w 357297"/>
                <a:gd name="connsiteY22" fmla="*/ 130406 h 601957"/>
                <a:gd name="connsiteX23" fmla="*/ 31311 w 357297"/>
                <a:gd name="connsiteY23" fmla="*/ 130835 h 601957"/>
                <a:gd name="connsiteX24" fmla="*/ 13049 w 357297"/>
                <a:gd name="connsiteY24" fmla="*/ 157887 h 601957"/>
                <a:gd name="connsiteX25" fmla="*/ 55559 w 357297"/>
                <a:gd name="connsiteY25" fmla="*/ 377030 h 601957"/>
                <a:gd name="connsiteX26" fmla="*/ 111330 w 357297"/>
                <a:gd name="connsiteY26" fmla="*/ 464273 h 601957"/>
                <a:gd name="connsiteX27" fmla="*/ 113578 w 357297"/>
                <a:gd name="connsiteY27" fmla="*/ 465890 h 601957"/>
                <a:gd name="connsiteX28" fmla="*/ 128278 w 357297"/>
                <a:gd name="connsiteY28" fmla="*/ 586979 h 601957"/>
                <a:gd name="connsiteX29" fmla="*/ 341410 w 357297"/>
                <a:gd name="connsiteY29" fmla="*/ 545581 h 601957"/>
                <a:gd name="connsiteX30" fmla="*/ 310872 w 357297"/>
                <a:gd name="connsiteY30" fmla="*/ 428532 h 601957"/>
                <a:gd name="connsiteX31" fmla="*/ 312363 w 357297"/>
                <a:gd name="connsiteY31" fmla="*/ 426183 h 601957"/>
                <a:gd name="connsiteX32" fmla="*/ 331938 w 357297"/>
                <a:gd name="connsiteY32" fmla="*/ 323305 h 601957"/>
                <a:gd name="connsiteX33" fmla="*/ 329412 w 357297"/>
                <a:gd name="connsiteY33" fmla="*/ 173168 h 601957"/>
                <a:gd name="connsiteX34" fmla="*/ 326886 w 357297"/>
                <a:gd name="connsiteY34" fmla="*/ 166803 h 601957"/>
                <a:gd name="connsiteX35" fmla="*/ 320395 w 357297"/>
                <a:gd name="connsiteY35" fmla="*/ 163772 h 601957"/>
                <a:gd name="connsiteX36" fmla="*/ 319334 w 357297"/>
                <a:gd name="connsiteY36" fmla="*/ 163772 h 601957"/>
                <a:gd name="connsiteX37" fmla="*/ 281446 w 357297"/>
                <a:gd name="connsiteY37" fmla="*/ 208530 h 601957"/>
                <a:gd name="connsiteX38" fmla="*/ 277834 w 357297"/>
                <a:gd name="connsiteY38" fmla="*/ 288095 h 601957"/>
                <a:gd name="connsiteX39" fmla="*/ 270408 w 357297"/>
                <a:gd name="connsiteY39" fmla="*/ 287741 h 601957"/>
                <a:gd name="connsiteX40" fmla="*/ 265356 w 357297"/>
                <a:gd name="connsiteY40" fmla="*/ 288726 h 601957"/>
                <a:gd name="connsiteX41" fmla="*/ 218249 w 357297"/>
                <a:gd name="connsiteY41" fmla="*/ 46775 h 601957"/>
                <a:gd name="connsiteX42" fmla="*/ 191248 w 357297"/>
                <a:gd name="connsiteY42" fmla="*/ 28311 h 601957"/>
                <a:gd name="connsiteX43" fmla="*/ 172784 w 357297"/>
                <a:gd name="connsiteY43" fmla="*/ 55312 h 601957"/>
                <a:gd name="connsiteX44" fmla="*/ 206529 w 357297"/>
                <a:gd name="connsiteY44" fmla="*/ 228459 h 601957"/>
                <a:gd name="connsiteX45" fmla="*/ 194127 w 357297"/>
                <a:gd name="connsiteY45" fmla="*/ 230985 h 601957"/>
                <a:gd name="connsiteX46" fmla="*/ 160508 w 357297"/>
                <a:gd name="connsiteY46" fmla="*/ 58091 h 601957"/>
                <a:gd name="connsiteX47" fmla="*/ 160508 w 357297"/>
                <a:gd name="connsiteY47" fmla="*/ 57762 h 601957"/>
                <a:gd name="connsiteX48" fmla="*/ 155456 w 357297"/>
                <a:gd name="connsiteY48" fmla="*/ 31418 h 601957"/>
                <a:gd name="connsiteX49" fmla="*/ 128316 w 357297"/>
                <a:gd name="connsiteY49" fmla="*/ 13092 h 601957"/>
                <a:gd name="connsiteX50" fmla="*/ 109991 w 357297"/>
                <a:gd name="connsiteY50" fmla="*/ 40233 h 601957"/>
                <a:gd name="connsiteX51" fmla="*/ 115043 w 357297"/>
                <a:gd name="connsiteY51" fmla="*/ 66780 h 601957"/>
                <a:gd name="connsiteX52" fmla="*/ 115043 w 357297"/>
                <a:gd name="connsiteY52" fmla="*/ 66906 h 601957"/>
                <a:gd name="connsiteX53" fmla="*/ 148788 w 357297"/>
                <a:gd name="connsiteY53" fmla="*/ 239674 h 601957"/>
                <a:gd name="connsiteX54" fmla="*/ 136412 w 357297"/>
                <a:gd name="connsiteY54" fmla="*/ 242200 h 601957"/>
                <a:gd name="connsiteX55" fmla="*/ 102767 w 357297"/>
                <a:gd name="connsiteY55" fmla="*/ 69103 h 601957"/>
                <a:gd name="connsiteX56" fmla="*/ 75639 w 357297"/>
                <a:gd name="connsiteY56" fmla="*/ 50917 h 601957"/>
                <a:gd name="connsiteX57" fmla="*/ 57453 w 357297"/>
                <a:gd name="connsiteY57" fmla="*/ 78045 h 601957"/>
                <a:gd name="connsiteX58" fmla="*/ 91072 w 357297"/>
                <a:gd name="connsiteY58" fmla="*/ 250914 h 601957"/>
                <a:gd name="connsiteX59" fmla="*/ 78671 w 357297"/>
                <a:gd name="connsiteY59" fmla="*/ 253440 h 601957"/>
                <a:gd name="connsiteX60" fmla="*/ 58388 w 357297"/>
                <a:gd name="connsiteY60" fmla="*/ 149021 h 601957"/>
                <a:gd name="connsiteX61" fmla="*/ 35731 w 357297"/>
                <a:gd name="connsiteY61" fmla="*/ 130406 h 60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57297" h="601957">
                  <a:moveTo>
                    <a:pt x="117468" y="601958"/>
                  </a:moveTo>
                  <a:lnTo>
                    <a:pt x="101807" y="472861"/>
                  </a:lnTo>
                  <a:cubicBezTo>
                    <a:pt x="71335" y="450090"/>
                    <a:pt x="50464" y="416761"/>
                    <a:pt x="43283" y="379405"/>
                  </a:cubicBezTo>
                  <a:lnTo>
                    <a:pt x="647" y="160312"/>
                  </a:lnTo>
                  <a:cubicBezTo>
                    <a:pt x="-3071" y="140940"/>
                    <a:pt x="9618" y="122222"/>
                    <a:pt x="28990" y="118504"/>
                  </a:cubicBezTo>
                  <a:cubicBezTo>
                    <a:pt x="37265" y="116916"/>
                    <a:pt x="45835" y="118304"/>
                    <a:pt x="53185" y="122424"/>
                  </a:cubicBezTo>
                  <a:lnTo>
                    <a:pt x="45051" y="80444"/>
                  </a:lnTo>
                  <a:cubicBezTo>
                    <a:pt x="41333" y="61073"/>
                    <a:pt x="54023" y="42355"/>
                    <a:pt x="73394" y="38637"/>
                  </a:cubicBezTo>
                  <a:cubicBezTo>
                    <a:pt x="81669" y="37048"/>
                    <a:pt x="90239" y="38437"/>
                    <a:pt x="97589" y="42557"/>
                  </a:cubicBezTo>
                  <a:cubicBezTo>
                    <a:pt x="93822" y="23188"/>
                    <a:pt x="106462" y="4431"/>
                    <a:pt x="125828" y="653"/>
                  </a:cubicBezTo>
                  <a:cubicBezTo>
                    <a:pt x="145165" y="-3072"/>
                    <a:pt x="163879" y="9524"/>
                    <a:pt x="167707" y="28841"/>
                  </a:cubicBezTo>
                  <a:cubicBezTo>
                    <a:pt x="180065" y="13449"/>
                    <a:pt x="202561" y="10990"/>
                    <a:pt x="217953" y="23348"/>
                  </a:cubicBezTo>
                  <a:cubicBezTo>
                    <a:pt x="224532" y="28630"/>
                    <a:pt x="229030" y="36070"/>
                    <a:pt x="230651" y="44350"/>
                  </a:cubicBezTo>
                  <a:lnTo>
                    <a:pt x="267731" y="234900"/>
                  </a:lnTo>
                  <a:lnTo>
                    <a:pt x="268968" y="208025"/>
                  </a:lnTo>
                  <a:cubicBezTo>
                    <a:pt x="270011" y="193853"/>
                    <a:pt x="275520" y="180376"/>
                    <a:pt x="284705" y="169531"/>
                  </a:cubicBezTo>
                  <a:cubicBezTo>
                    <a:pt x="295111" y="157129"/>
                    <a:pt x="308043" y="150613"/>
                    <a:pt x="321102" y="151244"/>
                  </a:cubicBezTo>
                  <a:cubicBezTo>
                    <a:pt x="333232" y="151817"/>
                    <a:pt x="342609" y="162098"/>
                    <a:pt x="342067" y="174229"/>
                  </a:cubicBezTo>
                  <a:lnTo>
                    <a:pt x="342067" y="175139"/>
                  </a:lnTo>
                  <a:cubicBezTo>
                    <a:pt x="334597" y="223542"/>
                    <a:pt x="335452" y="272866"/>
                    <a:pt x="344593" y="320982"/>
                  </a:cubicBezTo>
                  <a:cubicBezTo>
                    <a:pt x="352043" y="358762"/>
                    <a:pt x="344943" y="397963"/>
                    <a:pt x="324714" y="430730"/>
                  </a:cubicBezTo>
                  <a:lnTo>
                    <a:pt x="357298" y="555482"/>
                  </a:lnTo>
                  <a:close/>
                  <a:moveTo>
                    <a:pt x="35731" y="130406"/>
                  </a:moveTo>
                  <a:cubicBezTo>
                    <a:pt x="34247" y="130400"/>
                    <a:pt x="32766" y="130544"/>
                    <a:pt x="31311" y="130835"/>
                  </a:cubicBezTo>
                  <a:cubicBezTo>
                    <a:pt x="18808" y="133279"/>
                    <a:pt x="10640" y="145378"/>
                    <a:pt x="13049" y="157887"/>
                  </a:cubicBezTo>
                  <a:lnTo>
                    <a:pt x="55559" y="377030"/>
                  </a:lnTo>
                  <a:cubicBezTo>
                    <a:pt x="62346" y="412158"/>
                    <a:pt x="82296" y="443366"/>
                    <a:pt x="111330" y="464273"/>
                  </a:cubicBezTo>
                  <a:lnTo>
                    <a:pt x="113578" y="465890"/>
                  </a:lnTo>
                  <a:lnTo>
                    <a:pt x="128278" y="586979"/>
                  </a:lnTo>
                  <a:lnTo>
                    <a:pt x="341410" y="545581"/>
                  </a:lnTo>
                  <a:lnTo>
                    <a:pt x="310872" y="428532"/>
                  </a:lnTo>
                  <a:lnTo>
                    <a:pt x="312363" y="426183"/>
                  </a:lnTo>
                  <a:cubicBezTo>
                    <a:pt x="331953" y="395715"/>
                    <a:pt x="338969" y="358839"/>
                    <a:pt x="331938" y="323305"/>
                  </a:cubicBezTo>
                  <a:cubicBezTo>
                    <a:pt x="322435" y="273781"/>
                    <a:pt x="321580" y="222985"/>
                    <a:pt x="329412" y="173168"/>
                  </a:cubicBezTo>
                  <a:cubicBezTo>
                    <a:pt x="329398" y="170805"/>
                    <a:pt x="328497" y="168533"/>
                    <a:pt x="326886" y="166803"/>
                  </a:cubicBezTo>
                  <a:cubicBezTo>
                    <a:pt x="325216" y="164964"/>
                    <a:pt x="322877" y="163872"/>
                    <a:pt x="320395" y="163772"/>
                  </a:cubicBezTo>
                  <a:lnTo>
                    <a:pt x="319334" y="163772"/>
                  </a:lnTo>
                  <a:cubicBezTo>
                    <a:pt x="299935" y="163772"/>
                    <a:pt x="282406" y="187995"/>
                    <a:pt x="281446" y="208530"/>
                  </a:cubicBezTo>
                  <a:lnTo>
                    <a:pt x="277834" y="288095"/>
                  </a:lnTo>
                  <a:lnTo>
                    <a:pt x="270408" y="287741"/>
                  </a:lnTo>
                  <a:lnTo>
                    <a:pt x="265356" y="288726"/>
                  </a:lnTo>
                  <a:lnTo>
                    <a:pt x="218249" y="46775"/>
                  </a:lnTo>
                  <a:cubicBezTo>
                    <a:pt x="215892" y="34220"/>
                    <a:pt x="203803" y="25953"/>
                    <a:pt x="191248" y="28311"/>
                  </a:cubicBezTo>
                  <a:cubicBezTo>
                    <a:pt x="178693" y="30668"/>
                    <a:pt x="170426" y="42757"/>
                    <a:pt x="172784" y="55312"/>
                  </a:cubicBezTo>
                  <a:lnTo>
                    <a:pt x="206529" y="228459"/>
                  </a:lnTo>
                  <a:lnTo>
                    <a:pt x="194127" y="230985"/>
                  </a:lnTo>
                  <a:lnTo>
                    <a:pt x="160508" y="58091"/>
                  </a:lnTo>
                  <a:cubicBezTo>
                    <a:pt x="160508" y="58091"/>
                    <a:pt x="160508" y="57888"/>
                    <a:pt x="160508" y="57762"/>
                  </a:cubicBezTo>
                  <a:lnTo>
                    <a:pt x="155456" y="31418"/>
                  </a:lnTo>
                  <a:cubicBezTo>
                    <a:pt x="153022" y="18863"/>
                    <a:pt x="140871" y="10658"/>
                    <a:pt x="128316" y="13092"/>
                  </a:cubicBezTo>
                  <a:cubicBezTo>
                    <a:pt x="115761" y="15527"/>
                    <a:pt x="107557" y="27678"/>
                    <a:pt x="109991" y="40233"/>
                  </a:cubicBezTo>
                  <a:lnTo>
                    <a:pt x="115043" y="66780"/>
                  </a:lnTo>
                  <a:cubicBezTo>
                    <a:pt x="115053" y="66821"/>
                    <a:pt x="115053" y="66864"/>
                    <a:pt x="115043" y="66906"/>
                  </a:cubicBezTo>
                  <a:lnTo>
                    <a:pt x="148788" y="239674"/>
                  </a:lnTo>
                  <a:lnTo>
                    <a:pt x="136412" y="242200"/>
                  </a:lnTo>
                  <a:lnTo>
                    <a:pt x="102767" y="69103"/>
                  </a:lnTo>
                  <a:cubicBezTo>
                    <a:pt x="100298" y="56590"/>
                    <a:pt x="88153" y="48448"/>
                    <a:pt x="75639" y="50917"/>
                  </a:cubicBezTo>
                  <a:cubicBezTo>
                    <a:pt x="63126" y="53386"/>
                    <a:pt x="54984" y="65532"/>
                    <a:pt x="57453" y="78045"/>
                  </a:cubicBezTo>
                  <a:lnTo>
                    <a:pt x="91072" y="250914"/>
                  </a:lnTo>
                  <a:lnTo>
                    <a:pt x="78671" y="253440"/>
                  </a:lnTo>
                  <a:lnTo>
                    <a:pt x="58388" y="149021"/>
                  </a:lnTo>
                  <a:cubicBezTo>
                    <a:pt x="56243" y="138206"/>
                    <a:pt x="46757" y="130412"/>
                    <a:pt x="35731" y="130406"/>
                  </a:cubicBezTo>
                  <a:close/>
                </a:path>
              </a:pathLst>
            </a:custGeom>
            <a:solidFill>
              <a:srgbClr val="353536"/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1" name="Forma libre 1180">
              <a:extLst>
                <a:ext uri="{FF2B5EF4-FFF2-40B4-BE49-F238E27FC236}">
                  <a16:creationId xmlns:a16="http://schemas.microsoft.com/office/drawing/2014/main" id="{3890E99C-82FF-7242-B74F-2FDD0DF890FC}"/>
                </a:ext>
              </a:extLst>
            </p:cNvPr>
            <p:cNvSpPr/>
            <p:nvPr/>
          </p:nvSpPr>
          <p:spPr>
            <a:xfrm rot="-660600">
              <a:off x="7995314" y="3644717"/>
              <a:ext cx="226266" cy="12629"/>
            </a:xfrm>
            <a:custGeom>
              <a:avLst/>
              <a:gdLst>
                <a:gd name="connsiteX0" fmla="*/ 0 w 226266"/>
                <a:gd name="connsiteY0" fmla="*/ 0 h 12629"/>
                <a:gd name="connsiteX1" fmla="*/ 226266 w 226266"/>
                <a:gd name="connsiteY1" fmla="*/ 0 h 12629"/>
                <a:gd name="connsiteX2" fmla="*/ 226266 w 226266"/>
                <a:gd name="connsiteY2" fmla="*/ 12629 h 12629"/>
                <a:gd name="connsiteX3" fmla="*/ 0 w 226266"/>
                <a:gd name="connsiteY3" fmla="*/ 12629 h 12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266" h="12629">
                  <a:moveTo>
                    <a:pt x="0" y="0"/>
                  </a:moveTo>
                  <a:lnTo>
                    <a:pt x="226266" y="0"/>
                  </a:lnTo>
                  <a:lnTo>
                    <a:pt x="226266" y="12629"/>
                  </a:lnTo>
                  <a:lnTo>
                    <a:pt x="0" y="12629"/>
                  </a:lnTo>
                  <a:close/>
                </a:path>
              </a:pathLst>
            </a:custGeom>
            <a:solidFill>
              <a:srgbClr val="353536"/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2" name="Forma libre 1181">
              <a:extLst>
                <a:ext uri="{FF2B5EF4-FFF2-40B4-BE49-F238E27FC236}">
                  <a16:creationId xmlns:a16="http://schemas.microsoft.com/office/drawing/2014/main" id="{7B50BC82-DE6E-8146-B5A9-488C9C219598}"/>
                </a:ext>
              </a:extLst>
            </p:cNvPr>
            <p:cNvSpPr/>
            <p:nvPr/>
          </p:nvSpPr>
          <p:spPr>
            <a:xfrm>
              <a:off x="8061841" y="3237539"/>
              <a:ext cx="320421" cy="576021"/>
            </a:xfrm>
            <a:custGeom>
              <a:avLst/>
              <a:gdLst>
                <a:gd name="connsiteX0" fmla="*/ 85138 w 320421"/>
                <a:gd name="connsiteY0" fmla="*/ 303355 h 576021"/>
                <a:gd name="connsiteX1" fmla="*/ 66371 w 320421"/>
                <a:gd name="connsiteY1" fmla="*/ 225938 h 576021"/>
                <a:gd name="connsiteX2" fmla="*/ 11990 w 320421"/>
                <a:gd name="connsiteY2" fmla="*/ 184792 h 576021"/>
                <a:gd name="connsiteX3" fmla="*/ 11990 w 320421"/>
                <a:gd name="connsiteY3" fmla="*/ 184792 h 576021"/>
                <a:gd name="connsiteX4" fmla="*/ 446 w 320421"/>
                <a:gd name="connsiteY4" fmla="*/ 203734 h 576021"/>
                <a:gd name="connsiteX5" fmla="*/ 446 w 320421"/>
                <a:gd name="connsiteY5" fmla="*/ 203735 h 576021"/>
                <a:gd name="connsiteX6" fmla="*/ 26362 w 320421"/>
                <a:gd name="connsiteY6" fmla="*/ 349730 h 576021"/>
                <a:gd name="connsiteX7" fmla="*/ 66978 w 320421"/>
                <a:gd name="connsiteY7" fmla="*/ 451345 h 576021"/>
                <a:gd name="connsiteX8" fmla="*/ 59046 w 320421"/>
                <a:gd name="connsiteY8" fmla="*/ 576021 h 576021"/>
                <a:gd name="connsiteX9" fmla="*/ 289581 w 320421"/>
                <a:gd name="connsiteY9" fmla="*/ 576021 h 576021"/>
                <a:gd name="connsiteX10" fmla="*/ 280614 w 320421"/>
                <a:gd name="connsiteY10" fmla="*/ 450335 h 576021"/>
                <a:gd name="connsiteX11" fmla="*/ 320422 w 320421"/>
                <a:gd name="connsiteY11" fmla="*/ 349730 h 576021"/>
                <a:gd name="connsiteX12" fmla="*/ 320422 w 320421"/>
                <a:gd name="connsiteY12" fmla="*/ 126495 h 576021"/>
                <a:gd name="connsiteX13" fmla="*/ 290996 w 320421"/>
                <a:gd name="connsiteY13" fmla="*/ 97094 h 576021"/>
                <a:gd name="connsiteX14" fmla="*/ 290996 w 320421"/>
                <a:gd name="connsiteY14" fmla="*/ 97094 h 576021"/>
                <a:gd name="connsiteX15" fmla="*/ 261595 w 320421"/>
                <a:gd name="connsiteY15" fmla="*/ 126495 h 576021"/>
                <a:gd name="connsiteX16" fmla="*/ 261595 w 320421"/>
                <a:gd name="connsiteY16" fmla="*/ 56579 h 576021"/>
                <a:gd name="connsiteX17" fmla="*/ 232194 w 320421"/>
                <a:gd name="connsiteY17" fmla="*/ 27178 h 576021"/>
                <a:gd name="connsiteX18" fmla="*/ 232194 w 320421"/>
                <a:gd name="connsiteY18" fmla="*/ 27178 h 576021"/>
                <a:gd name="connsiteX19" fmla="*/ 202767 w 320421"/>
                <a:gd name="connsiteY19" fmla="*/ 56554 h 576021"/>
                <a:gd name="connsiteX20" fmla="*/ 202767 w 320421"/>
                <a:gd name="connsiteY20" fmla="*/ 56579 h 576021"/>
                <a:gd name="connsiteX21" fmla="*/ 202767 w 320421"/>
                <a:gd name="connsiteY21" fmla="*/ 29401 h 576021"/>
                <a:gd name="connsiteX22" fmla="*/ 173341 w 320421"/>
                <a:gd name="connsiteY22" fmla="*/ 0 h 576021"/>
                <a:gd name="connsiteX23" fmla="*/ 173341 w 320421"/>
                <a:gd name="connsiteY23" fmla="*/ 0 h 576021"/>
                <a:gd name="connsiteX24" fmla="*/ 143940 w 320421"/>
                <a:gd name="connsiteY24" fmla="*/ 29401 h 576021"/>
                <a:gd name="connsiteX25" fmla="*/ 143940 w 320421"/>
                <a:gd name="connsiteY25" fmla="*/ 56579 h 576021"/>
                <a:gd name="connsiteX26" fmla="*/ 114539 w 320421"/>
                <a:gd name="connsiteY26" fmla="*/ 27178 h 576021"/>
                <a:gd name="connsiteX27" fmla="*/ 114539 w 320421"/>
                <a:gd name="connsiteY27" fmla="*/ 27178 h 576021"/>
                <a:gd name="connsiteX28" fmla="*/ 85113 w 320421"/>
                <a:gd name="connsiteY28" fmla="*/ 56579 h 576021"/>
                <a:gd name="connsiteX29" fmla="*/ 85113 w 320421"/>
                <a:gd name="connsiteY29" fmla="*/ 303077 h 57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0421" h="576021">
                  <a:moveTo>
                    <a:pt x="85138" y="303355"/>
                  </a:moveTo>
                  <a:lnTo>
                    <a:pt x="66371" y="225938"/>
                  </a:lnTo>
                  <a:cubicBezTo>
                    <a:pt x="60739" y="202776"/>
                    <a:pt x="35152" y="179184"/>
                    <a:pt x="11990" y="184792"/>
                  </a:cubicBezTo>
                  <a:lnTo>
                    <a:pt x="11990" y="184792"/>
                  </a:lnTo>
                  <a:cubicBezTo>
                    <a:pt x="3571" y="186835"/>
                    <a:pt x="-1597" y="195316"/>
                    <a:pt x="446" y="203734"/>
                  </a:cubicBezTo>
                  <a:cubicBezTo>
                    <a:pt x="446" y="203735"/>
                    <a:pt x="446" y="203735"/>
                    <a:pt x="446" y="203735"/>
                  </a:cubicBezTo>
                  <a:cubicBezTo>
                    <a:pt x="17415" y="250548"/>
                    <a:pt x="26182" y="299937"/>
                    <a:pt x="26362" y="349730"/>
                  </a:cubicBezTo>
                  <a:cubicBezTo>
                    <a:pt x="26267" y="387576"/>
                    <a:pt x="40822" y="423991"/>
                    <a:pt x="66978" y="451345"/>
                  </a:cubicBezTo>
                  <a:lnTo>
                    <a:pt x="59046" y="576021"/>
                  </a:lnTo>
                  <a:lnTo>
                    <a:pt x="289581" y="576021"/>
                  </a:lnTo>
                  <a:lnTo>
                    <a:pt x="280614" y="450335"/>
                  </a:lnTo>
                  <a:cubicBezTo>
                    <a:pt x="306234" y="423108"/>
                    <a:pt x="320476" y="387116"/>
                    <a:pt x="320422" y="349730"/>
                  </a:cubicBezTo>
                  <a:lnTo>
                    <a:pt x="320422" y="126495"/>
                  </a:lnTo>
                  <a:cubicBezTo>
                    <a:pt x="320408" y="110253"/>
                    <a:pt x="307237" y="97094"/>
                    <a:pt x="290996" y="97094"/>
                  </a:cubicBezTo>
                  <a:lnTo>
                    <a:pt x="290996" y="97094"/>
                  </a:lnTo>
                  <a:cubicBezTo>
                    <a:pt x="274758" y="97094"/>
                    <a:pt x="261595" y="110257"/>
                    <a:pt x="261595" y="126495"/>
                  </a:cubicBezTo>
                  <a:lnTo>
                    <a:pt x="261595" y="56579"/>
                  </a:lnTo>
                  <a:cubicBezTo>
                    <a:pt x="261595" y="40341"/>
                    <a:pt x="248431" y="27178"/>
                    <a:pt x="232194" y="27178"/>
                  </a:cubicBezTo>
                  <a:lnTo>
                    <a:pt x="232194" y="27178"/>
                  </a:lnTo>
                  <a:cubicBezTo>
                    <a:pt x="215956" y="27164"/>
                    <a:pt x="202781" y="40316"/>
                    <a:pt x="202767" y="56554"/>
                  </a:cubicBezTo>
                  <a:cubicBezTo>
                    <a:pt x="202767" y="56562"/>
                    <a:pt x="202767" y="56571"/>
                    <a:pt x="202767" y="56579"/>
                  </a:cubicBezTo>
                  <a:lnTo>
                    <a:pt x="202767" y="29401"/>
                  </a:lnTo>
                  <a:cubicBezTo>
                    <a:pt x="202754" y="13159"/>
                    <a:pt x="189583" y="0"/>
                    <a:pt x="173341" y="0"/>
                  </a:cubicBezTo>
                  <a:lnTo>
                    <a:pt x="173341" y="0"/>
                  </a:lnTo>
                  <a:cubicBezTo>
                    <a:pt x="157104" y="0"/>
                    <a:pt x="143940" y="13163"/>
                    <a:pt x="143940" y="29401"/>
                  </a:cubicBezTo>
                  <a:lnTo>
                    <a:pt x="143940" y="56579"/>
                  </a:lnTo>
                  <a:cubicBezTo>
                    <a:pt x="143940" y="40341"/>
                    <a:pt x="130777" y="27178"/>
                    <a:pt x="114539" y="27178"/>
                  </a:cubicBezTo>
                  <a:lnTo>
                    <a:pt x="114539" y="27178"/>
                  </a:lnTo>
                  <a:cubicBezTo>
                    <a:pt x="98298" y="27178"/>
                    <a:pt x="85127" y="40337"/>
                    <a:pt x="85113" y="56579"/>
                  </a:cubicBezTo>
                  <a:lnTo>
                    <a:pt x="85113" y="303077"/>
                  </a:lnTo>
                </a:path>
              </a:pathLst>
            </a:custGeom>
            <a:solidFill>
              <a:srgbClr val="FFFFFF"/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3" name="Forma libre 1182">
              <a:extLst>
                <a:ext uri="{FF2B5EF4-FFF2-40B4-BE49-F238E27FC236}">
                  <a16:creationId xmlns:a16="http://schemas.microsoft.com/office/drawing/2014/main" id="{67C54E72-F16E-AF4C-B9D5-7D7577FEB4B3}"/>
                </a:ext>
              </a:extLst>
            </p:cNvPr>
            <p:cNvSpPr/>
            <p:nvPr/>
          </p:nvSpPr>
          <p:spPr>
            <a:xfrm>
              <a:off x="8055534" y="3232098"/>
              <a:ext cx="333018" cy="587776"/>
            </a:xfrm>
            <a:custGeom>
              <a:avLst/>
              <a:gdLst>
                <a:gd name="connsiteX0" fmla="*/ 302683 w 333018"/>
                <a:gd name="connsiteY0" fmla="*/ 587777 h 587776"/>
                <a:gd name="connsiteX1" fmla="*/ 58635 w 333018"/>
                <a:gd name="connsiteY1" fmla="*/ 587777 h 587776"/>
                <a:gd name="connsiteX2" fmla="*/ 66768 w 333018"/>
                <a:gd name="connsiteY2" fmla="*/ 459109 h 587776"/>
                <a:gd name="connsiteX3" fmla="*/ 26355 w 333018"/>
                <a:gd name="connsiteY3" fmla="*/ 355171 h 587776"/>
                <a:gd name="connsiteX4" fmla="*/ 894 w 333018"/>
                <a:gd name="connsiteY4" fmla="*/ 211525 h 587776"/>
                <a:gd name="connsiteX5" fmla="*/ 616 w 333018"/>
                <a:gd name="connsiteY5" fmla="*/ 210666 h 587776"/>
                <a:gd name="connsiteX6" fmla="*/ 16807 w 333018"/>
                <a:gd name="connsiteY6" fmla="*/ 184094 h 587776"/>
                <a:gd name="connsiteX7" fmla="*/ 56033 w 333018"/>
                <a:gd name="connsiteY7" fmla="*/ 195107 h 587776"/>
                <a:gd name="connsiteX8" fmla="*/ 78766 w 333018"/>
                <a:gd name="connsiteY8" fmla="*/ 229888 h 587776"/>
                <a:gd name="connsiteX9" fmla="*/ 85106 w 333018"/>
                <a:gd name="connsiteY9" fmla="*/ 256031 h 587776"/>
                <a:gd name="connsiteX10" fmla="*/ 85106 w 333018"/>
                <a:gd name="connsiteY10" fmla="*/ 62020 h 587776"/>
                <a:gd name="connsiteX11" fmla="*/ 120822 w 333018"/>
                <a:gd name="connsiteY11" fmla="*/ 26305 h 587776"/>
                <a:gd name="connsiteX12" fmla="*/ 143933 w 333018"/>
                <a:gd name="connsiteY12" fmla="*/ 34791 h 587776"/>
                <a:gd name="connsiteX13" fmla="*/ 180611 w 333018"/>
                <a:gd name="connsiteY13" fmla="*/ 13 h 587776"/>
                <a:gd name="connsiteX14" fmla="*/ 215389 w 333018"/>
                <a:gd name="connsiteY14" fmla="*/ 34791 h 587776"/>
                <a:gd name="connsiteX15" fmla="*/ 265698 w 333018"/>
                <a:gd name="connsiteY15" fmla="*/ 38876 h 587776"/>
                <a:gd name="connsiteX16" fmla="*/ 274191 w 333018"/>
                <a:gd name="connsiteY16" fmla="*/ 62020 h 587776"/>
                <a:gd name="connsiteX17" fmla="*/ 274191 w 333018"/>
                <a:gd name="connsiteY17" fmla="*/ 104707 h 587776"/>
                <a:gd name="connsiteX18" fmla="*/ 324533 w 333018"/>
                <a:gd name="connsiteY18" fmla="*/ 108825 h 587776"/>
                <a:gd name="connsiteX19" fmla="*/ 333019 w 333018"/>
                <a:gd name="connsiteY19" fmla="*/ 131935 h 587776"/>
                <a:gd name="connsiteX20" fmla="*/ 333019 w 333018"/>
                <a:gd name="connsiteY20" fmla="*/ 355171 h 587776"/>
                <a:gd name="connsiteX21" fmla="*/ 293388 w 333018"/>
                <a:gd name="connsiteY21" fmla="*/ 458049 h 587776"/>
                <a:gd name="connsiteX22" fmla="*/ 72072 w 333018"/>
                <a:gd name="connsiteY22" fmla="*/ 575147 h 587776"/>
                <a:gd name="connsiteX23" fmla="*/ 289119 w 333018"/>
                <a:gd name="connsiteY23" fmla="*/ 575147 h 587776"/>
                <a:gd name="connsiteX24" fmla="*/ 280430 w 333018"/>
                <a:gd name="connsiteY24" fmla="*/ 453477 h 587776"/>
                <a:gd name="connsiteX25" fmla="*/ 282325 w 333018"/>
                <a:gd name="connsiteY25" fmla="*/ 451456 h 587776"/>
                <a:gd name="connsiteX26" fmla="*/ 320415 w 333018"/>
                <a:gd name="connsiteY26" fmla="*/ 355171 h 587776"/>
                <a:gd name="connsiteX27" fmla="*/ 320415 w 333018"/>
                <a:gd name="connsiteY27" fmla="*/ 131935 h 587776"/>
                <a:gd name="connsiteX28" fmla="*/ 296552 w 333018"/>
                <a:gd name="connsiteY28" fmla="*/ 109600 h 587776"/>
                <a:gd name="connsiteX29" fmla="*/ 274217 w 333018"/>
                <a:gd name="connsiteY29" fmla="*/ 131935 h 587776"/>
                <a:gd name="connsiteX30" fmla="*/ 274217 w 333018"/>
                <a:gd name="connsiteY30" fmla="*/ 238021 h 587776"/>
                <a:gd name="connsiteX31" fmla="*/ 261587 w 333018"/>
                <a:gd name="connsiteY31" fmla="*/ 238021 h 587776"/>
                <a:gd name="connsiteX32" fmla="*/ 261587 w 333018"/>
                <a:gd name="connsiteY32" fmla="*/ 62020 h 587776"/>
                <a:gd name="connsiteX33" fmla="*/ 238501 w 333018"/>
                <a:gd name="connsiteY33" fmla="*/ 38933 h 587776"/>
                <a:gd name="connsiteX34" fmla="*/ 215415 w 333018"/>
                <a:gd name="connsiteY34" fmla="*/ 62020 h 587776"/>
                <a:gd name="connsiteX35" fmla="*/ 215415 w 333018"/>
                <a:gd name="connsiteY35" fmla="*/ 238122 h 587776"/>
                <a:gd name="connsiteX36" fmla="*/ 202785 w 333018"/>
                <a:gd name="connsiteY36" fmla="*/ 238122 h 587776"/>
                <a:gd name="connsiteX37" fmla="*/ 202785 w 333018"/>
                <a:gd name="connsiteY37" fmla="*/ 34842 h 587776"/>
                <a:gd name="connsiteX38" fmla="*/ 178923 w 333018"/>
                <a:gd name="connsiteY38" fmla="*/ 12507 h 587776"/>
                <a:gd name="connsiteX39" fmla="*/ 156588 w 333018"/>
                <a:gd name="connsiteY39" fmla="*/ 34842 h 587776"/>
                <a:gd name="connsiteX40" fmla="*/ 156588 w 333018"/>
                <a:gd name="connsiteY40" fmla="*/ 238122 h 587776"/>
                <a:gd name="connsiteX41" fmla="*/ 143958 w 333018"/>
                <a:gd name="connsiteY41" fmla="*/ 238122 h 587776"/>
                <a:gd name="connsiteX42" fmla="*/ 143958 w 333018"/>
                <a:gd name="connsiteY42" fmla="*/ 62020 h 587776"/>
                <a:gd name="connsiteX43" fmla="*/ 120095 w 333018"/>
                <a:gd name="connsiteY43" fmla="*/ 39685 h 587776"/>
                <a:gd name="connsiteX44" fmla="*/ 97760 w 333018"/>
                <a:gd name="connsiteY44" fmla="*/ 62020 h 587776"/>
                <a:gd name="connsiteX45" fmla="*/ 97760 w 333018"/>
                <a:gd name="connsiteY45" fmla="*/ 308518 h 587776"/>
                <a:gd name="connsiteX46" fmla="*/ 92557 w 333018"/>
                <a:gd name="connsiteY46" fmla="*/ 308518 h 587776"/>
                <a:gd name="connsiteX47" fmla="*/ 85308 w 333018"/>
                <a:gd name="connsiteY47" fmla="*/ 310286 h 587776"/>
                <a:gd name="connsiteX48" fmla="*/ 66516 w 333018"/>
                <a:gd name="connsiteY48" fmla="*/ 232869 h 587776"/>
                <a:gd name="connsiteX49" fmla="*/ 48077 w 333018"/>
                <a:gd name="connsiteY49" fmla="*/ 204933 h 587776"/>
                <a:gd name="connsiteX50" fmla="*/ 19762 w 333018"/>
                <a:gd name="connsiteY50" fmla="*/ 196370 h 587776"/>
                <a:gd name="connsiteX51" fmla="*/ 12791 w 333018"/>
                <a:gd name="connsiteY51" fmla="*/ 207307 h 587776"/>
                <a:gd name="connsiteX52" fmla="*/ 38959 w 333018"/>
                <a:gd name="connsiteY52" fmla="*/ 355171 h 587776"/>
                <a:gd name="connsiteX53" fmla="*/ 77730 w 333018"/>
                <a:gd name="connsiteY53" fmla="*/ 452416 h 587776"/>
                <a:gd name="connsiteX54" fmla="*/ 79625 w 333018"/>
                <a:gd name="connsiteY54" fmla="*/ 454411 h 58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3018" h="587776">
                  <a:moveTo>
                    <a:pt x="302683" y="587777"/>
                  </a:moveTo>
                  <a:lnTo>
                    <a:pt x="58635" y="587777"/>
                  </a:lnTo>
                  <a:lnTo>
                    <a:pt x="66768" y="459109"/>
                  </a:lnTo>
                  <a:cubicBezTo>
                    <a:pt x="40682" y="430792"/>
                    <a:pt x="26249" y="393671"/>
                    <a:pt x="26355" y="355171"/>
                  </a:cubicBezTo>
                  <a:cubicBezTo>
                    <a:pt x="26092" y="306190"/>
                    <a:pt x="17482" y="257612"/>
                    <a:pt x="894" y="211525"/>
                  </a:cubicBezTo>
                  <a:lnTo>
                    <a:pt x="616" y="210666"/>
                  </a:lnTo>
                  <a:cubicBezTo>
                    <a:pt x="-2222" y="198862"/>
                    <a:pt x="5015" y="186984"/>
                    <a:pt x="16807" y="184094"/>
                  </a:cubicBezTo>
                  <a:cubicBezTo>
                    <a:pt x="29436" y="181038"/>
                    <a:pt x="43455" y="184928"/>
                    <a:pt x="56033" y="195107"/>
                  </a:cubicBezTo>
                  <a:cubicBezTo>
                    <a:pt x="67085" y="204017"/>
                    <a:pt x="75041" y="216189"/>
                    <a:pt x="78766" y="229888"/>
                  </a:cubicBezTo>
                  <a:lnTo>
                    <a:pt x="85106" y="256031"/>
                  </a:lnTo>
                  <a:lnTo>
                    <a:pt x="85106" y="62020"/>
                  </a:lnTo>
                  <a:cubicBezTo>
                    <a:pt x="85106" y="42295"/>
                    <a:pt x="101097" y="26305"/>
                    <a:pt x="120822" y="26305"/>
                  </a:cubicBezTo>
                  <a:cubicBezTo>
                    <a:pt x="129288" y="26305"/>
                    <a:pt x="137479" y="29313"/>
                    <a:pt x="143933" y="34791"/>
                  </a:cubicBezTo>
                  <a:cubicBezTo>
                    <a:pt x="144458" y="15059"/>
                    <a:pt x="160879" y="-512"/>
                    <a:pt x="180611" y="13"/>
                  </a:cubicBezTo>
                  <a:cubicBezTo>
                    <a:pt x="199606" y="518"/>
                    <a:pt x="214884" y="15797"/>
                    <a:pt x="215389" y="34791"/>
                  </a:cubicBezTo>
                  <a:cubicBezTo>
                    <a:pt x="230410" y="22027"/>
                    <a:pt x="252933" y="23856"/>
                    <a:pt x="265698" y="38876"/>
                  </a:cubicBezTo>
                  <a:cubicBezTo>
                    <a:pt x="271188" y="45337"/>
                    <a:pt x="274199" y="53541"/>
                    <a:pt x="274191" y="62020"/>
                  </a:cubicBezTo>
                  <a:lnTo>
                    <a:pt x="274191" y="104707"/>
                  </a:lnTo>
                  <a:cubicBezTo>
                    <a:pt x="289230" y="91943"/>
                    <a:pt x="311769" y="93786"/>
                    <a:pt x="324533" y="108825"/>
                  </a:cubicBezTo>
                  <a:cubicBezTo>
                    <a:pt x="330011" y="115279"/>
                    <a:pt x="333018" y="123470"/>
                    <a:pt x="333019" y="131935"/>
                  </a:cubicBezTo>
                  <a:lnTo>
                    <a:pt x="333019" y="355171"/>
                  </a:lnTo>
                  <a:cubicBezTo>
                    <a:pt x="333084" y="393203"/>
                    <a:pt x="318952" y="429890"/>
                    <a:pt x="293388" y="458049"/>
                  </a:cubicBezTo>
                  <a:close/>
                  <a:moveTo>
                    <a:pt x="72072" y="575147"/>
                  </a:moveTo>
                  <a:lnTo>
                    <a:pt x="289119" y="575147"/>
                  </a:lnTo>
                  <a:lnTo>
                    <a:pt x="280430" y="453477"/>
                  </a:lnTo>
                  <a:lnTo>
                    <a:pt x="282325" y="451456"/>
                  </a:lnTo>
                  <a:cubicBezTo>
                    <a:pt x="306839" y="425395"/>
                    <a:pt x="320466" y="390950"/>
                    <a:pt x="320415" y="355171"/>
                  </a:cubicBezTo>
                  <a:lnTo>
                    <a:pt x="320415" y="131935"/>
                  </a:lnTo>
                  <a:cubicBezTo>
                    <a:pt x="319993" y="119178"/>
                    <a:pt x="309309" y="109179"/>
                    <a:pt x="296552" y="109600"/>
                  </a:cubicBezTo>
                  <a:cubicBezTo>
                    <a:pt x="284387" y="110003"/>
                    <a:pt x="274619" y="119771"/>
                    <a:pt x="274217" y="131935"/>
                  </a:cubicBezTo>
                  <a:lnTo>
                    <a:pt x="274217" y="238021"/>
                  </a:lnTo>
                  <a:lnTo>
                    <a:pt x="261587" y="238021"/>
                  </a:lnTo>
                  <a:lnTo>
                    <a:pt x="261587" y="62020"/>
                  </a:lnTo>
                  <a:cubicBezTo>
                    <a:pt x="261587" y="49270"/>
                    <a:pt x="251251" y="38933"/>
                    <a:pt x="238501" y="38933"/>
                  </a:cubicBezTo>
                  <a:cubicBezTo>
                    <a:pt x="225751" y="38933"/>
                    <a:pt x="215415" y="49270"/>
                    <a:pt x="215415" y="62020"/>
                  </a:cubicBezTo>
                  <a:lnTo>
                    <a:pt x="215415" y="238122"/>
                  </a:lnTo>
                  <a:lnTo>
                    <a:pt x="202785" y="238122"/>
                  </a:lnTo>
                  <a:lnTo>
                    <a:pt x="202785" y="34842"/>
                  </a:lnTo>
                  <a:cubicBezTo>
                    <a:pt x="202364" y="22084"/>
                    <a:pt x="191680" y="12085"/>
                    <a:pt x="178923" y="12507"/>
                  </a:cubicBezTo>
                  <a:cubicBezTo>
                    <a:pt x="166758" y="12909"/>
                    <a:pt x="156990" y="22677"/>
                    <a:pt x="156588" y="34842"/>
                  </a:cubicBezTo>
                  <a:lnTo>
                    <a:pt x="156588" y="238122"/>
                  </a:lnTo>
                  <a:lnTo>
                    <a:pt x="143958" y="238122"/>
                  </a:lnTo>
                  <a:lnTo>
                    <a:pt x="143958" y="62020"/>
                  </a:lnTo>
                  <a:cubicBezTo>
                    <a:pt x="143536" y="49263"/>
                    <a:pt x="132853" y="39263"/>
                    <a:pt x="120095" y="39685"/>
                  </a:cubicBezTo>
                  <a:cubicBezTo>
                    <a:pt x="107931" y="40087"/>
                    <a:pt x="98163" y="49855"/>
                    <a:pt x="97760" y="62020"/>
                  </a:cubicBezTo>
                  <a:lnTo>
                    <a:pt x="97760" y="308518"/>
                  </a:lnTo>
                  <a:lnTo>
                    <a:pt x="92557" y="308518"/>
                  </a:lnTo>
                  <a:lnTo>
                    <a:pt x="85308" y="310286"/>
                  </a:lnTo>
                  <a:lnTo>
                    <a:pt x="66516" y="232869"/>
                  </a:lnTo>
                  <a:cubicBezTo>
                    <a:pt x="63469" y="221845"/>
                    <a:pt x="57015" y="212067"/>
                    <a:pt x="48077" y="204933"/>
                  </a:cubicBezTo>
                  <a:cubicBezTo>
                    <a:pt x="38756" y="197355"/>
                    <a:pt x="28426" y="194274"/>
                    <a:pt x="19762" y="196370"/>
                  </a:cubicBezTo>
                  <a:cubicBezTo>
                    <a:pt x="14891" y="197570"/>
                    <a:pt x="11822" y="202385"/>
                    <a:pt x="12791" y="207307"/>
                  </a:cubicBezTo>
                  <a:cubicBezTo>
                    <a:pt x="29974" y="254717"/>
                    <a:pt x="38827" y="304742"/>
                    <a:pt x="38959" y="355171"/>
                  </a:cubicBezTo>
                  <a:cubicBezTo>
                    <a:pt x="38827" y="391379"/>
                    <a:pt x="52722" y="426231"/>
                    <a:pt x="77730" y="452416"/>
                  </a:cubicBezTo>
                  <a:lnTo>
                    <a:pt x="79625" y="454411"/>
                  </a:lnTo>
                  <a:close/>
                </a:path>
              </a:pathLst>
            </a:custGeom>
            <a:solidFill>
              <a:srgbClr val="353536"/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4" name="Forma libre 1183">
              <a:extLst>
                <a:ext uri="{FF2B5EF4-FFF2-40B4-BE49-F238E27FC236}">
                  <a16:creationId xmlns:a16="http://schemas.microsoft.com/office/drawing/2014/main" id="{6013A6DE-B601-7C49-B155-AC41F10C71B2}"/>
                </a:ext>
              </a:extLst>
            </p:cNvPr>
            <p:cNvSpPr/>
            <p:nvPr/>
          </p:nvSpPr>
          <p:spPr>
            <a:xfrm>
              <a:off x="8122605" y="3761553"/>
              <a:ext cx="226266" cy="12629"/>
            </a:xfrm>
            <a:custGeom>
              <a:avLst/>
              <a:gdLst>
                <a:gd name="connsiteX0" fmla="*/ 0 w 226266"/>
                <a:gd name="connsiteY0" fmla="*/ 0 h 12629"/>
                <a:gd name="connsiteX1" fmla="*/ 226266 w 226266"/>
                <a:gd name="connsiteY1" fmla="*/ 0 h 12629"/>
                <a:gd name="connsiteX2" fmla="*/ 226266 w 226266"/>
                <a:gd name="connsiteY2" fmla="*/ 12629 h 12629"/>
                <a:gd name="connsiteX3" fmla="*/ 0 w 226266"/>
                <a:gd name="connsiteY3" fmla="*/ 12629 h 12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266" h="12629">
                  <a:moveTo>
                    <a:pt x="0" y="0"/>
                  </a:moveTo>
                  <a:lnTo>
                    <a:pt x="226266" y="0"/>
                  </a:lnTo>
                  <a:lnTo>
                    <a:pt x="226266" y="12629"/>
                  </a:lnTo>
                  <a:lnTo>
                    <a:pt x="0" y="12629"/>
                  </a:lnTo>
                  <a:close/>
                </a:path>
              </a:pathLst>
            </a:custGeom>
            <a:solidFill>
              <a:srgbClr val="353536"/>
            </a:solidFill>
            <a:ln w="2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85" name="Gráfico 38">
            <a:extLst>
              <a:ext uri="{FF2B5EF4-FFF2-40B4-BE49-F238E27FC236}">
                <a16:creationId xmlns:a16="http://schemas.microsoft.com/office/drawing/2014/main" id="{0F8C4681-E193-AE4C-B1CF-1B528D7A4434}"/>
              </a:ext>
            </a:extLst>
          </p:cNvPr>
          <p:cNvGrpSpPr/>
          <p:nvPr/>
        </p:nvGrpSpPr>
        <p:grpSpPr>
          <a:xfrm>
            <a:off x="9275053" y="3123497"/>
            <a:ext cx="559056" cy="562423"/>
            <a:chOff x="9275053" y="3123497"/>
            <a:chExt cx="559056" cy="562423"/>
          </a:xfrm>
        </p:grpSpPr>
        <p:sp>
          <p:nvSpPr>
            <p:cNvPr id="1186" name="Forma libre 1185">
              <a:extLst>
                <a:ext uri="{FF2B5EF4-FFF2-40B4-BE49-F238E27FC236}">
                  <a16:creationId xmlns:a16="http://schemas.microsoft.com/office/drawing/2014/main" id="{94C2BD11-1A2E-4E47-B6B7-8515F3E3F219}"/>
                </a:ext>
              </a:extLst>
            </p:cNvPr>
            <p:cNvSpPr/>
            <p:nvPr/>
          </p:nvSpPr>
          <p:spPr>
            <a:xfrm>
              <a:off x="9317687" y="3168717"/>
              <a:ext cx="517202" cy="517984"/>
            </a:xfrm>
            <a:custGeom>
              <a:avLst/>
              <a:gdLst>
                <a:gd name="connsiteX0" fmla="*/ 517202 w 517202"/>
                <a:gd name="connsiteY0" fmla="*/ 176924 h 517984"/>
                <a:gd name="connsiteX1" fmla="*/ 340571 w 517202"/>
                <a:gd name="connsiteY1" fmla="*/ 176924 h 517984"/>
                <a:gd name="connsiteX2" fmla="*/ 340571 w 517202"/>
                <a:gd name="connsiteY2" fmla="*/ 0 h 517984"/>
                <a:gd name="connsiteX3" fmla="*/ 176657 w 517202"/>
                <a:gd name="connsiteY3" fmla="*/ 0 h 517984"/>
                <a:gd name="connsiteX4" fmla="*/ 176657 w 517202"/>
                <a:gd name="connsiteY4" fmla="*/ 176924 h 517984"/>
                <a:gd name="connsiteX5" fmla="*/ 0 w 517202"/>
                <a:gd name="connsiteY5" fmla="*/ 176924 h 517984"/>
                <a:gd name="connsiteX6" fmla="*/ 0 w 517202"/>
                <a:gd name="connsiteY6" fmla="*/ 341086 h 517984"/>
                <a:gd name="connsiteX7" fmla="*/ 176657 w 517202"/>
                <a:gd name="connsiteY7" fmla="*/ 341086 h 517984"/>
                <a:gd name="connsiteX8" fmla="*/ 176657 w 517202"/>
                <a:gd name="connsiteY8" fmla="*/ 517984 h 517984"/>
                <a:gd name="connsiteX9" fmla="*/ 340571 w 517202"/>
                <a:gd name="connsiteY9" fmla="*/ 517984 h 517984"/>
                <a:gd name="connsiteX10" fmla="*/ 340571 w 517202"/>
                <a:gd name="connsiteY10" fmla="*/ 341086 h 517984"/>
                <a:gd name="connsiteX11" fmla="*/ 517202 w 517202"/>
                <a:gd name="connsiteY11" fmla="*/ 341086 h 517984"/>
                <a:gd name="connsiteX12" fmla="*/ 517202 w 517202"/>
                <a:gd name="connsiteY12" fmla="*/ 176924 h 51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202" h="517984">
                  <a:moveTo>
                    <a:pt x="517202" y="176924"/>
                  </a:moveTo>
                  <a:lnTo>
                    <a:pt x="340571" y="176924"/>
                  </a:lnTo>
                  <a:lnTo>
                    <a:pt x="340571" y="0"/>
                  </a:lnTo>
                  <a:lnTo>
                    <a:pt x="176657" y="0"/>
                  </a:lnTo>
                  <a:lnTo>
                    <a:pt x="176657" y="176924"/>
                  </a:lnTo>
                  <a:lnTo>
                    <a:pt x="0" y="176924"/>
                  </a:lnTo>
                  <a:lnTo>
                    <a:pt x="0" y="341086"/>
                  </a:lnTo>
                  <a:lnTo>
                    <a:pt x="176657" y="341086"/>
                  </a:lnTo>
                  <a:lnTo>
                    <a:pt x="176657" y="517984"/>
                  </a:lnTo>
                  <a:lnTo>
                    <a:pt x="340571" y="517984"/>
                  </a:lnTo>
                  <a:lnTo>
                    <a:pt x="340571" y="341086"/>
                  </a:lnTo>
                  <a:lnTo>
                    <a:pt x="517202" y="341086"/>
                  </a:lnTo>
                  <a:lnTo>
                    <a:pt x="517202" y="176924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7" name="Forma libre 1186">
              <a:extLst>
                <a:ext uri="{FF2B5EF4-FFF2-40B4-BE49-F238E27FC236}">
                  <a16:creationId xmlns:a16="http://schemas.microsoft.com/office/drawing/2014/main" id="{05D86FE8-9E3C-A846-808F-48E401024DCA}"/>
                </a:ext>
              </a:extLst>
            </p:cNvPr>
            <p:cNvSpPr/>
            <p:nvPr/>
          </p:nvSpPr>
          <p:spPr>
            <a:xfrm>
              <a:off x="9275053" y="3123497"/>
              <a:ext cx="529793" cy="530594"/>
            </a:xfrm>
            <a:custGeom>
              <a:avLst/>
              <a:gdLst>
                <a:gd name="connsiteX0" fmla="*/ 353137 w 529793"/>
                <a:gd name="connsiteY0" fmla="*/ 530594 h 530594"/>
                <a:gd name="connsiteX1" fmla="*/ 176657 w 529793"/>
                <a:gd name="connsiteY1" fmla="*/ 530594 h 530594"/>
                <a:gd name="connsiteX2" fmla="*/ 176657 w 529793"/>
                <a:gd name="connsiteY2" fmla="*/ 353671 h 530594"/>
                <a:gd name="connsiteX3" fmla="*/ 0 w 529793"/>
                <a:gd name="connsiteY3" fmla="*/ 353671 h 530594"/>
                <a:gd name="connsiteX4" fmla="*/ 0 w 529793"/>
                <a:gd name="connsiteY4" fmla="*/ 176924 h 530594"/>
                <a:gd name="connsiteX5" fmla="*/ 176657 w 529793"/>
                <a:gd name="connsiteY5" fmla="*/ 176924 h 530594"/>
                <a:gd name="connsiteX6" fmla="*/ 176657 w 529793"/>
                <a:gd name="connsiteY6" fmla="*/ 0 h 530594"/>
                <a:gd name="connsiteX7" fmla="*/ 353137 w 529793"/>
                <a:gd name="connsiteY7" fmla="*/ 0 h 530594"/>
                <a:gd name="connsiteX8" fmla="*/ 353137 w 529793"/>
                <a:gd name="connsiteY8" fmla="*/ 176924 h 530594"/>
                <a:gd name="connsiteX9" fmla="*/ 529794 w 529793"/>
                <a:gd name="connsiteY9" fmla="*/ 176924 h 530594"/>
                <a:gd name="connsiteX10" fmla="*/ 529794 w 529793"/>
                <a:gd name="connsiteY10" fmla="*/ 353671 h 530594"/>
                <a:gd name="connsiteX11" fmla="*/ 353137 w 529793"/>
                <a:gd name="connsiteY11" fmla="*/ 353671 h 530594"/>
                <a:gd name="connsiteX12" fmla="*/ 189248 w 529793"/>
                <a:gd name="connsiteY12" fmla="*/ 517984 h 530594"/>
                <a:gd name="connsiteX13" fmla="*/ 340546 w 529793"/>
                <a:gd name="connsiteY13" fmla="*/ 517984 h 530594"/>
                <a:gd name="connsiteX14" fmla="*/ 340546 w 529793"/>
                <a:gd name="connsiteY14" fmla="*/ 341060 h 530594"/>
                <a:gd name="connsiteX15" fmla="*/ 517202 w 529793"/>
                <a:gd name="connsiteY15" fmla="*/ 341060 h 530594"/>
                <a:gd name="connsiteX16" fmla="*/ 517202 w 529793"/>
                <a:gd name="connsiteY16" fmla="*/ 189534 h 530594"/>
                <a:gd name="connsiteX17" fmla="*/ 340546 w 529793"/>
                <a:gd name="connsiteY17" fmla="*/ 189534 h 530594"/>
                <a:gd name="connsiteX18" fmla="*/ 340546 w 529793"/>
                <a:gd name="connsiteY18" fmla="*/ 12610 h 530594"/>
                <a:gd name="connsiteX19" fmla="*/ 189248 w 529793"/>
                <a:gd name="connsiteY19" fmla="*/ 12610 h 530594"/>
                <a:gd name="connsiteX20" fmla="*/ 189248 w 529793"/>
                <a:gd name="connsiteY20" fmla="*/ 189534 h 530594"/>
                <a:gd name="connsiteX21" fmla="*/ 12591 w 529793"/>
                <a:gd name="connsiteY21" fmla="*/ 189534 h 530594"/>
                <a:gd name="connsiteX22" fmla="*/ 12591 w 529793"/>
                <a:gd name="connsiteY22" fmla="*/ 341060 h 530594"/>
                <a:gd name="connsiteX23" fmla="*/ 189248 w 529793"/>
                <a:gd name="connsiteY23" fmla="*/ 341060 h 53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9793" h="530594">
                  <a:moveTo>
                    <a:pt x="353137" y="530594"/>
                  </a:moveTo>
                  <a:lnTo>
                    <a:pt x="176657" y="530594"/>
                  </a:lnTo>
                  <a:lnTo>
                    <a:pt x="176657" y="353671"/>
                  </a:lnTo>
                  <a:lnTo>
                    <a:pt x="0" y="353671"/>
                  </a:lnTo>
                  <a:lnTo>
                    <a:pt x="0" y="176924"/>
                  </a:lnTo>
                  <a:lnTo>
                    <a:pt x="176657" y="176924"/>
                  </a:lnTo>
                  <a:lnTo>
                    <a:pt x="176657" y="0"/>
                  </a:lnTo>
                  <a:lnTo>
                    <a:pt x="353137" y="0"/>
                  </a:lnTo>
                  <a:lnTo>
                    <a:pt x="353137" y="176924"/>
                  </a:lnTo>
                  <a:lnTo>
                    <a:pt x="529794" y="176924"/>
                  </a:lnTo>
                  <a:lnTo>
                    <a:pt x="529794" y="353671"/>
                  </a:lnTo>
                  <a:lnTo>
                    <a:pt x="353137" y="353671"/>
                  </a:lnTo>
                  <a:close/>
                  <a:moveTo>
                    <a:pt x="189248" y="517984"/>
                  </a:moveTo>
                  <a:lnTo>
                    <a:pt x="340546" y="517984"/>
                  </a:lnTo>
                  <a:lnTo>
                    <a:pt x="340546" y="341060"/>
                  </a:lnTo>
                  <a:lnTo>
                    <a:pt x="517202" y="341060"/>
                  </a:lnTo>
                  <a:lnTo>
                    <a:pt x="517202" y="189534"/>
                  </a:lnTo>
                  <a:lnTo>
                    <a:pt x="340546" y="189534"/>
                  </a:lnTo>
                  <a:lnTo>
                    <a:pt x="340546" y="12610"/>
                  </a:lnTo>
                  <a:lnTo>
                    <a:pt x="189248" y="12610"/>
                  </a:lnTo>
                  <a:lnTo>
                    <a:pt x="189248" y="189534"/>
                  </a:lnTo>
                  <a:lnTo>
                    <a:pt x="12591" y="189534"/>
                  </a:lnTo>
                  <a:lnTo>
                    <a:pt x="12591" y="341060"/>
                  </a:lnTo>
                  <a:lnTo>
                    <a:pt x="189248" y="341060"/>
                  </a:lnTo>
                  <a:close/>
                </a:path>
              </a:pathLst>
            </a:custGeom>
            <a:solidFill>
              <a:srgbClr val="353536"/>
            </a:solidFill>
            <a:ln w="2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88" name="Gráfico 40">
            <a:extLst>
              <a:ext uri="{FF2B5EF4-FFF2-40B4-BE49-F238E27FC236}">
                <a16:creationId xmlns:a16="http://schemas.microsoft.com/office/drawing/2014/main" id="{7155083C-F302-B249-B1AF-8663A68B0017}"/>
              </a:ext>
            </a:extLst>
          </p:cNvPr>
          <p:cNvGrpSpPr/>
          <p:nvPr/>
        </p:nvGrpSpPr>
        <p:grpSpPr>
          <a:xfrm>
            <a:off x="2234553" y="2962326"/>
            <a:ext cx="707239" cy="734182"/>
            <a:chOff x="2234553" y="2962326"/>
            <a:chExt cx="707239" cy="734182"/>
          </a:xfrm>
        </p:grpSpPr>
        <p:sp>
          <p:nvSpPr>
            <p:cNvPr id="1189" name="Forma libre 1188">
              <a:extLst>
                <a:ext uri="{FF2B5EF4-FFF2-40B4-BE49-F238E27FC236}">
                  <a16:creationId xmlns:a16="http://schemas.microsoft.com/office/drawing/2014/main" id="{9B1F5D97-9220-8249-A227-760B63380AEA}"/>
                </a:ext>
              </a:extLst>
            </p:cNvPr>
            <p:cNvSpPr/>
            <p:nvPr/>
          </p:nvSpPr>
          <p:spPr>
            <a:xfrm>
              <a:off x="2489964" y="3262205"/>
              <a:ext cx="239353" cy="223560"/>
            </a:xfrm>
            <a:custGeom>
              <a:avLst/>
              <a:gdLst>
                <a:gd name="connsiteX0" fmla="*/ 196341 w 239353"/>
                <a:gd name="connsiteY0" fmla="*/ 209431 h 223560"/>
                <a:gd name="connsiteX1" fmla="*/ 239354 w 239353"/>
                <a:gd name="connsiteY1" fmla="*/ 122212 h 223560"/>
                <a:gd name="connsiteX2" fmla="*/ 149854 w 239353"/>
                <a:gd name="connsiteY2" fmla="*/ 6156 h 223560"/>
                <a:gd name="connsiteX3" fmla="*/ 121086 w 239353"/>
                <a:gd name="connsiteY3" fmla="*/ 0 h 223560"/>
                <a:gd name="connsiteX4" fmla="*/ 92092 w 239353"/>
                <a:gd name="connsiteY4" fmla="*/ 6156 h 223560"/>
                <a:gd name="connsiteX5" fmla="*/ 0 w 239353"/>
                <a:gd name="connsiteY5" fmla="*/ 124559 h 223560"/>
                <a:gd name="connsiteX6" fmla="*/ 43466 w 239353"/>
                <a:gd name="connsiteY6" fmla="*/ 207236 h 223560"/>
                <a:gd name="connsiteX7" fmla="*/ 121086 w 239353"/>
                <a:gd name="connsiteY7" fmla="*/ 223560 h 223560"/>
                <a:gd name="connsiteX8" fmla="*/ 196341 w 239353"/>
                <a:gd name="connsiteY8" fmla="*/ 209431 h 22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353" h="223560">
                  <a:moveTo>
                    <a:pt x="196341" y="209431"/>
                  </a:moveTo>
                  <a:cubicBezTo>
                    <a:pt x="196341" y="209431"/>
                    <a:pt x="239354" y="186724"/>
                    <a:pt x="239354" y="122212"/>
                  </a:cubicBezTo>
                  <a:cubicBezTo>
                    <a:pt x="239354" y="82249"/>
                    <a:pt x="198883" y="24851"/>
                    <a:pt x="149854" y="6156"/>
                  </a:cubicBezTo>
                  <a:cubicBezTo>
                    <a:pt x="140707" y="2405"/>
                    <a:pt x="130965" y="320"/>
                    <a:pt x="121086" y="0"/>
                  </a:cubicBezTo>
                  <a:cubicBezTo>
                    <a:pt x="111137" y="334"/>
                    <a:pt x="101323" y="2418"/>
                    <a:pt x="92092" y="6156"/>
                  </a:cubicBezTo>
                  <a:cubicBezTo>
                    <a:pt x="41755" y="24977"/>
                    <a:pt x="0" y="82198"/>
                    <a:pt x="0" y="124559"/>
                  </a:cubicBezTo>
                  <a:cubicBezTo>
                    <a:pt x="0" y="186296"/>
                    <a:pt x="43466" y="207236"/>
                    <a:pt x="43466" y="207236"/>
                  </a:cubicBezTo>
                  <a:cubicBezTo>
                    <a:pt x="60480" y="218135"/>
                    <a:pt x="109156" y="223560"/>
                    <a:pt x="121086" y="223560"/>
                  </a:cubicBezTo>
                  <a:cubicBezTo>
                    <a:pt x="133746" y="223610"/>
                    <a:pt x="177087" y="219851"/>
                    <a:pt x="196341" y="20943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0" name="Forma libre 1189">
              <a:extLst>
                <a:ext uri="{FF2B5EF4-FFF2-40B4-BE49-F238E27FC236}">
                  <a16:creationId xmlns:a16="http://schemas.microsoft.com/office/drawing/2014/main" id="{BDD1D6F1-4247-474E-A0D8-9F662B7A6550}"/>
                </a:ext>
              </a:extLst>
            </p:cNvPr>
            <p:cNvSpPr/>
            <p:nvPr/>
          </p:nvSpPr>
          <p:spPr>
            <a:xfrm>
              <a:off x="2537281" y="3358632"/>
              <a:ext cx="101631" cy="101877"/>
            </a:xfrm>
            <a:custGeom>
              <a:avLst/>
              <a:gdLst>
                <a:gd name="connsiteX0" fmla="*/ 50816 w 101631"/>
                <a:gd name="connsiteY0" fmla="*/ 101877 h 101877"/>
                <a:gd name="connsiteX1" fmla="*/ 0 w 101631"/>
                <a:gd name="connsiteY1" fmla="*/ 50939 h 101877"/>
                <a:gd name="connsiteX2" fmla="*/ 50816 w 101631"/>
                <a:gd name="connsiteY2" fmla="*/ 0 h 101877"/>
                <a:gd name="connsiteX3" fmla="*/ 101631 w 101631"/>
                <a:gd name="connsiteY3" fmla="*/ 50939 h 101877"/>
                <a:gd name="connsiteX4" fmla="*/ 50816 w 101631"/>
                <a:gd name="connsiteY4" fmla="*/ 101877 h 101877"/>
                <a:gd name="connsiteX5" fmla="*/ 50816 w 101631"/>
                <a:gd name="connsiteY5" fmla="*/ 12640 h 101877"/>
                <a:gd name="connsiteX6" fmla="*/ 12584 w 101631"/>
                <a:gd name="connsiteY6" fmla="*/ 50964 h 101877"/>
                <a:gd name="connsiteX7" fmla="*/ 50816 w 101631"/>
                <a:gd name="connsiteY7" fmla="*/ 89288 h 101877"/>
                <a:gd name="connsiteX8" fmla="*/ 89047 w 101631"/>
                <a:gd name="connsiteY8" fmla="*/ 50964 h 101877"/>
                <a:gd name="connsiteX9" fmla="*/ 89047 w 101631"/>
                <a:gd name="connsiteY9" fmla="*/ 50939 h 101877"/>
                <a:gd name="connsiteX10" fmla="*/ 50816 w 101631"/>
                <a:gd name="connsiteY10" fmla="*/ 12640 h 101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631" h="101877">
                  <a:moveTo>
                    <a:pt x="50816" y="101877"/>
                  </a:moveTo>
                  <a:cubicBezTo>
                    <a:pt x="22751" y="101877"/>
                    <a:pt x="0" y="79071"/>
                    <a:pt x="0" y="50939"/>
                  </a:cubicBezTo>
                  <a:cubicBezTo>
                    <a:pt x="0" y="22806"/>
                    <a:pt x="22751" y="0"/>
                    <a:pt x="50816" y="0"/>
                  </a:cubicBezTo>
                  <a:cubicBezTo>
                    <a:pt x="78880" y="0"/>
                    <a:pt x="101631" y="22806"/>
                    <a:pt x="101631" y="50939"/>
                  </a:cubicBezTo>
                  <a:cubicBezTo>
                    <a:pt x="101603" y="79060"/>
                    <a:pt x="78869" y="101849"/>
                    <a:pt x="50816" y="101877"/>
                  </a:cubicBezTo>
                  <a:close/>
                  <a:moveTo>
                    <a:pt x="50816" y="12640"/>
                  </a:moveTo>
                  <a:cubicBezTo>
                    <a:pt x="29701" y="12640"/>
                    <a:pt x="12584" y="29798"/>
                    <a:pt x="12584" y="50964"/>
                  </a:cubicBezTo>
                  <a:cubicBezTo>
                    <a:pt x="12584" y="72129"/>
                    <a:pt x="29701" y="89288"/>
                    <a:pt x="50816" y="89288"/>
                  </a:cubicBezTo>
                  <a:cubicBezTo>
                    <a:pt x="71930" y="89288"/>
                    <a:pt x="89047" y="72129"/>
                    <a:pt x="89047" y="50964"/>
                  </a:cubicBezTo>
                  <a:cubicBezTo>
                    <a:pt x="89047" y="50955"/>
                    <a:pt x="89047" y="50947"/>
                    <a:pt x="89047" y="50939"/>
                  </a:cubicBezTo>
                  <a:cubicBezTo>
                    <a:pt x="89019" y="29789"/>
                    <a:pt x="71914" y="12654"/>
                    <a:pt x="50816" y="12640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1" name="Forma libre 1190">
              <a:extLst>
                <a:ext uri="{FF2B5EF4-FFF2-40B4-BE49-F238E27FC236}">
                  <a16:creationId xmlns:a16="http://schemas.microsoft.com/office/drawing/2014/main" id="{9FA9F716-CD88-5148-BC3C-A5139DDF8041}"/>
                </a:ext>
              </a:extLst>
            </p:cNvPr>
            <p:cNvSpPr/>
            <p:nvPr/>
          </p:nvSpPr>
          <p:spPr>
            <a:xfrm>
              <a:off x="2366084" y="2962325"/>
              <a:ext cx="444025" cy="542436"/>
            </a:xfrm>
            <a:custGeom>
              <a:avLst/>
              <a:gdLst>
                <a:gd name="connsiteX0" fmla="*/ 222013 w 444025"/>
                <a:gd name="connsiteY0" fmla="*/ 542437 h 542436"/>
                <a:gd name="connsiteX1" fmla="*/ 0 w 444025"/>
                <a:gd name="connsiteY1" fmla="*/ 319886 h 542436"/>
                <a:gd name="connsiteX2" fmla="*/ 0 w 444025"/>
                <a:gd name="connsiteY2" fmla="*/ 222551 h 542436"/>
                <a:gd name="connsiteX3" fmla="*/ 222013 w 444025"/>
                <a:gd name="connsiteY3" fmla="*/ 0 h 542436"/>
                <a:gd name="connsiteX4" fmla="*/ 444025 w 444025"/>
                <a:gd name="connsiteY4" fmla="*/ 222551 h 542436"/>
                <a:gd name="connsiteX5" fmla="*/ 444025 w 444025"/>
                <a:gd name="connsiteY5" fmla="*/ 319861 h 542436"/>
                <a:gd name="connsiteX6" fmla="*/ 222013 w 444025"/>
                <a:gd name="connsiteY6" fmla="*/ 542437 h 542436"/>
                <a:gd name="connsiteX7" fmla="*/ 222013 w 444025"/>
                <a:gd name="connsiteY7" fmla="*/ 12615 h 542436"/>
                <a:gd name="connsiteX8" fmla="*/ 12584 w 444025"/>
                <a:gd name="connsiteY8" fmla="*/ 222551 h 542436"/>
                <a:gd name="connsiteX9" fmla="*/ 12584 w 444025"/>
                <a:gd name="connsiteY9" fmla="*/ 319861 h 542436"/>
                <a:gd name="connsiteX10" fmla="*/ 222013 w 444025"/>
                <a:gd name="connsiteY10" fmla="*/ 529797 h 542436"/>
                <a:gd name="connsiteX11" fmla="*/ 431441 w 444025"/>
                <a:gd name="connsiteY11" fmla="*/ 319861 h 542436"/>
                <a:gd name="connsiteX12" fmla="*/ 431441 w 444025"/>
                <a:gd name="connsiteY12" fmla="*/ 222551 h 542436"/>
                <a:gd name="connsiteX13" fmla="*/ 222013 w 444025"/>
                <a:gd name="connsiteY13" fmla="*/ 12615 h 54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4025" h="542436">
                  <a:moveTo>
                    <a:pt x="222013" y="542437"/>
                  </a:moveTo>
                  <a:cubicBezTo>
                    <a:pt x="99456" y="542298"/>
                    <a:pt x="139" y="442740"/>
                    <a:pt x="0" y="319886"/>
                  </a:cubicBezTo>
                  <a:lnTo>
                    <a:pt x="0" y="222551"/>
                  </a:lnTo>
                  <a:cubicBezTo>
                    <a:pt x="0" y="99639"/>
                    <a:pt x="99398" y="0"/>
                    <a:pt x="222013" y="0"/>
                  </a:cubicBezTo>
                  <a:cubicBezTo>
                    <a:pt x="344627" y="0"/>
                    <a:pt x="444025" y="99639"/>
                    <a:pt x="444025" y="222551"/>
                  </a:cubicBezTo>
                  <a:lnTo>
                    <a:pt x="444025" y="319861"/>
                  </a:lnTo>
                  <a:cubicBezTo>
                    <a:pt x="443900" y="442725"/>
                    <a:pt x="344579" y="542298"/>
                    <a:pt x="222013" y="542437"/>
                  </a:cubicBezTo>
                  <a:close/>
                  <a:moveTo>
                    <a:pt x="222013" y="12615"/>
                  </a:moveTo>
                  <a:cubicBezTo>
                    <a:pt x="106406" y="12754"/>
                    <a:pt x="12723" y="106664"/>
                    <a:pt x="12584" y="222551"/>
                  </a:cubicBezTo>
                  <a:lnTo>
                    <a:pt x="12584" y="319861"/>
                  </a:lnTo>
                  <a:cubicBezTo>
                    <a:pt x="12584" y="435805"/>
                    <a:pt x="106349" y="529797"/>
                    <a:pt x="222013" y="529797"/>
                  </a:cubicBezTo>
                  <a:cubicBezTo>
                    <a:pt x="337677" y="529797"/>
                    <a:pt x="431441" y="435805"/>
                    <a:pt x="431441" y="319861"/>
                  </a:cubicBezTo>
                  <a:lnTo>
                    <a:pt x="431441" y="222551"/>
                  </a:lnTo>
                  <a:cubicBezTo>
                    <a:pt x="431302" y="106664"/>
                    <a:pt x="337619" y="12754"/>
                    <a:pt x="222013" y="12615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2" name="Forma libre 1191">
              <a:extLst>
                <a:ext uri="{FF2B5EF4-FFF2-40B4-BE49-F238E27FC236}">
                  <a16:creationId xmlns:a16="http://schemas.microsoft.com/office/drawing/2014/main" id="{18DC9E30-5938-1347-BF26-138A7E5CF08B}"/>
                </a:ext>
              </a:extLst>
            </p:cNvPr>
            <p:cNvSpPr/>
            <p:nvPr/>
          </p:nvSpPr>
          <p:spPr>
            <a:xfrm>
              <a:off x="2234553" y="3464698"/>
              <a:ext cx="707138" cy="232440"/>
            </a:xfrm>
            <a:custGeom>
              <a:avLst/>
              <a:gdLst>
                <a:gd name="connsiteX0" fmla="*/ 707088 w 707138"/>
                <a:gd name="connsiteY0" fmla="*/ 232441 h 232440"/>
                <a:gd name="connsiteX1" fmla="*/ 0 w 707138"/>
                <a:gd name="connsiteY1" fmla="*/ 232441 h 232440"/>
                <a:gd name="connsiteX2" fmla="*/ 0 w 707138"/>
                <a:gd name="connsiteY2" fmla="*/ 226108 h 232440"/>
                <a:gd name="connsiteX3" fmla="*/ 27962 w 707138"/>
                <a:gd name="connsiteY3" fmla="*/ 152942 h 232440"/>
                <a:gd name="connsiteX4" fmla="*/ 112403 w 707138"/>
                <a:gd name="connsiteY4" fmla="*/ 107150 h 232440"/>
                <a:gd name="connsiteX5" fmla="*/ 157984 w 707138"/>
                <a:gd name="connsiteY5" fmla="*/ 97563 h 232440"/>
                <a:gd name="connsiteX6" fmla="*/ 210058 w 707138"/>
                <a:gd name="connsiteY6" fmla="*/ 86613 h 232440"/>
                <a:gd name="connsiteX7" fmla="*/ 235604 w 707138"/>
                <a:gd name="connsiteY7" fmla="*/ 71299 h 232440"/>
                <a:gd name="connsiteX8" fmla="*/ 250705 w 707138"/>
                <a:gd name="connsiteY8" fmla="*/ 33631 h 232440"/>
                <a:gd name="connsiteX9" fmla="*/ 250705 w 707138"/>
                <a:gd name="connsiteY9" fmla="*/ 0 h 232440"/>
                <a:gd name="connsiteX10" fmla="*/ 260143 w 707138"/>
                <a:gd name="connsiteY10" fmla="*/ 5424 h 232440"/>
                <a:gd name="connsiteX11" fmla="*/ 447020 w 707138"/>
                <a:gd name="connsiteY11" fmla="*/ 5424 h 232440"/>
                <a:gd name="connsiteX12" fmla="*/ 456433 w 707138"/>
                <a:gd name="connsiteY12" fmla="*/ 25 h 232440"/>
                <a:gd name="connsiteX13" fmla="*/ 456433 w 707138"/>
                <a:gd name="connsiteY13" fmla="*/ 33732 h 232440"/>
                <a:gd name="connsiteX14" fmla="*/ 471535 w 707138"/>
                <a:gd name="connsiteY14" fmla="*/ 71274 h 232440"/>
                <a:gd name="connsiteX15" fmla="*/ 497106 w 707138"/>
                <a:gd name="connsiteY15" fmla="*/ 86613 h 232440"/>
                <a:gd name="connsiteX16" fmla="*/ 549130 w 707138"/>
                <a:gd name="connsiteY16" fmla="*/ 97538 h 232440"/>
                <a:gd name="connsiteX17" fmla="*/ 594710 w 707138"/>
                <a:gd name="connsiteY17" fmla="*/ 107125 h 232440"/>
                <a:gd name="connsiteX18" fmla="*/ 679151 w 707138"/>
                <a:gd name="connsiteY18" fmla="*/ 152917 h 232440"/>
                <a:gd name="connsiteX19" fmla="*/ 679151 w 707138"/>
                <a:gd name="connsiteY19" fmla="*/ 152917 h 232440"/>
                <a:gd name="connsiteX20" fmla="*/ 707138 w 707138"/>
                <a:gd name="connsiteY20" fmla="*/ 226083 h 232440"/>
                <a:gd name="connsiteX21" fmla="*/ 13138 w 707138"/>
                <a:gd name="connsiteY21" fmla="*/ 219826 h 232440"/>
                <a:gd name="connsiteX22" fmla="*/ 693975 w 707138"/>
                <a:gd name="connsiteY22" fmla="*/ 219826 h 232440"/>
                <a:gd name="connsiteX23" fmla="*/ 669486 w 707138"/>
                <a:gd name="connsiteY23" fmla="*/ 160965 h 232440"/>
                <a:gd name="connsiteX24" fmla="*/ 669486 w 707138"/>
                <a:gd name="connsiteY24" fmla="*/ 160965 h 232440"/>
                <a:gd name="connsiteX25" fmla="*/ 591463 w 707138"/>
                <a:gd name="connsiteY25" fmla="*/ 119286 h 232440"/>
                <a:gd name="connsiteX26" fmla="*/ 546990 w 707138"/>
                <a:gd name="connsiteY26" fmla="*/ 109976 h 232440"/>
                <a:gd name="connsiteX27" fmla="*/ 493884 w 707138"/>
                <a:gd name="connsiteY27" fmla="*/ 98774 h 232440"/>
                <a:gd name="connsiteX28" fmla="*/ 462449 w 707138"/>
                <a:gd name="connsiteY28" fmla="*/ 79927 h 232440"/>
                <a:gd name="connsiteX29" fmla="*/ 443975 w 707138"/>
                <a:gd name="connsiteY29" fmla="*/ 33858 h 232440"/>
                <a:gd name="connsiteX30" fmla="*/ 443975 w 707138"/>
                <a:gd name="connsiteY30" fmla="*/ 21042 h 232440"/>
                <a:gd name="connsiteX31" fmla="*/ 263415 w 707138"/>
                <a:gd name="connsiteY31" fmla="*/ 21042 h 232440"/>
                <a:gd name="connsiteX32" fmla="*/ 263415 w 707138"/>
                <a:gd name="connsiteY32" fmla="*/ 33656 h 232440"/>
                <a:gd name="connsiteX33" fmla="*/ 244966 w 707138"/>
                <a:gd name="connsiteY33" fmla="*/ 79852 h 232440"/>
                <a:gd name="connsiteX34" fmla="*/ 213581 w 707138"/>
                <a:gd name="connsiteY34" fmla="*/ 98698 h 232440"/>
                <a:gd name="connsiteX35" fmla="*/ 160400 w 707138"/>
                <a:gd name="connsiteY35" fmla="*/ 109900 h 232440"/>
                <a:gd name="connsiteX36" fmla="*/ 115927 w 707138"/>
                <a:gd name="connsiteY36" fmla="*/ 119210 h 232440"/>
                <a:gd name="connsiteX37" fmla="*/ 37904 w 707138"/>
                <a:gd name="connsiteY37" fmla="*/ 160889 h 232440"/>
                <a:gd name="connsiteX38" fmla="*/ 13138 w 707138"/>
                <a:gd name="connsiteY38" fmla="*/ 219826 h 23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07138" h="232440">
                  <a:moveTo>
                    <a:pt x="707088" y="232441"/>
                  </a:moveTo>
                  <a:lnTo>
                    <a:pt x="0" y="232441"/>
                  </a:lnTo>
                  <a:lnTo>
                    <a:pt x="0" y="226108"/>
                  </a:lnTo>
                  <a:cubicBezTo>
                    <a:pt x="1323" y="199359"/>
                    <a:pt x="11118" y="173730"/>
                    <a:pt x="27962" y="152942"/>
                  </a:cubicBezTo>
                  <a:cubicBezTo>
                    <a:pt x="49633" y="126754"/>
                    <a:pt x="86530" y="114265"/>
                    <a:pt x="112403" y="107150"/>
                  </a:cubicBezTo>
                  <a:cubicBezTo>
                    <a:pt x="127228" y="103063"/>
                    <a:pt x="142178" y="100389"/>
                    <a:pt x="157984" y="97563"/>
                  </a:cubicBezTo>
                  <a:cubicBezTo>
                    <a:pt x="174545" y="94611"/>
                    <a:pt x="191659" y="91558"/>
                    <a:pt x="210058" y="86613"/>
                  </a:cubicBezTo>
                  <a:cubicBezTo>
                    <a:pt x="219808" y="83942"/>
                    <a:pt x="228642" y="78645"/>
                    <a:pt x="235604" y="71299"/>
                  </a:cubicBezTo>
                  <a:cubicBezTo>
                    <a:pt x="245037" y="61000"/>
                    <a:pt x="250405" y="47609"/>
                    <a:pt x="250705" y="33631"/>
                  </a:cubicBezTo>
                  <a:lnTo>
                    <a:pt x="250705" y="0"/>
                  </a:lnTo>
                  <a:lnTo>
                    <a:pt x="260143" y="5424"/>
                  </a:lnTo>
                  <a:cubicBezTo>
                    <a:pt x="318999" y="34758"/>
                    <a:pt x="388165" y="34758"/>
                    <a:pt x="447020" y="5424"/>
                  </a:cubicBezTo>
                  <a:lnTo>
                    <a:pt x="456433" y="25"/>
                  </a:lnTo>
                  <a:lnTo>
                    <a:pt x="456433" y="33732"/>
                  </a:lnTo>
                  <a:cubicBezTo>
                    <a:pt x="456777" y="47664"/>
                    <a:pt x="462142" y="61000"/>
                    <a:pt x="471535" y="71274"/>
                  </a:cubicBezTo>
                  <a:cubicBezTo>
                    <a:pt x="478506" y="78626"/>
                    <a:pt x="487348" y="83930"/>
                    <a:pt x="497106" y="86613"/>
                  </a:cubicBezTo>
                  <a:cubicBezTo>
                    <a:pt x="515454" y="91659"/>
                    <a:pt x="532569" y="94586"/>
                    <a:pt x="549130" y="97538"/>
                  </a:cubicBezTo>
                  <a:cubicBezTo>
                    <a:pt x="564961" y="100363"/>
                    <a:pt x="579886" y="103038"/>
                    <a:pt x="594710" y="107125"/>
                  </a:cubicBezTo>
                  <a:cubicBezTo>
                    <a:pt x="620583" y="114240"/>
                    <a:pt x="657481" y="126728"/>
                    <a:pt x="679151" y="152917"/>
                  </a:cubicBezTo>
                  <a:lnTo>
                    <a:pt x="679151" y="152917"/>
                  </a:lnTo>
                  <a:cubicBezTo>
                    <a:pt x="695992" y="173709"/>
                    <a:pt x="705794" y="199334"/>
                    <a:pt x="707138" y="226083"/>
                  </a:cubicBezTo>
                  <a:close/>
                  <a:moveTo>
                    <a:pt x="13138" y="219826"/>
                  </a:moveTo>
                  <a:lnTo>
                    <a:pt x="693975" y="219826"/>
                  </a:lnTo>
                  <a:cubicBezTo>
                    <a:pt x="691482" y="198291"/>
                    <a:pt x="682996" y="177894"/>
                    <a:pt x="669486" y="160965"/>
                  </a:cubicBezTo>
                  <a:lnTo>
                    <a:pt x="669486" y="160965"/>
                  </a:lnTo>
                  <a:cubicBezTo>
                    <a:pt x="650081" y="137527"/>
                    <a:pt x="615650" y="125946"/>
                    <a:pt x="591463" y="119286"/>
                  </a:cubicBezTo>
                  <a:cubicBezTo>
                    <a:pt x="577193" y="115350"/>
                    <a:pt x="562519" y="112751"/>
                    <a:pt x="546990" y="109976"/>
                  </a:cubicBezTo>
                  <a:cubicBezTo>
                    <a:pt x="530178" y="106974"/>
                    <a:pt x="512786" y="103870"/>
                    <a:pt x="493884" y="98774"/>
                  </a:cubicBezTo>
                  <a:cubicBezTo>
                    <a:pt x="481882" y="95494"/>
                    <a:pt x="471009" y="88975"/>
                    <a:pt x="462449" y="79927"/>
                  </a:cubicBezTo>
                  <a:cubicBezTo>
                    <a:pt x="450917" y="67328"/>
                    <a:pt x="444351" y="50953"/>
                    <a:pt x="443975" y="33858"/>
                  </a:cubicBezTo>
                  <a:lnTo>
                    <a:pt x="443975" y="21042"/>
                  </a:lnTo>
                  <a:cubicBezTo>
                    <a:pt x="386441" y="46372"/>
                    <a:pt x="320949" y="46372"/>
                    <a:pt x="263415" y="21042"/>
                  </a:cubicBezTo>
                  <a:lnTo>
                    <a:pt x="263415" y="33656"/>
                  </a:lnTo>
                  <a:cubicBezTo>
                    <a:pt x="263058" y="50788"/>
                    <a:pt x="256502" y="67206"/>
                    <a:pt x="244966" y="79852"/>
                  </a:cubicBezTo>
                  <a:cubicBezTo>
                    <a:pt x="236409" y="88878"/>
                    <a:pt x="225558" y="95394"/>
                    <a:pt x="213581" y="98698"/>
                  </a:cubicBezTo>
                  <a:cubicBezTo>
                    <a:pt x="194604" y="103744"/>
                    <a:pt x="177212" y="106898"/>
                    <a:pt x="160400" y="109900"/>
                  </a:cubicBezTo>
                  <a:cubicBezTo>
                    <a:pt x="144871" y="112676"/>
                    <a:pt x="130197" y="115274"/>
                    <a:pt x="115927" y="119210"/>
                  </a:cubicBezTo>
                  <a:cubicBezTo>
                    <a:pt x="91715" y="125871"/>
                    <a:pt x="57259" y="137451"/>
                    <a:pt x="37904" y="160889"/>
                  </a:cubicBezTo>
                  <a:cubicBezTo>
                    <a:pt x="24263" y="177797"/>
                    <a:pt x="15676" y="198230"/>
                    <a:pt x="13138" y="219826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3" name="Forma libre 1192">
              <a:extLst>
                <a:ext uri="{FF2B5EF4-FFF2-40B4-BE49-F238E27FC236}">
                  <a16:creationId xmlns:a16="http://schemas.microsoft.com/office/drawing/2014/main" id="{A90928A5-3084-EE43-9138-80CDFF5E1F66}"/>
                </a:ext>
              </a:extLst>
            </p:cNvPr>
            <p:cNvSpPr/>
            <p:nvPr/>
          </p:nvSpPr>
          <p:spPr>
            <a:xfrm>
              <a:off x="2295781" y="3180259"/>
              <a:ext cx="82887" cy="108487"/>
            </a:xfrm>
            <a:custGeom>
              <a:avLst/>
              <a:gdLst>
                <a:gd name="connsiteX0" fmla="*/ 82887 w 82887"/>
                <a:gd name="connsiteY0" fmla="*/ 108487 h 108487"/>
                <a:gd name="connsiteX1" fmla="*/ 51829 w 82887"/>
                <a:gd name="connsiteY1" fmla="*/ 108487 h 108487"/>
                <a:gd name="connsiteX2" fmla="*/ 51 w 82887"/>
                <a:gd name="connsiteY2" fmla="*/ 51903 h 108487"/>
                <a:gd name="connsiteX3" fmla="*/ 51829 w 82887"/>
                <a:gd name="connsiteY3" fmla="*/ 0 h 108487"/>
                <a:gd name="connsiteX4" fmla="*/ 82887 w 82887"/>
                <a:gd name="connsiteY4" fmla="*/ 0 h 108487"/>
                <a:gd name="connsiteX5" fmla="*/ 51829 w 82887"/>
                <a:gd name="connsiteY5" fmla="*/ 12615 h 108487"/>
                <a:gd name="connsiteX6" fmla="*/ 12346 w 82887"/>
                <a:gd name="connsiteY6" fmla="*/ 56294 h 108487"/>
                <a:gd name="connsiteX7" fmla="*/ 51829 w 82887"/>
                <a:gd name="connsiteY7" fmla="*/ 95873 h 108487"/>
                <a:gd name="connsiteX8" fmla="*/ 70303 w 82887"/>
                <a:gd name="connsiteY8" fmla="*/ 95873 h 108487"/>
                <a:gd name="connsiteX9" fmla="*/ 70303 w 82887"/>
                <a:gd name="connsiteY9" fmla="*/ 12615 h 10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87" h="108487">
                  <a:moveTo>
                    <a:pt x="82887" y="108487"/>
                  </a:moveTo>
                  <a:lnTo>
                    <a:pt x="51829" y="108487"/>
                  </a:lnTo>
                  <a:cubicBezTo>
                    <a:pt x="21944" y="107195"/>
                    <a:pt x="-1238" y="81861"/>
                    <a:pt x="51" y="51903"/>
                  </a:cubicBezTo>
                  <a:cubicBezTo>
                    <a:pt x="1263" y="23756"/>
                    <a:pt x="23750" y="1214"/>
                    <a:pt x="51829" y="0"/>
                  </a:cubicBezTo>
                  <a:lnTo>
                    <a:pt x="82887" y="0"/>
                  </a:lnTo>
                  <a:close/>
                  <a:moveTo>
                    <a:pt x="51829" y="12615"/>
                  </a:moveTo>
                  <a:cubicBezTo>
                    <a:pt x="28894" y="13747"/>
                    <a:pt x="11217" y="33303"/>
                    <a:pt x="12346" y="56294"/>
                  </a:cubicBezTo>
                  <a:cubicBezTo>
                    <a:pt x="13398" y="77701"/>
                    <a:pt x="30474" y="94818"/>
                    <a:pt x="51829" y="95873"/>
                  </a:cubicBezTo>
                  <a:lnTo>
                    <a:pt x="70303" y="95873"/>
                  </a:lnTo>
                  <a:lnTo>
                    <a:pt x="70303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4" name="Forma libre 1193">
              <a:extLst>
                <a:ext uri="{FF2B5EF4-FFF2-40B4-BE49-F238E27FC236}">
                  <a16:creationId xmlns:a16="http://schemas.microsoft.com/office/drawing/2014/main" id="{A89B6DF3-4263-E94D-A4B8-EAB7880229EA}"/>
                </a:ext>
              </a:extLst>
            </p:cNvPr>
            <p:cNvSpPr/>
            <p:nvPr/>
          </p:nvSpPr>
          <p:spPr>
            <a:xfrm>
              <a:off x="2797525" y="3180208"/>
              <a:ext cx="87506" cy="108589"/>
            </a:xfrm>
            <a:custGeom>
              <a:avLst/>
              <a:gdLst>
                <a:gd name="connsiteX0" fmla="*/ 31008 w 87506"/>
                <a:gd name="connsiteY0" fmla="*/ 108539 h 108589"/>
                <a:gd name="connsiteX1" fmla="*/ 0 w 87506"/>
                <a:gd name="connsiteY1" fmla="*/ 108539 h 108589"/>
                <a:gd name="connsiteX2" fmla="*/ 0 w 87506"/>
                <a:gd name="connsiteY2" fmla="*/ 51 h 108589"/>
                <a:gd name="connsiteX3" fmla="*/ 31008 w 87506"/>
                <a:gd name="connsiteY3" fmla="*/ 51 h 108589"/>
                <a:gd name="connsiteX4" fmla="*/ 87455 w 87506"/>
                <a:gd name="connsiteY4" fmla="*/ 51955 h 108589"/>
                <a:gd name="connsiteX5" fmla="*/ 35677 w 87506"/>
                <a:gd name="connsiteY5" fmla="*/ 108539 h 108589"/>
                <a:gd name="connsiteX6" fmla="*/ 31008 w 87506"/>
                <a:gd name="connsiteY6" fmla="*/ 108539 h 108589"/>
                <a:gd name="connsiteX7" fmla="*/ 12509 w 87506"/>
                <a:gd name="connsiteY7" fmla="*/ 95924 h 108589"/>
                <a:gd name="connsiteX8" fmla="*/ 31008 w 87506"/>
                <a:gd name="connsiteY8" fmla="*/ 95924 h 108589"/>
                <a:gd name="connsiteX9" fmla="*/ 74581 w 87506"/>
                <a:gd name="connsiteY9" fmla="*/ 56345 h 108589"/>
                <a:gd name="connsiteX10" fmla="*/ 35098 w 87506"/>
                <a:gd name="connsiteY10" fmla="*/ 12666 h 108589"/>
                <a:gd name="connsiteX11" fmla="*/ 31008 w 87506"/>
                <a:gd name="connsiteY11" fmla="*/ 12666 h 108589"/>
                <a:gd name="connsiteX12" fmla="*/ 12509 w 87506"/>
                <a:gd name="connsiteY12" fmla="*/ 12666 h 10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06" h="108589">
                  <a:moveTo>
                    <a:pt x="31008" y="108539"/>
                  </a:moveTo>
                  <a:lnTo>
                    <a:pt x="0" y="108539"/>
                  </a:lnTo>
                  <a:lnTo>
                    <a:pt x="0" y="51"/>
                  </a:lnTo>
                  <a:lnTo>
                    <a:pt x="31008" y="51"/>
                  </a:lnTo>
                  <a:cubicBezTo>
                    <a:pt x="60893" y="-1241"/>
                    <a:pt x="86166" y="21997"/>
                    <a:pt x="87455" y="51955"/>
                  </a:cubicBezTo>
                  <a:cubicBezTo>
                    <a:pt x="88744" y="81913"/>
                    <a:pt x="65563" y="107246"/>
                    <a:pt x="35677" y="108539"/>
                  </a:cubicBezTo>
                  <a:cubicBezTo>
                    <a:pt x="34121" y="108606"/>
                    <a:pt x="32563" y="108606"/>
                    <a:pt x="31008" y="108539"/>
                  </a:cubicBezTo>
                  <a:close/>
                  <a:moveTo>
                    <a:pt x="12509" y="95924"/>
                  </a:moveTo>
                  <a:lnTo>
                    <a:pt x="31008" y="95924"/>
                  </a:lnTo>
                  <a:cubicBezTo>
                    <a:pt x="53943" y="97056"/>
                    <a:pt x="73452" y="79336"/>
                    <a:pt x="74581" y="56345"/>
                  </a:cubicBezTo>
                  <a:cubicBezTo>
                    <a:pt x="75711" y="33354"/>
                    <a:pt x="58034" y="13799"/>
                    <a:pt x="35098" y="12666"/>
                  </a:cubicBezTo>
                  <a:cubicBezTo>
                    <a:pt x="33736" y="12599"/>
                    <a:pt x="32371" y="12599"/>
                    <a:pt x="31008" y="12666"/>
                  </a:cubicBezTo>
                  <a:lnTo>
                    <a:pt x="12509" y="12666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5" name="Forma libre 1194">
              <a:extLst>
                <a:ext uri="{FF2B5EF4-FFF2-40B4-BE49-F238E27FC236}">
                  <a16:creationId xmlns:a16="http://schemas.microsoft.com/office/drawing/2014/main" id="{1A1DD327-51CD-6146-9144-778E9EAF94CC}"/>
                </a:ext>
              </a:extLst>
            </p:cNvPr>
            <p:cNvSpPr/>
            <p:nvPr/>
          </p:nvSpPr>
          <p:spPr>
            <a:xfrm>
              <a:off x="2479922" y="3222266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6" name="Forma libre 1195">
              <a:extLst>
                <a:ext uri="{FF2B5EF4-FFF2-40B4-BE49-F238E27FC236}">
                  <a16:creationId xmlns:a16="http://schemas.microsoft.com/office/drawing/2014/main" id="{889221A9-141F-164C-BB06-F2377E776733}"/>
                </a:ext>
              </a:extLst>
            </p:cNvPr>
            <p:cNvSpPr/>
            <p:nvPr/>
          </p:nvSpPr>
          <p:spPr>
            <a:xfrm>
              <a:off x="2647922" y="3222266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7" name="Forma libre 1196">
              <a:extLst>
                <a:ext uri="{FF2B5EF4-FFF2-40B4-BE49-F238E27FC236}">
                  <a16:creationId xmlns:a16="http://schemas.microsoft.com/office/drawing/2014/main" id="{25710BEA-7F48-394F-AD90-253B2A213BB4}"/>
                </a:ext>
              </a:extLst>
            </p:cNvPr>
            <p:cNvSpPr/>
            <p:nvPr/>
          </p:nvSpPr>
          <p:spPr>
            <a:xfrm>
              <a:off x="2423594" y="3561403"/>
              <a:ext cx="329004" cy="79397"/>
            </a:xfrm>
            <a:custGeom>
              <a:avLst/>
              <a:gdLst>
                <a:gd name="connsiteX0" fmla="*/ 164502 w 329004"/>
                <a:gd name="connsiteY0" fmla="*/ 79398 h 79397"/>
                <a:gd name="connsiteX1" fmla="*/ 0 w 329004"/>
                <a:gd name="connsiteY1" fmla="*/ 8931 h 79397"/>
                <a:gd name="connsiteX2" fmla="*/ 8910 w 329004"/>
                <a:gd name="connsiteY2" fmla="*/ 0 h 79397"/>
                <a:gd name="connsiteX3" fmla="*/ 164502 w 329004"/>
                <a:gd name="connsiteY3" fmla="*/ 66783 h 79397"/>
                <a:gd name="connsiteX4" fmla="*/ 320120 w 329004"/>
                <a:gd name="connsiteY4" fmla="*/ 0 h 79397"/>
                <a:gd name="connsiteX5" fmla="*/ 329005 w 329004"/>
                <a:gd name="connsiteY5" fmla="*/ 8931 h 79397"/>
                <a:gd name="connsiteX6" fmla="*/ 164502 w 329004"/>
                <a:gd name="connsiteY6" fmla="*/ 79398 h 7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004" h="79397">
                  <a:moveTo>
                    <a:pt x="164502" y="79398"/>
                  </a:moveTo>
                  <a:cubicBezTo>
                    <a:pt x="103745" y="79398"/>
                    <a:pt x="45304" y="54370"/>
                    <a:pt x="0" y="8931"/>
                  </a:cubicBezTo>
                  <a:lnTo>
                    <a:pt x="8910" y="0"/>
                  </a:lnTo>
                  <a:cubicBezTo>
                    <a:pt x="51847" y="43067"/>
                    <a:pt x="107067" y="66783"/>
                    <a:pt x="164502" y="66783"/>
                  </a:cubicBezTo>
                  <a:cubicBezTo>
                    <a:pt x="221937" y="66783"/>
                    <a:pt x="277182" y="43067"/>
                    <a:pt x="320120" y="0"/>
                  </a:cubicBezTo>
                  <a:lnTo>
                    <a:pt x="329005" y="8931"/>
                  </a:lnTo>
                  <a:cubicBezTo>
                    <a:pt x="283701" y="54370"/>
                    <a:pt x="225285" y="79398"/>
                    <a:pt x="164502" y="79398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8" name="Forma libre 1197">
              <a:extLst>
                <a:ext uri="{FF2B5EF4-FFF2-40B4-BE49-F238E27FC236}">
                  <a16:creationId xmlns:a16="http://schemas.microsoft.com/office/drawing/2014/main" id="{DC1D43A1-DF89-4C45-AAE8-540034D4C913}"/>
                </a:ext>
              </a:extLst>
            </p:cNvPr>
            <p:cNvSpPr/>
            <p:nvPr/>
          </p:nvSpPr>
          <p:spPr>
            <a:xfrm>
              <a:off x="2372426" y="3070646"/>
              <a:ext cx="431415" cy="133884"/>
            </a:xfrm>
            <a:custGeom>
              <a:avLst/>
              <a:gdLst>
                <a:gd name="connsiteX0" fmla="*/ 431365 w 431415"/>
                <a:gd name="connsiteY0" fmla="*/ 133884 h 133884"/>
                <a:gd name="connsiteX1" fmla="*/ 155970 w 431415"/>
                <a:gd name="connsiteY1" fmla="*/ 22521 h 133884"/>
                <a:gd name="connsiteX2" fmla="*/ 108401 w 431415"/>
                <a:gd name="connsiteY2" fmla="*/ 95687 h 133884"/>
                <a:gd name="connsiteX3" fmla="*/ 176 w 431415"/>
                <a:gd name="connsiteY3" fmla="*/ 133834 h 133884"/>
                <a:gd name="connsiteX4" fmla="*/ 0 w 431415"/>
                <a:gd name="connsiteY4" fmla="*/ 121219 h 133884"/>
                <a:gd name="connsiteX5" fmla="*/ 100347 w 431415"/>
                <a:gd name="connsiteY5" fmla="*/ 86099 h 133884"/>
                <a:gd name="connsiteX6" fmla="*/ 147388 w 431415"/>
                <a:gd name="connsiteY6" fmla="*/ 7055 h 133884"/>
                <a:gd name="connsiteX7" fmla="*/ 153782 w 431415"/>
                <a:gd name="connsiteY7" fmla="*/ 8 h 133884"/>
                <a:gd name="connsiteX8" fmla="*/ 160450 w 431415"/>
                <a:gd name="connsiteY8" fmla="*/ 4532 h 133884"/>
                <a:gd name="connsiteX9" fmla="*/ 311890 w 431415"/>
                <a:gd name="connsiteY9" fmla="*/ 105173 h 133884"/>
                <a:gd name="connsiteX10" fmla="*/ 431416 w 431415"/>
                <a:gd name="connsiteY10" fmla="*/ 121269 h 13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1415" h="133884">
                  <a:moveTo>
                    <a:pt x="431365" y="133884"/>
                  </a:moveTo>
                  <a:cubicBezTo>
                    <a:pt x="422632" y="133884"/>
                    <a:pt x="223800" y="131942"/>
                    <a:pt x="155970" y="22521"/>
                  </a:cubicBezTo>
                  <a:cubicBezTo>
                    <a:pt x="147173" y="50852"/>
                    <a:pt x="130706" y="76180"/>
                    <a:pt x="108401" y="95687"/>
                  </a:cubicBezTo>
                  <a:cubicBezTo>
                    <a:pt x="72561" y="126542"/>
                    <a:pt x="29699" y="133531"/>
                    <a:pt x="176" y="133834"/>
                  </a:cubicBezTo>
                  <a:lnTo>
                    <a:pt x="0" y="121219"/>
                  </a:lnTo>
                  <a:cubicBezTo>
                    <a:pt x="27686" y="120866"/>
                    <a:pt x="67351" y="114508"/>
                    <a:pt x="100347" y="86099"/>
                  </a:cubicBezTo>
                  <a:cubicBezTo>
                    <a:pt x="123251" y="66395"/>
                    <a:pt x="139510" y="39071"/>
                    <a:pt x="147388" y="7055"/>
                  </a:cubicBezTo>
                  <a:cubicBezTo>
                    <a:pt x="147212" y="3339"/>
                    <a:pt x="150075" y="184"/>
                    <a:pt x="153782" y="8"/>
                  </a:cubicBezTo>
                  <a:cubicBezTo>
                    <a:pt x="156760" y="-134"/>
                    <a:pt x="159475" y="1708"/>
                    <a:pt x="160450" y="4532"/>
                  </a:cubicBezTo>
                  <a:cubicBezTo>
                    <a:pt x="189319" y="63241"/>
                    <a:pt x="258709" y="91625"/>
                    <a:pt x="311890" y="105173"/>
                  </a:cubicBezTo>
                  <a:cubicBezTo>
                    <a:pt x="351014" y="114960"/>
                    <a:pt x="391102" y="120358"/>
                    <a:pt x="431416" y="12126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9" name="Forma libre 1198">
              <a:extLst>
                <a:ext uri="{FF2B5EF4-FFF2-40B4-BE49-F238E27FC236}">
                  <a16:creationId xmlns:a16="http://schemas.microsoft.com/office/drawing/2014/main" id="{F8CADF03-7985-A145-BB43-B1B74D5EFDE2}"/>
                </a:ext>
              </a:extLst>
            </p:cNvPr>
            <p:cNvSpPr/>
            <p:nvPr/>
          </p:nvSpPr>
          <p:spPr>
            <a:xfrm>
              <a:off x="2776937" y="3071460"/>
              <a:ext cx="164678" cy="429622"/>
            </a:xfrm>
            <a:custGeom>
              <a:avLst/>
              <a:gdLst>
                <a:gd name="connsiteX0" fmla="*/ 145299 w 164678"/>
                <a:gd name="connsiteY0" fmla="*/ 429619 h 429622"/>
                <a:gd name="connsiteX1" fmla="*/ 20588 w 164678"/>
                <a:gd name="connsiteY1" fmla="*/ 304631 h 429622"/>
                <a:gd name="connsiteX2" fmla="*/ 33172 w 164678"/>
                <a:gd name="connsiteY2" fmla="*/ 304631 h 429622"/>
                <a:gd name="connsiteX3" fmla="*/ 145299 w 164678"/>
                <a:gd name="connsiteY3" fmla="*/ 417054 h 429622"/>
                <a:gd name="connsiteX4" fmla="*/ 152019 w 164678"/>
                <a:gd name="connsiteY4" fmla="*/ 416853 h 429622"/>
                <a:gd name="connsiteX5" fmla="*/ 152019 w 164678"/>
                <a:gd name="connsiteY5" fmla="*/ 125097 h 429622"/>
                <a:gd name="connsiteX6" fmla="*/ 39668 w 164678"/>
                <a:gd name="connsiteY6" fmla="*/ 12672 h 429622"/>
                <a:gd name="connsiteX7" fmla="*/ 4027 w 164678"/>
                <a:gd name="connsiteY7" fmla="*/ 18527 h 429622"/>
                <a:gd name="connsiteX8" fmla="*/ 0 w 164678"/>
                <a:gd name="connsiteY8" fmla="*/ 6568 h 429622"/>
                <a:gd name="connsiteX9" fmla="*/ 158160 w 164678"/>
                <a:gd name="connsiteY9" fmla="*/ 85285 h 429622"/>
                <a:gd name="connsiteX10" fmla="*/ 164678 w 164678"/>
                <a:gd name="connsiteY10" fmla="*/ 125148 h 429622"/>
                <a:gd name="connsiteX11" fmla="*/ 164678 w 164678"/>
                <a:gd name="connsiteY11" fmla="*/ 428357 h 429622"/>
                <a:gd name="connsiteX12" fmla="*/ 159066 w 164678"/>
                <a:gd name="connsiteY12" fmla="*/ 428963 h 429622"/>
                <a:gd name="connsiteX13" fmla="*/ 145299 w 164678"/>
                <a:gd name="connsiteY13" fmla="*/ 429619 h 42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678" h="429622">
                  <a:moveTo>
                    <a:pt x="145299" y="429619"/>
                  </a:moveTo>
                  <a:cubicBezTo>
                    <a:pt x="76467" y="429535"/>
                    <a:pt x="20685" y="373629"/>
                    <a:pt x="20588" y="304631"/>
                  </a:cubicBezTo>
                  <a:lnTo>
                    <a:pt x="33172" y="304631"/>
                  </a:lnTo>
                  <a:cubicBezTo>
                    <a:pt x="33242" y="366682"/>
                    <a:pt x="83398" y="416971"/>
                    <a:pt x="145299" y="417054"/>
                  </a:cubicBezTo>
                  <a:cubicBezTo>
                    <a:pt x="147539" y="417054"/>
                    <a:pt x="149779" y="417054"/>
                    <a:pt x="152019" y="416853"/>
                  </a:cubicBezTo>
                  <a:lnTo>
                    <a:pt x="152019" y="125097"/>
                  </a:lnTo>
                  <a:cubicBezTo>
                    <a:pt x="151964" y="62952"/>
                    <a:pt x="101663" y="12617"/>
                    <a:pt x="39668" y="12672"/>
                  </a:cubicBezTo>
                  <a:cubicBezTo>
                    <a:pt x="27550" y="12682"/>
                    <a:pt x="15514" y="14660"/>
                    <a:pt x="4027" y="18527"/>
                  </a:cubicBezTo>
                  <a:lnTo>
                    <a:pt x="0" y="6568"/>
                  </a:lnTo>
                  <a:cubicBezTo>
                    <a:pt x="65359" y="-15475"/>
                    <a:pt x="136170" y="19768"/>
                    <a:pt x="158160" y="85285"/>
                  </a:cubicBezTo>
                  <a:cubicBezTo>
                    <a:pt x="162471" y="98131"/>
                    <a:pt x="164673" y="111594"/>
                    <a:pt x="164678" y="125148"/>
                  </a:cubicBezTo>
                  <a:lnTo>
                    <a:pt x="164678" y="428357"/>
                  </a:lnTo>
                  <a:lnTo>
                    <a:pt x="159066" y="428963"/>
                  </a:lnTo>
                  <a:cubicBezTo>
                    <a:pt x="154493" y="429438"/>
                    <a:pt x="149896" y="429657"/>
                    <a:pt x="145299" y="42961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0" name="Forma libre 1199">
              <a:extLst>
                <a:ext uri="{FF2B5EF4-FFF2-40B4-BE49-F238E27FC236}">
                  <a16:creationId xmlns:a16="http://schemas.microsoft.com/office/drawing/2014/main" id="{7CB95C6D-87F6-214C-8EF5-9827702D271C}"/>
                </a:ext>
              </a:extLst>
            </p:cNvPr>
            <p:cNvSpPr/>
            <p:nvPr/>
          </p:nvSpPr>
          <p:spPr>
            <a:xfrm>
              <a:off x="2460718" y="3268588"/>
              <a:ext cx="252038" cy="236174"/>
            </a:xfrm>
            <a:custGeom>
              <a:avLst/>
              <a:gdLst>
                <a:gd name="connsiteX0" fmla="*/ 127379 w 252038"/>
                <a:gd name="connsiteY0" fmla="*/ 236174 h 236174"/>
                <a:gd name="connsiteX1" fmla="*/ 46663 w 252038"/>
                <a:gd name="connsiteY1" fmla="*/ 219044 h 236174"/>
                <a:gd name="connsiteX2" fmla="*/ 0 w 252038"/>
                <a:gd name="connsiteY2" fmla="*/ 130866 h 236174"/>
                <a:gd name="connsiteX3" fmla="*/ 96169 w 252038"/>
                <a:gd name="connsiteY3" fmla="*/ 6534 h 236174"/>
                <a:gd name="connsiteX4" fmla="*/ 127379 w 252038"/>
                <a:gd name="connsiteY4" fmla="*/ 0 h 236174"/>
                <a:gd name="connsiteX5" fmla="*/ 158386 w 252038"/>
                <a:gd name="connsiteY5" fmla="*/ 6560 h 236174"/>
                <a:gd name="connsiteX6" fmla="*/ 252039 w 252038"/>
                <a:gd name="connsiteY6" fmla="*/ 128444 h 236174"/>
                <a:gd name="connsiteX7" fmla="*/ 205703 w 252038"/>
                <a:gd name="connsiteY7" fmla="*/ 221239 h 236174"/>
                <a:gd name="connsiteX8" fmla="*/ 127379 w 252038"/>
                <a:gd name="connsiteY8" fmla="*/ 236174 h 236174"/>
                <a:gd name="connsiteX9" fmla="*/ 127379 w 252038"/>
                <a:gd name="connsiteY9" fmla="*/ 12615 h 236174"/>
                <a:gd name="connsiteX10" fmla="*/ 100574 w 252038"/>
                <a:gd name="connsiteY10" fmla="*/ 18367 h 236174"/>
                <a:gd name="connsiteX11" fmla="*/ 12484 w 252038"/>
                <a:gd name="connsiteY11" fmla="*/ 130866 h 236174"/>
                <a:gd name="connsiteX12" fmla="*/ 52376 w 252038"/>
                <a:gd name="connsiteY12" fmla="*/ 207867 h 236174"/>
                <a:gd name="connsiteX13" fmla="*/ 53030 w 252038"/>
                <a:gd name="connsiteY13" fmla="*/ 208220 h 236174"/>
                <a:gd name="connsiteX14" fmla="*/ 127278 w 252038"/>
                <a:gd name="connsiteY14" fmla="*/ 223560 h 236174"/>
                <a:gd name="connsiteX15" fmla="*/ 199512 w 252038"/>
                <a:gd name="connsiteY15" fmla="*/ 210163 h 236174"/>
                <a:gd name="connsiteX16" fmla="*/ 199512 w 252038"/>
                <a:gd name="connsiteY16" fmla="*/ 210163 h 236174"/>
                <a:gd name="connsiteX17" fmla="*/ 239178 w 252038"/>
                <a:gd name="connsiteY17" fmla="*/ 128520 h 236174"/>
                <a:gd name="connsiteX18" fmla="*/ 153604 w 252038"/>
                <a:gd name="connsiteY18" fmla="*/ 18392 h 236174"/>
                <a:gd name="connsiteX19" fmla="*/ 127379 w 252038"/>
                <a:gd name="connsiteY19" fmla="*/ 12590 h 23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2038" h="236174">
                  <a:moveTo>
                    <a:pt x="127379" y="236174"/>
                  </a:moveTo>
                  <a:cubicBezTo>
                    <a:pt x="114794" y="236174"/>
                    <a:pt x="65514" y="230826"/>
                    <a:pt x="46663" y="219044"/>
                  </a:cubicBezTo>
                  <a:cubicBezTo>
                    <a:pt x="41956" y="216672"/>
                    <a:pt x="0" y="193536"/>
                    <a:pt x="0" y="130866"/>
                  </a:cubicBezTo>
                  <a:cubicBezTo>
                    <a:pt x="0" y="83838"/>
                    <a:pt x="44951" y="25734"/>
                    <a:pt x="96169" y="6534"/>
                  </a:cubicBezTo>
                  <a:cubicBezTo>
                    <a:pt x="106108" y="2533"/>
                    <a:pt x="116673" y="321"/>
                    <a:pt x="127379" y="0"/>
                  </a:cubicBezTo>
                  <a:cubicBezTo>
                    <a:pt x="138023" y="306"/>
                    <a:pt x="148526" y="2528"/>
                    <a:pt x="158386" y="6560"/>
                  </a:cubicBezTo>
                  <a:cubicBezTo>
                    <a:pt x="211920" y="26895"/>
                    <a:pt x="252039" y="87698"/>
                    <a:pt x="252039" y="128444"/>
                  </a:cubicBezTo>
                  <a:cubicBezTo>
                    <a:pt x="252039" y="195555"/>
                    <a:pt x="208170" y="219901"/>
                    <a:pt x="205703" y="221239"/>
                  </a:cubicBezTo>
                  <a:cubicBezTo>
                    <a:pt x="184964" y="232466"/>
                    <a:pt x="140416" y="236174"/>
                    <a:pt x="127379" y="236174"/>
                  </a:cubicBezTo>
                  <a:close/>
                  <a:moveTo>
                    <a:pt x="127379" y="12615"/>
                  </a:moveTo>
                  <a:cubicBezTo>
                    <a:pt x="118177" y="12949"/>
                    <a:pt x="109105" y="14896"/>
                    <a:pt x="100574" y="18367"/>
                  </a:cubicBezTo>
                  <a:cubicBezTo>
                    <a:pt x="50237" y="37214"/>
                    <a:pt x="12484" y="93324"/>
                    <a:pt x="12484" y="130866"/>
                  </a:cubicBezTo>
                  <a:cubicBezTo>
                    <a:pt x="12484" y="187986"/>
                    <a:pt x="51973" y="207665"/>
                    <a:pt x="52376" y="207867"/>
                  </a:cubicBezTo>
                  <a:lnTo>
                    <a:pt x="53030" y="208220"/>
                  </a:lnTo>
                  <a:cubicBezTo>
                    <a:pt x="68132" y="217959"/>
                    <a:pt x="115172" y="223560"/>
                    <a:pt x="127278" y="223560"/>
                  </a:cubicBezTo>
                  <a:cubicBezTo>
                    <a:pt x="140844" y="223560"/>
                    <a:pt x="182271" y="219573"/>
                    <a:pt x="199512" y="210163"/>
                  </a:cubicBezTo>
                  <a:lnTo>
                    <a:pt x="199512" y="210163"/>
                  </a:lnTo>
                  <a:cubicBezTo>
                    <a:pt x="201249" y="209229"/>
                    <a:pt x="239178" y="188087"/>
                    <a:pt x="239178" y="128520"/>
                  </a:cubicBezTo>
                  <a:cubicBezTo>
                    <a:pt x="239178" y="92618"/>
                    <a:pt x="201853" y="36709"/>
                    <a:pt x="153604" y="18392"/>
                  </a:cubicBezTo>
                  <a:cubicBezTo>
                    <a:pt x="145272" y="14924"/>
                    <a:pt x="136393" y="12960"/>
                    <a:pt x="127379" y="12590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1" name="Forma libre 1200">
              <a:extLst>
                <a:ext uri="{FF2B5EF4-FFF2-40B4-BE49-F238E27FC236}">
                  <a16:creationId xmlns:a16="http://schemas.microsoft.com/office/drawing/2014/main" id="{DBF49199-7EA3-8548-AFFA-66B0220989B8}"/>
                </a:ext>
              </a:extLst>
            </p:cNvPr>
            <p:cNvSpPr/>
            <p:nvPr/>
          </p:nvSpPr>
          <p:spPr>
            <a:xfrm>
              <a:off x="2547927" y="3300705"/>
              <a:ext cx="80388" cy="24926"/>
            </a:xfrm>
            <a:custGeom>
              <a:avLst/>
              <a:gdLst>
                <a:gd name="connsiteX0" fmla="*/ 7727 w 80388"/>
                <a:gd name="connsiteY0" fmla="*/ 24927 h 24926"/>
                <a:gd name="connsiteX1" fmla="*/ 0 w 80388"/>
                <a:gd name="connsiteY1" fmla="*/ 14835 h 24926"/>
                <a:gd name="connsiteX2" fmla="*/ 40572 w 80388"/>
                <a:gd name="connsiteY2" fmla="*/ 0 h 24926"/>
                <a:gd name="connsiteX3" fmla="*/ 80389 w 80388"/>
                <a:gd name="connsiteY3" fmla="*/ 14558 h 24926"/>
                <a:gd name="connsiteX4" fmla="*/ 72586 w 80388"/>
                <a:gd name="connsiteY4" fmla="*/ 24448 h 24926"/>
                <a:gd name="connsiteX5" fmla="*/ 40572 w 80388"/>
                <a:gd name="connsiteY5" fmla="*/ 12615 h 24926"/>
                <a:gd name="connsiteX6" fmla="*/ 7727 w 80388"/>
                <a:gd name="connsiteY6" fmla="*/ 24927 h 24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388" h="24926">
                  <a:moveTo>
                    <a:pt x="7727" y="24927"/>
                  </a:moveTo>
                  <a:lnTo>
                    <a:pt x="0" y="14835"/>
                  </a:lnTo>
                  <a:cubicBezTo>
                    <a:pt x="11497" y="5496"/>
                    <a:pt x="25777" y="275"/>
                    <a:pt x="40572" y="0"/>
                  </a:cubicBezTo>
                  <a:cubicBezTo>
                    <a:pt x="55106" y="191"/>
                    <a:pt x="69145" y="5324"/>
                    <a:pt x="80389" y="14558"/>
                  </a:cubicBezTo>
                  <a:lnTo>
                    <a:pt x="72586" y="24448"/>
                  </a:lnTo>
                  <a:cubicBezTo>
                    <a:pt x="63588" y="16933"/>
                    <a:pt x="52283" y="12755"/>
                    <a:pt x="40572" y="12615"/>
                  </a:cubicBezTo>
                  <a:cubicBezTo>
                    <a:pt x="28562" y="12941"/>
                    <a:pt x="17003" y="17274"/>
                    <a:pt x="7727" y="2492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2" name="Forma libre 1201">
              <a:extLst>
                <a:ext uri="{FF2B5EF4-FFF2-40B4-BE49-F238E27FC236}">
                  <a16:creationId xmlns:a16="http://schemas.microsoft.com/office/drawing/2014/main" id="{DA850438-FAE8-3A46-A6F9-FE74DA1BFD54}"/>
                </a:ext>
              </a:extLst>
            </p:cNvPr>
            <p:cNvSpPr/>
            <p:nvPr/>
          </p:nvSpPr>
          <p:spPr>
            <a:xfrm rot="-1992915">
              <a:off x="2416740" y="3199080"/>
              <a:ext cx="12635" cy="181602"/>
            </a:xfrm>
            <a:custGeom>
              <a:avLst/>
              <a:gdLst>
                <a:gd name="connsiteX0" fmla="*/ 0 w 12635"/>
                <a:gd name="connsiteY0" fmla="*/ 0 h 181602"/>
                <a:gd name="connsiteX1" fmla="*/ 12636 w 12635"/>
                <a:gd name="connsiteY1" fmla="*/ 0 h 181602"/>
                <a:gd name="connsiteX2" fmla="*/ 12636 w 12635"/>
                <a:gd name="connsiteY2" fmla="*/ 181603 h 181602"/>
                <a:gd name="connsiteX3" fmla="*/ 0 w 12635"/>
                <a:gd name="connsiteY3" fmla="*/ 181603 h 18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35" h="181602">
                  <a:moveTo>
                    <a:pt x="0" y="0"/>
                  </a:moveTo>
                  <a:lnTo>
                    <a:pt x="12636" y="0"/>
                  </a:lnTo>
                  <a:lnTo>
                    <a:pt x="12636" y="181603"/>
                  </a:lnTo>
                  <a:lnTo>
                    <a:pt x="0" y="181603"/>
                  </a:lnTo>
                  <a:close/>
                </a:path>
              </a:pathLst>
            </a:custGeom>
            <a:solidFill>
              <a:srgbClr val="353536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3" name="Forma libre 1202">
              <a:extLst>
                <a:ext uri="{FF2B5EF4-FFF2-40B4-BE49-F238E27FC236}">
                  <a16:creationId xmlns:a16="http://schemas.microsoft.com/office/drawing/2014/main" id="{EA979EBF-BC65-4945-8966-3BC605AAC62C}"/>
                </a:ext>
              </a:extLst>
            </p:cNvPr>
            <p:cNvSpPr/>
            <p:nvPr/>
          </p:nvSpPr>
          <p:spPr>
            <a:xfrm rot="-3402600">
              <a:off x="2662012" y="3282480"/>
              <a:ext cx="180434" cy="12614"/>
            </a:xfrm>
            <a:custGeom>
              <a:avLst/>
              <a:gdLst>
                <a:gd name="connsiteX0" fmla="*/ 0 w 180434"/>
                <a:gd name="connsiteY0" fmla="*/ 0 h 12614"/>
                <a:gd name="connsiteX1" fmla="*/ 180434 w 180434"/>
                <a:gd name="connsiteY1" fmla="*/ 0 h 12614"/>
                <a:gd name="connsiteX2" fmla="*/ 180434 w 180434"/>
                <a:gd name="connsiteY2" fmla="*/ 12615 h 12614"/>
                <a:gd name="connsiteX3" fmla="*/ 0 w 180434"/>
                <a:gd name="connsiteY3" fmla="*/ 12615 h 1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434" h="12614">
                  <a:moveTo>
                    <a:pt x="0" y="0"/>
                  </a:moveTo>
                  <a:lnTo>
                    <a:pt x="180434" y="0"/>
                  </a:lnTo>
                  <a:lnTo>
                    <a:pt x="180434" y="12615"/>
                  </a:lnTo>
                  <a:lnTo>
                    <a:pt x="0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4" name="Forma libre 1203">
              <a:extLst>
                <a:ext uri="{FF2B5EF4-FFF2-40B4-BE49-F238E27FC236}">
                  <a16:creationId xmlns:a16="http://schemas.microsoft.com/office/drawing/2014/main" id="{C36FBE38-5873-F447-BFEF-9FEDE1738F9F}"/>
                </a:ext>
              </a:extLst>
            </p:cNvPr>
            <p:cNvSpPr/>
            <p:nvPr/>
          </p:nvSpPr>
          <p:spPr>
            <a:xfrm>
              <a:off x="2797525" y="3282439"/>
              <a:ext cx="12584" cy="93601"/>
            </a:xfrm>
            <a:custGeom>
              <a:avLst/>
              <a:gdLst>
                <a:gd name="connsiteX0" fmla="*/ 0 w 12584"/>
                <a:gd name="connsiteY0" fmla="*/ 0 h 93601"/>
                <a:gd name="connsiteX1" fmla="*/ 12584 w 12584"/>
                <a:gd name="connsiteY1" fmla="*/ 0 h 93601"/>
                <a:gd name="connsiteX2" fmla="*/ 12584 w 12584"/>
                <a:gd name="connsiteY2" fmla="*/ 93602 h 93601"/>
                <a:gd name="connsiteX3" fmla="*/ 0 w 12584"/>
                <a:gd name="connsiteY3" fmla="*/ 93602 h 9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93601">
                  <a:moveTo>
                    <a:pt x="0" y="0"/>
                  </a:moveTo>
                  <a:lnTo>
                    <a:pt x="12584" y="0"/>
                  </a:lnTo>
                  <a:lnTo>
                    <a:pt x="12584" y="93602"/>
                  </a:lnTo>
                  <a:lnTo>
                    <a:pt x="0" y="93602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05" name="Gráfico 42">
            <a:extLst>
              <a:ext uri="{FF2B5EF4-FFF2-40B4-BE49-F238E27FC236}">
                <a16:creationId xmlns:a16="http://schemas.microsoft.com/office/drawing/2014/main" id="{980357C4-375C-D744-B0A3-EAFE6BAAAAF1}"/>
              </a:ext>
            </a:extLst>
          </p:cNvPr>
          <p:cNvGrpSpPr/>
          <p:nvPr/>
        </p:nvGrpSpPr>
        <p:grpSpPr>
          <a:xfrm>
            <a:off x="864132" y="2905452"/>
            <a:ext cx="727447" cy="801538"/>
            <a:chOff x="864132" y="2905452"/>
            <a:chExt cx="727447" cy="801538"/>
          </a:xfrm>
        </p:grpSpPr>
        <p:sp>
          <p:nvSpPr>
            <p:cNvPr id="1206" name="Forma libre 1205">
              <a:extLst>
                <a:ext uri="{FF2B5EF4-FFF2-40B4-BE49-F238E27FC236}">
                  <a16:creationId xmlns:a16="http://schemas.microsoft.com/office/drawing/2014/main" id="{7A56B9F1-0C72-7343-933A-324072D4FA13}"/>
                </a:ext>
              </a:extLst>
            </p:cNvPr>
            <p:cNvSpPr/>
            <p:nvPr/>
          </p:nvSpPr>
          <p:spPr>
            <a:xfrm>
              <a:off x="1003912" y="2905606"/>
              <a:ext cx="587211" cy="529163"/>
            </a:xfrm>
            <a:custGeom>
              <a:avLst/>
              <a:gdLst>
                <a:gd name="connsiteX0" fmla="*/ 587211 w 587211"/>
                <a:gd name="connsiteY0" fmla="*/ 137871 h 529163"/>
                <a:gd name="connsiteX1" fmla="*/ 448791 w 587211"/>
                <a:gd name="connsiteY1" fmla="*/ 0 h 529163"/>
                <a:gd name="connsiteX2" fmla="*/ 337152 w 587211"/>
                <a:gd name="connsiteY2" fmla="*/ 56735 h 529163"/>
                <a:gd name="connsiteX3" fmla="*/ 279385 w 587211"/>
                <a:gd name="connsiteY3" fmla="*/ 48341 h 529163"/>
                <a:gd name="connsiteX4" fmla="*/ 186560 w 587211"/>
                <a:gd name="connsiteY4" fmla="*/ 48341 h 529163"/>
                <a:gd name="connsiteX5" fmla="*/ 0 w 587211"/>
                <a:gd name="connsiteY5" fmla="*/ 154759 h 529163"/>
                <a:gd name="connsiteX6" fmla="*/ 0 w 587211"/>
                <a:gd name="connsiteY6" fmla="*/ 154759 h 529163"/>
                <a:gd name="connsiteX7" fmla="*/ 342658 w 587211"/>
                <a:gd name="connsiteY7" fmla="*/ 315899 h 529163"/>
                <a:gd name="connsiteX8" fmla="*/ 367538 w 587211"/>
                <a:gd name="connsiteY8" fmla="*/ 315899 h 529163"/>
                <a:gd name="connsiteX9" fmla="*/ 415529 w 587211"/>
                <a:gd name="connsiteY9" fmla="*/ 363789 h 529163"/>
                <a:gd name="connsiteX10" fmla="*/ 415529 w 587211"/>
                <a:gd name="connsiteY10" fmla="*/ 363789 h 529163"/>
                <a:gd name="connsiteX11" fmla="*/ 367538 w 587211"/>
                <a:gd name="connsiteY11" fmla="*/ 411680 h 529163"/>
                <a:gd name="connsiteX12" fmla="*/ 342658 w 587211"/>
                <a:gd name="connsiteY12" fmla="*/ 411680 h 529163"/>
                <a:gd name="connsiteX13" fmla="*/ 342658 w 587211"/>
                <a:gd name="connsiteY13" fmla="*/ 529163 h 529163"/>
                <a:gd name="connsiteX14" fmla="*/ 452836 w 587211"/>
                <a:gd name="connsiteY14" fmla="*/ 441498 h 529163"/>
                <a:gd name="connsiteX15" fmla="*/ 462939 w 587211"/>
                <a:gd name="connsiteY15" fmla="*/ 422317 h 529163"/>
                <a:gd name="connsiteX16" fmla="*/ 481833 w 587211"/>
                <a:gd name="connsiteY16" fmla="*/ 337046 h 529163"/>
                <a:gd name="connsiteX17" fmla="*/ 481833 w 587211"/>
                <a:gd name="connsiteY17" fmla="*/ 271915 h 529163"/>
                <a:gd name="connsiteX18" fmla="*/ 587211 w 587211"/>
                <a:gd name="connsiteY18" fmla="*/ 137871 h 52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7211" h="529163">
                  <a:moveTo>
                    <a:pt x="587211" y="137871"/>
                  </a:moveTo>
                  <a:cubicBezTo>
                    <a:pt x="587140" y="61656"/>
                    <a:pt x="525167" y="-71"/>
                    <a:pt x="448791" y="0"/>
                  </a:cubicBezTo>
                  <a:cubicBezTo>
                    <a:pt x="404636" y="41"/>
                    <a:pt x="363154" y="21122"/>
                    <a:pt x="337152" y="56735"/>
                  </a:cubicBezTo>
                  <a:cubicBezTo>
                    <a:pt x="318402" y="51172"/>
                    <a:pt x="298945" y="48345"/>
                    <a:pt x="279385" y="48341"/>
                  </a:cubicBezTo>
                  <a:lnTo>
                    <a:pt x="186560" y="48341"/>
                  </a:lnTo>
                  <a:cubicBezTo>
                    <a:pt x="109866" y="48303"/>
                    <a:pt x="38884" y="88792"/>
                    <a:pt x="0" y="154759"/>
                  </a:cubicBezTo>
                  <a:lnTo>
                    <a:pt x="0" y="154759"/>
                  </a:lnTo>
                  <a:cubicBezTo>
                    <a:pt x="37433" y="250944"/>
                    <a:pt x="264861" y="320259"/>
                    <a:pt x="342658" y="315899"/>
                  </a:cubicBezTo>
                  <a:lnTo>
                    <a:pt x="367538" y="315899"/>
                  </a:lnTo>
                  <a:cubicBezTo>
                    <a:pt x="394042" y="315899"/>
                    <a:pt x="415529" y="337340"/>
                    <a:pt x="415529" y="363789"/>
                  </a:cubicBezTo>
                  <a:lnTo>
                    <a:pt x="415529" y="363789"/>
                  </a:lnTo>
                  <a:cubicBezTo>
                    <a:pt x="415529" y="390239"/>
                    <a:pt x="394042" y="411680"/>
                    <a:pt x="367538" y="411680"/>
                  </a:cubicBezTo>
                  <a:lnTo>
                    <a:pt x="342658" y="411680"/>
                  </a:lnTo>
                  <a:lnTo>
                    <a:pt x="342658" y="529163"/>
                  </a:lnTo>
                  <a:cubicBezTo>
                    <a:pt x="388691" y="513999"/>
                    <a:pt x="427770" y="482904"/>
                    <a:pt x="452836" y="441498"/>
                  </a:cubicBezTo>
                  <a:lnTo>
                    <a:pt x="462939" y="422317"/>
                  </a:lnTo>
                  <a:cubicBezTo>
                    <a:pt x="475412" y="395615"/>
                    <a:pt x="481861" y="366507"/>
                    <a:pt x="481833" y="337046"/>
                  </a:cubicBezTo>
                  <a:lnTo>
                    <a:pt x="481833" y="271915"/>
                  </a:lnTo>
                  <a:cubicBezTo>
                    <a:pt x="543683" y="256754"/>
                    <a:pt x="587179" y="201427"/>
                    <a:pt x="587211" y="13787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7" name="Forma libre 1206">
              <a:extLst>
                <a:ext uri="{FF2B5EF4-FFF2-40B4-BE49-F238E27FC236}">
                  <a16:creationId xmlns:a16="http://schemas.microsoft.com/office/drawing/2014/main" id="{D64ED299-A30A-1F47-A64E-0CF86678C8A9}"/>
                </a:ext>
              </a:extLst>
            </p:cNvPr>
            <p:cNvSpPr/>
            <p:nvPr/>
          </p:nvSpPr>
          <p:spPr>
            <a:xfrm>
              <a:off x="1343666" y="3434769"/>
              <a:ext cx="2904" cy="983"/>
            </a:xfrm>
            <a:custGeom>
              <a:avLst/>
              <a:gdLst>
                <a:gd name="connsiteX0" fmla="*/ 2905 w 2904"/>
                <a:gd name="connsiteY0" fmla="*/ 0 h 983"/>
                <a:gd name="connsiteX1" fmla="*/ 2905 w 2904"/>
                <a:gd name="connsiteY1" fmla="*/ 0 h 983"/>
                <a:gd name="connsiteX2" fmla="*/ 0 w 2904"/>
                <a:gd name="connsiteY2" fmla="*/ 983 h 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4" h="983">
                  <a:moveTo>
                    <a:pt x="2905" y="0"/>
                  </a:moveTo>
                  <a:lnTo>
                    <a:pt x="2905" y="0"/>
                  </a:lnTo>
                  <a:cubicBezTo>
                    <a:pt x="1920" y="328"/>
                    <a:pt x="985" y="681"/>
                    <a:pt x="0" y="983"/>
                  </a:cubicBezTo>
                  <a:close/>
                </a:path>
              </a:pathLst>
            </a:custGeom>
            <a:solidFill>
              <a:srgbClr val="F7E37C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8" name="Forma libre 1207">
              <a:extLst>
                <a:ext uri="{FF2B5EF4-FFF2-40B4-BE49-F238E27FC236}">
                  <a16:creationId xmlns:a16="http://schemas.microsoft.com/office/drawing/2014/main" id="{73DF38E0-9BE0-0A45-8CA9-6C4931F9F43B}"/>
                </a:ext>
              </a:extLst>
            </p:cNvPr>
            <p:cNvSpPr/>
            <p:nvPr/>
          </p:nvSpPr>
          <p:spPr>
            <a:xfrm>
              <a:off x="1315906" y="2929551"/>
              <a:ext cx="264558" cy="284543"/>
            </a:xfrm>
            <a:custGeom>
              <a:avLst/>
              <a:gdLst>
                <a:gd name="connsiteX0" fmla="*/ 154431 w 264558"/>
                <a:gd name="connsiteY0" fmla="*/ 284543 h 284543"/>
                <a:gd name="connsiteX1" fmla="*/ 151450 w 264558"/>
                <a:gd name="connsiteY1" fmla="*/ 272293 h 284543"/>
                <a:gd name="connsiteX2" fmla="*/ 248080 w 264558"/>
                <a:gd name="connsiteY2" fmla="*/ 112864 h 284543"/>
                <a:gd name="connsiteX3" fmla="*/ 88315 w 264558"/>
                <a:gd name="connsiteY3" fmla="*/ 16437 h 284543"/>
                <a:gd name="connsiteX4" fmla="*/ 10457 w 264558"/>
                <a:gd name="connsiteY4" fmla="*/ 70649 h 284543"/>
                <a:gd name="connsiteX5" fmla="*/ 0 w 264558"/>
                <a:gd name="connsiteY5" fmla="*/ 63591 h 284543"/>
                <a:gd name="connsiteX6" fmla="*/ 200834 w 264558"/>
                <a:gd name="connsiteY6" fmla="*/ 24731 h 284543"/>
                <a:gd name="connsiteX7" fmla="*/ 239776 w 264558"/>
                <a:gd name="connsiteY7" fmla="*/ 225143 h 284543"/>
                <a:gd name="connsiteX8" fmla="*/ 154431 w 264558"/>
                <a:gd name="connsiteY8" fmla="*/ 284543 h 284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558" h="284543">
                  <a:moveTo>
                    <a:pt x="154431" y="284543"/>
                  </a:moveTo>
                  <a:lnTo>
                    <a:pt x="151450" y="272293"/>
                  </a:lnTo>
                  <a:cubicBezTo>
                    <a:pt x="222252" y="254896"/>
                    <a:pt x="265514" y="183517"/>
                    <a:pt x="248080" y="112864"/>
                  </a:cubicBezTo>
                  <a:cubicBezTo>
                    <a:pt x="230646" y="42211"/>
                    <a:pt x="159117" y="-961"/>
                    <a:pt x="88315" y="16437"/>
                  </a:cubicBezTo>
                  <a:cubicBezTo>
                    <a:pt x="56524" y="24249"/>
                    <a:pt x="28776" y="43570"/>
                    <a:pt x="10457" y="70649"/>
                  </a:cubicBezTo>
                  <a:lnTo>
                    <a:pt x="0" y="63591"/>
                  </a:lnTo>
                  <a:cubicBezTo>
                    <a:pt x="44705" y="-2482"/>
                    <a:pt x="134621" y="-19881"/>
                    <a:pt x="200834" y="24731"/>
                  </a:cubicBezTo>
                  <a:cubicBezTo>
                    <a:pt x="267046" y="69342"/>
                    <a:pt x="284481" y="159070"/>
                    <a:pt x="239776" y="225143"/>
                  </a:cubicBezTo>
                  <a:cubicBezTo>
                    <a:pt x="219696" y="254821"/>
                    <a:pt x="189278" y="275992"/>
                    <a:pt x="154431" y="284543"/>
                  </a:cubicBez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9" name="Forma libre 1208">
              <a:extLst>
                <a:ext uri="{FF2B5EF4-FFF2-40B4-BE49-F238E27FC236}">
                  <a16:creationId xmlns:a16="http://schemas.microsoft.com/office/drawing/2014/main" id="{51912E6B-DF58-0F40-ABB7-2FFFAE9827AE}"/>
                </a:ext>
              </a:extLst>
            </p:cNvPr>
            <p:cNvSpPr/>
            <p:nvPr/>
          </p:nvSpPr>
          <p:spPr>
            <a:xfrm rot="-2298600">
              <a:off x="885942" y="3543411"/>
              <a:ext cx="62868" cy="12602"/>
            </a:xfrm>
            <a:custGeom>
              <a:avLst/>
              <a:gdLst>
                <a:gd name="connsiteX0" fmla="*/ 0 w 62868"/>
                <a:gd name="connsiteY0" fmla="*/ 0 h 12602"/>
                <a:gd name="connsiteX1" fmla="*/ 62869 w 62868"/>
                <a:gd name="connsiteY1" fmla="*/ 0 h 12602"/>
                <a:gd name="connsiteX2" fmla="*/ 62869 w 62868"/>
                <a:gd name="connsiteY2" fmla="*/ 12603 h 12602"/>
                <a:gd name="connsiteX3" fmla="*/ 0 w 62868"/>
                <a:gd name="connsiteY3" fmla="*/ 12603 h 1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8" h="12602">
                  <a:moveTo>
                    <a:pt x="0" y="0"/>
                  </a:moveTo>
                  <a:lnTo>
                    <a:pt x="62869" y="0"/>
                  </a:lnTo>
                  <a:lnTo>
                    <a:pt x="62869" y="12603"/>
                  </a:lnTo>
                  <a:lnTo>
                    <a:pt x="0" y="12603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0" name="Forma libre 1209">
              <a:extLst>
                <a:ext uri="{FF2B5EF4-FFF2-40B4-BE49-F238E27FC236}">
                  <a16:creationId xmlns:a16="http://schemas.microsoft.com/office/drawing/2014/main" id="{44F660C9-245F-8445-9E02-EF237074BF26}"/>
                </a:ext>
              </a:extLst>
            </p:cNvPr>
            <p:cNvSpPr/>
            <p:nvPr/>
          </p:nvSpPr>
          <p:spPr>
            <a:xfrm rot="-3336000">
              <a:off x="939031" y="3578284"/>
              <a:ext cx="62868" cy="12602"/>
            </a:xfrm>
            <a:custGeom>
              <a:avLst/>
              <a:gdLst>
                <a:gd name="connsiteX0" fmla="*/ 0 w 62868"/>
                <a:gd name="connsiteY0" fmla="*/ 0 h 12602"/>
                <a:gd name="connsiteX1" fmla="*/ 62869 w 62868"/>
                <a:gd name="connsiteY1" fmla="*/ 0 h 12602"/>
                <a:gd name="connsiteX2" fmla="*/ 62869 w 62868"/>
                <a:gd name="connsiteY2" fmla="*/ 12603 h 12602"/>
                <a:gd name="connsiteX3" fmla="*/ 0 w 62868"/>
                <a:gd name="connsiteY3" fmla="*/ 12603 h 1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8" h="12602">
                  <a:moveTo>
                    <a:pt x="0" y="0"/>
                  </a:moveTo>
                  <a:lnTo>
                    <a:pt x="62869" y="0"/>
                  </a:lnTo>
                  <a:lnTo>
                    <a:pt x="62869" y="12603"/>
                  </a:lnTo>
                  <a:lnTo>
                    <a:pt x="0" y="12603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1" name="Forma libre 1210">
              <a:extLst>
                <a:ext uri="{FF2B5EF4-FFF2-40B4-BE49-F238E27FC236}">
                  <a16:creationId xmlns:a16="http://schemas.microsoft.com/office/drawing/2014/main" id="{E4FC52D5-49F0-F740-9D1F-5FD684F6D70F}"/>
                </a:ext>
              </a:extLst>
            </p:cNvPr>
            <p:cNvSpPr/>
            <p:nvPr/>
          </p:nvSpPr>
          <p:spPr>
            <a:xfrm rot="-1259400">
              <a:off x="864306" y="3483836"/>
              <a:ext cx="62843" cy="12602"/>
            </a:xfrm>
            <a:custGeom>
              <a:avLst/>
              <a:gdLst>
                <a:gd name="connsiteX0" fmla="*/ 0 w 62843"/>
                <a:gd name="connsiteY0" fmla="*/ 0 h 12602"/>
                <a:gd name="connsiteX1" fmla="*/ 62843 w 62843"/>
                <a:gd name="connsiteY1" fmla="*/ 0 h 12602"/>
                <a:gd name="connsiteX2" fmla="*/ 62843 w 62843"/>
                <a:gd name="connsiteY2" fmla="*/ 12603 h 12602"/>
                <a:gd name="connsiteX3" fmla="*/ 0 w 62843"/>
                <a:gd name="connsiteY3" fmla="*/ 12603 h 1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43" h="12602">
                  <a:moveTo>
                    <a:pt x="0" y="0"/>
                  </a:moveTo>
                  <a:lnTo>
                    <a:pt x="62843" y="0"/>
                  </a:lnTo>
                  <a:lnTo>
                    <a:pt x="62843" y="12603"/>
                  </a:lnTo>
                  <a:lnTo>
                    <a:pt x="0" y="12603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2" name="Forma libre 1211">
              <a:extLst>
                <a:ext uri="{FF2B5EF4-FFF2-40B4-BE49-F238E27FC236}">
                  <a16:creationId xmlns:a16="http://schemas.microsoft.com/office/drawing/2014/main" id="{B82D3DCE-A618-B142-8C54-76A449427FAF}"/>
                </a:ext>
              </a:extLst>
            </p:cNvPr>
            <p:cNvSpPr/>
            <p:nvPr/>
          </p:nvSpPr>
          <p:spPr>
            <a:xfrm>
              <a:off x="1114596" y="3564628"/>
              <a:ext cx="221366" cy="125322"/>
            </a:xfrm>
            <a:custGeom>
              <a:avLst/>
              <a:gdLst>
                <a:gd name="connsiteX0" fmla="*/ 221366 w 221366"/>
                <a:gd name="connsiteY0" fmla="*/ 125322 h 125322"/>
                <a:gd name="connsiteX1" fmla="*/ 0 w 221366"/>
                <a:gd name="connsiteY1" fmla="*/ 125322 h 125322"/>
                <a:gd name="connsiteX2" fmla="*/ 0 w 221366"/>
                <a:gd name="connsiteY2" fmla="*/ 14897 h 125322"/>
                <a:gd name="connsiteX3" fmla="*/ 12629 w 221366"/>
                <a:gd name="connsiteY3" fmla="*/ 14897 h 125322"/>
                <a:gd name="connsiteX4" fmla="*/ 12629 w 221366"/>
                <a:gd name="connsiteY4" fmla="*/ 112719 h 125322"/>
                <a:gd name="connsiteX5" fmla="*/ 208737 w 221366"/>
                <a:gd name="connsiteY5" fmla="*/ 112719 h 125322"/>
                <a:gd name="connsiteX6" fmla="*/ 208737 w 221366"/>
                <a:gd name="connsiteY6" fmla="*/ 0 h 125322"/>
                <a:gd name="connsiteX7" fmla="*/ 221366 w 221366"/>
                <a:gd name="connsiteY7" fmla="*/ 0 h 125322"/>
                <a:gd name="connsiteX8" fmla="*/ 221366 w 221366"/>
                <a:gd name="connsiteY8" fmla="*/ 125322 h 125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366" h="125322">
                  <a:moveTo>
                    <a:pt x="221366" y="125322"/>
                  </a:moveTo>
                  <a:lnTo>
                    <a:pt x="0" y="125322"/>
                  </a:lnTo>
                  <a:lnTo>
                    <a:pt x="0" y="14897"/>
                  </a:lnTo>
                  <a:lnTo>
                    <a:pt x="12629" y="14897"/>
                  </a:lnTo>
                  <a:lnTo>
                    <a:pt x="12629" y="112719"/>
                  </a:lnTo>
                  <a:lnTo>
                    <a:pt x="208737" y="112719"/>
                  </a:lnTo>
                  <a:lnTo>
                    <a:pt x="208737" y="0"/>
                  </a:lnTo>
                  <a:lnTo>
                    <a:pt x="221366" y="0"/>
                  </a:lnTo>
                  <a:lnTo>
                    <a:pt x="221366" y="125322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3" name="Forma libre 1212">
              <a:extLst>
                <a:ext uri="{FF2B5EF4-FFF2-40B4-BE49-F238E27FC236}">
                  <a16:creationId xmlns:a16="http://schemas.microsoft.com/office/drawing/2014/main" id="{71902C90-BB9D-9148-8CF7-8A36A5875691}"/>
                </a:ext>
              </a:extLst>
            </p:cNvPr>
            <p:cNvSpPr/>
            <p:nvPr/>
          </p:nvSpPr>
          <p:spPr>
            <a:xfrm>
              <a:off x="1085750" y="3594522"/>
              <a:ext cx="282896" cy="106291"/>
            </a:xfrm>
            <a:custGeom>
              <a:avLst/>
              <a:gdLst>
                <a:gd name="connsiteX0" fmla="*/ 0 w 282896"/>
                <a:gd name="connsiteY0" fmla="*/ 106292 h 106291"/>
                <a:gd name="connsiteX1" fmla="*/ 282896 w 282896"/>
                <a:gd name="connsiteY1" fmla="*/ 106292 h 106291"/>
                <a:gd name="connsiteX2" fmla="*/ 282896 w 282896"/>
                <a:gd name="connsiteY2" fmla="*/ 0 h 106291"/>
                <a:gd name="connsiteX3" fmla="*/ 246347 w 282896"/>
                <a:gd name="connsiteY3" fmla="*/ 0 h 106291"/>
                <a:gd name="connsiteX4" fmla="*/ 34175 w 282896"/>
                <a:gd name="connsiteY4" fmla="*/ 75617 h 106291"/>
                <a:gd name="connsiteX5" fmla="*/ 7451 w 282896"/>
                <a:gd name="connsiteY5" fmla="*/ 92303 h 106291"/>
                <a:gd name="connsiteX6" fmla="*/ 0 w 282896"/>
                <a:gd name="connsiteY6" fmla="*/ 106292 h 1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96" h="106291">
                  <a:moveTo>
                    <a:pt x="0" y="106292"/>
                  </a:moveTo>
                  <a:lnTo>
                    <a:pt x="282896" y="106292"/>
                  </a:lnTo>
                  <a:lnTo>
                    <a:pt x="282896" y="0"/>
                  </a:lnTo>
                  <a:lnTo>
                    <a:pt x="246347" y="0"/>
                  </a:lnTo>
                  <a:lnTo>
                    <a:pt x="34175" y="75617"/>
                  </a:lnTo>
                  <a:cubicBezTo>
                    <a:pt x="23659" y="78068"/>
                    <a:pt x="14259" y="83938"/>
                    <a:pt x="7451" y="92303"/>
                  </a:cubicBezTo>
                  <a:cubicBezTo>
                    <a:pt x="4172" y="96499"/>
                    <a:pt x="1651" y="101233"/>
                    <a:pt x="0" y="106292"/>
                  </a:cubicBezTo>
                  <a:close/>
                </a:path>
              </a:pathLst>
            </a:custGeom>
            <a:solidFill>
              <a:srgbClr val="FFFFFF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4" name="Forma libre 1213">
              <a:extLst>
                <a:ext uri="{FF2B5EF4-FFF2-40B4-BE49-F238E27FC236}">
                  <a16:creationId xmlns:a16="http://schemas.microsoft.com/office/drawing/2014/main" id="{5720B107-2FD5-8B4B-8112-EA71B919A2FC}"/>
                </a:ext>
              </a:extLst>
            </p:cNvPr>
            <p:cNvSpPr/>
            <p:nvPr/>
          </p:nvSpPr>
          <p:spPr>
            <a:xfrm>
              <a:off x="1076935" y="3588347"/>
              <a:ext cx="298051" cy="118768"/>
            </a:xfrm>
            <a:custGeom>
              <a:avLst/>
              <a:gdLst>
                <a:gd name="connsiteX0" fmla="*/ 298051 w 298051"/>
                <a:gd name="connsiteY0" fmla="*/ 118769 h 118768"/>
                <a:gd name="connsiteX1" fmla="*/ 0 w 298051"/>
                <a:gd name="connsiteY1" fmla="*/ 118769 h 118768"/>
                <a:gd name="connsiteX2" fmla="*/ 2728 w 298051"/>
                <a:gd name="connsiteY2" fmla="*/ 110501 h 118768"/>
                <a:gd name="connsiteX3" fmla="*/ 11190 w 298051"/>
                <a:gd name="connsiteY3" fmla="*/ 94622 h 118768"/>
                <a:gd name="connsiteX4" fmla="*/ 41146 w 298051"/>
                <a:gd name="connsiteY4" fmla="*/ 75793 h 118768"/>
                <a:gd name="connsiteX5" fmla="*/ 254051 w 298051"/>
                <a:gd name="connsiteY5" fmla="*/ 0 h 118768"/>
                <a:gd name="connsiteX6" fmla="*/ 298051 w 298051"/>
                <a:gd name="connsiteY6" fmla="*/ 0 h 118768"/>
                <a:gd name="connsiteX7" fmla="*/ 18616 w 298051"/>
                <a:gd name="connsiteY7" fmla="*/ 106166 h 118768"/>
                <a:gd name="connsiteX8" fmla="*/ 285422 w 298051"/>
                <a:gd name="connsiteY8" fmla="*/ 106166 h 118768"/>
                <a:gd name="connsiteX9" fmla="*/ 285422 w 298051"/>
                <a:gd name="connsiteY9" fmla="*/ 12477 h 118768"/>
                <a:gd name="connsiteX10" fmla="*/ 256248 w 298051"/>
                <a:gd name="connsiteY10" fmla="*/ 12477 h 118768"/>
                <a:gd name="connsiteX11" fmla="*/ 44834 w 298051"/>
                <a:gd name="connsiteY11" fmla="*/ 87766 h 118768"/>
                <a:gd name="connsiteX12" fmla="*/ 44531 w 298051"/>
                <a:gd name="connsiteY12" fmla="*/ 87766 h 118768"/>
                <a:gd name="connsiteX13" fmla="*/ 21293 w 298051"/>
                <a:gd name="connsiteY13" fmla="*/ 102310 h 118768"/>
                <a:gd name="connsiteX14" fmla="*/ 18616 w 298051"/>
                <a:gd name="connsiteY14" fmla="*/ 106166 h 118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051" h="118768">
                  <a:moveTo>
                    <a:pt x="298051" y="118769"/>
                  </a:moveTo>
                  <a:lnTo>
                    <a:pt x="0" y="118769"/>
                  </a:lnTo>
                  <a:lnTo>
                    <a:pt x="2728" y="110501"/>
                  </a:lnTo>
                  <a:cubicBezTo>
                    <a:pt x="4603" y="104758"/>
                    <a:pt x="7466" y="99384"/>
                    <a:pt x="11190" y="94622"/>
                  </a:cubicBezTo>
                  <a:cubicBezTo>
                    <a:pt x="18832" y="85233"/>
                    <a:pt x="29360" y="78616"/>
                    <a:pt x="41146" y="75793"/>
                  </a:cubicBezTo>
                  <a:lnTo>
                    <a:pt x="254051" y="0"/>
                  </a:lnTo>
                  <a:lnTo>
                    <a:pt x="298051" y="0"/>
                  </a:lnTo>
                  <a:close/>
                  <a:moveTo>
                    <a:pt x="18616" y="106166"/>
                  </a:moveTo>
                  <a:lnTo>
                    <a:pt x="285422" y="106166"/>
                  </a:lnTo>
                  <a:lnTo>
                    <a:pt x="285422" y="12477"/>
                  </a:lnTo>
                  <a:lnTo>
                    <a:pt x="256248" y="12477"/>
                  </a:lnTo>
                  <a:lnTo>
                    <a:pt x="44834" y="87766"/>
                  </a:lnTo>
                  <a:lnTo>
                    <a:pt x="44531" y="87766"/>
                  </a:lnTo>
                  <a:cubicBezTo>
                    <a:pt x="35384" y="89911"/>
                    <a:pt x="27211" y="95027"/>
                    <a:pt x="21293" y="102310"/>
                  </a:cubicBezTo>
                  <a:cubicBezTo>
                    <a:pt x="20324" y="103540"/>
                    <a:pt x="19429" y="104828"/>
                    <a:pt x="18616" y="106166"/>
                  </a:cubicBez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5" name="Forma libre 1214">
              <a:extLst>
                <a:ext uri="{FF2B5EF4-FFF2-40B4-BE49-F238E27FC236}">
                  <a16:creationId xmlns:a16="http://schemas.microsoft.com/office/drawing/2014/main" id="{9B75139B-1218-4B4D-9945-94956F93E602}"/>
                </a:ext>
              </a:extLst>
            </p:cNvPr>
            <p:cNvSpPr/>
            <p:nvPr/>
          </p:nvSpPr>
          <p:spPr>
            <a:xfrm>
              <a:off x="916417" y="2978044"/>
              <a:ext cx="558947" cy="612533"/>
            </a:xfrm>
            <a:custGeom>
              <a:avLst/>
              <a:gdLst>
                <a:gd name="connsiteX0" fmla="*/ 238996 w 558947"/>
                <a:gd name="connsiteY0" fmla="*/ 612521 h 612533"/>
                <a:gd name="connsiteX1" fmla="*/ 202877 w 558947"/>
                <a:gd name="connsiteY1" fmla="*/ 608665 h 612533"/>
                <a:gd name="connsiteX2" fmla="*/ 95705 w 558947"/>
                <a:gd name="connsiteY2" fmla="*/ 546205 h 612533"/>
                <a:gd name="connsiteX3" fmla="*/ 88809 w 558947"/>
                <a:gd name="connsiteY3" fmla="*/ 538316 h 612533"/>
                <a:gd name="connsiteX4" fmla="*/ 129955 w 558947"/>
                <a:gd name="connsiteY4" fmla="*/ 528738 h 612533"/>
                <a:gd name="connsiteX5" fmla="*/ 139099 w 558947"/>
                <a:gd name="connsiteY5" fmla="*/ 524075 h 612533"/>
                <a:gd name="connsiteX6" fmla="*/ 138695 w 558947"/>
                <a:gd name="connsiteY6" fmla="*/ 518605 h 612533"/>
                <a:gd name="connsiteX7" fmla="*/ 59964 w 558947"/>
                <a:gd name="connsiteY7" fmla="*/ 488358 h 612533"/>
                <a:gd name="connsiteX8" fmla="*/ 55922 w 558947"/>
                <a:gd name="connsiteY8" fmla="*/ 488358 h 612533"/>
                <a:gd name="connsiteX9" fmla="*/ 54154 w 558947"/>
                <a:gd name="connsiteY9" fmla="*/ 484729 h 612533"/>
                <a:gd name="connsiteX10" fmla="*/ 45970 w 558947"/>
                <a:gd name="connsiteY10" fmla="*/ 464564 h 612533"/>
                <a:gd name="connsiteX11" fmla="*/ 36726 w 558947"/>
                <a:gd name="connsiteY11" fmla="*/ 452869 h 612533"/>
                <a:gd name="connsiteX12" fmla="*/ 15913 w 558947"/>
                <a:gd name="connsiteY12" fmla="*/ 440644 h 612533"/>
                <a:gd name="connsiteX13" fmla="*/ 4445 w 558947"/>
                <a:gd name="connsiteY13" fmla="*/ 396408 h 612533"/>
                <a:gd name="connsiteX14" fmla="*/ 28845 w 558947"/>
                <a:gd name="connsiteY14" fmla="*/ 354945 h 612533"/>
                <a:gd name="connsiteX15" fmla="*/ 34427 w 558947"/>
                <a:gd name="connsiteY15" fmla="*/ 334503 h 612533"/>
                <a:gd name="connsiteX16" fmla="*/ 34427 w 558947"/>
                <a:gd name="connsiteY16" fmla="*/ 222313 h 612533"/>
                <a:gd name="connsiteX17" fmla="*/ 257233 w 558947"/>
                <a:gd name="connsiteY17" fmla="*/ 0 h 612533"/>
                <a:gd name="connsiteX18" fmla="*/ 349907 w 558947"/>
                <a:gd name="connsiteY18" fmla="*/ 0 h 612533"/>
                <a:gd name="connsiteX19" fmla="*/ 558947 w 558947"/>
                <a:gd name="connsiteY19" fmla="*/ 208602 h 612533"/>
                <a:gd name="connsiteX20" fmla="*/ 558947 w 558947"/>
                <a:gd name="connsiteY20" fmla="*/ 295006 h 612533"/>
                <a:gd name="connsiteX21" fmla="*/ 539472 w 558947"/>
                <a:gd name="connsiteY21" fmla="*/ 382923 h 612533"/>
                <a:gd name="connsiteX22" fmla="*/ 539321 w 558947"/>
                <a:gd name="connsiteY22" fmla="*/ 383226 h 612533"/>
                <a:gd name="connsiteX23" fmla="*/ 528940 w 558947"/>
                <a:gd name="connsiteY23" fmla="*/ 402685 h 612533"/>
                <a:gd name="connsiteX24" fmla="*/ 412346 w 558947"/>
                <a:gd name="connsiteY24" fmla="*/ 494105 h 612533"/>
                <a:gd name="connsiteX25" fmla="*/ 408583 w 558947"/>
                <a:gd name="connsiteY25" fmla="*/ 482082 h 612533"/>
                <a:gd name="connsiteX26" fmla="*/ 518053 w 558947"/>
                <a:gd name="connsiteY26" fmla="*/ 396383 h 612533"/>
                <a:gd name="connsiteX27" fmla="*/ 528157 w 558947"/>
                <a:gd name="connsiteY27" fmla="*/ 377504 h 612533"/>
                <a:gd name="connsiteX28" fmla="*/ 546393 w 558947"/>
                <a:gd name="connsiteY28" fmla="*/ 295057 h 612533"/>
                <a:gd name="connsiteX29" fmla="*/ 546393 w 558947"/>
                <a:gd name="connsiteY29" fmla="*/ 208627 h 612533"/>
                <a:gd name="connsiteX30" fmla="*/ 349983 w 558947"/>
                <a:gd name="connsiteY30" fmla="*/ 12628 h 612533"/>
                <a:gd name="connsiteX31" fmla="*/ 257107 w 558947"/>
                <a:gd name="connsiteY31" fmla="*/ 12628 h 612533"/>
                <a:gd name="connsiteX32" fmla="*/ 46930 w 558947"/>
                <a:gd name="connsiteY32" fmla="*/ 222313 h 612533"/>
                <a:gd name="connsiteX33" fmla="*/ 46930 w 558947"/>
                <a:gd name="connsiteY33" fmla="*/ 334478 h 612533"/>
                <a:gd name="connsiteX34" fmla="*/ 39630 w 558947"/>
                <a:gd name="connsiteY34" fmla="*/ 361297 h 612533"/>
                <a:gd name="connsiteX35" fmla="*/ 15205 w 558947"/>
                <a:gd name="connsiteY35" fmla="*/ 402785 h 612533"/>
                <a:gd name="connsiteX36" fmla="*/ 22202 w 558947"/>
                <a:gd name="connsiteY36" fmla="*/ 429781 h 612533"/>
                <a:gd name="connsiteX37" fmla="*/ 43141 w 558947"/>
                <a:gd name="connsiteY37" fmla="*/ 442131 h 612533"/>
                <a:gd name="connsiteX38" fmla="*/ 58019 w 558947"/>
                <a:gd name="connsiteY38" fmla="*/ 460884 h 612533"/>
                <a:gd name="connsiteX39" fmla="*/ 63752 w 558947"/>
                <a:gd name="connsiteY39" fmla="*/ 475630 h 612533"/>
                <a:gd name="connsiteX40" fmla="*/ 64056 w 558947"/>
                <a:gd name="connsiteY40" fmla="*/ 475630 h 612533"/>
                <a:gd name="connsiteX41" fmla="*/ 150642 w 558947"/>
                <a:gd name="connsiteY41" fmla="*/ 514547 h 612533"/>
                <a:gd name="connsiteX42" fmla="*/ 150213 w 558947"/>
                <a:gd name="connsiteY42" fmla="*/ 530074 h 612533"/>
                <a:gd name="connsiteX43" fmla="*/ 132961 w 558947"/>
                <a:gd name="connsiteY43" fmla="*/ 540988 h 612533"/>
                <a:gd name="connsiteX44" fmla="*/ 112426 w 558947"/>
                <a:gd name="connsiteY44" fmla="*/ 545752 h 612533"/>
                <a:gd name="connsiteX45" fmla="*/ 205882 w 558947"/>
                <a:gd name="connsiteY45" fmla="*/ 596415 h 612533"/>
                <a:gd name="connsiteX46" fmla="*/ 267059 w 558947"/>
                <a:gd name="connsiteY46" fmla="*/ 597222 h 612533"/>
                <a:gd name="connsiteX47" fmla="*/ 270064 w 558947"/>
                <a:gd name="connsiteY47" fmla="*/ 609446 h 612533"/>
                <a:gd name="connsiteX48" fmla="*/ 238996 w 558947"/>
                <a:gd name="connsiteY48" fmla="*/ 612521 h 61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558947" h="612533">
                  <a:moveTo>
                    <a:pt x="238996" y="612521"/>
                  </a:moveTo>
                  <a:cubicBezTo>
                    <a:pt x="226853" y="612533"/>
                    <a:pt x="214743" y="611240"/>
                    <a:pt x="202877" y="608665"/>
                  </a:cubicBezTo>
                  <a:cubicBezTo>
                    <a:pt x="155643" y="596843"/>
                    <a:pt x="123641" y="578166"/>
                    <a:pt x="95705" y="546205"/>
                  </a:cubicBezTo>
                  <a:lnTo>
                    <a:pt x="88809" y="538316"/>
                  </a:lnTo>
                  <a:lnTo>
                    <a:pt x="129955" y="528738"/>
                  </a:lnTo>
                  <a:cubicBezTo>
                    <a:pt x="136623" y="527024"/>
                    <a:pt x="138568" y="525083"/>
                    <a:pt x="139099" y="524075"/>
                  </a:cubicBezTo>
                  <a:cubicBezTo>
                    <a:pt x="139655" y="522265"/>
                    <a:pt x="139510" y="520314"/>
                    <a:pt x="138695" y="518605"/>
                  </a:cubicBezTo>
                  <a:cubicBezTo>
                    <a:pt x="133441" y="503179"/>
                    <a:pt x="106616" y="487098"/>
                    <a:pt x="59964" y="488358"/>
                  </a:cubicBezTo>
                  <a:lnTo>
                    <a:pt x="55922" y="488358"/>
                  </a:lnTo>
                  <a:lnTo>
                    <a:pt x="54154" y="484729"/>
                  </a:lnTo>
                  <a:cubicBezTo>
                    <a:pt x="50864" y="478248"/>
                    <a:pt x="48127" y="471503"/>
                    <a:pt x="45970" y="464564"/>
                  </a:cubicBezTo>
                  <a:cubicBezTo>
                    <a:pt x="44429" y="459667"/>
                    <a:pt x="41139" y="455505"/>
                    <a:pt x="36726" y="452869"/>
                  </a:cubicBezTo>
                  <a:lnTo>
                    <a:pt x="15913" y="440644"/>
                  </a:lnTo>
                  <a:cubicBezTo>
                    <a:pt x="555" y="431551"/>
                    <a:pt x="-4567" y="411792"/>
                    <a:pt x="4445" y="396408"/>
                  </a:cubicBezTo>
                  <a:lnTo>
                    <a:pt x="28845" y="354945"/>
                  </a:lnTo>
                  <a:cubicBezTo>
                    <a:pt x="32498" y="348750"/>
                    <a:pt x="34425" y="341692"/>
                    <a:pt x="34427" y="334503"/>
                  </a:cubicBezTo>
                  <a:lnTo>
                    <a:pt x="34427" y="222313"/>
                  </a:lnTo>
                  <a:cubicBezTo>
                    <a:pt x="34580" y="99587"/>
                    <a:pt x="134248" y="139"/>
                    <a:pt x="257233" y="0"/>
                  </a:cubicBezTo>
                  <a:lnTo>
                    <a:pt x="349907" y="0"/>
                  </a:lnTo>
                  <a:cubicBezTo>
                    <a:pt x="465304" y="125"/>
                    <a:pt x="558822" y="93446"/>
                    <a:pt x="558947" y="208602"/>
                  </a:cubicBezTo>
                  <a:lnTo>
                    <a:pt x="558947" y="295006"/>
                  </a:lnTo>
                  <a:cubicBezTo>
                    <a:pt x="558995" y="325383"/>
                    <a:pt x="552347" y="355398"/>
                    <a:pt x="539472" y="382923"/>
                  </a:cubicBezTo>
                  <a:lnTo>
                    <a:pt x="539321" y="383226"/>
                  </a:lnTo>
                  <a:lnTo>
                    <a:pt x="528940" y="402685"/>
                  </a:lnTo>
                  <a:cubicBezTo>
                    <a:pt x="502581" y="446356"/>
                    <a:pt x="461103" y="478879"/>
                    <a:pt x="412346" y="494105"/>
                  </a:cubicBezTo>
                  <a:lnTo>
                    <a:pt x="408583" y="482082"/>
                  </a:lnTo>
                  <a:cubicBezTo>
                    <a:pt x="454321" y="467786"/>
                    <a:pt x="493250" y="437310"/>
                    <a:pt x="518053" y="396383"/>
                  </a:cubicBezTo>
                  <a:lnTo>
                    <a:pt x="528157" y="377504"/>
                  </a:lnTo>
                  <a:cubicBezTo>
                    <a:pt x="540220" y="351689"/>
                    <a:pt x="546446" y="323541"/>
                    <a:pt x="546393" y="295057"/>
                  </a:cubicBezTo>
                  <a:lnTo>
                    <a:pt x="546393" y="208627"/>
                  </a:lnTo>
                  <a:cubicBezTo>
                    <a:pt x="546282" y="100426"/>
                    <a:pt x="458411" y="12739"/>
                    <a:pt x="349983" y="12628"/>
                  </a:cubicBezTo>
                  <a:lnTo>
                    <a:pt x="257107" y="12628"/>
                  </a:lnTo>
                  <a:cubicBezTo>
                    <a:pt x="141101" y="12753"/>
                    <a:pt x="47083" y="106551"/>
                    <a:pt x="46930" y="222313"/>
                  </a:cubicBezTo>
                  <a:lnTo>
                    <a:pt x="46930" y="334478"/>
                  </a:lnTo>
                  <a:cubicBezTo>
                    <a:pt x="46934" y="343907"/>
                    <a:pt x="44414" y="353166"/>
                    <a:pt x="39630" y="361297"/>
                  </a:cubicBezTo>
                  <a:lnTo>
                    <a:pt x="15205" y="402785"/>
                  </a:lnTo>
                  <a:cubicBezTo>
                    <a:pt x="9694" y="412172"/>
                    <a:pt x="12821" y="424238"/>
                    <a:pt x="22202" y="429781"/>
                  </a:cubicBezTo>
                  <a:lnTo>
                    <a:pt x="43141" y="442131"/>
                  </a:lnTo>
                  <a:cubicBezTo>
                    <a:pt x="50246" y="446341"/>
                    <a:pt x="55543" y="453018"/>
                    <a:pt x="58019" y="460884"/>
                  </a:cubicBezTo>
                  <a:cubicBezTo>
                    <a:pt x="59579" y="465928"/>
                    <a:pt x="61495" y="470856"/>
                    <a:pt x="63752" y="475630"/>
                  </a:cubicBezTo>
                  <a:lnTo>
                    <a:pt x="64056" y="475630"/>
                  </a:lnTo>
                  <a:cubicBezTo>
                    <a:pt x="101236" y="475630"/>
                    <a:pt x="141397" y="487426"/>
                    <a:pt x="150642" y="514547"/>
                  </a:cubicBezTo>
                  <a:cubicBezTo>
                    <a:pt x="152764" y="519539"/>
                    <a:pt x="152608" y="525206"/>
                    <a:pt x="150213" y="530074"/>
                  </a:cubicBezTo>
                  <a:cubicBezTo>
                    <a:pt x="147409" y="535115"/>
                    <a:pt x="141928" y="538694"/>
                    <a:pt x="132961" y="540988"/>
                  </a:cubicBezTo>
                  <a:lnTo>
                    <a:pt x="112426" y="545752"/>
                  </a:lnTo>
                  <a:cubicBezTo>
                    <a:pt x="137053" y="571209"/>
                    <a:pt x="164863" y="586081"/>
                    <a:pt x="205882" y="596415"/>
                  </a:cubicBezTo>
                  <a:cubicBezTo>
                    <a:pt x="226006" y="600847"/>
                    <a:pt x="246825" y="601121"/>
                    <a:pt x="267059" y="597222"/>
                  </a:cubicBezTo>
                  <a:lnTo>
                    <a:pt x="270064" y="609446"/>
                  </a:lnTo>
                  <a:cubicBezTo>
                    <a:pt x="259856" y="611627"/>
                    <a:pt x="249435" y="612658"/>
                    <a:pt x="238996" y="612521"/>
                  </a:cubicBez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6" name="Forma libre 1215">
              <a:extLst>
                <a:ext uri="{FF2B5EF4-FFF2-40B4-BE49-F238E27FC236}">
                  <a16:creationId xmlns:a16="http://schemas.microsoft.com/office/drawing/2014/main" id="{C90061F3-388F-794F-80F2-8230243AC0B3}"/>
                </a:ext>
              </a:extLst>
            </p:cNvPr>
            <p:cNvSpPr/>
            <p:nvPr/>
          </p:nvSpPr>
          <p:spPr>
            <a:xfrm>
              <a:off x="981053" y="3088495"/>
              <a:ext cx="430350" cy="476133"/>
            </a:xfrm>
            <a:custGeom>
              <a:avLst/>
              <a:gdLst>
                <a:gd name="connsiteX0" fmla="*/ 354908 w 430350"/>
                <a:gd name="connsiteY0" fmla="*/ 476134 h 476133"/>
                <a:gd name="connsiteX1" fmla="*/ 342279 w 430350"/>
                <a:gd name="connsiteY1" fmla="*/ 476134 h 476133"/>
                <a:gd name="connsiteX2" fmla="*/ 342279 w 430350"/>
                <a:gd name="connsiteY2" fmla="*/ 253014 h 476133"/>
                <a:gd name="connsiteX3" fmla="*/ 373473 w 430350"/>
                <a:gd name="connsiteY3" fmla="*/ 253014 h 476133"/>
                <a:gd name="connsiteX4" fmla="*/ 417203 w 430350"/>
                <a:gd name="connsiteY4" fmla="*/ 213473 h 476133"/>
                <a:gd name="connsiteX5" fmla="*/ 377579 w 430350"/>
                <a:gd name="connsiteY5" fmla="*/ 169835 h 476133"/>
                <a:gd name="connsiteX6" fmla="*/ 373473 w 430350"/>
                <a:gd name="connsiteY6" fmla="*/ 169835 h 476133"/>
                <a:gd name="connsiteX7" fmla="*/ 348770 w 430350"/>
                <a:gd name="connsiteY7" fmla="*/ 169835 h 476133"/>
                <a:gd name="connsiteX8" fmla="*/ 0 w 430350"/>
                <a:gd name="connsiteY8" fmla="*/ 4562 h 476133"/>
                <a:gd name="connsiteX9" fmla="*/ 11897 w 430350"/>
                <a:gd name="connsiteY9" fmla="*/ 0 h 476133"/>
                <a:gd name="connsiteX10" fmla="*/ 348392 w 430350"/>
                <a:gd name="connsiteY10" fmla="*/ 157132 h 476133"/>
                <a:gd name="connsiteX11" fmla="*/ 373650 w 430350"/>
                <a:gd name="connsiteY11" fmla="*/ 157132 h 476133"/>
                <a:gd name="connsiteX12" fmla="*/ 430299 w 430350"/>
                <a:gd name="connsiteY12" fmla="*/ 208986 h 476133"/>
                <a:gd name="connsiteX13" fmla="*/ 378336 w 430350"/>
                <a:gd name="connsiteY13" fmla="*/ 265516 h 476133"/>
                <a:gd name="connsiteX14" fmla="*/ 373650 w 430350"/>
                <a:gd name="connsiteY14" fmla="*/ 265516 h 476133"/>
                <a:gd name="connsiteX15" fmla="*/ 355085 w 430350"/>
                <a:gd name="connsiteY15" fmla="*/ 265516 h 4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0350" h="476133">
                  <a:moveTo>
                    <a:pt x="354908" y="476134"/>
                  </a:moveTo>
                  <a:lnTo>
                    <a:pt x="342279" y="476134"/>
                  </a:lnTo>
                  <a:lnTo>
                    <a:pt x="342279" y="253014"/>
                  </a:lnTo>
                  <a:lnTo>
                    <a:pt x="373473" y="253014"/>
                  </a:lnTo>
                  <a:cubicBezTo>
                    <a:pt x="396491" y="254145"/>
                    <a:pt x="416069" y="236442"/>
                    <a:pt x="417203" y="213473"/>
                  </a:cubicBezTo>
                  <a:cubicBezTo>
                    <a:pt x="418336" y="190504"/>
                    <a:pt x="400596" y="170967"/>
                    <a:pt x="377579" y="169835"/>
                  </a:cubicBezTo>
                  <a:cubicBezTo>
                    <a:pt x="376211" y="169768"/>
                    <a:pt x="374841" y="169768"/>
                    <a:pt x="373473" y="169835"/>
                  </a:cubicBezTo>
                  <a:lnTo>
                    <a:pt x="348770" y="169835"/>
                  </a:lnTo>
                  <a:cubicBezTo>
                    <a:pt x="270039" y="173994"/>
                    <a:pt x="39126" y="105057"/>
                    <a:pt x="0" y="4562"/>
                  </a:cubicBezTo>
                  <a:lnTo>
                    <a:pt x="11897" y="0"/>
                  </a:lnTo>
                  <a:cubicBezTo>
                    <a:pt x="48471" y="93966"/>
                    <a:pt x="274586" y="161316"/>
                    <a:pt x="348392" y="157132"/>
                  </a:cubicBezTo>
                  <a:lnTo>
                    <a:pt x="373650" y="157132"/>
                  </a:lnTo>
                  <a:cubicBezTo>
                    <a:pt x="403642" y="155840"/>
                    <a:pt x="429005" y="179056"/>
                    <a:pt x="430299" y="208986"/>
                  </a:cubicBezTo>
                  <a:cubicBezTo>
                    <a:pt x="431593" y="238915"/>
                    <a:pt x="408328" y="264225"/>
                    <a:pt x="378336" y="265516"/>
                  </a:cubicBezTo>
                  <a:cubicBezTo>
                    <a:pt x="376775" y="265583"/>
                    <a:pt x="375211" y="265583"/>
                    <a:pt x="373650" y="265516"/>
                  </a:cubicBezTo>
                  <a:lnTo>
                    <a:pt x="355085" y="265516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7" name="Forma libre 1216">
              <a:extLst>
                <a:ext uri="{FF2B5EF4-FFF2-40B4-BE49-F238E27FC236}">
                  <a16:creationId xmlns:a16="http://schemas.microsoft.com/office/drawing/2014/main" id="{09C1B7A4-2AD1-A840-8995-595EC2098443}"/>
                </a:ext>
              </a:extLst>
            </p:cNvPr>
            <p:cNvSpPr/>
            <p:nvPr/>
          </p:nvSpPr>
          <p:spPr>
            <a:xfrm>
              <a:off x="998381" y="3262892"/>
              <a:ext cx="53699" cy="62358"/>
            </a:xfrm>
            <a:custGeom>
              <a:avLst/>
              <a:gdLst>
                <a:gd name="connsiteX0" fmla="*/ 46425 w 53699"/>
                <a:gd name="connsiteY0" fmla="*/ 62359 h 62358"/>
                <a:gd name="connsiteX1" fmla="*/ 0 w 53699"/>
                <a:gd name="connsiteY1" fmla="*/ 34078 h 62358"/>
                <a:gd name="connsiteX2" fmla="*/ 46198 w 53699"/>
                <a:gd name="connsiteY2" fmla="*/ 0 h 62358"/>
                <a:gd name="connsiteX3" fmla="*/ 53700 w 53699"/>
                <a:gd name="connsiteY3" fmla="*/ 10133 h 62358"/>
                <a:gd name="connsiteX4" fmla="*/ 22581 w 53699"/>
                <a:gd name="connsiteY4" fmla="*/ 33070 h 62358"/>
                <a:gd name="connsiteX5" fmla="*/ 53018 w 53699"/>
                <a:gd name="connsiteY5" fmla="*/ 51596 h 62358"/>
                <a:gd name="connsiteX6" fmla="*/ 46425 w 53699"/>
                <a:gd name="connsiteY6" fmla="*/ 62359 h 6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99" h="62358">
                  <a:moveTo>
                    <a:pt x="46425" y="62359"/>
                  </a:moveTo>
                  <a:lnTo>
                    <a:pt x="0" y="34078"/>
                  </a:lnTo>
                  <a:lnTo>
                    <a:pt x="46198" y="0"/>
                  </a:lnTo>
                  <a:lnTo>
                    <a:pt x="53700" y="10133"/>
                  </a:lnTo>
                  <a:lnTo>
                    <a:pt x="22581" y="33070"/>
                  </a:lnTo>
                  <a:lnTo>
                    <a:pt x="53018" y="51596"/>
                  </a:lnTo>
                  <a:lnTo>
                    <a:pt x="46425" y="62359"/>
                  </a:lnTo>
                  <a:close/>
                </a:path>
              </a:pathLst>
            </a:custGeom>
            <a:solidFill>
              <a:srgbClr val="353536"/>
            </a:solidFill>
            <a:ln w="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18" name="Gráfico 353">
            <a:extLst>
              <a:ext uri="{FF2B5EF4-FFF2-40B4-BE49-F238E27FC236}">
                <a16:creationId xmlns:a16="http://schemas.microsoft.com/office/drawing/2014/main" id="{4DDDC5CC-E3B5-3E4F-86FE-ECDDF9C35BF7}"/>
              </a:ext>
            </a:extLst>
          </p:cNvPr>
          <p:cNvGrpSpPr/>
          <p:nvPr/>
        </p:nvGrpSpPr>
        <p:grpSpPr>
          <a:xfrm>
            <a:off x="3788206" y="5402716"/>
            <a:ext cx="282896" cy="710608"/>
            <a:chOff x="3796998" y="5395664"/>
            <a:chExt cx="282896" cy="710608"/>
          </a:xfrm>
        </p:grpSpPr>
        <p:sp>
          <p:nvSpPr>
            <p:cNvPr id="1219" name="Forma libre 1218">
              <a:extLst>
                <a:ext uri="{FF2B5EF4-FFF2-40B4-BE49-F238E27FC236}">
                  <a16:creationId xmlns:a16="http://schemas.microsoft.com/office/drawing/2014/main" id="{39C853FE-5A64-094E-A3C8-B5D83246D9F1}"/>
                </a:ext>
              </a:extLst>
            </p:cNvPr>
            <p:cNvSpPr/>
            <p:nvPr/>
          </p:nvSpPr>
          <p:spPr>
            <a:xfrm>
              <a:off x="3842684" y="5543981"/>
              <a:ext cx="167452" cy="484036"/>
            </a:xfrm>
            <a:custGeom>
              <a:avLst/>
              <a:gdLst>
                <a:gd name="connsiteX0" fmla="*/ 103339 w 167452"/>
                <a:gd name="connsiteY0" fmla="*/ 319324 h 484036"/>
                <a:gd name="connsiteX1" fmla="*/ 103339 w 167452"/>
                <a:gd name="connsiteY1" fmla="*/ 18877 h 484036"/>
                <a:gd name="connsiteX2" fmla="*/ 83022 w 167452"/>
                <a:gd name="connsiteY2" fmla="*/ 13 h 484036"/>
                <a:gd name="connsiteX3" fmla="*/ 64113 w 167452"/>
                <a:gd name="connsiteY3" fmla="*/ 18877 h 484036"/>
                <a:gd name="connsiteX4" fmla="*/ 64113 w 167452"/>
                <a:gd name="connsiteY4" fmla="*/ 319324 h 484036"/>
                <a:gd name="connsiteX5" fmla="*/ 2349 w 167452"/>
                <a:gd name="connsiteY5" fmla="*/ 420075 h 484036"/>
                <a:gd name="connsiteX6" fmla="*/ 103339 w 167452"/>
                <a:gd name="connsiteY6" fmla="*/ 481692 h 484036"/>
                <a:gd name="connsiteX7" fmla="*/ 165103 w 167452"/>
                <a:gd name="connsiteY7" fmla="*/ 380941 h 484036"/>
                <a:gd name="connsiteX8" fmla="*/ 103339 w 167452"/>
                <a:gd name="connsiteY8" fmla="*/ 319324 h 48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452" h="484036">
                  <a:moveTo>
                    <a:pt x="103339" y="319324"/>
                  </a:moveTo>
                  <a:lnTo>
                    <a:pt x="103339" y="18877"/>
                  </a:lnTo>
                  <a:cubicBezTo>
                    <a:pt x="102951" y="8071"/>
                    <a:pt x="93854" y="-375"/>
                    <a:pt x="83022" y="13"/>
                  </a:cubicBezTo>
                  <a:cubicBezTo>
                    <a:pt x="72736" y="381"/>
                    <a:pt x="64482" y="8615"/>
                    <a:pt x="64113" y="18877"/>
                  </a:cubicBezTo>
                  <a:lnTo>
                    <a:pt x="64113" y="319324"/>
                  </a:lnTo>
                  <a:cubicBezTo>
                    <a:pt x="19170" y="330130"/>
                    <a:pt x="-8483" y="375238"/>
                    <a:pt x="2349" y="420075"/>
                  </a:cubicBezTo>
                  <a:cubicBezTo>
                    <a:pt x="13182" y="464912"/>
                    <a:pt x="58396" y="492499"/>
                    <a:pt x="103339" y="481692"/>
                  </a:cubicBezTo>
                  <a:cubicBezTo>
                    <a:pt x="148283" y="470886"/>
                    <a:pt x="175935" y="425778"/>
                    <a:pt x="165103" y="380941"/>
                  </a:cubicBezTo>
                  <a:cubicBezTo>
                    <a:pt x="157740" y="350464"/>
                    <a:pt x="133888" y="326669"/>
                    <a:pt x="103339" y="319324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0" name="Forma libre 1219">
              <a:extLst>
                <a:ext uri="{FF2B5EF4-FFF2-40B4-BE49-F238E27FC236}">
                  <a16:creationId xmlns:a16="http://schemas.microsoft.com/office/drawing/2014/main" id="{2E74B320-2EF4-1C49-96C6-CF2568AB7325}"/>
                </a:ext>
              </a:extLst>
            </p:cNvPr>
            <p:cNvSpPr/>
            <p:nvPr/>
          </p:nvSpPr>
          <p:spPr>
            <a:xfrm>
              <a:off x="3797000" y="5395588"/>
              <a:ext cx="256498" cy="709826"/>
            </a:xfrm>
            <a:custGeom>
              <a:avLst/>
              <a:gdLst>
                <a:gd name="connsiteX0" fmla="*/ 128235 w 256498"/>
                <a:gd name="connsiteY0" fmla="*/ 709827 h 709826"/>
                <a:gd name="connsiteX1" fmla="*/ 0 w 256498"/>
                <a:gd name="connsiteY1" fmla="*/ 581889 h 709826"/>
                <a:gd name="connsiteX2" fmla="*/ 71858 w 256498"/>
                <a:gd name="connsiteY2" fmla="*/ 466985 h 709826"/>
                <a:gd name="connsiteX3" fmla="*/ 71858 w 256498"/>
                <a:gd name="connsiteY3" fmla="*/ 56244 h 709826"/>
                <a:gd name="connsiteX4" fmla="*/ 128235 w 256498"/>
                <a:gd name="connsiteY4" fmla="*/ 0 h 709826"/>
                <a:gd name="connsiteX5" fmla="*/ 184612 w 256498"/>
                <a:gd name="connsiteY5" fmla="*/ 56244 h 709826"/>
                <a:gd name="connsiteX6" fmla="*/ 184612 w 256498"/>
                <a:gd name="connsiteY6" fmla="*/ 466985 h 709826"/>
                <a:gd name="connsiteX7" fmla="*/ 243411 w 256498"/>
                <a:gd name="connsiteY7" fmla="*/ 638139 h 709826"/>
                <a:gd name="connsiteX8" fmla="*/ 128235 w 256498"/>
                <a:gd name="connsiteY8" fmla="*/ 709827 h 709826"/>
                <a:gd name="connsiteX9" fmla="*/ 128235 w 256498"/>
                <a:gd name="connsiteY9" fmla="*/ 12675 h 709826"/>
                <a:gd name="connsiteX10" fmla="*/ 84487 w 256498"/>
                <a:gd name="connsiteY10" fmla="*/ 56319 h 709826"/>
                <a:gd name="connsiteX11" fmla="*/ 84487 w 256498"/>
                <a:gd name="connsiteY11" fmla="*/ 475074 h 709826"/>
                <a:gd name="connsiteX12" fmla="*/ 80774 w 256498"/>
                <a:gd name="connsiteY12" fmla="*/ 476737 h 709826"/>
                <a:gd name="connsiteX13" fmla="*/ 22836 w 256498"/>
                <a:gd name="connsiteY13" fmla="*/ 629261 h 709826"/>
                <a:gd name="connsiteX14" fmla="*/ 175721 w 256498"/>
                <a:gd name="connsiteY14" fmla="*/ 687062 h 709826"/>
                <a:gd name="connsiteX15" fmla="*/ 233659 w 256498"/>
                <a:gd name="connsiteY15" fmla="*/ 534538 h 709826"/>
                <a:gd name="connsiteX16" fmla="*/ 175721 w 256498"/>
                <a:gd name="connsiteY16" fmla="*/ 476737 h 709826"/>
                <a:gd name="connsiteX17" fmla="*/ 171983 w 256498"/>
                <a:gd name="connsiteY17" fmla="*/ 475074 h 709826"/>
                <a:gd name="connsiteX18" fmla="*/ 171983 w 256498"/>
                <a:gd name="connsiteY18" fmla="*/ 56319 h 709826"/>
                <a:gd name="connsiteX19" fmla="*/ 128235 w 256498"/>
                <a:gd name="connsiteY19" fmla="*/ 12675 h 70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498" h="709826">
                  <a:moveTo>
                    <a:pt x="128235" y="709827"/>
                  </a:moveTo>
                  <a:cubicBezTo>
                    <a:pt x="57411" y="709825"/>
                    <a:pt x="-2" y="652546"/>
                    <a:pt x="0" y="581889"/>
                  </a:cubicBezTo>
                  <a:cubicBezTo>
                    <a:pt x="1" y="533043"/>
                    <a:pt x="27882" y="488461"/>
                    <a:pt x="71858" y="466985"/>
                  </a:cubicBezTo>
                  <a:lnTo>
                    <a:pt x="71858" y="56244"/>
                  </a:lnTo>
                  <a:cubicBezTo>
                    <a:pt x="71858" y="25181"/>
                    <a:pt x="97099" y="0"/>
                    <a:pt x="128235" y="0"/>
                  </a:cubicBezTo>
                  <a:cubicBezTo>
                    <a:pt x="159371" y="0"/>
                    <a:pt x="184612" y="25181"/>
                    <a:pt x="184612" y="56244"/>
                  </a:cubicBezTo>
                  <a:lnTo>
                    <a:pt x="184612" y="466985"/>
                  </a:lnTo>
                  <a:cubicBezTo>
                    <a:pt x="248224" y="498050"/>
                    <a:pt x="274549" y="574678"/>
                    <a:pt x="243411" y="638139"/>
                  </a:cubicBezTo>
                  <a:cubicBezTo>
                    <a:pt x="221885" y="682011"/>
                    <a:pt x="177197" y="709826"/>
                    <a:pt x="128235" y="709827"/>
                  </a:cubicBezTo>
                  <a:close/>
                  <a:moveTo>
                    <a:pt x="128235" y="12675"/>
                  </a:moveTo>
                  <a:cubicBezTo>
                    <a:pt x="104085" y="12703"/>
                    <a:pt x="84515" y="32227"/>
                    <a:pt x="84487" y="56319"/>
                  </a:cubicBezTo>
                  <a:lnTo>
                    <a:pt x="84487" y="475074"/>
                  </a:lnTo>
                  <a:lnTo>
                    <a:pt x="80774" y="476737"/>
                  </a:lnTo>
                  <a:cubicBezTo>
                    <a:pt x="22557" y="502894"/>
                    <a:pt x="-3383" y="571181"/>
                    <a:pt x="22836" y="629261"/>
                  </a:cubicBezTo>
                  <a:cubicBezTo>
                    <a:pt x="49055" y="687341"/>
                    <a:pt x="117504" y="713219"/>
                    <a:pt x="175721" y="687062"/>
                  </a:cubicBezTo>
                  <a:cubicBezTo>
                    <a:pt x="233938" y="660905"/>
                    <a:pt x="259878" y="592618"/>
                    <a:pt x="233659" y="534538"/>
                  </a:cubicBezTo>
                  <a:cubicBezTo>
                    <a:pt x="222067" y="508861"/>
                    <a:pt x="201459" y="488302"/>
                    <a:pt x="175721" y="476737"/>
                  </a:cubicBezTo>
                  <a:lnTo>
                    <a:pt x="171983" y="475074"/>
                  </a:lnTo>
                  <a:lnTo>
                    <a:pt x="171983" y="56319"/>
                  </a:lnTo>
                  <a:cubicBezTo>
                    <a:pt x="171955" y="32227"/>
                    <a:pt x="152385" y="12703"/>
                    <a:pt x="128235" y="12675"/>
                  </a:cubicBez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1" name="Forma libre 1220">
              <a:extLst>
                <a:ext uri="{FF2B5EF4-FFF2-40B4-BE49-F238E27FC236}">
                  <a16:creationId xmlns:a16="http://schemas.microsoft.com/office/drawing/2014/main" id="{239132A5-A630-DD42-9731-ECDFEA5E4401}"/>
                </a:ext>
              </a:extLst>
            </p:cNvPr>
            <p:cNvSpPr/>
            <p:nvPr/>
          </p:nvSpPr>
          <p:spPr>
            <a:xfrm>
              <a:off x="4010104" y="5456317"/>
              <a:ext cx="69309" cy="12599"/>
            </a:xfrm>
            <a:custGeom>
              <a:avLst/>
              <a:gdLst>
                <a:gd name="connsiteX0" fmla="*/ 0 w 69309"/>
                <a:gd name="connsiteY0" fmla="*/ 0 h 12599"/>
                <a:gd name="connsiteX1" fmla="*/ 69310 w 69309"/>
                <a:gd name="connsiteY1" fmla="*/ 0 h 12599"/>
                <a:gd name="connsiteX2" fmla="*/ 69310 w 69309"/>
                <a:gd name="connsiteY2" fmla="*/ 12599 h 12599"/>
                <a:gd name="connsiteX3" fmla="*/ 0 w 6930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09" h="12599">
                  <a:moveTo>
                    <a:pt x="0" y="0"/>
                  </a:moveTo>
                  <a:lnTo>
                    <a:pt x="69310" y="0"/>
                  </a:lnTo>
                  <a:lnTo>
                    <a:pt x="6931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2" name="Forma libre 1221">
              <a:extLst>
                <a:ext uri="{FF2B5EF4-FFF2-40B4-BE49-F238E27FC236}">
                  <a16:creationId xmlns:a16="http://schemas.microsoft.com/office/drawing/2014/main" id="{F93721D0-8F72-614E-91B0-E14826645071}"/>
                </a:ext>
              </a:extLst>
            </p:cNvPr>
            <p:cNvSpPr/>
            <p:nvPr/>
          </p:nvSpPr>
          <p:spPr>
            <a:xfrm>
              <a:off x="4010104" y="5518936"/>
              <a:ext cx="37079" cy="12599"/>
            </a:xfrm>
            <a:custGeom>
              <a:avLst/>
              <a:gdLst>
                <a:gd name="connsiteX0" fmla="*/ 0 w 37079"/>
                <a:gd name="connsiteY0" fmla="*/ 0 h 12599"/>
                <a:gd name="connsiteX1" fmla="*/ 37080 w 37079"/>
                <a:gd name="connsiteY1" fmla="*/ 0 h 12599"/>
                <a:gd name="connsiteX2" fmla="*/ 37080 w 37079"/>
                <a:gd name="connsiteY2" fmla="*/ 12599 h 12599"/>
                <a:gd name="connsiteX3" fmla="*/ 0 w 3707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79" h="12599">
                  <a:moveTo>
                    <a:pt x="0" y="0"/>
                  </a:moveTo>
                  <a:lnTo>
                    <a:pt x="37080" y="0"/>
                  </a:lnTo>
                  <a:lnTo>
                    <a:pt x="3708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3" name="Forma libre 1222">
              <a:extLst>
                <a:ext uri="{FF2B5EF4-FFF2-40B4-BE49-F238E27FC236}">
                  <a16:creationId xmlns:a16="http://schemas.microsoft.com/office/drawing/2014/main" id="{B8AEF326-C135-E343-B05C-99B710AD47F7}"/>
                </a:ext>
              </a:extLst>
            </p:cNvPr>
            <p:cNvSpPr/>
            <p:nvPr/>
          </p:nvSpPr>
          <p:spPr>
            <a:xfrm>
              <a:off x="4010104" y="5581530"/>
              <a:ext cx="37079" cy="12599"/>
            </a:xfrm>
            <a:custGeom>
              <a:avLst/>
              <a:gdLst>
                <a:gd name="connsiteX0" fmla="*/ 0 w 37079"/>
                <a:gd name="connsiteY0" fmla="*/ 0 h 12599"/>
                <a:gd name="connsiteX1" fmla="*/ 37080 w 37079"/>
                <a:gd name="connsiteY1" fmla="*/ 0 h 12599"/>
                <a:gd name="connsiteX2" fmla="*/ 37080 w 37079"/>
                <a:gd name="connsiteY2" fmla="*/ 12599 h 12599"/>
                <a:gd name="connsiteX3" fmla="*/ 0 w 3707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79" h="12599">
                  <a:moveTo>
                    <a:pt x="0" y="0"/>
                  </a:moveTo>
                  <a:lnTo>
                    <a:pt x="37080" y="0"/>
                  </a:lnTo>
                  <a:lnTo>
                    <a:pt x="3708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4" name="Forma libre 1223">
              <a:extLst>
                <a:ext uri="{FF2B5EF4-FFF2-40B4-BE49-F238E27FC236}">
                  <a16:creationId xmlns:a16="http://schemas.microsoft.com/office/drawing/2014/main" id="{29557259-F03B-234F-85EC-2794344CB935}"/>
                </a:ext>
              </a:extLst>
            </p:cNvPr>
            <p:cNvSpPr/>
            <p:nvPr/>
          </p:nvSpPr>
          <p:spPr>
            <a:xfrm>
              <a:off x="4010104" y="5706743"/>
              <a:ext cx="37079" cy="12599"/>
            </a:xfrm>
            <a:custGeom>
              <a:avLst/>
              <a:gdLst>
                <a:gd name="connsiteX0" fmla="*/ 0 w 37079"/>
                <a:gd name="connsiteY0" fmla="*/ 0 h 12599"/>
                <a:gd name="connsiteX1" fmla="*/ 37080 w 37079"/>
                <a:gd name="connsiteY1" fmla="*/ 0 h 12599"/>
                <a:gd name="connsiteX2" fmla="*/ 37080 w 37079"/>
                <a:gd name="connsiteY2" fmla="*/ 12599 h 12599"/>
                <a:gd name="connsiteX3" fmla="*/ 0 w 3707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79" h="12599">
                  <a:moveTo>
                    <a:pt x="0" y="0"/>
                  </a:moveTo>
                  <a:lnTo>
                    <a:pt x="37080" y="0"/>
                  </a:lnTo>
                  <a:lnTo>
                    <a:pt x="3708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5" name="Forma libre 1224">
              <a:extLst>
                <a:ext uri="{FF2B5EF4-FFF2-40B4-BE49-F238E27FC236}">
                  <a16:creationId xmlns:a16="http://schemas.microsoft.com/office/drawing/2014/main" id="{10C3844B-6288-2C4F-ACE9-F867AA57D68E}"/>
                </a:ext>
              </a:extLst>
            </p:cNvPr>
            <p:cNvSpPr/>
            <p:nvPr/>
          </p:nvSpPr>
          <p:spPr>
            <a:xfrm>
              <a:off x="4010104" y="5769363"/>
              <a:ext cx="37079" cy="12599"/>
            </a:xfrm>
            <a:custGeom>
              <a:avLst/>
              <a:gdLst>
                <a:gd name="connsiteX0" fmla="*/ 0 w 37079"/>
                <a:gd name="connsiteY0" fmla="*/ 0 h 12599"/>
                <a:gd name="connsiteX1" fmla="*/ 37080 w 37079"/>
                <a:gd name="connsiteY1" fmla="*/ 0 h 12599"/>
                <a:gd name="connsiteX2" fmla="*/ 37080 w 37079"/>
                <a:gd name="connsiteY2" fmla="*/ 12599 h 12599"/>
                <a:gd name="connsiteX3" fmla="*/ 0 w 3707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79" h="12599">
                  <a:moveTo>
                    <a:pt x="0" y="0"/>
                  </a:moveTo>
                  <a:lnTo>
                    <a:pt x="37080" y="0"/>
                  </a:lnTo>
                  <a:lnTo>
                    <a:pt x="3708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6" name="Forma libre 1225">
              <a:extLst>
                <a:ext uri="{FF2B5EF4-FFF2-40B4-BE49-F238E27FC236}">
                  <a16:creationId xmlns:a16="http://schemas.microsoft.com/office/drawing/2014/main" id="{ADC8AF1E-E11B-D44C-B9B4-6852A002B376}"/>
                </a:ext>
              </a:extLst>
            </p:cNvPr>
            <p:cNvSpPr/>
            <p:nvPr/>
          </p:nvSpPr>
          <p:spPr>
            <a:xfrm>
              <a:off x="4010104" y="5831957"/>
              <a:ext cx="69309" cy="12599"/>
            </a:xfrm>
            <a:custGeom>
              <a:avLst/>
              <a:gdLst>
                <a:gd name="connsiteX0" fmla="*/ 0 w 69309"/>
                <a:gd name="connsiteY0" fmla="*/ 0 h 12599"/>
                <a:gd name="connsiteX1" fmla="*/ 69310 w 69309"/>
                <a:gd name="connsiteY1" fmla="*/ 0 h 12599"/>
                <a:gd name="connsiteX2" fmla="*/ 69310 w 69309"/>
                <a:gd name="connsiteY2" fmla="*/ 12599 h 12599"/>
                <a:gd name="connsiteX3" fmla="*/ 0 w 6930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09" h="12599">
                  <a:moveTo>
                    <a:pt x="0" y="0"/>
                  </a:moveTo>
                  <a:lnTo>
                    <a:pt x="69310" y="0"/>
                  </a:lnTo>
                  <a:lnTo>
                    <a:pt x="6931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7" name="Forma libre 1226">
              <a:extLst>
                <a:ext uri="{FF2B5EF4-FFF2-40B4-BE49-F238E27FC236}">
                  <a16:creationId xmlns:a16="http://schemas.microsoft.com/office/drawing/2014/main" id="{7A741D86-C7F3-144B-9438-E7370BA8521B}"/>
                </a:ext>
              </a:extLst>
            </p:cNvPr>
            <p:cNvSpPr/>
            <p:nvPr/>
          </p:nvSpPr>
          <p:spPr>
            <a:xfrm>
              <a:off x="4010104" y="5644150"/>
              <a:ext cx="69309" cy="12599"/>
            </a:xfrm>
            <a:custGeom>
              <a:avLst/>
              <a:gdLst>
                <a:gd name="connsiteX0" fmla="*/ 0 w 69309"/>
                <a:gd name="connsiteY0" fmla="*/ 0 h 12599"/>
                <a:gd name="connsiteX1" fmla="*/ 69310 w 69309"/>
                <a:gd name="connsiteY1" fmla="*/ 0 h 12599"/>
                <a:gd name="connsiteX2" fmla="*/ 69310 w 69309"/>
                <a:gd name="connsiteY2" fmla="*/ 12599 h 12599"/>
                <a:gd name="connsiteX3" fmla="*/ 0 w 69309"/>
                <a:gd name="connsiteY3" fmla="*/ 12599 h 1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09" h="12599">
                  <a:moveTo>
                    <a:pt x="0" y="0"/>
                  </a:moveTo>
                  <a:lnTo>
                    <a:pt x="69310" y="0"/>
                  </a:lnTo>
                  <a:lnTo>
                    <a:pt x="69310" y="12599"/>
                  </a:lnTo>
                  <a:lnTo>
                    <a:pt x="0" y="12599"/>
                  </a:ln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8" name="Forma libre 1227">
              <a:extLst>
                <a:ext uri="{FF2B5EF4-FFF2-40B4-BE49-F238E27FC236}">
                  <a16:creationId xmlns:a16="http://schemas.microsoft.com/office/drawing/2014/main" id="{5DEEB721-1729-8443-ACC1-037D1B536F47}"/>
                </a:ext>
              </a:extLst>
            </p:cNvPr>
            <p:cNvSpPr/>
            <p:nvPr/>
          </p:nvSpPr>
          <p:spPr>
            <a:xfrm>
              <a:off x="3836545" y="5572409"/>
              <a:ext cx="179904" cy="496492"/>
            </a:xfrm>
            <a:custGeom>
              <a:avLst/>
              <a:gdLst>
                <a:gd name="connsiteX0" fmla="*/ 89852 w 179904"/>
                <a:gd name="connsiteY0" fmla="*/ 496492 h 496492"/>
                <a:gd name="connsiteX1" fmla="*/ 0 w 179904"/>
                <a:gd name="connsiteY1" fmla="*/ 406515 h 496492"/>
                <a:gd name="connsiteX2" fmla="*/ 64012 w 179904"/>
                <a:gd name="connsiteY2" fmla="*/ 320705 h 496492"/>
                <a:gd name="connsiteX3" fmla="*/ 64012 w 179904"/>
                <a:gd name="connsiteY3" fmla="*/ 25072 h 496492"/>
                <a:gd name="connsiteX4" fmla="*/ 90750 w 179904"/>
                <a:gd name="connsiteY4" fmla="*/ 13 h 496492"/>
                <a:gd name="connsiteX5" fmla="*/ 115868 w 179904"/>
                <a:gd name="connsiteY5" fmla="*/ 25072 h 496492"/>
                <a:gd name="connsiteX6" fmla="*/ 115868 w 179904"/>
                <a:gd name="connsiteY6" fmla="*/ 320705 h 496492"/>
                <a:gd name="connsiteX7" fmla="*/ 176041 w 179904"/>
                <a:gd name="connsiteY7" fmla="*/ 432632 h 496492"/>
                <a:gd name="connsiteX8" fmla="*/ 89928 w 179904"/>
                <a:gd name="connsiteY8" fmla="*/ 496492 h 496492"/>
                <a:gd name="connsiteX9" fmla="*/ 89852 w 179904"/>
                <a:gd name="connsiteY9" fmla="*/ 11817 h 496492"/>
                <a:gd name="connsiteX10" fmla="*/ 76642 w 179904"/>
                <a:gd name="connsiteY10" fmla="*/ 25072 h 496492"/>
                <a:gd name="connsiteX11" fmla="*/ 76642 w 179904"/>
                <a:gd name="connsiteY11" fmla="*/ 330508 h 496492"/>
                <a:gd name="connsiteX12" fmla="*/ 71792 w 179904"/>
                <a:gd name="connsiteY12" fmla="*/ 331667 h 496492"/>
                <a:gd name="connsiteX13" fmla="*/ 14690 w 179904"/>
                <a:gd name="connsiteY13" fmla="*/ 424819 h 496492"/>
                <a:gd name="connsiteX14" fmla="*/ 108063 w 179904"/>
                <a:gd name="connsiteY14" fmla="*/ 481786 h 496492"/>
                <a:gd name="connsiteX15" fmla="*/ 165165 w 179904"/>
                <a:gd name="connsiteY15" fmla="*/ 388633 h 496492"/>
                <a:gd name="connsiteX16" fmla="*/ 108063 w 179904"/>
                <a:gd name="connsiteY16" fmla="*/ 331667 h 496492"/>
                <a:gd name="connsiteX17" fmla="*/ 103239 w 179904"/>
                <a:gd name="connsiteY17" fmla="*/ 330508 h 496492"/>
                <a:gd name="connsiteX18" fmla="*/ 103239 w 179904"/>
                <a:gd name="connsiteY18" fmla="*/ 25072 h 496492"/>
                <a:gd name="connsiteX19" fmla="*/ 89903 w 179904"/>
                <a:gd name="connsiteY19" fmla="*/ 11817 h 496492"/>
                <a:gd name="connsiteX20" fmla="*/ 89852 w 179904"/>
                <a:gd name="connsiteY20" fmla="*/ 11817 h 496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904" h="496492">
                  <a:moveTo>
                    <a:pt x="89852" y="496492"/>
                  </a:moveTo>
                  <a:cubicBezTo>
                    <a:pt x="40135" y="496399"/>
                    <a:pt x="-93" y="456115"/>
                    <a:pt x="0" y="406515"/>
                  </a:cubicBezTo>
                  <a:cubicBezTo>
                    <a:pt x="75" y="366972"/>
                    <a:pt x="26066" y="332130"/>
                    <a:pt x="64012" y="320705"/>
                  </a:cubicBezTo>
                  <a:lnTo>
                    <a:pt x="64012" y="25072"/>
                  </a:lnTo>
                  <a:cubicBezTo>
                    <a:pt x="64459" y="10786"/>
                    <a:pt x="76430" y="-433"/>
                    <a:pt x="90750" y="13"/>
                  </a:cubicBezTo>
                  <a:cubicBezTo>
                    <a:pt x="104441" y="439"/>
                    <a:pt x="115441" y="11413"/>
                    <a:pt x="115868" y="25072"/>
                  </a:cubicBezTo>
                  <a:lnTo>
                    <a:pt x="115868" y="320705"/>
                  </a:lnTo>
                  <a:cubicBezTo>
                    <a:pt x="163465" y="335036"/>
                    <a:pt x="190406" y="385147"/>
                    <a:pt x="176041" y="432632"/>
                  </a:cubicBezTo>
                  <a:cubicBezTo>
                    <a:pt x="164578" y="470524"/>
                    <a:pt x="129602" y="496462"/>
                    <a:pt x="89928" y="496492"/>
                  </a:cubicBezTo>
                  <a:close/>
                  <a:moveTo>
                    <a:pt x="89852" y="11817"/>
                  </a:moveTo>
                  <a:cubicBezTo>
                    <a:pt x="82550" y="11873"/>
                    <a:pt x="76655" y="17787"/>
                    <a:pt x="76642" y="25072"/>
                  </a:cubicBezTo>
                  <a:lnTo>
                    <a:pt x="76642" y="330508"/>
                  </a:lnTo>
                  <a:lnTo>
                    <a:pt x="71792" y="331667"/>
                  </a:lnTo>
                  <a:cubicBezTo>
                    <a:pt x="30240" y="341659"/>
                    <a:pt x="4674" y="383365"/>
                    <a:pt x="14690" y="424819"/>
                  </a:cubicBezTo>
                  <a:cubicBezTo>
                    <a:pt x="24706" y="466273"/>
                    <a:pt x="66511" y="491778"/>
                    <a:pt x="108063" y="481786"/>
                  </a:cubicBezTo>
                  <a:cubicBezTo>
                    <a:pt x="149616" y="471793"/>
                    <a:pt x="175181" y="430088"/>
                    <a:pt x="165165" y="388633"/>
                  </a:cubicBezTo>
                  <a:cubicBezTo>
                    <a:pt x="158357" y="360457"/>
                    <a:pt x="136306" y="338458"/>
                    <a:pt x="108063" y="331667"/>
                  </a:cubicBezTo>
                  <a:lnTo>
                    <a:pt x="103239" y="330508"/>
                  </a:lnTo>
                  <a:lnTo>
                    <a:pt x="103239" y="25072"/>
                  </a:lnTo>
                  <a:cubicBezTo>
                    <a:pt x="103225" y="17738"/>
                    <a:pt x="97254" y="11803"/>
                    <a:pt x="89903" y="11817"/>
                  </a:cubicBezTo>
                  <a:cubicBezTo>
                    <a:pt x="89886" y="11817"/>
                    <a:pt x="89869" y="11817"/>
                    <a:pt x="89852" y="11817"/>
                  </a:cubicBezTo>
                  <a:close/>
                </a:path>
              </a:pathLst>
            </a:custGeom>
            <a:solidFill>
              <a:srgbClr val="353536"/>
            </a:solidFill>
            <a:ln w="24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29" name="Gráfico 355">
            <a:extLst>
              <a:ext uri="{FF2B5EF4-FFF2-40B4-BE49-F238E27FC236}">
                <a16:creationId xmlns:a16="http://schemas.microsoft.com/office/drawing/2014/main" id="{DECA31AE-103E-2C41-BDE3-1A03CC506B00}"/>
              </a:ext>
            </a:extLst>
          </p:cNvPr>
          <p:cNvGrpSpPr/>
          <p:nvPr/>
        </p:nvGrpSpPr>
        <p:grpSpPr>
          <a:xfrm>
            <a:off x="9160445" y="1853598"/>
            <a:ext cx="707239" cy="734182"/>
            <a:chOff x="9160445" y="1853598"/>
            <a:chExt cx="707239" cy="734182"/>
          </a:xfrm>
        </p:grpSpPr>
        <p:sp>
          <p:nvSpPr>
            <p:cNvPr id="1230" name="Forma libre 1229">
              <a:extLst>
                <a:ext uri="{FF2B5EF4-FFF2-40B4-BE49-F238E27FC236}">
                  <a16:creationId xmlns:a16="http://schemas.microsoft.com/office/drawing/2014/main" id="{5C8BF392-380A-2D45-A549-83BE860FB4D0}"/>
                </a:ext>
              </a:extLst>
            </p:cNvPr>
            <p:cNvSpPr/>
            <p:nvPr/>
          </p:nvSpPr>
          <p:spPr>
            <a:xfrm>
              <a:off x="9342791" y="2199142"/>
              <a:ext cx="288810" cy="215990"/>
            </a:xfrm>
            <a:custGeom>
              <a:avLst/>
              <a:gdLst>
                <a:gd name="connsiteX0" fmla="*/ 288810 w 288810"/>
                <a:gd name="connsiteY0" fmla="*/ 161570 h 215990"/>
                <a:gd name="connsiteX1" fmla="*/ 288810 w 288810"/>
                <a:gd name="connsiteY1" fmla="*/ 23817 h 215990"/>
                <a:gd name="connsiteX2" fmla="*/ 145601 w 288810"/>
                <a:gd name="connsiteY2" fmla="*/ 0 h 215990"/>
                <a:gd name="connsiteX3" fmla="*/ 0 w 288810"/>
                <a:gd name="connsiteY3" fmla="*/ 23817 h 215990"/>
                <a:gd name="connsiteX4" fmla="*/ 0 w 288810"/>
                <a:gd name="connsiteY4" fmla="*/ 159300 h 215990"/>
                <a:gd name="connsiteX5" fmla="*/ 145601 w 288810"/>
                <a:gd name="connsiteY5" fmla="*/ 215991 h 215990"/>
                <a:gd name="connsiteX6" fmla="*/ 288810 w 288810"/>
                <a:gd name="connsiteY6" fmla="*/ 161570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810" h="215990">
                  <a:moveTo>
                    <a:pt x="288810" y="161570"/>
                  </a:moveTo>
                  <a:lnTo>
                    <a:pt x="288810" y="23817"/>
                  </a:lnTo>
                  <a:cubicBezTo>
                    <a:pt x="288810" y="23817"/>
                    <a:pt x="190653" y="0"/>
                    <a:pt x="145601" y="0"/>
                  </a:cubicBezTo>
                  <a:cubicBezTo>
                    <a:pt x="100549" y="0"/>
                    <a:pt x="0" y="23817"/>
                    <a:pt x="0" y="23817"/>
                  </a:cubicBezTo>
                  <a:lnTo>
                    <a:pt x="0" y="159300"/>
                  </a:lnTo>
                  <a:cubicBezTo>
                    <a:pt x="11854" y="170149"/>
                    <a:pt x="64583" y="215991"/>
                    <a:pt x="145601" y="215991"/>
                  </a:cubicBezTo>
                  <a:cubicBezTo>
                    <a:pt x="224605" y="215991"/>
                    <a:pt x="276478" y="172419"/>
                    <a:pt x="288810" y="16157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1" name="Forma libre 1230">
              <a:extLst>
                <a:ext uri="{FF2B5EF4-FFF2-40B4-BE49-F238E27FC236}">
                  <a16:creationId xmlns:a16="http://schemas.microsoft.com/office/drawing/2014/main" id="{91E55A0E-19EC-2F46-85AC-E71761A6C78E}"/>
                </a:ext>
              </a:extLst>
            </p:cNvPr>
            <p:cNvSpPr/>
            <p:nvPr/>
          </p:nvSpPr>
          <p:spPr>
            <a:xfrm>
              <a:off x="9291976" y="1853597"/>
              <a:ext cx="444025" cy="542436"/>
            </a:xfrm>
            <a:custGeom>
              <a:avLst/>
              <a:gdLst>
                <a:gd name="connsiteX0" fmla="*/ 222013 w 444025"/>
                <a:gd name="connsiteY0" fmla="*/ 542437 h 542436"/>
                <a:gd name="connsiteX1" fmla="*/ 0 w 444025"/>
                <a:gd name="connsiteY1" fmla="*/ 319886 h 542436"/>
                <a:gd name="connsiteX2" fmla="*/ 0 w 444025"/>
                <a:gd name="connsiteY2" fmla="*/ 222551 h 542436"/>
                <a:gd name="connsiteX3" fmla="*/ 222013 w 444025"/>
                <a:gd name="connsiteY3" fmla="*/ 0 h 542436"/>
                <a:gd name="connsiteX4" fmla="*/ 444025 w 444025"/>
                <a:gd name="connsiteY4" fmla="*/ 222551 h 542436"/>
                <a:gd name="connsiteX5" fmla="*/ 444025 w 444025"/>
                <a:gd name="connsiteY5" fmla="*/ 319861 h 542436"/>
                <a:gd name="connsiteX6" fmla="*/ 222013 w 444025"/>
                <a:gd name="connsiteY6" fmla="*/ 542437 h 542436"/>
                <a:gd name="connsiteX7" fmla="*/ 222013 w 444025"/>
                <a:gd name="connsiteY7" fmla="*/ 12615 h 542436"/>
                <a:gd name="connsiteX8" fmla="*/ 12584 w 444025"/>
                <a:gd name="connsiteY8" fmla="*/ 222551 h 542436"/>
                <a:gd name="connsiteX9" fmla="*/ 12584 w 444025"/>
                <a:gd name="connsiteY9" fmla="*/ 319861 h 542436"/>
                <a:gd name="connsiteX10" fmla="*/ 222013 w 444025"/>
                <a:gd name="connsiteY10" fmla="*/ 529797 h 542436"/>
                <a:gd name="connsiteX11" fmla="*/ 431441 w 444025"/>
                <a:gd name="connsiteY11" fmla="*/ 319861 h 542436"/>
                <a:gd name="connsiteX12" fmla="*/ 431441 w 444025"/>
                <a:gd name="connsiteY12" fmla="*/ 222551 h 542436"/>
                <a:gd name="connsiteX13" fmla="*/ 222013 w 444025"/>
                <a:gd name="connsiteY13" fmla="*/ 12615 h 54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4025" h="542436">
                  <a:moveTo>
                    <a:pt x="222013" y="542437"/>
                  </a:moveTo>
                  <a:cubicBezTo>
                    <a:pt x="99456" y="542298"/>
                    <a:pt x="139" y="442740"/>
                    <a:pt x="0" y="319886"/>
                  </a:cubicBezTo>
                  <a:lnTo>
                    <a:pt x="0" y="222551"/>
                  </a:lnTo>
                  <a:cubicBezTo>
                    <a:pt x="0" y="99639"/>
                    <a:pt x="99398" y="0"/>
                    <a:pt x="222013" y="0"/>
                  </a:cubicBezTo>
                  <a:cubicBezTo>
                    <a:pt x="344627" y="0"/>
                    <a:pt x="444025" y="99639"/>
                    <a:pt x="444025" y="222551"/>
                  </a:cubicBezTo>
                  <a:lnTo>
                    <a:pt x="444025" y="319861"/>
                  </a:lnTo>
                  <a:cubicBezTo>
                    <a:pt x="443900" y="442725"/>
                    <a:pt x="344579" y="542298"/>
                    <a:pt x="222013" y="542437"/>
                  </a:cubicBezTo>
                  <a:close/>
                  <a:moveTo>
                    <a:pt x="222013" y="12615"/>
                  </a:moveTo>
                  <a:cubicBezTo>
                    <a:pt x="106406" y="12754"/>
                    <a:pt x="12723" y="106664"/>
                    <a:pt x="12584" y="222551"/>
                  </a:cubicBezTo>
                  <a:lnTo>
                    <a:pt x="12584" y="319861"/>
                  </a:lnTo>
                  <a:cubicBezTo>
                    <a:pt x="12584" y="435805"/>
                    <a:pt x="106349" y="529797"/>
                    <a:pt x="222013" y="529797"/>
                  </a:cubicBezTo>
                  <a:cubicBezTo>
                    <a:pt x="337677" y="529797"/>
                    <a:pt x="431441" y="435805"/>
                    <a:pt x="431441" y="319861"/>
                  </a:cubicBezTo>
                  <a:lnTo>
                    <a:pt x="431441" y="222551"/>
                  </a:lnTo>
                  <a:cubicBezTo>
                    <a:pt x="431302" y="106664"/>
                    <a:pt x="337619" y="12754"/>
                    <a:pt x="222013" y="12615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2" name="Forma libre 1231">
              <a:extLst>
                <a:ext uri="{FF2B5EF4-FFF2-40B4-BE49-F238E27FC236}">
                  <a16:creationId xmlns:a16="http://schemas.microsoft.com/office/drawing/2014/main" id="{8889DFD6-890B-4346-80F5-BCC125F0C5C6}"/>
                </a:ext>
              </a:extLst>
            </p:cNvPr>
            <p:cNvSpPr/>
            <p:nvPr/>
          </p:nvSpPr>
          <p:spPr>
            <a:xfrm>
              <a:off x="9160445" y="2355970"/>
              <a:ext cx="707138" cy="232440"/>
            </a:xfrm>
            <a:custGeom>
              <a:avLst/>
              <a:gdLst>
                <a:gd name="connsiteX0" fmla="*/ 707088 w 707138"/>
                <a:gd name="connsiteY0" fmla="*/ 232441 h 232440"/>
                <a:gd name="connsiteX1" fmla="*/ 0 w 707138"/>
                <a:gd name="connsiteY1" fmla="*/ 232441 h 232440"/>
                <a:gd name="connsiteX2" fmla="*/ 0 w 707138"/>
                <a:gd name="connsiteY2" fmla="*/ 226108 h 232440"/>
                <a:gd name="connsiteX3" fmla="*/ 27962 w 707138"/>
                <a:gd name="connsiteY3" fmla="*/ 152942 h 232440"/>
                <a:gd name="connsiteX4" fmla="*/ 112403 w 707138"/>
                <a:gd name="connsiteY4" fmla="*/ 107150 h 232440"/>
                <a:gd name="connsiteX5" fmla="*/ 157984 w 707138"/>
                <a:gd name="connsiteY5" fmla="*/ 97588 h 232440"/>
                <a:gd name="connsiteX6" fmla="*/ 210058 w 707138"/>
                <a:gd name="connsiteY6" fmla="*/ 86613 h 232440"/>
                <a:gd name="connsiteX7" fmla="*/ 235604 w 707138"/>
                <a:gd name="connsiteY7" fmla="*/ 71299 h 232440"/>
                <a:gd name="connsiteX8" fmla="*/ 250705 w 707138"/>
                <a:gd name="connsiteY8" fmla="*/ 33631 h 232440"/>
                <a:gd name="connsiteX9" fmla="*/ 250705 w 707138"/>
                <a:gd name="connsiteY9" fmla="*/ 0 h 232440"/>
                <a:gd name="connsiteX10" fmla="*/ 260118 w 707138"/>
                <a:gd name="connsiteY10" fmla="*/ 5424 h 232440"/>
                <a:gd name="connsiteX11" fmla="*/ 447020 w 707138"/>
                <a:gd name="connsiteY11" fmla="*/ 5424 h 232440"/>
                <a:gd name="connsiteX12" fmla="*/ 456433 w 707138"/>
                <a:gd name="connsiteY12" fmla="*/ 0 h 232440"/>
                <a:gd name="connsiteX13" fmla="*/ 456433 w 707138"/>
                <a:gd name="connsiteY13" fmla="*/ 33732 h 232440"/>
                <a:gd name="connsiteX14" fmla="*/ 471535 w 707138"/>
                <a:gd name="connsiteY14" fmla="*/ 71274 h 232440"/>
                <a:gd name="connsiteX15" fmla="*/ 497106 w 707138"/>
                <a:gd name="connsiteY15" fmla="*/ 86613 h 232440"/>
                <a:gd name="connsiteX16" fmla="*/ 549130 w 707138"/>
                <a:gd name="connsiteY16" fmla="*/ 97563 h 232440"/>
                <a:gd name="connsiteX17" fmla="*/ 594710 w 707138"/>
                <a:gd name="connsiteY17" fmla="*/ 107125 h 232440"/>
                <a:gd name="connsiteX18" fmla="*/ 679151 w 707138"/>
                <a:gd name="connsiteY18" fmla="*/ 152917 h 232440"/>
                <a:gd name="connsiteX19" fmla="*/ 679151 w 707138"/>
                <a:gd name="connsiteY19" fmla="*/ 152917 h 232440"/>
                <a:gd name="connsiteX20" fmla="*/ 707138 w 707138"/>
                <a:gd name="connsiteY20" fmla="*/ 226083 h 232440"/>
                <a:gd name="connsiteX21" fmla="*/ 13113 w 707138"/>
                <a:gd name="connsiteY21" fmla="*/ 219826 h 232440"/>
                <a:gd name="connsiteX22" fmla="*/ 693975 w 707138"/>
                <a:gd name="connsiteY22" fmla="*/ 219826 h 232440"/>
                <a:gd name="connsiteX23" fmla="*/ 669486 w 707138"/>
                <a:gd name="connsiteY23" fmla="*/ 160965 h 232440"/>
                <a:gd name="connsiteX24" fmla="*/ 591463 w 707138"/>
                <a:gd name="connsiteY24" fmla="*/ 119286 h 232440"/>
                <a:gd name="connsiteX25" fmla="*/ 547015 w 707138"/>
                <a:gd name="connsiteY25" fmla="*/ 109976 h 232440"/>
                <a:gd name="connsiteX26" fmla="*/ 493884 w 707138"/>
                <a:gd name="connsiteY26" fmla="*/ 98774 h 232440"/>
                <a:gd name="connsiteX27" fmla="*/ 462449 w 707138"/>
                <a:gd name="connsiteY27" fmla="*/ 79927 h 232440"/>
                <a:gd name="connsiteX28" fmla="*/ 443975 w 707138"/>
                <a:gd name="connsiteY28" fmla="*/ 33858 h 232440"/>
                <a:gd name="connsiteX29" fmla="*/ 443975 w 707138"/>
                <a:gd name="connsiteY29" fmla="*/ 21042 h 232440"/>
                <a:gd name="connsiteX30" fmla="*/ 263415 w 707138"/>
                <a:gd name="connsiteY30" fmla="*/ 21042 h 232440"/>
                <a:gd name="connsiteX31" fmla="*/ 263415 w 707138"/>
                <a:gd name="connsiteY31" fmla="*/ 33656 h 232440"/>
                <a:gd name="connsiteX32" fmla="*/ 244966 w 707138"/>
                <a:gd name="connsiteY32" fmla="*/ 79852 h 232440"/>
                <a:gd name="connsiteX33" fmla="*/ 213581 w 707138"/>
                <a:gd name="connsiteY33" fmla="*/ 98698 h 232440"/>
                <a:gd name="connsiteX34" fmla="*/ 160400 w 707138"/>
                <a:gd name="connsiteY34" fmla="*/ 109900 h 232440"/>
                <a:gd name="connsiteX35" fmla="*/ 115927 w 707138"/>
                <a:gd name="connsiteY35" fmla="*/ 119210 h 232440"/>
                <a:gd name="connsiteX36" fmla="*/ 37904 w 707138"/>
                <a:gd name="connsiteY36" fmla="*/ 160889 h 232440"/>
                <a:gd name="connsiteX37" fmla="*/ 13113 w 707138"/>
                <a:gd name="connsiteY37" fmla="*/ 219826 h 23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7138" h="232440">
                  <a:moveTo>
                    <a:pt x="707088" y="232441"/>
                  </a:moveTo>
                  <a:lnTo>
                    <a:pt x="0" y="232441"/>
                  </a:lnTo>
                  <a:lnTo>
                    <a:pt x="0" y="226108"/>
                  </a:lnTo>
                  <a:cubicBezTo>
                    <a:pt x="1323" y="199359"/>
                    <a:pt x="11118" y="173730"/>
                    <a:pt x="27962" y="152942"/>
                  </a:cubicBezTo>
                  <a:cubicBezTo>
                    <a:pt x="49633" y="126754"/>
                    <a:pt x="86530" y="114265"/>
                    <a:pt x="112403" y="107150"/>
                  </a:cubicBezTo>
                  <a:cubicBezTo>
                    <a:pt x="127228" y="103063"/>
                    <a:pt x="142153" y="100414"/>
                    <a:pt x="157984" y="97588"/>
                  </a:cubicBezTo>
                  <a:cubicBezTo>
                    <a:pt x="174545" y="94611"/>
                    <a:pt x="191659" y="91558"/>
                    <a:pt x="210058" y="86613"/>
                  </a:cubicBezTo>
                  <a:cubicBezTo>
                    <a:pt x="219808" y="83942"/>
                    <a:pt x="228642" y="78645"/>
                    <a:pt x="235604" y="71299"/>
                  </a:cubicBezTo>
                  <a:cubicBezTo>
                    <a:pt x="245037" y="61000"/>
                    <a:pt x="250405" y="47609"/>
                    <a:pt x="250705" y="33631"/>
                  </a:cubicBezTo>
                  <a:lnTo>
                    <a:pt x="250705" y="0"/>
                  </a:lnTo>
                  <a:lnTo>
                    <a:pt x="260118" y="5424"/>
                  </a:lnTo>
                  <a:cubicBezTo>
                    <a:pt x="318983" y="34758"/>
                    <a:pt x="388156" y="34758"/>
                    <a:pt x="447020" y="5424"/>
                  </a:cubicBezTo>
                  <a:lnTo>
                    <a:pt x="456433" y="0"/>
                  </a:lnTo>
                  <a:lnTo>
                    <a:pt x="456433" y="33732"/>
                  </a:lnTo>
                  <a:cubicBezTo>
                    <a:pt x="456777" y="47664"/>
                    <a:pt x="462142" y="61000"/>
                    <a:pt x="471535" y="71274"/>
                  </a:cubicBezTo>
                  <a:cubicBezTo>
                    <a:pt x="478506" y="78626"/>
                    <a:pt x="487348" y="83930"/>
                    <a:pt x="497106" y="86613"/>
                  </a:cubicBezTo>
                  <a:cubicBezTo>
                    <a:pt x="515454" y="91659"/>
                    <a:pt x="532594" y="94586"/>
                    <a:pt x="549130" y="97563"/>
                  </a:cubicBezTo>
                  <a:cubicBezTo>
                    <a:pt x="564961" y="100389"/>
                    <a:pt x="579886" y="103038"/>
                    <a:pt x="594710" y="107125"/>
                  </a:cubicBezTo>
                  <a:cubicBezTo>
                    <a:pt x="620583" y="114240"/>
                    <a:pt x="657481" y="126728"/>
                    <a:pt x="679151" y="152917"/>
                  </a:cubicBezTo>
                  <a:lnTo>
                    <a:pt x="679151" y="152917"/>
                  </a:lnTo>
                  <a:cubicBezTo>
                    <a:pt x="695992" y="173709"/>
                    <a:pt x="705794" y="199334"/>
                    <a:pt x="707138" y="226083"/>
                  </a:cubicBezTo>
                  <a:close/>
                  <a:moveTo>
                    <a:pt x="13113" y="219826"/>
                  </a:moveTo>
                  <a:lnTo>
                    <a:pt x="693975" y="219826"/>
                  </a:lnTo>
                  <a:cubicBezTo>
                    <a:pt x="691482" y="198291"/>
                    <a:pt x="682996" y="177894"/>
                    <a:pt x="669486" y="160965"/>
                  </a:cubicBezTo>
                  <a:cubicBezTo>
                    <a:pt x="650081" y="137527"/>
                    <a:pt x="615650" y="125946"/>
                    <a:pt x="591463" y="119286"/>
                  </a:cubicBezTo>
                  <a:cubicBezTo>
                    <a:pt x="577193" y="115350"/>
                    <a:pt x="562544" y="112751"/>
                    <a:pt x="547015" y="109976"/>
                  </a:cubicBezTo>
                  <a:cubicBezTo>
                    <a:pt x="530203" y="106974"/>
                    <a:pt x="512811" y="103870"/>
                    <a:pt x="493884" y="98774"/>
                  </a:cubicBezTo>
                  <a:cubicBezTo>
                    <a:pt x="481882" y="95494"/>
                    <a:pt x="471009" y="88975"/>
                    <a:pt x="462449" y="79927"/>
                  </a:cubicBezTo>
                  <a:cubicBezTo>
                    <a:pt x="450917" y="67328"/>
                    <a:pt x="444351" y="50953"/>
                    <a:pt x="443975" y="33858"/>
                  </a:cubicBezTo>
                  <a:lnTo>
                    <a:pt x="443975" y="21042"/>
                  </a:lnTo>
                  <a:cubicBezTo>
                    <a:pt x="386441" y="46372"/>
                    <a:pt x="320949" y="46372"/>
                    <a:pt x="263415" y="21042"/>
                  </a:cubicBezTo>
                  <a:lnTo>
                    <a:pt x="263415" y="33656"/>
                  </a:lnTo>
                  <a:cubicBezTo>
                    <a:pt x="263079" y="50792"/>
                    <a:pt x="256519" y="67217"/>
                    <a:pt x="244966" y="79852"/>
                  </a:cubicBezTo>
                  <a:cubicBezTo>
                    <a:pt x="236409" y="88878"/>
                    <a:pt x="225558" y="95394"/>
                    <a:pt x="213581" y="98698"/>
                  </a:cubicBezTo>
                  <a:cubicBezTo>
                    <a:pt x="194604" y="103744"/>
                    <a:pt x="177212" y="106898"/>
                    <a:pt x="160400" y="109900"/>
                  </a:cubicBezTo>
                  <a:cubicBezTo>
                    <a:pt x="144871" y="112676"/>
                    <a:pt x="130197" y="115274"/>
                    <a:pt x="115927" y="119210"/>
                  </a:cubicBezTo>
                  <a:cubicBezTo>
                    <a:pt x="91715" y="125871"/>
                    <a:pt x="57259" y="137451"/>
                    <a:pt x="37904" y="160889"/>
                  </a:cubicBezTo>
                  <a:cubicBezTo>
                    <a:pt x="24249" y="177791"/>
                    <a:pt x="15653" y="198226"/>
                    <a:pt x="13113" y="219826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3" name="Forma libre 1232">
              <a:extLst>
                <a:ext uri="{FF2B5EF4-FFF2-40B4-BE49-F238E27FC236}">
                  <a16:creationId xmlns:a16="http://schemas.microsoft.com/office/drawing/2014/main" id="{401A44F5-53CF-D941-A444-4979AEFCD179}"/>
                </a:ext>
              </a:extLst>
            </p:cNvPr>
            <p:cNvSpPr/>
            <p:nvPr/>
          </p:nvSpPr>
          <p:spPr>
            <a:xfrm>
              <a:off x="9221673" y="2071531"/>
              <a:ext cx="82887" cy="108487"/>
            </a:xfrm>
            <a:custGeom>
              <a:avLst/>
              <a:gdLst>
                <a:gd name="connsiteX0" fmla="*/ 82887 w 82887"/>
                <a:gd name="connsiteY0" fmla="*/ 108487 h 108487"/>
                <a:gd name="connsiteX1" fmla="*/ 51829 w 82887"/>
                <a:gd name="connsiteY1" fmla="*/ 108487 h 108487"/>
                <a:gd name="connsiteX2" fmla="*/ 51 w 82887"/>
                <a:gd name="connsiteY2" fmla="*/ 51903 h 108487"/>
                <a:gd name="connsiteX3" fmla="*/ 51829 w 82887"/>
                <a:gd name="connsiteY3" fmla="*/ 0 h 108487"/>
                <a:gd name="connsiteX4" fmla="*/ 82887 w 82887"/>
                <a:gd name="connsiteY4" fmla="*/ 0 h 108487"/>
                <a:gd name="connsiteX5" fmla="*/ 51829 w 82887"/>
                <a:gd name="connsiteY5" fmla="*/ 12615 h 108487"/>
                <a:gd name="connsiteX6" fmla="*/ 12346 w 82887"/>
                <a:gd name="connsiteY6" fmla="*/ 56294 h 108487"/>
                <a:gd name="connsiteX7" fmla="*/ 51829 w 82887"/>
                <a:gd name="connsiteY7" fmla="*/ 95873 h 108487"/>
                <a:gd name="connsiteX8" fmla="*/ 70303 w 82887"/>
                <a:gd name="connsiteY8" fmla="*/ 95873 h 108487"/>
                <a:gd name="connsiteX9" fmla="*/ 70303 w 82887"/>
                <a:gd name="connsiteY9" fmla="*/ 12615 h 10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87" h="108487">
                  <a:moveTo>
                    <a:pt x="82887" y="108487"/>
                  </a:moveTo>
                  <a:lnTo>
                    <a:pt x="51829" y="108487"/>
                  </a:lnTo>
                  <a:cubicBezTo>
                    <a:pt x="21944" y="107195"/>
                    <a:pt x="-1238" y="81861"/>
                    <a:pt x="51" y="51903"/>
                  </a:cubicBezTo>
                  <a:cubicBezTo>
                    <a:pt x="1263" y="23756"/>
                    <a:pt x="23750" y="1214"/>
                    <a:pt x="51829" y="0"/>
                  </a:cubicBezTo>
                  <a:lnTo>
                    <a:pt x="82887" y="0"/>
                  </a:lnTo>
                  <a:close/>
                  <a:moveTo>
                    <a:pt x="51829" y="12615"/>
                  </a:moveTo>
                  <a:cubicBezTo>
                    <a:pt x="28894" y="13747"/>
                    <a:pt x="11217" y="33303"/>
                    <a:pt x="12346" y="56294"/>
                  </a:cubicBezTo>
                  <a:cubicBezTo>
                    <a:pt x="13398" y="77701"/>
                    <a:pt x="30474" y="94818"/>
                    <a:pt x="51829" y="95873"/>
                  </a:cubicBezTo>
                  <a:lnTo>
                    <a:pt x="70303" y="95873"/>
                  </a:lnTo>
                  <a:lnTo>
                    <a:pt x="70303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4" name="Forma libre 1233">
              <a:extLst>
                <a:ext uri="{FF2B5EF4-FFF2-40B4-BE49-F238E27FC236}">
                  <a16:creationId xmlns:a16="http://schemas.microsoft.com/office/drawing/2014/main" id="{CF862CF6-73AA-BA48-A7CF-14D3C7BC4524}"/>
                </a:ext>
              </a:extLst>
            </p:cNvPr>
            <p:cNvSpPr/>
            <p:nvPr/>
          </p:nvSpPr>
          <p:spPr>
            <a:xfrm>
              <a:off x="9723417" y="2071480"/>
              <a:ext cx="87506" cy="108589"/>
            </a:xfrm>
            <a:custGeom>
              <a:avLst/>
              <a:gdLst>
                <a:gd name="connsiteX0" fmla="*/ 31008 w 87506"/>
                <a:gd name="connsiteY0" fmla="*/ 108539 h 108589"/>
                <a:gd name="connsiteX1" fmla="*/ 0 w 87506"/>
                <a:gd name="connsiteY1" fmla="*/ 108539 h 108589"/>
                <a:gd name="connsiteX2" fmla="*/ 0 w 87506"/>
                <a:gd name="connsiteY2" fmla="*/ 51 h 108589"/>
                <a:gd name="connsiteX3" fmla="*/ 31008 w 87506"/>
                <a:gd name="connsiteY3" fmla="*/ 51 h 108589"/>
                <a:gd name="connsiteX4" fmla="*/ 87455 w 87506"/>
                <a:gd name="connsiteY4" fmla="*/ 51955 h 108589"/>
                <a:gd name="connsiteX5" fmla="*/ 35677 w 87506"/>
                <a:gd name="connsiteY5" fmla="*/ 108539 h 108589"/>
                <a:gd name="connsiteX6" fmla="*/ 31008 w 87506"/>
                <a:gd name="connsiteY6" fmla="*/ 108539 h 108589"/>
                <a:gd name="connsiteX7" fmla="*/ 12509 w 87506"/>
                <a:gd name="connsiteY7" fmla="*/ 95924 h 108589"/>
                <a:gd name="connsiteX8" fmla="*/ 31008 w 87506"/>
                <a:gd name="connsiteY8" fmla="*/ 95924 h 108589"/>
                <a:gd name="connsiteX9" fmla="*/ 74581 w 87506"/>
                <a:gd name="connsiteY9" fmla="*/ 56345 h 108589"/>
                <a:gd name="connsiteX10" fmla="*/ 35098 w 87506"/>
                <a:gd name="connsiteY10" fmla="*/ 12666 h 108589"/>
                <a:gd name="connsiteX11" fmla="*/ 31008 w 87506"/>
                <a:gd name="connsiteY11" fmla="*/ 12666 h 108589"/>
                <a:gd name="connsiteX12" fmla="*/ 12509 w 87506"/>
                <a:gd name="connsiteY12" fmla="*/ 12666 h 10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06" h="108589">
                  <a:moveTo>
                    <a:pt x="31008" y="108539"/>
                  </a:moveTo>
                  <a:lnTo>
                    <a:pt x="0" y="108539"/>
                  </a:lnTo>
                  <a:lnTo>
                    <a:pt x="0" y="51"/>
                  </a:lnTo>
                  <a:lnTo>
                    <a:pt x="31008" y="51"/>
                  </a:lnTo>
                  <a:cubicBezTo>
                    <a:pt x="60893" y="-1241"/>
                    <a:pt x="86166" y="21997"/>
                    <a:pt x="87455" y="51955"/>
                  </a:cubicBezTo>
                  <a:cubicBezTo>
                    <a:pt x="88744" y="81913"/>
                    <a:pt x="65563" y="107246"/>
                    <a:pt x="35677" y="108539"/>
                  </a:cubicBezTo>
                  <a:cubicBezTo>
                    <a:pt x="34121" y="108606"/>
                    <a:pt x="32563" y="108606"/>
                    <a:pt x="31008" y="108539"/>
                  </a:cubicBezTo>
                  <a:close/>
                  <a:moveTo>
                    <a:pt x="12509" y="95924"/>
                  </a:moveTo>
                  <a:lnTo>
                    <a:pt x="31008" y="95924"/>
                  </a:lnTo>
                  <a:cubicBezTo>
                    <a:pt x="53943" y="97056"/>
                    <a:pt x="73452" y="79336"/>
                    <a:pt x="74581" y="56345"/>
                  </a:cubicBezTo>
                  <a:cubicBezTo>
                    <a:pt x="75711" y="33354"/>
                    <a:pt x="58034" y="13799"/>
                    <a:pt x="35098" y="12666"/>
                  </a:cubicBezTo>
                  <a:cubicBezTo>
                    <a:pt x="33736" y="12599"/>
                    <a:pt x="32371" y="12599"/>
                    <a:pt x="31008" y="12666"/>
                  </a:cubicBezTo>
                  <a:lnTo>
                    <a:pt x="12509" y="12666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5" name="Forma libre 1234">
              <a:extLst>
                <a:ext uri="{FF2B5EF4-FFF2-40B4-BE49-F238E27FC236}">
                  <a16:creationId xmlns:a16="http://schemas.microsoft.com/office/drawing/2014/main" id="{EA85068F-AB47-3447-AA26-F6DDECDBD777}"/>
                </a:ext>
              </a:extLst>
            </p:cNvPr>
            <p:cNvSpPr/>
            <p:nvPr/>
          </p:nvSpPr>
          <p:spPr>
            <a:xfrm>
              <a:off x="9405814" y="2113538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6" name="Forma libre 1235">
              <a:extLst>
                <a:ext uri="{FF2B5EF4-FFF2-40B4-BE49-F238E27FC236}">
                  <a16:creationId xmlns:a16="http://schemas.microsoft.com/office/drawing/2014/main" id="{BE2C4D3F-4EF6-C24A-8F16-CC34E9A03D03}"/>
                </a:ext>
              </a:extLst>
            </p:cNvPr>
            <p:cNvSpPr/>
            <p:nvPr/>
          </p:nvSpPr>
          <p:spPr>
            <a:xfrm>
              <a:off x="9573814" y="2113538"/>
              <a:ext cx="47669" cy="47784"/>
            </a:xfrm>
            <a:custGeom>
              <a:avLst/>
              <a:gdLst>
                <a:gd name="connsiteX0" fmla="*/ 47669 w 47669"/>
                <a:gd name="connsiteY0" fmla="*/ 23892 h 47784"/>
                <a:gd name="connsiteX1" fmla="*/ 23835 w 47669"/>
                <a:gd name="connsiteY1" fmla="*/ 47785 h 47784"/>
                <a:gd name="connsiteX2" fmla="*/ 0 w 47669"/>
                <a:gd name="connsiteY2" fmla="*/ 23892 h 47784"/>
                <a:gd name="connsiteX3" fmla="*/ 23835 w 47669"/>
                <a:gd name="connsiteY3" fmla="*/ 0 h 47784"/>
                <a:gd name="connsiteX4" fmla="*/ 47669 w 47669"/>
                <a:gd name="connsiteY4" fmla="*/ 23892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84">
                  <a:moveTo>
                    <a:pt x="47669" y="23892"/>
                  </a:moveTo>
                  <a:cubicBezTo>
                    <a:pt x="47669" y="37088"/>
                    <a:pt x="36998" y="47785"/>
                    <a:pt x="23835" y="47785"/>
                  </a:cubicBezTo>
                  <a:cubicBezTo>
                    <a:pt x="10671" y="47785"/>
                    <a:pt x="0" y="37088"/>
                    <a:pt x="0" y="23892"/>
                  </a:cubicBezTo>
                  <a:cubicBezTo>
                    <a:pt x="0" y="10697"/>
                    <a:pt x="10671" y="0"/>
                    <a:pt x="23835" y="0"/>
                  </a:cubicBezTo>
                  <a:cubicBezTo>
                    <a:pt x="36998" y="0"/>
                    <a:pt x="47669" y="10697"/>
                    <a:pt x="47669" y="238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7" name="Forma libre 1236">
              <a:extLst>
                <a:ext uri="{FF2B5EF4-FFF2-40B4-BE49-F238E27FC236}">
                  <a16:creationId xmlns:a16="http://schemas.microsoft.com/office/drawing/2014/main" id="{F902497A-621D-E742-94F8-8C9F5AF381C5}"/>
                </a:ext>
              </a:extLst>
            </p:cNvPr>
            <p:cNvSpPr/>
            <p:nvPr/>
          </p:nvSpPr>
          <p:spPr>
            <a:xfrm>
              <a:off x="9349486" y="2452675"/>
              <a:ext cx="329004" cy="79397"/>
            </a:xfrm>
            <a:custGeom>
              <a:avLst/>
              <a:gdLst>
                <a:gd name="connsiteX0" fmla="*/ 164502 w 329004"/>
                <a:gd name="connsiteY0" fmla="*/ 79398 h 79397"/>
                <a:gd name="connsiteX1" fmla="*/ 0 w 329004"/>
                <a:gd name="connsiteY1" fmla="*/ 8931 h 79397"/>
                <a:gd name="connsiteX2" fmla="*/ 8910 w 329004"/>
                <a:gd name="connsiteY2" fmla="*/ 0 h 79397"/>
                <a:gd name="connsiteX3" fmla="*/ 164502 w 329004"/>
                <a:gd name="connsiteY3" fmla="*/ 66783 h 79397"/>
                <a:gd name="connsiteX4" fmla="*/ 320120 w 329004"/>
                <a:gd name="connsiteY4" fmla="*/ 0 h 79397"/>
                <a:gd name="connsiteX5" fmla="*/ 329005 w 329004"/>
                <a:gd name="connsiteY5" fmla="*/ 8931 h 79397"/>
                <a:gd name="connsiteX6" fmla="*/ 164502 w 329004"/>
                <a:gd name="connsiteY6" fmla="*/ 79398 h 7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004" h="79397">
                  <a:moveTo>
                    <a:pt x="164502" y="79398"/>
                  </a:moveTo>
                  <a:cubicBezTo>
                    <a:pt x="103745" y="79398"/>
                    <a:pt x="45304" y="54370"/>
                    <a:pt x="0" y="8931"/>
                  </a:cubicBezTo>
                  <a:lnTo>
                    <a:pt x="8910" y="0"/>
                  </a:lnTo>
                  <a:cubicBezTo>
                    <a:pt x="51847" y="43067"/>
                    <a:pt x="107067" y="66783"/>
                    <a:pt x="164502" y="66783"/>
                  </a:cubicBezTo>
                  <a:cubicBezTo>
                    <a:pt x="221937" y="66783"/>
                    <a:pt x="277182" y="43067"/>
                    <a:pt x="320120" y="0"/>
                  </a:cubicBezTo>
                  <a:lnTo>
                    <a:pt x="329005" y="8931"/>
                  </a:lnTo>
                  <a:cubicBezTo>
                    <a:pt x="283701" y="54370"/>
                    <a:pt x="225285" y="79398"/>
                    <a:pt x="164502" y="79398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8" name="Forma libre 1237">
              <a:extLst>
                <a:ext uri="{FF2B5EF4-FFF2-40B4-BE49-F238E27FC236}">
                  <a16:creationId xmlns:a16="http://schemas.microsoft.com/office/drawing/2014/main" id="{857262A6-D26E-F041-AEA3-D1C0AFBA6644}"/>
                </a:ext>
              </a:extLst>
            </p:cNvPr>
            <p:cNvSpPr/>
            <p:nvPr/>
          </p:nvSpPr>
          <p:spPr>
            <a:xfrm>
              <a:off x="9298318" y="1961918"/>
              <a:ext cx="431415" cy="133884"/>
            </a:xfrm>
            <a:custGeom>
              <a:avLst/>
              <a:gdLst>
                <a:gd name="connsiteX0" fmla="*/ 431365 w 431415"/>
                <a:gd name="connsiteY0" fmla="*/ 133884 h 133884"/>
                <a:gd name="connsiteX1" fmla="*/ 155970 w 431415"/>
                <a:gd name="connsiteY1" fmla="*/ 22521 h 133884"/>
                <a:gd name="connsiteX2" fmla="*/ 108401 w 431415"/>
                <a:gd name="connsiteY2" fmla="*/ 95687 h 133884"/>
                <a:gd name="connsiteX3" fmla="*/ 176 w 431415"/>
                <a:gd name="connsiteY3" fmla="*/ 133834 h 133884"/>
                <a:gd name="connsiteX4" fmla="*/ 0 w 431415"/>
                <a:gd name="connsiteY4" fmla="*/ 121219 h 133884"/>
                <a:gd name="connsiteX5" fmla="*/ 100347 w 431415"/>
                <a:gd name="connsiteY5" fmla="*/ 86099 h 133884"/>
                <a:gd name="connsiteX6" fmla="*/ 147388 w 431415"/>
                <a:gd name="connsiteY6" fmla="*/ 7055 h 133884"/>
                <a:gd name="connsiteX7" fmla="*/ 153782 w 431415"/>
                <a:gd name="connsiteY7" fmla="*/ 8 h 133884"/>
                <a:gd name="connsiteX8" fmla="*/ 160450 w 431415"/>
                <a:gd name="connsiteY8" fmla="*/ 4532 h 133884"/>
                <a:gd name="connsiteX9" fmla="*/ 311890 w 431415"/>
                <a:gd name="connsiteY9" fmla="*/ 105173 h 133884"/>
                <a:gd name="connsiteX10" fmla="*/ 431416 w 431415"/>
                <a:gd name="connsiteY10" fmla="*/ 121269 h 13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1415" h="133884">
                  <a:moveTo>
                    <a:pt x="431365" y="133884"/>
                  </a:moveTo>
                  <a:cubicBezTo>
                    <a:pt x="422632" y="133884"/>
                    <a:pt x="223800" y="131942"/>
                    <a:pt x="155970" y="22521"/>
                  </a:cubicBezTo>
                  <a:cubicBezTo>
                    <a:pt x="147173" y="50852"/>
                    <a:pt x="130706" y="76180"/>
                    <a:pt x="108401" y="95687"/>
                  </a:cubicBezTo>
                  <a:cubicBezTo>
                    <a:pt x="72561" y="126542"/>
                    <a:pt x="29674" y="133531"/>
                    <a:pt x="176" y="133834"/>
                  </a:cubicBezTo>
                  <a:lnTo>
                    <a:pt x="0" y="121219"/>
                  </a:lnTo>
                  <a:cubicBezTo>
                    <a:pt x="27686" y="120866"/>
                    <a:pt x="67351" y="114508"/>
                    <a:pt x="100347" y="86099"/>
                  </a:cubicBezTo>
                  <a:cubicBezTo>
                    <a:pt x="123251" y="66395"/>
                    <a:pt x="139510" y="39071"/>
                    <a:pt x="147388" y="7055"/>
                  </a:cubicBezTo>
                  <a:cubicBezTo>
                    <a:pt x="147212" y="3339"/>
                    <a:pt x="150075" y="184"/>
                    <a:pt x="153782" y="8"/>
                  </a:cubicBezTo>
                  <a:cubicBezTo>
                    <a:pt x="156760" y="-134"/>
                    <a:pt x="159475" y="1708"/>
                    <a:pt x="160450" y="4532"/>
                  </a:cubicBezTo>
                  <a:cubicBezTo>
                    <a:pt x="189319" y="63241"/>
                    <a:pt x="258709" y="91625"/>
                    <a:pt x="311890" y="105173"/>
                  </a:cubicBezTo>
                  <a:cubicBezTo>
                    <a:pt x="351014" y="114960"/>
                    <a:pt x="391102" y="120358"/>
                    <a:pt x="431416" y="12126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9" name="Forma libre 1238">
              <a:extLst>
                <a:ext uri="{FF2B5EF4-FFF2-40B4-BE49-F238E27FC236}">
                  <a16:creationId xmlns:a16="http://schemas.microsoft.com/office/drawing/2014/main" id="{D50185E0-436C-7843-963F-22BCFF618BB7}"/>
                </a:ext>
              </a:extLst>
            </p:cNvPr>
            <p:cNvSpPr/>
            <p:nvPr/>
          </p:nvSpPr>
          <p:spPr>
            <a:xfrm>
              <a:off x="9702829" y="1962732"/>
              <a:ext cx="164678" cy="429622"/>
            </a:xfrm>
            <a:custGeom>
              <a:avLst/>
              <a:gdLst>
                <a:gd name="connsiteX0" fmla="*/ 145299 w 164678"/>
                <a:gd name="connsiteY0" fmla="*/ 429619 h 429622"/>
                <a:gd name="connsiteX1" fmla="*/ 20588 w 164678"/>
                <a:gd name="connsiteY1" fmla="*/ 304631 h 429622"/>
                <a:gd name="connsiteX2" fmla="*/ 33172 w 164678"/>
                <a:gd name="connsiteY2" fmla="*/ 304631 h 429622"/>
                <a:gd name="connsiteX3" fmla="*/ 145299 w 164678"/>
                <a:gd name="connsiteY3" fmla="*/ 417054 h 429622"/>
                <a:gd name="connsiteX4" fmla="*/ 152019 w 164678"/>
                <a:gd name="connsiteY4" fmla="*/ 416853 h 429622"/>
                <a:gd name="connsiteX5" fmla="*/ 152019 w 164678"/>
                <a:gd name="connsiteY5" fmla="*/ 125097 h 429622"/>
                <a:gd name="connsiteX6" fmla="*/ 39668 w 164678"/>
                <a:gd name="connsiteY6" fmla="*/ 12672 h 429622"/>
                <a:gd name="connsiteX7" fmla="*/ 4027 w 164678"/>
                <a:gd name="connsiteY7" fmla="*/ 18527 h 429622"/>
                <a:gd name="connsiteX8" fmla="*/ 0 w 164678"/>
                <a:gd name="connsiteY8" fmla="*/ 6568 h 429622"/>
                <a:gd name="connsiteX9" fmla="*/ 158160 w 164678"/>
                <a:gd name="connsiteY9" fmla="*/ 85285 h 429622"/>
                <a:gd name="connsiteX10" fmla="*/ 164678 w 164678"/>
                <a:gd name="connsiteY10" fmla="*/ 125148 h 429622"/>
                <a:gd name="connsiteX11" fmla="*/ 164678 w 164678"/>
                <a:gd name="connsiteY11" fmla="*/ 428357 h 429622"/>
                <a:gd name="connsiteX12" fmla="*/ 159066 w 164678"/>
                <a:gd name="connsiteY12" fmla="*/ 428963 h 429622"/>
                <a:gd name="connsiteX13" fmla="*/ 145299 w 164678"/>
                <a:gd name="connsiteY13" fmla="*/ 429619 h 42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678" h="429622">
                  <a:moveTo>
                    <a:pt x="145299" y="429619"/>
                  </a:moveTo>
                  <a:cubicBezTo>
                    <a:pt x="76467" y="429535"/>
                    <a:pt x="20685" y="373629"/>
                    <a:pt x="20588" y="304631"/>
                  </a:cubicBezTo>
                  <a:lnTo>
                    <a:pt x="33172" y="304631"/>
                  </a:lnTo>
                  <a:cubicBezTo>
                    <a:pt x="33242" y="366682"/>
                    <a:pt x="83398" y="416971"/>
                    <a:pt x="145299" y="417054"/>
                  </a:cubicBezTo>
                  <a:cubicBezTo>
                    <a:pt x="147539" y="417054"/>
                    <a:pt x="149779" y="417054"/>
                    <a:pt x="152019" y="416853"/>
                  </a:cubicBezTo>
                  <a:lnTo>
                    <a:pt x="152019" y="125097"/>
                  </a:lnTo>
                  <a:cubicBezTo>
                    <a:pt x="151964" y="62952"/>
                    <a:pt x="101663" y="12617"/>
                    <a:pt x="39668" y="12672"/>
                  </a:cubicBezTo>
                  <a:cubicBezTo>
                    <a:pt x="27550" y="12682"/>
                    <a:pt x="15514" y="14660"/>
                    <a:pt x="4027" y="18527"/>
                  </a:cubicBezTo>
                  <a:lnTo>
                    <a:pt x="0" y="6568"/>
                  </a:lnTo>
                  <a:cubicBezTo>
                    <a:pt x="65359" y="-15475"/>
                    <a:pt x="136170" y="19768"/>
                    <a:pt x="158160" y="85285"/>
                  </a:cubicBezTo>
                  <a:cubicBezTo>
                    <a:pt x="162471" y="98131"/>
                    <a:pt x="164673" y="111594"/>
                    <a:pt x="164678" y="125148"/>
                  </a:cubicBezTo>
                  <a:lnTo>
                    <a:pt x="164678" y="428357"/>
                  </a:lnTo>
                  <a:lnTo>
                    <a:pt x="159066" y="428963"/>
                  </a:lnTo>
                  <a:cubicBezTo>
                    <a:pt x="154492" y="429436"/>
                    <a:pt x="149896" y="429655"/>
                    <a:pt x="145299" y="42961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0" name="Forma libre 1239">
              <a:extLst>
                <a:ext uri="{FF2B5EF4-FFF2-40B4-BE49-F238E27FC236}">
                  <a16:creationId xmlns:a16="http://schemas.microsoft.com/office/drawing/2014/main" id="{622A5DF7-CD12-E448-B3A2-74091B71C71A}"/>
                </a:ext>
              </a:extLst>
            </p:cNvPr>
            <p:cNvSpPr/>
            <p:nvPr/>
          </p:nvSpPr>
          <p:spPr>
            <a:xfrm>
              <a:off x="9362096" y="2167404"/>
              <a:ext cx="301394" cy="228630"/>
            </a:xfrm>
            <a:custGeom>
              <a:avLst/>
              <a:gdLst>
                <a:gd name="connsiteX0" fmla="*/ 151893 w 301394"/>
                <a:gd name="connsiteY0" fmla="*/ 228631 h 228630"/>
                <a:gd name="connsiteX1" fmla="*/ 2064 w 301394"/>
                <a:gd name="connsiteY1" fmla="*/ 170300 h 228630"/>
                <a:gd name="connsiteX2" fmla="*/ 0 w 301394"/>
                <a:gd name="connsiteY2" fmla="*/ 168408 h 228630"/>
                <a:gd name="connsiteX3" fmla="*/ 0 w 301394"/>
                <a:gd name="connsiteY3" fmla="*/ 25103 h 228630"/>
                <a:gd name="connsiteX4" fmla="*/ 4858 w 301394"/>
                <a:gd name="connsiteY4" fmla="*/ 23968 h 228630"/>
                <a:gd name="connsiteX5" fmla="*/ 151893 w 301394"/>
                <a:gd name="connsiteY5" fmla="*/ 0 h 228630"/>
                <a:gd name="connsiteX6" fmla="*/ 296587 w 301394"/>
                <a:gd name="connsiteY6" fmla="*/ 23968 h 228630"/>
                <a:gd name="connsiteX7" fmla="*/ 301395 w 301394"/>
                <a:gd name="connsiteY7" fmla="*/ 25154 h 228630"/>
                <a:gd name="connsiteX8" fmla="*/ 301395 w 301394"/>
                <a:gd name="connsiteY8" fmla="*/ 170603 h 228630"/>
                <a:gd name="connsiteX9" fmla="*/ 299280 w 301394"/>
                <a:gd name="connsiteY9" fmla="*/ 172470 h 228630"/>
                <a:gd name="connsiteX10" fmla="*/ 151893 w 301394"/>
                <a:gd name="connsiteY10" fmla="*/ 228631 h 228630"/>
                <a:gd name="connsiteX11" fmla="*/ 12584 w 301394"/>
                <a:gd name="connsiteY11" fmla="*/ 162807 h 228630"/>
                <a:gd name="connsiteX12" fmla="*/ 151893 w 301394"/>
                <a:gd name="connsiteY12" fmla="*/ 215991 h 228630"/>
                <a:gd name="connsiteX13" fmla="*/ 288810 w 301394"/>
                <a:gd name="connsiteY13" fmla="*/ 164901 h 228630"/>
                <a:gd name="connsiteX14" fmla="*/ 288810 w 301394"/>
                <a:gd name="connsiteY14" fmla="*/ 35094 h 228630"/>
                <a:gd name="connsiteX15" fmla="*/ 151893 w 301394"/>
                <a:gd name="connsiteY15" fmla="*/ 12615 h 228630"/>
                <a:gd name="connsiteX16" fmla="*/ 12584 w 301394"/>
                <a:gd name="connsiteY16" fmla="*/ 35120 h 22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1394" h="228630">
                  <a:moveTo>
                    <a:pt x="151893" y="228631"/>
                  </a:moveTo>
                  <a:cubicBezTo>
                    <a:pt x="74172" y="228631"/>
                    <a:pt x="21217" y="187835"/>
                    <a:pt x="2064" y="170300"/>
                  </a:cubicBezTo>
                  <a:lnTo>
                    <a:pt x="0" y="168408"/>
                  </a:lnTo>
                  <a:lnTo>
                    <a:pt x="0" y="25103"/>
                  </a:lnTo>
                  <a:lnTo>
                    <a:pt x="4858" y="23968"/>
                  </a:lnTo>
                  <a:cubicBezTo>
                    <a:pt x="8985" y="22984"/>
                    <a:pt x="106715" y="0"/>
                    <a:pt x="151893" y="0"/>
                  </a:cubicBezTo>
                  <a:cubicBezTo>
                    <a:pt x="197071" y="0"/>
                    <a:pt x="292535" y="23009"/>
                    <a:pt x="296587" y="23968"/>
                  </a:cubicBezTo>
                  <a:lnTo>
                    <a:pt x="301395" y="25154"/>
                  </a:lnTo>
                  <a:lnTo>
                    <a:pt x="301395" y="170603"/>
                  </a:lnTo>
                  <a:lnTo>
                    <a:pt x="299280" y="172470"/>
                  </a:lnTo>
                  <a:cubicBezTo>
                    <a:pt x="280278" y="189348"/>
                    <a:pt x="227902" y="228631"/>
                    <a:pt x="151893" y="228631"/>
                  </a:cubicBezTo>
                  <a:close/>
                  <a:moveTo>
                    <a:pt x="12584" y="162807"/>
                  </a:moveTo>
                  <a:cubicBezTo>
                    <a:pt x="32216" y="180190"/>
                    <a:pt x="81194" y="215991"/>
                    <a:pt x="151893" y="215991"/>
                  </a:cubicBezTo>
                  <a:cubicBezTo>
                    <a:pt x="220956" y="215991"/>
                    <a:pt x="269330" y="181653"/>
                    <a:pt x="288810" y="164901"/>
                  </a:cubicBezTo>
                  <a:lnTo>
                    <a:pt x="288810" y="35094"/>
                  </a:lnTo>
                  <a:cubicBezTo>
                    <a:pt x="268675" y="30376"/>
                    <a:pt x="189998" y="12615"/>
                    <a:pt x="151893" y="12615"/>
                  </a:cubicBezTo>
                  <a:cubicBezTo>
                    <a:pt x="113787" y="12615"/>
                    <a:pt x="33147" y="30427"/>
                    <a:pt x="12584" y="35120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1" name="Forma libre 1240">
              <a:extLst>
                <a:ext uri="{FF2B5EF4-FFF2-40B4-BE49-F238E27FC236}">
                  <a16:creationId xmlns:a16="http://schemas.microsoft.com/office/drawing/2014/main" id="{253F974A-357A-7B46-9D1E-1C454796B4D6}"/>
                </a:ext>
              </a:extLst>
            </p:cNvPr>
            <p:cNvSpPr/>
            <p:nvPr/>
          </p:nvSpPr>
          <p:spPr>
            <a:xfrm rot="-2388600">
              <a:off x="9327060" y="2100488"/>
              <a:ext cx="12584" cy="109774"/>
            </a:xfrm>
            <a:custGeom>
              <a:avLst/>
              <a:gdLst>
                <a:gd name="connsiteX0" fmla="*/ 0 w 12584"/>
                <a:gd name="connsiteY0" fmla="*/ 0 h 109774"/>
                <a:gd name="connsiteX1" fmla="*/ 12584 w 12584"/>
                <a:gd name="connsiteY1" fmla="*/ 0 h 109774"/>
                <a:gd name="connsiteX2" fmla="*/ 12584 w 12584"/>
                <a:gd name="connsiteY2" fmla="*/ 109774 h 109774"/>
                <a:gd name="connsiteX3" fmla="*/ 0 w 12584"/>
                <a:gd name="connsiteY3" fmla="*/ 109774 h 10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109774">
                  <a:moveTo>
                    <a:pt x="0" y="0"/>
                  </a:moveTo>
                  <a:lnTo>
                    <a:pt x="12584" y="0"/>
                  </a:lnTo>
                  <a:lnTo>
                    <a:pt x="12584" y="109774"/>
                  </a:lnTo>
                  <a:lnTo>
                    <a:pt x="0" y="109774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2" name="Forma libre 1241">
              <a:extLst>
                <a:ext uri="{FF2B5EF4-FFF2-40B4-BE49-F238E27FC236}">
                  <a16:creationId xmlns:a16="http://schemas.microsoft.com/office/drawing/2014/main" id="{715F7F77-3E03-564B-8832-8A590BE0CFB7}"/>
                </a:ext>
              </a:extLst>
            </p:cNvPr>
            <p:cNvSpPr/>
            <p:nvPr/>
          </p:nvSpPr>
          <p:spPr>
            <a:xfrm rot="-3010800">
              <a:off x="9637500" y="2149067"/>
              <a:ext cx="109508" cy="12614"/>
            </a:xfrm>
            <a:custGeom>
              <a:avLst/>
              <a:gdLst>
                <a:gd name="connsiteX0" fmla="*/ 0 w 109508"/>
                <a:gd name="connsiteY0" fmla="*/ 0 h 12614"/>
                <a:gd name="connsiteX1" fmla="*/ 109509 w 109508"/>
                <a:gd name="connsiteY1" fmla="*/ 0 h 12614"/>
                <a:gd name="connsiteX2" fmla="*/ 109509 w 109508"/>
                <a:gd name="connsiteY2" fmla="*/ 12615 h 12614"/>
                <a:gd name="connsiteX3" fmla="*/ 0 w 109508"/>
                <a:gd name="connsiteY3" fmla="*/ 12615 h 1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08" h="12614">
                  <a:moveTo>
                    <a:pt x="0" y="0"/>
                  </a:moveTo>
                  <a:lnTo>
                    <a:pt x="109509" y="0"/>
                  </a:lnTo>
                  <a:lnTo>
                    <a:pt x="109509" y="12615"/>
                  </a:lnTo>
                  <a:lnTo>
                    <a:pt x="0" y="12615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3" name="Forma libre 1242">
              <a:extLst>
                <a:ext uri="{FF2B5EF4-FFF2-40B4-BE49-F238E27FC236}">
                  <a16:creationId xmlns:a16="http://schemas.microsoft.com/office/drawing/2014/main" id="{B38CB714-ECD5-D74A-A7DA-437782A553B3}"/>
                </a:ext>
              </a:extLst>
            </p:cNvPr>
            <p:cNvSpPr/>
            <p:nvPr/>
          </p:nvSpPr>
          <p:spPr>
            <a:xfrm>
              <a:off x="9723417" y="2173711"/>
              <a:ext cx="12584" cy="93627"/>
            </a:xfrm>
            <a:custGeom>
              <a:avLst/>
              <a:gdLst>
                <a:gd name="connsiteX0" fmla="*/ 0 w 12584"/>
                <a:gd name="connsiteY0" fmla="*/ 0 h 93627"/>
                <a:gd name="connsiteX1" fmla="*/ 12584 w 12584"/>
                <a:gd name="connsiteY1" fmla="*/ 0 h 93627"/>
                <a:gd name="connsiteX2" fmla="*/ 12584 w 12584"/>
                <a:gd name="connsiteY2" fmla="*/ 93627 h 93627"/>
                <a:gd name="connsiteX3" fmla="*/ 0 w 12584"/>
                <a:gd name="connsiteY3" fmla="*/ 93627 h 9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93627">
                  <a:moveTo>
                    <a:pt x="0" y="0"/>
                  </a:moveTo>
                  <a:lnTo>
                    <a:pt x="12584" y="0"/>
                  </a:lnTo>
                  <a:lnTo>
                    <a:pt x="12584" y="93627"/>
                  </a:lnTo>
                  <a:lnTo>
                    <a:pt x="0" y="93627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44" name="Gráfico 357">
            <a:extLst>
              <a:ext uri="{FF2B5EF4-FFF2-40B4-BE49-F238E27FC236}">
                <a16:creationId xmlns:a16="http://schemas.microsoft.com/office/drawing/2014/main" id="{9A1ED384-C793-B943-BE71-1B9F0B8E4CA7}"/>
              </a:ext>
            </a:extLst>
          </p:cNvPr>
          <p:cNvGrpSpPr/>
          <p:nvPr/>
        </p:nvGrpSpPr>
        <p:grpSpPr>
          <a:xfrm>
            <a:off x="7706995" y="1877172"/>
            <a:ext cx="703872" cy="747653"/>
            <a:chOff x="7706995" y="1877172"/>
            <a:chExt cx="703872" cy="747653"/>
          </a:xfrm>
        </p:grpSpPr>
        <p:sp>
          <p:nvSpPr>
            <p:cNvPr id="1245" name="Forma libre 1244">
              <a:extLst>
                <a:ext uri="{FF2B5EF4-FFF2-40B4-BE49-F238E27FC236}">
                  <a16:creationId xmlns:a16="http://schemas.microsoft.com/office/drawing/2014/main" id="{362DBBBF-F349-7E47-AB57-E36900341BF0}"/>
                </a:ext>
              </a:extLst>
            </p:cNvPr>
            <p:cNvSpPr/>
            <p:nvPr/>
          </p:nvSpPr>
          <p:spPr>
            <a:xfrm>
              <a:off x="8130604" y="2056533"/>
              <a:ext cx="279353" cy="486125"/>
            </a:xfrm>
            <a:custGeom>
              <a:avLst/>
              <a:gdLst>
                <a:gd name="connsiteX0" fmla="*/ 279253 w 279353"/>
                <a:gd name="connsiteY0" fmla="*/ 486125 h 486125"/>
                <a:gd name="connsiteX1" fmla="*/ 0 w 279353"/>
                <a:gd name="connsiteY1" fmla="*/ 486125 h 486125"/>
                <a:gd name="connsiteX2" fmla="*/ 0 w 279353"/>
                <a:gd name="connsiteY2" fmla="*/ 128813 h 486125"/>
                <a:gd name="connsiteX3" fmla="*/ 28559 w 279353"/>
                <a:gd name="connsiteY3" fmla="*/ 58982 h 486125"/>
                <a:gd name="connsiteX4" fmla="*/ 86407 w 279353"/>
                <a:gd name="connsiteY4" fmla="*/ 0 h 486125"/>
                <a:gd name="connsiteX5" fmla="*/ 197008 w 279353"/>
                <a:gd name="connsiteY5" fmla="*/ 0 h 486125"/>
                <a:gd name="connsiteX6" fmla="*/ 252511 w 279353"/>
                <a:gd name="connsiteY6" fmla="*/ 59334 h 486125"/>
                <a:gd name="connsiteX7" fmla="*/ 279354 w 279353"/>
                <a:gd name="connsiteY7" fmla="*/ 127302 h 48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353" h="486125">
                  <a:moveTo>
                    <a:pt x="279253" y="486125"/>
                  </a:moveTo>
                  <a:lnTo>
                    <a:pt x="0" y="486125"/>
                  </a:lnTo>
                  <a:lnTo>
                    <a:pt x="0" y="128813"/>
                  </a:lnTo>
                  <a:cubicBezTo>
                    <a:pt x="0" y="102705"/>
                    <a:pt x="10253" y="77636"/>
                    <a:pt x="28559" y="58982"/>
                  </a:cubicBezTo>
                  <a:lnTo>
                    <a:pt x="86407" y="0"/>
                  </a:lnTo>
                  <a:lnTo>
                    <a:pt x="197008" y="0"/>
                  </a:lnTo>
                  <a:lnTo>
                    <a:pt x="252511" y="59334"/>
                  </a:lnTo>
                  <a:cubicBezTo>
                    <a:pt x="269741" y="77794"/>
                    <a:pt x="279331" y="102076"/>
                    <a:pt x="279354" y="127302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6" name="Forma libre 1245">
              <a:extLst>
                <a:ext uri="{FF2B5EF4-FFF2-40B4-BE49-F238E27FC236}">
                  <a16:creationId xmlns:a16="http://schemas.microsoft.com/office/drawing/2014/main" id="{13A4AF61-4FBF-B14D-9AEF-90CC7264A6A7}"/>
                </a:ext>
              </a:extLst>
            </p:cNvPr>
            <p:cNvSpPr/>
            <p:nvPr/>
          </p:nvSpPr>
          <p:spPr>
            <a:xfrm>
              <a:off x="8089936" y="2019603"/>
              <a:ext cx="291842" cy="498712"/>
            </a:xfrm>
            <a:custGeom>
              <a:avLst/>
              <a:gdLst>
                <a:gd name="connsiteX0" fmla="*/ 291842 w 291842"/>
                <a:gd name="connsiteY0" fmla="*/ 498712 h 498712"/>
                <a:gd name="connsiteX1" fmla="*/ 0 w 291842"/>
                <a:gd name="connsiteY1" fmla="*/ 498712 h 498712"/>
                <a:gd name="connsiteX2" fmla="*/ 0 w 291842"/>
                <a:gd name="connsiteY2" fmla="*/ 135106 h 498712"/>
                <a:gd name="connsiteX3" fmla="*/ 30274 w 291842"/>
                <a:gd name="connsiteY3" fmla="*/ 60895 h 498712"/>
                <a:gd name="connsiteX4" fmla="*/ 89990 w 291842"/>
                <a:gd name="connsiteY4" fmla="*/ 0 h 498712"/>
                <a:gd name="connsiteX5" fmla="*/ 206041 w 291842"/>
                <a:gd name="connsiteY5" fmla="*/ 0 h 498712"/>
                <a:gd name="connsiteX6" fmla="*/ 263334 w 291842"/>
                <a:gd name="connsiteY6" fmla="*/ 61474 h 498712"/>
                <a:gd name="connsiteX7" fmla="*/ 291842 w 291842"/>
                <a:gd name="connsiteY7" fmla="*/ 133797 h 498712"/>
                <a:gd name="connsiteX8" fmla="*/ 12615 w 291842"/>
                <a:gd name="connsiteY8" fmla="*/ 486126 h 498712"/>
                <a:gd name="connsiteX9" fmla="*/ 279228 w 291842"/>
                <a:gd name="connsiteY9" fmla="*/ 486126 h 498712"/>
                <a:gd name="connsiteX10" fmla="*/ 279228 w 291842"/>
                <a:gd name="connsiteY10" fmla="*/ 133696 h 498712"/>
                <a:gd name="connsiteX11" fmla="*/ 254000 w 291842"/>
                <a:gd name="connsiteY11" fmla="*/ 69957 h 498712"/>
                <a:gd name="connsiteX12" fmla="*/ 200566 w 291842"/>
                <a:gd name="connsiteY12" fmla="*/ 12587 h 498712"/>
                <a:gd name="connsiteX13" fmla="*/ 95364 w 291842"/>
                <a:gd name="connsiteY13" fmla="*/ 12587 h 498712"/>
                <a:gd name="connsiteX14" fmla="*/ 39357 w 291842"/>
                <a:gd name="connsiteY14" fmla="*/ 69680 h 498712"/>
                <a:gd name="connsiteX15" fmla="*/ 12615 w 291842"/>
                <a:gd name="connsiteY15" fmla="*/ 135131 h 498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1842" h="498712">
                  <a:moveTo>
                    <a:pt x="291842" y="498712"/>
                  </a:moveTo>
                  <a:lnTo>
                    <a:pt x="0" y="498712"/>
                  </a:lnTo>
                  <a:lnTo>
                    <a:pt x="0" y="135106"/>
                  </a:lnTo>
                  <a:cubicBezTo>
                    <a:pt x="-78" y="107360"/>
                    <a:pt x="10798" y="80699"/>
                    <a:pt x="30274" y="60895"/>
                  </a:cubicBezTo>
                  <a:lnTo>
                    <a:pt x="89990" y="0"/>
                  </a:lnTo>
                  <a:lnTo>
                    <a:pt x="206041" y="0"/>
                  </a:lnTo>
                  <a:lnTo>
                    <a:pt x="263334" y="61474"/>
                  </a:lnTo>
                  <a:cubicBezTo>
                    <a:pt x="281694" y="81096"/>
                    <a:pt x="291886" y="106952"/>
                    <a:pt x="291842" y="133797"/>
                  </a:cubicBezTo>
                  <a:close/>
                  <a:moveTo>
                    <a:pt x="12615" y="486126"/>
                  </a:moveTo>
                  <a:lnTo>
                    <a:pt x="279228" y="486126"/>
                  </a:lnTo>
                  <a:lnTo>
                    <a:pt x="279228" y="133696"/>
                  </a:lnTo>
                  <a:cubicBezTo>
                    <a:pt x="279230" y="110025"/>
                    <a:pt x="270211" y="87239"/>
                    <a:pt x="254000" y="69957"/>
                  </a:cubicBezTo>
                  <a:lnTo>
                    <a:pt x="200566" y="12587"/>
                  </a:lnTo>
                  <a:lnTo>
                    <a:pt x="95364" y="12587"/>
                  </a:lnTo>
                  <a:lnTo>
                    <a:pt x="39357" y="69680"/>
                  </a:lnTo>
                  <a:cubicBezTo>
                    <a:pt x="22171" y="87144"/>
                    <a:pt x="12564" y="110656"/>
                    <a:pt x="12615" y="135131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7" name="Forma libre 1246">
              <a:extLst>
                <a:ext uri="{FF2B5EF4-FFF2-40B4-BE49-F238E27FC236}">
                  <a16:creationId xmlns:a16="http://schemas.microsoft.com/office/drawing/2014/main" id="{C4C79666-7742-C243-8741-4C7995724EBE}"/>
                </a:ext>
              </a:extLst>
            </p:cNvPr>
            <p:cNvSpPr/>
            <p:nvPr/>
          </p:nvSpPr>
          <p:spPr>
            <a:xfrm>
              <a:off x="8200638" y="2181897"/>
              <a:ext cx="174530" cy="174125"/>
            </a:xfrm>
            <a:custGeom>
              <a:avLst/>
              <a:gdLst>
                <a:gd name="connsiteX0" fmla="*/ 174530 w 174530"/>
                <a:gd name="connsiteY0" fmla="*/ 59460 h 174125"/>
                <a:gd name="connsiteX1" fmla="*/ 114915 w 174530"/>
                <a:gd name="connsiteY1" fmla="*/ 59460 h 174125"/>
                <a:gd name="connsiteX2" fmla="*/ 114915 w 174530"/>
                <a:gd name="connsiteY2" fmla="*/ 0 h 174125"/>
                <a:gd name="connsiteX3" fmla="*/ 59589 w 174530"/>
                <a:gd name="connsiteY3" fmla="*/ 0 h 174125"/>
                <a:gd name="connsiteX4" fmla="*/ 59589 w 174530"/>
                <a:gd name="connsiteY4" fmla="*/ 59460 h 174125"/>
                <a:gd name="connsiteX5" fmla="*/ 0 w 174530"/>
                <a:gd name="connsiteY5" fmla="*/ 59460 h 174125"/>
                <a:gd name="connsiteX6" fmla="*/ 0 w 174530"/>
                <a:gd name="connsiteY6" fmla="*/ 114665 h 174125"/>
                <a:gd name="connsiteX7" fmla="*/ 59589 w 174530"/>
                <a:gd name="connsiteY7" fmla="*/ 114665 h 174125"/>
                <a:gd name="connsiteX8" fmla="*/ 59589 w 174530"/>
                <a:gd name="connsiteY8" fmla="*/ 174125 h 174125"/>
                <a:gd name="connsiteX9" fmla="*/ 114915 w 174530"/>
                <a:gd name="connsiteY9" fmla="*/ 174125 h 174125"/>
                <a:gd name="connsiteX10" fmla="*/ 114915 w 174530"/>
                <a:gd name="connsiteY10" fmla="*/ 114665 h 174125"/>
                <a:gd name="connsiteX11" fmla="*/ 174530 w 174530"/>
                <a:gd name="connsiteY11" fmla="*/ 114665 h 174125"/>
                <a:gd name="connsiteX12" fmla="*/ 174530 w 174530"/>
                <a:gd name="connsiteY12" fmla="*/ 59460 h 17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4530" h="174125">
                  <a:moveTo>
                    <a:pt x="174530" y="59460"/>
                  </a:moveTo>
                  <a:lnTo>
                    <a:pt x="114915" y="59460"/>
                  </a:lnTo>
                  <a:lnTo>
                    <a:pt x="114915" y="0"/>
                  </a:lnTo>
                  <a:lnTo>
                    <a:pt x="59589" y="0"/>
                  </a:lnTo>
                  <a:lnTo>
                    <a:pt x="59589" y="59460"/>
                  </a:lnTo>
                  <a:lnTo>
                    <a:pt x="0" y="59460"/>
                  </a:lnTo>
                  <a:lnTo>
                    <a:pt x="0" y="114665"/>
                  </a:lnTo>
                  <a:lnTo>
                    <a:pt x="59589" y="114665"/>
                  </a:lnTo>
                  <a:lnTo>
                    <a:pt x="59589" y="174125"/>
                  </a:lnTo>
                  <a:lnTo>
                    <a:pt x="114915" y="174125"/>
                  </a:lnTo>
                  <a:lnTo>
                    <a:pt x="114915" y="114665"/>
                  </a:lnTo>
                  <a:lnTo>
                    <a:pt x="174530" y="114665"/>
                  </a:lnTo>
                  <a:lnTo>
                    <a:pt x="174530" y="59460"/>
                  </a:lnTo>
                  <a:close/>
                </a:path>
              </a:pathLst>
            </a:custGeom>
            <a:solidFill>
              <a:srgbClr val="FFFFFF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8" name="Forma libre 1247">
              <a:extLst>
                <a:ext uri="{FF2B5EF4-FFF2-40B4-BE49-F238E27FC236}">
                  <a16:creationId xmlns:a16="http://schemas.microsoft.com/office/drawing/2014/main" id="{E36CC1C0-BDF7-1848-90CD-E3414AE39E73}"/>
                </a:ext>
              </a:extLst>
            </p:cNvPr>
            <p:cNvSpPr/>
            <p:nvPr/>
          </p:nvSpPr>
          <p:spPr>
            <a:xfrm>
              <a:off x="8194331" y="2175603"/>
              <a:ext cx="187118" cy="186711"/>
            </a:xfrm>
            <a:custGeom>
              <a:avLst/>
              <a:gdLst>
                <a:gd name="connsiteX0" fmla="*/ 127530 w 187118"/>
                <a:gd name="connsiteY0" fmla="*/ 186712 h 186711"/>
                <a:gd name="connsiteX1" fmla="*/ 59589 w 187118"/>
                <a:gd name="connsiteY1" fmla="*/ 186712 h 186711"/>
                <a:gd name="connsiteX2" fmla="*/ 59589 w 187118"/>
                <a:gd name="connsiteY2" fmla="*/ 127252 h 186711"/>
                <a:gd name="connsiteX3" fmla="*/ 0 w 187118"/>
                <a:gd name="connsiteY3" fmla="*/ 127252 h 186711"/>
                <a:gd name="connsiteX4" fmla="*/ 0 w 187118"/>
                <a:gd name="connsiteY4" fmla="*/ 59460 h 186711"/>
                <a:gd name="connsiteX5" fmla="*/ 59589 w 187118"/>
                <a:gd name="connsiteY5" fmla="*/ 59460 h 186711"/>
                <a:gd name="connsiteX6" fmla="*/ 59589 w 187118"/>
                <a:gd name="connsiteY6" fmla="*/ 0 h 186711"/>
                <a:gd name="connsiteX7" fmla="*/ 127530 w 187118"/>
                <a:gd name="connsiteY7" fmla="*/ 0 h 186711"/>
                <a:gd name="connsiteX8" fmla="*/ 127530 w 187118"/>
                <a:gd name="connsiteY8" fmla="*/ 59460 h 186711"/>
                <a:gd name="connsiteX9" fmla="*/ 187119 w 187118"/>
                <a:gd name="connsiteY9" fmla="*/ 59460 h 186711"/>
                <a:gd name="connsiteX10" fmla="*/ 187119 w 187118"/>
                <a:gd name="connsiteY10" fmla="*/ 127252 h 186711"/>
                <a:gd name="connsiteX11" fmla="*/ 127530 w 187118"/>
                <a:gd name="connsiteY11" fmla="*/ 127252 h 186711"/>
                <a:gd name="connsiteX12" fmla="*/ 72204 w 187118"/>
                <a:gd name="connsiteY12" fmla="*/ 174125 h 186711"/>
                <a:gd name="connsiteX13" fmla="*/ 114915 w 187118"/>
                <a:gd name="connsiteY13" fmla="*/ 174125 h 186711"/>
                <a:gd name="connsiteX14" fmla="*/ 114915 w 187118"/>
                <a:gd name="connsiteY14" fmla="*/ 114665 h 186711"/>
                <a:gd name="connsiteX15" fmla="*/ 174505 w 187118"/>
                <a:gd name="connsiteY15" fmla="*/ 114665 h 186711"/>
                <a:gd name="connsiteX16" fmla="*/ 174505 w 187118"/>
                <a:gd name="connsiteY16" fmla="*/ 72047 h 186711"/>
                <a:gd name="connsiteX17" fmla="*/ 114915 w 187118"/>
                <a:gd name="connsiteY17" fmla="*/ 72047 h 186711"/>
                <a:gd name="connsiteX18" fmla="*/ 114915 w 187118"/>
                <a:gd name="connsiteY18" fmla="*/ 12587 h 186711"/>
                <a:gd name="connsiteX19" fmla="*/ 72204 w 187118"/>
                <a:gd name="connsiteY19" fmla="*/ 12587 h 186711"/>
                <a:gd name="connsiteX20" fmla="*/ 72204 w 187118"/>
                <a:gd name="connsiteY20" fmla="*/ 72047 h 186711"/>
                <a:gd name="connsiteX21" fmla="*/ 12614 w 187118"/>
                <a:gd name="connsiteY21" fmla="*/ 72047 h 186711"/>
                <a:gd name="connsiteX22" fmla="*/ 12614 w 187118"/>
                <a:gd name="connsiteY22" fmla="*/ 114665 h 186711"/>
                <a:gd name="connsiteX23" fmla="*/ 72204 w 187118"/>
                <a:gd name="connsiteY23" fmla="*/ 114665 h 18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7118" h="186711">
                  <a:moveTo>
                    <a:pt x="127530" y="186712"/>
                  </a:moveTo>
                  <a:lnTo>
                    <a:pt x="59589" y="186712"/>
                  </a:lnTo>
                  <a:lnTo>
                    <a:pt x="59589" y="127252"/>
                  </a:lnTo>
                  <a:lnTo>
                    <a:pt x="0" y="127252"/>
                  </a:lnTo>
                  <a:lnTo>
                    <a:pt x="0" y="59460"/>
                  </a:lnTo>
                  <a:lnTo>
                    <a:pt x="59589" y="59460"/>
                  </a:lnTo>
                  <a:lnTo>
                    <a:pt x="59589" y="0"/>
                  </a:lnTo>
                  <a:lnTo>
                    <a:pt x="127530" y="0"/>
                  </a:lnTo>
                  <a:lnTo>
                    <a:pt x="127530" y="59460"/>
                  </a:lnTo>
                  <a:lnTo>
                    <a:pt x="187119" y="59460"/>
                  </a:lnTo>
                  <a:lnTo>
                    <a:pt x="187119" y="127252"/>
                  </a:lnTo>
                  <a:lnTo>
                    <a:pt x="127530" y="127252"/>
                  </a:lnTo>
                  <a:close/>
                  <a:moveTo>
                    <a:pt x="72204" y="174125"/>
                  </a:moveTo>
                  <a:lnTo>
                    <a:pt x="114915" y="174125"/>
                  </a:lnTo>
                  <a:lnTo>
                    <a:pt x="114915" y="114665"/>
                  </a:lnTo>
                  <a:lnTo>
                    <a:pt x="174505" y="114665"/>
                  </a:lnTo>
                  <a:lnTo>
                    <a:pt x="174505" y="72047"/>
                  </a:lnTo>
                  <a:lnTo>
                    <a:pt x="114915" y="72047"/>
                  </a:lnTo>
                  <a:lnTo>
                    <a:pt x="114915" y="12587"/>
                  </a:lnTo>
                  <a:lnTo>
                    <a:pt x="72204" y="12587"/>
                  </a:lnTo>
                  <a:lnTo>
                    <a:pt x="72204" y="72047"/>
                  </a:lnTo>
                  <a:lnTo>
                    <a:pt x="12614" y="72047"/>
                  </a:lnTo>
                  <a:lnTo>
                    <a:pt x="12614" y="114665"/>
                  </a:lnTo>
                  <a:lnTo>
                    <a:pt x="72204" y="114665"/>
                  </a:ln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9" name="Forma libre 1248">
              <a:extLst>
                <a:ext uri="{FF2B5EF4-FFF2-40B4-BE49-F238E27FC236}">
                  <a16:creationId xmlns:a16="http://schemas.microsoft.com/office/drawing/2014/main" id="{882142F0-482E-844A-86CD-39CAA748AA40}"/>
                </a:ext>
              </a:extLst>
            </p:cNvPr>
            <p:cNvSpPr/>
            <p:nvPr/>
          </p:nvSpPr>
          <p:spPr>
            <a:xfrm>
              <a:off x="8176243" y="1962409"/>
              <a:ext cx="123366" cy="69780"/>
            </a:xfrm>
            <a:custGeom>
              <a:avLst/>
              <a:gdLst>
                <a:gd name="connsiteX0" fmla="*/ 123316 w 123366"/>
                <a:gd name="connsiteY0" fmla="*/ 69781 h 69780"/>
                <a:gd name="connsiteX1" fmla="*/ 0 w 123366"/>
                <a:gd name="connsiteY1" fmla="*/ 69781 h 69780"/>
                <a:gd name="connsiteX2" fmla="*/ 0 w 123366"/>
                <a:gd name="connsiteY2" fmla="*/ 27691 h 69780"/>
                <a:gd name="connsiteX3" fmla="*/ 27751 w 123366"/>
                <a:gd name="connsiteY3" fmla="*/ 0 h 69780"/>
                <a:gd name="connsiteX4" fmla="*/ 95616 w 123366"/>
                <a:gd name="connsiteY4" fmla="*/ 0 h 69780"/>
                <a:gd name="connsiteX5" fmla="*/ 123367 w 123366"/>
                <a:gd name="connsiteY5" fmla="*/ 27691 h 69780"/>
                <a:gd name="connsiteX6" fmla="*/ 12715 w 123366"/>
                <a:gd name="connsiteY6" fmla="*/ 57194 h 69780"/>
                <a:gd name="connsiteX7" fmla="*/ 110702 w 123366"/>
                <a:gd name="connsiteY7" fmla="*/ 57194 h 69780"/>
                <a:gd name="connsiteX8" fmla="*/ 110702 w 123366"/>
                <a:gd name="connsiteY8" fmla="*/ 27691 h 69780"/>
                <a:gd name="connsiteX9" fmla="*/ 95565 w 123366"/>
                <a:gd name="connsiteY9" fmla="*/ 12587 h 69780"/>
                <a:gd name="connsiteX10" fmla="*/ 27751 w 123366"/>
                <a:gd name="connsiteY10" fmla="*/ 12587 h 69780"/>
                <a:gd name="connsiteX11" fmla="*/ 12614 w 123366"/>
                <a:gd name="connsiteY11" fmla="*/ 27691 h 6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366" h="69780">
                  <a:moveTo>
                    <a:pt x="123316" y="69781"/>
                  </a:moveTo>
                  <a:lnTo>
                    <a:pt x="0" y="69781"/>
                  </a:lnTo>
                  <a:lnTo>
                    <a:pt x="0" y="27691"/>
                  </a:lnTo>
                  <a:cubicBezTo>
                    <a:pt x="0" y="12398"/>
                    <a:pt x="12425" y="0"/>
                    <a:pt x="27751" y="0"/>
                  </a:cubicBezTo>
                  <a:lnTo>
                    <a:pt x="95616" y="0"/>
                  </a:lnTo>
                  <a:cubicBezTo>
                    <a:pt x="110942" y="0"/>
                    <a:pt x="123367" y="12398"/>
                    <a:pt x="123367" y="27691"/>
                  </a:cubicBezTo>
                  <a:close/>
                  <a:moveTo>
                    <a:pt x="12715" y="57194"/>
                  </a:moveTo>
                  <a:lnTo>
                    <a:pt x="110702" y="57194"/>
                  </a:lnTo>
                  <a:lnTo>
                    <a:pt x="110702" y="27691"/>
                  </a:lnTo>
                  <a:cubicBezTo>
                    <a:pt x="110702" y="19349"/>
                    <a:pt x="103925" y="12587"/>
                    <a:pt x="95565" y="12587"/>
                  </a:cubicBezTo>
                  <a:lnTo>
                    <a:pt x="27751" y="12587"/>
                  </a:lnTo>
                  <a:cubicBezTo>
                    <a:pt x="19391" y="12587"/>
                    <a:pt x="12614" y="19349"/>
                    <a:pt x="12614" y="27691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0" name="Forma libre 1249">
              <a:extLst>
                <a:ext uri="{FF2B5EF4-FFF2-40B4-BE49-F238E27FC236}">
                  <a16:creationId xmlns:a16="http://schemas.microsoft.com/office/drawing/2014/main" id="{8E223EED-2ABD-8441-A75E-F1B3DA95198C}"/>
                </a:ext>
              </a:extLst>
            </p:cNvPr>
            <p:cNvSpPr/>
            <p:nvPr/>
          </p:nvSpPr>
          <p:spPr>
            <a:xfrm>
              <a:off x="8207677" y="1877172"/>
              <a:ext cx="60548" cy="97849"/>
            </a:xfrm>
            <a:custGeom>
              <a:avLst/>
              <a:gdLst>
                <a:gd name="connsiteX0" fmla="*/ 60548 w 60548"/>
                <a:gd name="connsiteY0" fmla="*/ 97849 h 97849"/>
                <a:gd name="connsiteX1" fmla="*/ 0 w 60548"/>
                <a:gd name="connsiteY1" fmla="*/ 97849 h 97849"/>
                <a:gd name="connsiteX2" fmla="*/ 0 w 60548"/>
                <a:gd name="connsiteY2" fmla="*/ 30208 h 97849"/>
                <a:gd name="connsiteX3" fmla="*/ 30274 w 60548"/>
                <a:gd name="connsiteY3" fmla="*/ 0 h 97849"/>
                <a:gd name="connsiteX4" fmla="*/ 60548 w 60548"/>
                <a:gd name="connsiteY4" fmla="*/ 30208 h 97849"/>
                <a:gd name="connsiteX5" fmla="*/ 12614 w 60548"/>
                <a:gd name="connsiteY5" fmla="*/ 85263 h 97849"/>
                <a:gd name="connsiteX6" fmla="*/ 47934 w 60548"/>
                <a:gd name="connsiteY6" fmla="*/ 85263 h 97849"/>
                <a:gd name="connsiteX7" fmla="*/ 47934 w 60548"/>
                <a:gd name="connsiteY7" fmla="*/ 30208 h 97849"/>
                <a:gd name="connsiteX8" fmla="*/ 30274 w 60548"/>
                <a:gd name="connsiteY8" fmla="*/ 12587 h 97849"/>
                <a:gd name="connsiteX9" fmla="*/ 12614 w 60548"/>
                <a:gd name="connsiteY9" fmla="*/ 30208 h 9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548" h="97849">
                  <a:moveTo>
                    <a:pt x="60548" y="97849"/>
                  </a:moveTo>
                  <a:lnTo>
                    <a:pt x="0" y="97849"/>
                  </a:lnTo>
                  <a:lnTo>
                    <a:pt x="0" y="30208"/>
                  </a:lnTo>
                  <a:cubicBezTo>
                    <a:pt x="0" y="13525"/>
                    <a:pt x="13554" y="0"/>
                    <a:pt x="30274" y="0"/>
                  </a:cubicBezTo>
                  <a:cubicBezTo>
                    <a:pt x="46994" y="0"/>
                    <a:pt x="60548" y="13525"/>
                    <a:pt x="60548" y="30208"/>
                  </a:cubicBezTo>
                  <a:close/>
                  <a:moveTo>
                    <a:pt x="12614" y="85263"/>
                  </a:moveTo>
                  <a:lnTo>
                    <a:pt x="47934" y="85263"/>
                  </a:lnTo>
                  <a:lnTo>
                    <a:pt x="47934" y="30208"/>
                  </a:lnTo>
                  <a:cubicBezTo>
                    <a:pt x="47934" y="20476"/>
                    <a:pt x="40027" y="12587"/>
                    <a:pt x="30274" y="12587"/>
                  </a:cubicBezTo>
                  <a:cubicBezTo>
                    <a:pt x="20521" y="12587"/>
                    <a:pt x="12614" y="20476"/>
                    <a:pt x="12614" y="30208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1" name="Forma libre 1250">
              <a:extLst>
                <a:ext uri="{FF2B5EF4-FFF2-40B4-BE49-F238E27FC236}">
                  <a16:creationId xmlns:a16="http://schemas.microsoft.com/office/drawing/2014/main" id="{9A68D9CB-0595-444C-8ED7-EEB833267ABE}"/>
                </a:ext>
              </a:extLst>
            </p:cNvPr>
            <p:cNvSpPr/>
            <p:nvPr/>
          </p:nvSpPr>
          <p:spPr>
            <a:xfrm>
              <a:off x="7995077" y="1904862"/>
              <a:ext cx="225213" cy="90624"/>
            </a:xfrm>
            <a:custGeom>
              <a:avLst/>
              <a:gdLst>
                <a:gd name="connsiteX0" fmla="*/ 31258 w 225213"/>
                <a:gd name="connsiteY0" fmla="*/ 90625 h 90624"/>
                <a:gd name="connsiteX1" fmla="*/ 0 w 225213"/>
                <a:gd name="connsiteY1" fmla="*/ 59384 h 90624"/>
                <a:gd name="connsiteX2" fmla="*/ 59615 w 225213"/>
                <a:gd name="connsiteY2" fmla="*/ 0 h 90624"/>
                <a:gd name="connsiteX3" fmla="*/ 225214 w 225213"/>
                <a:gd name="connsiteY3" fmla="*/ 0 h 90624"/>
                <a:gd name="connsiteX4" fmla="*/ 225214 w 225213"/>
                <a:gd name="connsiteY4" fmla="*/ 44003 h 90624"/>
                <a:gd name="connsiteX5" fmla="*/ 77905 w 225213"/>
                <a:gd name="connsiteY5" fmla="*/ 44003 h 90624"/>
                <a:gd name="connsiteX6" fmla="*/ 17836 w 225213"/>
                <a:gd name="connsiteY6" fmla="*/ 59435 h 90624"/>
                <a:gd name="connsiteX7" fmla="*/ 31258 w 225213"/>
                <a:gd name="connsiteY7" fmla="*/ 72827 h 90624"/>
                <a:gd name="connsiteX8" fmla="*/ 72683 w 225213"/>
                <a:gd name="connsiteY8" fmla="*/ 31417 h 90624"/>
                <a:gd name="connsiteX9" fmla="*/ 212600 w 225213"/>
                <a:gd name="connsiteY9" fmla="*/ 31417 h 90624"/>
                <a:gd name="connsiteX10" fmla="*/ 212600 w 225213"/>
                <a:gd name="connsiteY10" fmla="*/ 12587 h 90624"/>
                <a:gd name="connsiteX11" fmla="*/ 64837 w 225213"/>
                <a:gd name="connsiteY11" fmla="*/ 12587 h 9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5213" h="90624">
                  <a:moveTo>
                    <a:pt x="31258" y="90625"/>
                  </a:moveTo>
                  <a:lnTo>
                    <a:pt x="0" y="59384"/>
                  </a:lnTo>
                  <a:lnTo>
                    <a:pt x="59615" y="0"/>
                  </a:lnTo>
                  <a:lnTo>
                    <a:pt x="225214" y="0"/>
                  </a:lnTo>
                  <a:lnTo>
                    <a:pt x="225214" y="44003"/>
                  </a:lnTo>
                  <a:lnTo>
                    <a:pt x="77905" y="44003"/>
                  </a:lnTo>
                  <a:close/>
                  <a:moveTo>
                    <a:pt x="17836" y="59435"/>
                  </a:moveTo>
                  <a:lnTo>
                    <a:pt x="31258" y="72827"/>
                  </a:lnTo>
                  <a:lnTo>
                    <a:pt x="72683" y="31417"/>
                  </a:lnTo>
                  <a:lnTo>
                    <a:pt x="212600" y="31417"/>
                  </a:lnTo>
                  <a:lnTo>
                    <a:pt x="212600" y="12587"/>
                  </a:lnTo>
                  <a:lnTo>
                    <a:pt x="64837" y="12587"/>
                  </a:ln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2" name="Forma libre 1251">
              <a:extLst>
                <a:ext uri="{FF2B5EF4-FFF2-40B4-BE49-F238E27FC236}">
                  <a16:creationId xmlns:a16="http://schemas.microsoft.com/office/drawing/2014/main" id="{91BF76D7-7B69-E741-8095-93C44D71B85D}"/>
                </a:ext>
              </a:extLst>
            </p:cNvPr>
            <p:cNvSpPr/>
            <p:nvPr/>
          </p:nvSpPr>
          <p:spPr>
            <a:xfrm>
              <a:off x="7714604" y="2104000"/>
              <a:ext cx="514295" cy="513372"/>
            </a:xfrm>
            <a:custGeom>
              <a:avLst/>
              <a:gdLst>
                <a:gd name="connsiteX0" fmla="*/ 303659 w 514295"/>
                <a:gd name="connsiteY0" fmla="*/ 50709 h 513372"/>
                <a:gd name="connsiteX1" fmla="*/ 444408 w 514295"/>
                <a:gd name="connsiteY1" fmla="*/ 191052 h 513372"/>
                <a:gd name="connsiteX2" fmla="*/ 444476 w 514295"/>
                <a:gd name="connsiteY2" fmla="*/ 217894 h 513372"/>
                <a:gd name="connsiteX3" fmla="*/ 444408 w 514295"/>
                <a:gd name="connsiteY3" fmla="*/ 217962 h 513372"/>
                <a:gd name="connsiteX4" fmla="*/ 361936 w 514295"/>
                <a:gd name="connsiteY4" fmla="*/ 209680 h 513372"/>
                <a:gd name="connsiteX5" fmla="*/ 293441 w 514295"/>
                <a:gd name="connsiteY5" fmla="*/ 141334 h 513372"/>
                <a:gd name="connsiteX6" fmla="*/ 505360 w 514295"/>
                <a:gd name="connsiteY6" fmla="*/ 352791 h 513372"/>
                <a:gd name="connsiteX7" fmla="*/ 502191 w 514295"/>
                <a:gd name="connsiteY7" fmla="*/ 403138 h 513372"/>
                <a:gd name="connsiteX8" fmla="*/ 454903 w 514295"/>
                <a:gd name="connsiteY8" fmla="*/ 403138 h 513372"/>
                <a:gd name="connsiteX9" fmla="*/ 303533 w 514295"/>
                <a:gd name="connsiteY9" fmla="*/ 252097 h 513372"/>
                <a:gd name="connsiteX10" fmla="*/ 478290 w 514295"/>
                <a:gd name="connsiteY10" fmla="*/ 426499 h 513372"/>
                <a:gd name="connsiteX11" fmla="*/ 481459 w 514295"/>
                <a:gd name="connsiteY11" fmla="*/ 476846 h 513372"/>
                <a:gd name="connsiteX12" fmla="*/ 431002 w 514295"/>
                <a:gd name="connsiteY12" fmla="*/ 480008 h 513372"/>
                <a:gd name="connsiteX13" fmla="*/ 427833 w 514295"/>
                <a:gd name="connsiteY13" fmla="*/ 476846 h 513372"/>
                <a:gd name="connsiteX14" fmla="*/ 253051 w 514295"/>
                <a:gd name="connsiteY14" fmla="*/ 302444 h 513372"/>
                <a:gd name="connsiteX15" fmla="*/ 404421 w 514295"/>
                <a:gd name="connsiteY15" fmla="*/ 453485 h 513372"/>
                <a:gd name="connsiteX16" fmla="*/ 402442 w 514295"/>
                <a:gd name="connsiteY16" fmla="*/ 503893 h 513372"/>
                <a:gd name="connsiteX17" fmla="*/ 353838 w 514295"/>
                <a:gd name="connsiteY17" fmla="*/ 503832 h 513372"/>
                <a:gd name="connsiteX18" fmla="*/ 202468 w 514295"/>
                <a:gd name="connsiteY18" fmla="*/ 352791 h 513372"/>
                <a:gd name="connsiteX19" fmla="*/ 293769 w 514295"/>
                <a:gd name="connsiteY19" fmla="*/ 443894 h 513372"/>
                <a:gd name="connsiteX20" fmla="*/ 290600 w 514295"/>
                <a:gd name="connsiteY20" fmla="*/ 494241 h 513372"/>
                <a:gd name="connsiteX21" fmla="*/ 243312 w 514295"/>
                <a:gd name="connsiteY21" fmla="*/ 494241 h 513372"/>
                <a:gd name="connsiteX22" fmla="*/ 51072 w 514295"/>
                <a:gd name="connsiteY22" fmla="*/ 303250 h 513372"/>
                <a:gd name="connsiteX23" fmla="*/ 53676 w 514295"/>
                <a:gd name="connsiteY23" fmla="*/ 50961 h 513372"/>
                <a:gd name="connsiteX24" fmla="*/ 303911 w 514295"/>
                <a:gd name="connsiteY24" fmla="*/ 50961 h 51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4295" h="513372">
                  <a:moveTo>
                    <a:pt x="303659" y="50709"/>
                  </a:moveTo>
                  <a:lnTo>
                    <a:pt x="444408" y="191052"/>
                  </a:lnTo>
                  <a:cubicBezTo>
                    <a:pt x="451855" y="198445"/>
                    <a:pt x="451886" y="210463"/>
                    <a:pt x="444476" y="217894"/>
                  </a:cubicBezTo>
                  <a:cubicBezTo>
                    <a:pt x="444453" y="217917"/>
                    <a:pt x="444431" y="217940"/>
                    <a:pt x="444408" y="217962"/>
                  </a:cubicBezTo>
                  <a:cubicBezTo>
                    <a:pt x="423948" y="238403"/>
                    <a:pt x="382422" y="230121"/>
                    <a:pt x="361936" y="209680"/>
                  </a:cubicBezTo>
                  <a:lnTo>
                    <a:pt x="293441" y="141334"/>
                  </a:lnTo>
                  <a:lnTo>
                    <a:pt x="505360" y="352791"/>
                  </a:lnTo>
                  <a:cubicBezTo>
                    <a:pt x="518418" y="367567"/>
                    <a:pt x="516999" y="390109"/>
                    <a:pt x="502191" y="403138"/>
                  </a:cubicBezTo>
                  <a:cubicBezTo>
                    <a:pt x="488680" y="415027"/>
                    <a:pt x="468414" y="415027"/>
                    <a:pt x="454903" y="403138"/>
                  </a:cubicBezTo>
                  <a:lnTo>
                    <a:pt x="303533" y="252097"/>
                  </a:lnTo>
                  <a:lnTo>
                    <a:pt x="478290" y="426499"/>
                  </a:lnTo>
                  <a:cubicBezTo>
                    <a:pt x="493098" y="439529"/>
                    <a:pt x="494517" y="462070"/>
                    <a:pt x="481459" y="476846"/>
                  </a:cubicBezTo>
                  <a:cubicBezTo>
                    <a:pt x="468400" y="491622"/>
                    <a:pt x="445810" y="493038"/>
                    <a:pt x="431002" y="480008"/>
                  </a:cubicBezTo>
                  <a:cubicBezTo>
                    <a:pt x="429880" y="479021"/>
                    <a:pt x="428822" y="477965"/>
                    <a:pt x="427833" y="476846"/>
                  </a:cubicBezTo>
                  <a:lnTo>
                    <a:pt x="253051" y="302444"/>
                  </a:lnTo>
                  <a:lnTo>
                    <a:pt x="404421" y="453485"/>
                  </a:lnTo>
                  <a:cubicBezTo>
                    <a:pt x="417825" y="467950"/>
                    <a:pt x="416939" y="490518"/>
                    <a:pt x="402442" y="503893"/>
                  </a:cubicBezTo>
                  <a:cubicBezTo>
                    <a:pt x="388717" y="516556"/>
                    <a:pt x="367532" y="516530"/>
                    <a:pt x="353838" y="503832"/>
                  </a:cubicBezTo>
                  <a:lnTo>
                    <a:pt x="202468" y="352791"/>
                  </a:lnTo>
                  <a:lnTo>
                    <a:pt x="293769" y="443894"/>
                  </a:lnTo>
                  <a:cubicBezTo>
                    <a:pt x="306827" y="458670"/>
                    <a:pt x="305409" y="481211"/>
                    <a:pt x="290600" y="494241"/>
                  </a:cubicBezTo>
                  <a:cubicBezTo>
                    <a:pt x="277089" y="506130"/>
                    <a:pt x="256824" y="506130"/>
                    <a:pt x="243312" y="494241"/>
                  </a:cubicBezTo>
                  <a:lnTo>
                    <a:pt x="51072" y="303250"/>
                  </a:lnTo>
                  <a:cubicBezTo>
                    <a:pt x="-18028" y="232865"/>
                    <a:pt x="-16862" y="119911"/>
                    <a:pt x="53676" y="50961"/>
                  </a:cubicBezTo>
                  <a:cubicBezTo>
                    <a:pt x="123190" y="-16987"/>
                    <a:pt x="234398" y="-16987"/>
                    <a:pt x="303911" y="50961"/>
                  </a:cubicBezTo>
                </a:path>
              </a:pathLst>
            </a:custGeom>
            <a:solidFill>
              <a:srgbClr val="FFFFFF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3" name="Forma libre 1252">
              <a:extLst>
                <a:ext uri="{FF2B5EF4-FFF2-40B4-BE49-F238E27FC236}">
                  <a16:creationId xmlns:a16="http://schemas.microsoft.com/office/drawing/2014/main" id="{73A11FFA-F57D-524A-AC13-6A72D6C6516F}"/>
                </a:ext>
              </a:extLst>
            </p:cNvPr>
            <p:cNvSpPr/>
            <p:nvPr/>
          </p:nvSpPr>
          <p:spPr>
            <a:xfrm>
              <a:off x="7706888" y="2096301"/>
              <a:ext cx="529757" cy="528725"/>
            </a:xfrm>
            <a:custGeom>
              <a:avLst/>
              <a:gdLst>
                <a:gd name="connsiteX0" fmla="*/ 386656 w 529757"/>
                <a:gd name="connsiteY0" fmla="*/ 528700 h 528725"/>
                <a:gd name="connsiteX1" fmla="*/ 356912 w 529757"/>
                <a:gd name="connsiteY1" fmla="*/ 516415 h 528725"/>
                <a:gd name="connsiteX2" fmla="*/ 317985 w 529757"/>
                <a:gd name="connsiteY2" fmla="*/ 477623 h 528725"/>
                <a:gd name="connsiteX3" fmla="*/ 275481 w 529757"/>
                <a:gd name="connsiteY3" fmla="*/ 519187 h 528725"/>
                <a:gd name="connsiteX4" fmla="*/ 246159 w 529757"/>
                <a:gd name="connsiteY4" fmla="*/ 506900 h 528725"/>
                <a:gd name="connsiteX5" fmla="*/ 54323 w 529757"/>
                <a:gd name="connsiteY5" fmla="*/ 315380 h 528725"/>
                <a:gd name="connsiteX6" fmla="*/ 54096 w 529757"/>
                <a:gd name="connsiteY6" fmla="*/ 54204 h 528725"/>
                <a:gd name="connsiteX7" fmla="*/ 315840 w 529757"/>
                <a:gd name="connsiteY7" fmla="*/ 53978 h 528725"/>
                <a:gd name="connsiteX8" fmla="*/ 315840 w 529757"/>
                <a:gd name="connsiteY8" fmla="*/ 54104 h 528725"/>
                <a:gd name="connsiteX9" fmla="*/ 456362 w 529757"/>
                <a:gd name="connsiteY9" fmla="*/ 194320 h 528725"/>
                <a:gd name="connsiteX10" fmla="*/ 456559 w 529757"/>
                <a:gd name="connsiteY10" fmla="*/ 229920 h 528725"/>
                <a:gd name="connsiteX11" fmla="*/ 456362 w 529757"/>
                <a:gd name="connsiteY11" fmla="*/ 230117 h 528725"/>
                <a:gd name="connsiteX12" fmla="*/ 409841 w 529757"/>
                <a:gd name="connsiteY12" fmla="*/ 243081 h 528725"/>
                <a:gd name="connsiteX13" fmla="*/ 402853 w 529757"/>
                <a:gd name="connsiteY13" fmla="*/ 241848 h 528725"/>
                <a:gd name="connsiteX14" fmla="*/ 517314 w 529757"/>
                <a:gd name="connsiteY14" fmla="*/ 356035 h 528725"/>
                <a:gd name="connsiteX15" fmla="*/ 517551 w 529757"/>
                <a:gd name="connsiteY15" fmla="*/ 415416 h 528725"/>
                <a:gd name="connsiteX16" fmla="*/ 488226 w 529757"/>
                <a:gd name="connsiteY16" fmla="*/ 427830 h 528725"/>
                <a:gd name="connsiteX17" fmla="*/ 490345 w 529757"/>
                <a:gd name="connsiteY17" fmla="*/ 429944 h 528725"/>
                <a:gd name="connsiteX18" fmla="*/ 490345 w 529757"/>
                <a:gd name="connsiteY18" fmla="*/ 489303 h 528725"/>
                <a:gd name="connsiteX19" fmla="*/ 430856 w 529757"/>
                <a:gd name="connsiteY19" fmla="*/ 489303 h 528725"/>
                <a:gd name="connsiteX20" fmla="*/ 428712 w 529757"/>
                <a:gd name="connsiteY20" fmla="*/ 487164 h 528725"/>
                <a:gd name="connsiteX21" fmla="*/ 386656 w 529757"/>
                <a:gd name="connsiteY21" fmla="*/ 528725 h 528725"/>
                <a:gd name="connsiteX22" fmla="*/ 305724 w 529757"/>
                <a:gd name="connsiteY22" fmla="*/ 447540 h 528725"/>
                <a:gd name="connsiteX23" fmla="*/ 365918 w 529757"/>
                <a:gd name="connsiteY23" fmla="*/ 507529 h 528725"/>
                <a:gd name="connsiteX24" fmla="*/ 407571 w 529757"/>
                <a:gd name="connsiteY24" fmla="*/ 507529 h 528725"/>
                <a:gd name="connsiteX25" fmla="*/ 407571 w 529757"/>
                <a:gd name="connsiteY25" fmla="*/ 465967 h 528725"/>
                <a:gd name="connsiteX26" fmla="*/ 256200 w 529757"/>
                <a:gd name="connsiteY26" fmla="*/ 314926 h 528725"/>
                <a:gd name="connsiteX27" fmla="*/ 265005 w 529757"/>
                <a:gd name="connsiteY27" fmla="*/ 305990 h 528725"/>
                <a:gd name="connsiteX28" fmla="*/ 439787 w 529757"/>
                <a:gd name="connsiteY28" fmla="*/ 480392 h 528725"/>
                <a:gd name="connsiteX29" fmla="*/ 481439 w 529757"/>
                <a:gd name="connsiteY29" fmla="*/ 480392 h 528725"/>
                <a:gd name="connsiteX30" fmla="*/ 481439 w 529757"/>
                <a:gd name="connsiteY30" fmla="*/ 438830 h 528725"/>
                <a:gd name="connsiteX31" fmla="*/ 458305 w 529757"/>
                <a:gd name="connsiteY31" fmla="*/ 415746 h 528725"/>
                <a:gd name="connsiteX32" fmla="*/ 458053 w 529757"/>
                <a:gd name="connsiteY32" fmla="*/ 415495 h 528725"/>
                <a:gd name="connsiteX33" fmla="*/ 306682 w 529757"/>
                <a:gd name="connsiteY33" fmla="*/ 264454 h 528725"/>
                <a:gd name="connsiteX34" fmla="*/ 315588 w 529757"/>
                <a:gd name="connsiteY34" fmla="*/ 255542 h 528725"/>
                <a:gd name="connsiteX35" fmla="*/ 467210 w 529757"/>
                <a:gd name="connsiteY35" fmla="*/ 406835 h 528725"/>
                <a:gd name="connsiteX36" fmla="*/ 508862 w 529757"/>
                <a:gd name="connsiteY36" fmla="*/ 406634 h 528725"/>
                <a:gd name="connsiteX37" fmla="*/ 508661 w 529757"/>
                <a:gd name="connsiteY37" fmla="*/ 365072 h 528725"/>
                <a:gd name="connsiteX38" fmla="*/ 365490 w 529757"/>
                <a:gd name="connsiteY38" fmla="*/ 222212 h 528725"/>
                <a:gd name="connsiteX39" fmla="*/ 365212 w 529757"/>
                <a:gd name="connsiteY39" fmla="*/ 221961 h 528725"/>
                <a:gd name="connsiteX40" fmla="*/ 296717 w 529757"/>
                <a:gd name="connsiteY40" fmla="*/ 153589 h 528725"/>
                <a:gd name="connsiteX41" fmla="*/ 305648 w 529757"/>
                <a:gd name="connsiteY41" fmla="*/ 144703 h 528725"/>
                <a:gd name="connsiteX42" fmla="*/ 374370 w 529757"/>
                <a:gd name="connsiteY42" fmla="*/ 213276 h 528725"/>
                <a:gd name="connsiteX43" fmla="*/ 411758 w 529757"/>
                <a:gd name="connsiteY43" fmla="*/ 230746 h 528725"/>
                <a:gd name="connsiteX44" fmla="*/ 447709 w 529757"/>
                <a:gd name="connsiteY44" fmla="*/ 221331 h 528725"/>
                <a:gd name="connsiteX45" fmla="*/ 447709 w 529757"/>
                <a:gd name="connsiteY45" fmla="*/ 203332 h 528725"/>
                <a:gd name="connsiteX46" fmla="*/ 307187 w 529757"/>
                <a:gd name="connsiteY46" fmla="*/ 63116 h 528725"/>
                <a:gd name="connsiteX47" fmla="*/ 63228 w 529757"/>
                <a:gd name="connsiteY47" fmla="*/ 63066 h 528725"/>
                <a:gd name="connsiteX48" fmla="*/ 63178 w 529757"/>
                <a:gd name="connsiteY48" fmla="*/ 306493 h 528725"/>
                <a:gd name="connsiteX49" fmla="*/ 255115 w 529757"/>
                <a:gd name="connsiteY49" fmla="*/ 497988 h 528725"/>
                <a:gd name="connsiteX50" fmla="*/ 296767 w 529757"/>
                <a:gd name="connsiteY50" fmla="*/ 497988 h 528725"/>
                <a:gd name="connsiteX51" fmla="*/ 296767 w 529757"/>
                <a:gd name="connsiteY51" fmla="*/ 456427 h 528725"/>
                <a:gd name="connsiteX52" fmla="*/ 205516 w 529757"/>
                <a:gd name="connsiteY52" fmla="*/ 365349 h 528725"/>
                <a:gd name="connsiteX53" fmla="*/ 214548 w 529757"/>
                <a:gd name="connsiteY53" fmla="*/ 356438 h 5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29757" h="528725">
                  <a:moveTo>
                    <a:pt x="386656" y="528700"/>
                  </a:moveTo>
                  <a:cubicBezTo>
                    <a:pt x="375496" y="528731"/>
                    <a:pt x="364786" y="524308"/>
                    <a:pt x="356912" y="516415"/>
                  </a:cubicBezTo>
                  <a:lnTo>
                    <a:pt x="317985" y="477623"/>
                  </a:lnTo>
                  <a:cubicBezTo>
                    <a:pt x="317750" y="500812"/>
                    <a:pt x="298721" y="519420"/>
                    <a:pt x="275481" y="519187"/>
                  </a:cubicBezTo>
                  <a:cubicBezTo>
                    <a:pt x="264473" y="519076"/>
                    <a:pt x="253946" y="514665"/>
                    <a:pt x="246159" y="506900"/>
                  </a:cubicBezTo>
                  <a:lnTo>
                    <a:pt x="54323" y="315380"/>
                  </a:lnTo>
                  <a:cubicBezTo>
                    <a:pt x="-18019" y="243321"/>
                    <a:pt x="-18120" y="126389"/>
                    <a:pt x="54096" y="54204"/>
                  </a:cubicBezTo>
                  <a:cubicBezTo>
                    <a:pt x="126312" y="-17980"/>
                    <a:pt x="243499" y="-18081"/>
                    <a:pt x="315840" y="53978"/>
                  </a:cubicBezTo>
                  <a:lnTo>
                    <a:pt x="315840" y="54104"/>
                  </a:lnTo>
                  <a:lnTo>
                    <a:pt x="456362" y="194320"/>
                  </a:lnTo>
                  <a:cubicBezTo>
                    <a:pt x="466269" y="204097"/>
                    <a:pt x="466357" y="220035"/>
                    <a:pt x="456559" y="229920"/>
                  </a:cubicBezTo>
                  <a:cubicBezTo>
                    <a:pt x="456494" y="229986"/>
                    <a:pt x="456428" y="230052"/>
                    <a:pt x="456362" y="230117"/>
                  </a:cubicBezTo>
                  <a:cubicBezTo>
                    <a:pt x="445438" y="241042"/>
                    <a:pt x="428914" y="245624"/>
                    <a:pt x="409841" y="243081"/>
                  </a:cubicBezTo>
                  <a:cubicBezTo>
                    <a:pt x="407495" y="242779"/>
                    <a:pt x="405174" y="242351"/>
                    <a:pt x="402853" y="241848"/>
                  </a:cubicBezTo>
                  <a:lnTo>
                    <a:pt x="517314" y="356035"/>
                  </a:lnTo>
                  <a:cubicBezTo>
                    <a:pt x="533813" y="372367"/>
                    <a:pt x="533919" y="398953"/>
                    <a:pt x="517551" y="415416"/>
                  </a:cubicBezTo>
                  <a:cubicBezTo>
                    <a:pt x="509784" y="423229"/>
                    <a:pt x="499253" y="427686"/>
                    <a:pt x="488226" y="427830"/>
                  </a:cubicBezTo>
                  <a:lnTo>
                    <a:pt x="490345" y="429944"/>
                  </a:lnTo>
                  <a:cubicBezTo>
                    <a:pt x="506772" y="446336"/>
                    <a:pt x="506772" y="472912"/>
                    <a:pt x="490345" y="489303"/>
                  </a:cubicBezTo>
                  <a:cubicBezTo>
                    <a:pt x="473918" y="505695"/>
                    <a:pt x="447284" y="505695"/>
                    <a:pt x="430856" y="489303"/>
                  </a:cubicBezTo>
                  <a:lnTo>
                    <a:pt x="428712" y="487164"/>
                  </a:lnTo>
                  <a:cubicBezTo>
                    <a:pt x="428504" y="510188"/>
                    <a:pt x="409732" y="528740"/>
                    <a:pt x="386656" y="528725"/>
                  </a:cubicBezTo>
                  <a:close/>
                  <a:moveTo>
                    <a:pt x="305724" y="447540"/>
                  </a:moveTo>
                  <a:lnTo>
                    <a:pt x="365918" y="507529"/>
                  </a:lnTo>
                  <a:cubicBezTo>
                    <a:pt x="377420" y="519006"/>
                    <a:pt x="396069" y="519006"/>
                    <a:pt x="407571" y="507529"/>
                  </a:cubicBezTo>
                  <a:cubicBezTo>
                    <a:pt x="419072" y="496052"/>
                    <a:pt x="419072" y="477444"/>
                    <a:pt x="407571" y="465967"/>
                  </a:cubicBezTo>
                  <a:lnTo>
                    <a:pt x="256200" y="314926"/>
                  </a:lnTo>
                  <a:lnTo>
                    <a:pt x="265005" y="305990"/>
                  </a:lnTo>
                  <a:lnTo>
                    <a:pt x="439787" y="480392"/>
                  </a:lnTo>
                  <a:cubicBezTo>
                    <a:pt x="451289" y="491869"/>
                    <a:pt x="469937" y="491869"/>
                    <a:pt x="481439" y="480392"/>
                  </a:cubicBezTo>
                  <a:cubicBezTo>
                    <a:pt x="492941" y="468915"/>
                    <a:pt x="492941" y="450307"/>
                    <a:pt x="481439" y="438830"/>
                  </a:cubicBezTo>
                  <a:lnTo>
                    <a:pt x="458305" y="415746"/>
                  </a:lnTo>
                  <a:lnTo>
                    <a:pt x="458053" y="415495"/>
                  </a:lnTo>
                  <a:lnTo>
                    <a:pt x="306682" y="264454"/>
                  </a:lnTo>
                  <a:lnTo>
                    <a:pt x="315588" y="255542"/>
                  </a:lnTo>
                  <a:lnTo>
                    <a:pt x="467210" y="406835"/>
                  </a:lnTo>
                  <a:cubicBezTo>
                    <a:pt x="478768" y="418256"/>
                    <a:pt x="497416" y="418166"/>
                    <a:pt x="508862" y="406634"/>
                  </a:cubicBezTo>
                  <a:cubicBezTo>
                    <a:pt x="520309" y="395101"/>
                    <a:pt x="520218" y="376493"/>
                    <a:pt x="508661" y="365072"/>
                  </a:cubicBezTo>
                  <a:lnTo>
                    <a:pt x="365490" y="222212"/>
                  </a:lnTo>
                  <a:lnTo>
                    <a:pt x="365212" y="221961"/>
                  </a:lnTo>
                  <a:lnTo>
                    <a:pt x="296717" y="153589"/>
                  </a:lnTo>
                  <a:lnTo>
                    <a:pt x="305648" y="144703"/>
                  </a:lnTo>
                  <a:lnTo>
                    <a:pt x="374370" y="213276"/>
                  </a:lnTo>
                  <a:cubicBezTo>
                    <a:pt x="384699" y="222852"/>
                    <a:pt x="397773" y="228961"/>
                    <a:pt x="411758" y="230746"/>
                  </a:cubicBezTo>
                  <a:cubicBezTo>
                    <a:pt x="420513" y="231904"/>
                    <a:pt x="436785" y="232231"/>
                    <a:pt x="447709" y="221331"/>
                  </a:cubicBezTo>
                  <a:cubicBezTo>
                    <a:pt x="452684" y="216359"/>
                    <a:pt x="452684" y="208305"/>
                    <a:pt x="447709" y="203332"/>
                  </a:cubicBezTo>
                  <a:lnTo>
                    <a:pt x="307187" y="63116"/>
                  </a:lnTo>
                  <a:cubicBezTo>
                    <a:pt x="239833" y="-4119"/>
                    <a:pt x="130610" y="-4141"/>
                    <a:pt x="63228" y="63066"/>
                  </a:cubicBezTo>
                  <a:cubicBezTo>
                    <a:pt x="-4153" y="130272"/>
                    <a:pt x="-4176" y="239259"/>
                    <a:pt x="63178" y="306493"/>
                  </a:cubicBezTo>
                  <a:lnTo>
                    <a:pt x="255115" y="497988"/>
                  </a:lnTo>
                  <a:cubicBezTo>
                    <a:pt x="266617" y="509465"/>
                    <a:pt x="285266" y="509465"/>
                    <a:pt x="296767" y="497988"/>
                  </a:cubicBezTo>
                  <a:cubicBezTo>
                    <a:pt x="308269" y="486511"/>
                    <a:pt x="308269" y="467904"/>
                    <a:pt x="296767" y="456427"/>
                  </a:cubicBezTo>
                  <a:lnTo>
                    <a:pt x="205516" y="365349"/>
                  </a:lnTo>
                  <a:lnTo>
                    <a:pt x="214548" y="356438"/>
                  </a:ln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4" name="Forma libre 1253">
              <a:extLst>
                <a:ext uri="{FF2B5EF4-FFF2-40B4-BE49-F238E27FC236}">
                  <a16:creationId xmlns:a16="http://schemas.microsoft.com/office/drawing/2014/main" id="{94A48D15-7038-6745-ABA5-BE1D608D7CFF}"/>
                </a:ext>
              </a:extLst>
            </p:cNvPr>
            <p:cNvSpPr/>
            <p:nvPr/>
          </p:nvSpPr>
          <p:spPr>
            <a:xfrm>
              <a:off x="7867296" y="2241105"/>
              <a:ext cx="145088" cy="63525"/>
            </a:xfrm>
            <a:custGeom>
              <a:avLst/>
              <a:gdLst>
                <a:gd name="connsiteX0" fmla="*/ 145088 w 145088"/>
                <a:gd name="connsiteY0" fmla="*/ 0 h 63525"/>
                <a:gd name="connsiteX1" fmla="*/ 86155 w 145088"/>
                <a:gd name="connsiteY1" fmla="*/ 46118 h 63525"/>
                <a:gd name="connsiteX2" fmla="*/ 0 w 145088"/>
                <a:gd name="connsiteY2" fmla="*/ 63236 h 6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088" h="63525">
                  <a:moveTo>
                    <a:pt x="145088" y="0"/>
                  </a:moveTo>
                  <a:cubicBezTo>
                    <a:pt x="134997" y="11454"/>
                    <a:pt x="112998" y="33053"/>
                    <a:pt x="86155" y="46118"/>
                  </a:cubicBezTo>
                  <a:cubicBezTo>
                    <a:pt x="59368" y="59056"/>
                    <a:pt x="29711" y="64948"/>
                    <a:pt x="0" y="63236"/>
                  </a:cubicBezTo>
                </a:path>
              </a:pathLst>
            </a:custGeom>
            <a:solidFill>
              <a:srgbClr val="FFFFFF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5" name="Forma libre 1254">
              <a:extLst>
                <a:ext uri="{FF2B5EF4-FFF2-40B4-BE49-F238E27FC236}">
                  <a16:creationId xmlns:a16="http://schemas.microsoft.com/office/drawing/2014/main" id="{46A5067D-EE96-9E46-B211-C84ACDF8116E}"/>
                </a:ext>
              </a:extLst>
            </p:cNvPr>
            <p:cNvSpPr/>
            <p:nvPr/>
          </p:nvSpPr>
          <p:spPr>
            <a:xfrm>
              <a:off x="7867018" y="2236951"/>
              <a:ext cx="150184" cy="73960"/>
            </a:xfrm>
            <a:custGeom>
              <a:avLst/>
              <a:gdLst>
                <a:gd name="connsiteX0" fmla="*/ 10091 w 150184"/>
                <a:gd name="connsiteY0" fmla="*/ 73960 h 73960"/>
                <a:gd name="connsiteX1" fmla="*/ 0 w 150184"/>
                <a:gd name="connsiteY1" fmla="*/ 73683 h 73960"/>
                <a:gd name="connsiteX2" fmla="*/ 706 w 150184"/>
                <a:gd name="connsiteY2" fmla="*/ 61096 h 73960"/>
                <a:gd name="connsiteX3" fmla="*/ 83758 w 150184"/>
                <a:gd name="connsiteY3" fmla="*/ 44582 h 73960"/>
                <a:gd name="connsiteX4" fmla="*/ 140673 w 150184"/>
                <a:gd name="connsiteY4" fmla="*/ 0 h 73960"/>
                <a:gd name="connsiteX5" fmla="*/ 150185 w 150184"/>
                <a:gd name="connsiteY5" fmla="*/ 8257 h 73960"/>
                <a:gd name="connsiteX6" fmla="*/ 89283 w 150184"/>
                <a:gd name="connsiteY6" fmla="*/ 55910 h 73960"/>
                <a:gd name="connsiteX7" fmla="*/ 10091 w 150184"/>
                <a:gd name="connsiteY7" fmla="*/ 73960 h 7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0184" h="73960">
                  <a:moveTo>
                    <a:pt x="10091" y="73960"/>
                  </a:moveTo>
                  <a:cubicBezTo>
                    <a:pt x="6484" y="73960"/>
                    <a:pt x="3078" y="73960"/>
                    <a:pt x="0" y="73683"/>
                  </a:cubicBezTo>
                  <a:lnTo>
                    <a:pt x="706" y="61096"/>
                  </a:lnTo>
                  <a:cubicBezTo>
                    <a:pt x="29347" y="62729"/>
                    <a:pt x="57932" y="57046"/>
                    <a:pt x="83758" y="44582"/>
                  </a:cubicBezTo>
                  <a:cubicBezTo>
                    <a:pt x="112720" y="30510"/>
                    <a:pt x="134644" y="6822"/>
                    <a:pt x="140673" y="0"/>
                  </a:cubicBezTo>
                  <a:lnTo>
                    <a:pt x="150185" y="8257"/>
                  </a:lnTo>
                  <a:cubicBezTo>
                    <a:pt x="143751" y="15608"/>
                    <a:pt x="120365" y="40781"/>
                    <a:pt x="89283" y="55910"/>
                  </a:cubicBezTo>
                  <a:cubicBezTo>
                    <a:pt x="64601" y="67847"/>
                    <a:pt x="37520" y="74020"/>
                    <a:pt x="10091" y="73960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6" name="Forma libre 1255">
              <a:extLst>
                <a:ext uri="{FF2B5EF4-FFF2-40B4-BE49-F238E27FC236}">
                  <a16:creationId xmlns:a16="http://schemas.microsoft.com/office/drawing/2014/main" id="{0D5EF6B5-D3F0-0A4C-98E3-C1C48EB7B2F0}"/>
                </a:ext>
              </a:extLst>
            </p:cNvPr>
            <p:cNvSpPr/>
            <p:nvPr/>
          </p:nvSpPr>
          <p:spPr>
            <a:xfrm>
              <a:off x="7878875" y="2327777"/>
              <a:ext cx="167541" cy="146006"/>
            </a:xfrm>
            <a:custGeom>
              <a:avLst/>
              <a:gdLst>
                <a:gd name="connsiteX0" fmla="*/ 0 w 167541"/>
                <a:gd name="connsiteY0" fmla="*/ 146006 h 146006"/>
                <a:gd name="connsiteX1" fmla="*/ 75155 w 167541"/>
                <a:gd name="connsiteY1" fmla="*/ 95659 h 146006"/>
                <a:gd name="connsiteX2" fmla="*/ 167542 w 167541"/>
                <a:gd name="connsiteY2" fmla="*/ 0 h 14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541" h="146006">
                  <a:moveTo>
                    <a:pt x="0" y="146006"/>
                  </a:moveTo>
                  <a:cubicBezTo>
                    <a:pt x="26453" y="131407"/>
                    <a:pt x="51598" y="114563"/>
                    <a:pt x="75155" y="95659"/>
                  </a:cubicBezTo>
                  <a:cubicBezTo>
                    <a:pt x="109878" y="67796"/>
                    <a:pt x="140921" y="35653"/>
                    <a:pt x="167542" y="0"/>
                  </a:cubicBezTo>
                </a:path>
              </a:pathLst>
            </a:custGeom>
            <a:solidFill>
              <a:srgbClr val="FFFFFF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7" name="Forma libre 1256">
              <a:extLst>
                <a:ext uri="{FF2B5EF4-FFF2-40B4-BE49-F238E27FC236}">
                  <a16:creationId xmlns:a16="http://schemas.microsoft.com/office/drawing/2014/main" id="{5FBFD14E-B2BA-0149-B03E-1B7743886731}"/>
                </a:ext>
              </a:extLst>
            </p:cNvPr>
            <p:cNvSpPr/>
            <p:nvPr/>
          </p:nvSpPr>
          <p:spPr>
            <a:xfrm>
              <a:off x="7875823" y="2324177"/>
              <a:ext cx="175614" cy="155093"/>
            </a:xfrm>
            <a:custGeom>
              <a:avLst/>
              <a:gdLst>
                <a:gd name="connsiteX0" fmla="*/ 6080 w 175614"/>
                <a:gd name="connsiteY0" fmla="*/ 155094 h 155093"/>
                <a:gd name="connsiteX1" fmla="*/ 0 w 175614"/>
                <a:gd name="connsiteY1" fmla="*/ 144068 h 155093"/>
                <a:gd name="connsiteX2" fmla="*/ 74272 w 175614"/>
                <a:gd name="connsiteY2" fmla="*/ 94426 h 155093"/>
                <a:gd name="connsiteX3" fmla="*/ 165523 w 175614"/>
                <a:gd name="connsiteY3" fmla="*/ 0 h 155093"/>
                <a:gd name="connsiteX4" fmla="*/ 175615 w 175614"/>
                <a:gd name="connsiteY4" fmla="*/ 7552 h 155093"/>
                <a:gd name="connsiteX5" fmla="*/ 82270 w 175614"/>
                <a:gd name="connsiteY5" fmla="*/ 104243 h 155093"/>
                <a:gd name="connsiteX6" fmla="*/ 6080 w 175614"/>
                <a:gd name="connsiteY6" fmla="*/ 155094 h 1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5614" h="155093">
                  <a:moveTo>
                    <a:pt x="6080" y="155094"/>
                  </a:moveTo>
                  <a:lnTo>
                    <a:pt x="0" y="144068"/>
                  </a:lnTo>
                  <a:cubicBezTo>
                    <a:pt x="26135" y="129671"/>
                    <a:pt x="50984" y="113063"/>
                    <a:pt x="74272" y="94426"/>
                  </a:cubicBezTo>
                  <a:cubicBezTo>
                    <a:pt x="108566" y="66925"/>
                    <a:pt x="139228" y="35197"/>
                    <a:pt x="165523" y="0"/>
                  </a:cubicBezTo>
                  <a:lnTo>
                    <a:pt x="175615" y="7552"/>
                  </a:lnTo>
                  <a:cubicBezTo>
                    <a:pt x="148717" y="43586"/>
                    <a:pt x="117352" y="76075"/>
                    <a:pt x="82270" y="104243"/>
                  </a:cubicBezTo>
                  <a:cubicBezTo>
                    <a:pt x="58383" y="123345"/>
                    <a:pt x="32893" y="140358"/>
                    <a:pt x="6080" y="155094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8" name="Forma libre 1257">
              <a:extLst>
                <a:ext uri="{FF2B5EF4-FFF2-40B4-BE49-F238E27FC236}">
                  <a16:creationId xmlns:a16="http://schemas.microsoft.com/office/drawing/2014/main" id="{81EBB04A-D6F6-BC4E-AD99-D2B6B1F202BD}"/>
                </a:ext>
              </a:extLst>
            </p:cNvPr>
            <p:cNvSpPr/>
            <p:nvPr/>
          </p:nvSpPr>
          <p:spPr>
            <a:xfrm>
              <a:off x="7964173" y="2041504"/>
              <a:ext cx="48186" cy="48081"/>
            </a:xfrm>
            <a:custGeom>
              <a:avLst/>
              <a:gdLst>
                <a:gd name="connsiteX0" fmla="*/ 48186 w 48186"/>
                <a:gd name="connsiteY0" fmla="*/ 24041 h 48081"/>
                <a:gd name="connsiteX1" fmla="*/ 24093 w 48186"/>
                <a:gd name="connsiteY1" fmla="*/ 48081 h 48081"/>
                <a:gd name="connsiteX2" fmla="*/ 0 w 48186"/>
                <a:gd name="connsiteY2" fmla="*/ 24041 h 48081"/>
                <a:gd name="connsiteX3" fmla="*/ 24093 w 48186"/>
                <a:gd name="connsiteY3" fmla="*/ 0 h 48081"/>
                <a:gd name="connsiteX4" fmla="*/ 48186 w 48186"/>
                <a:gd name="connsiteY4" fmla="*/ 24041 h 48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86" h="48081">
                  <a:moveTo>
                    <a:pt x="48186" y="24041"/>
                  </a:moveTo>
                  <a:cubicBezTo>
                    <a:pt x="48186" y="37318"/>
                    <a:pt x="37399" y="48081"/>
                    <a:pt x="24093" y="48081"/>
                  </a:cubicBezTo>
                  <a:cubicBezTo>
                    <a:pt x="10787" y="48081"/>
                    <a:pt x="0" y="37318"/>
                    <a:pt x="0" y="24041"/>
                  </a:cubicBezTo>
                  <a:cubicBezTo>
                    <a:pt x="0" y="10763"/>
                    <a:pt x="10787" y="0"/>
                    <a:pt x="24093" y="0"/>
                  </a:cubicBezTo>
                  <a:cubicBezTo>
                    <a:pt x="37399" y="0"/>
                    <a:pt x="48186" y="10763"/>
                    <a:pt x="48186" y="2404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9" name="Forma libre 1258">
              <a:extLst>
                <a:ext uri="{FF2B5EF4-FFF2-40B4-BE49-F238E27FC236}">
                  <a16:creationId xmlns:a16="http://schemas.microsoft.com/office/drawing/2014/main" id="{A978467F-2C15-6E40-9FD6-C1C9DCA084EF}"/>
                </a:ext>
              </a:extLst>
            </p:cNvPr>
            <p:cNvSpPr/>
            <p:nvPr/>
          </p:nvSpPr>
          <p:spPr>
            <a:xfrm>
              <a:off x="7859752" y="2264264"/>
              <a:ext cx="96372" cy="96162"/>
            </a:xfrm>
            <a:custGeom>
              <a:avLst/>
              <a:gdLst>
                <a:gd name="connsiteX0" fmla="*/ 96372 w 96372"/>
                <a:gd name="connsiteY0" fmla="*/ 48081 h 96162"/>
                <a:gd name="connsiteX1" fmla="*/ 48186 w 96372"/>
                <a:gd name="connsiteY1" fmla="*/ 96163 h 96162"/>
                <a:gd name="connsiteX2" fmla="*/ 0 w 96372"/>
                <a:gd name="connsiteY2" fmla="*/ 48081 h 96162"/>
                <a:gd name="connsiteX3" fmla="*/ 48186 w 96372"/>
                <a:gd name="connsiteY3" fmla="*/ 0 h 96162"/>
                <a:gd name="connsiteX4" fmla="*/ 96372 w 96372"/>
                <a:gd name="connsiteY4" fmla="*/ 48081 h 9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72" h="96162">
                  <a:moveTo>
                    <a:pt x="96372" y="48081"/>
                  </a:moveTo>
                  <a:cubicBezTo>
                    <a:pt x="96372" y="74636"/>
                    <a:pt x="74799" y="96163"/>
                    <a:pt x="48186" y="96163"/>
                  </a:cubicBezTo>
                  <a:cubicBezTo>
                    <a:pt x="21574" y="96163"/>
                    <a:pt x="0" y="74636"/>
                    <a:pt x="0" y="48081"/>
                  </a:cubicBezTo>
                  <a:cubicBezTo>
                    <a:pt x="0" y="21527"/>
                    <a:pt x="21574" y="0"/>
                    <a:pt x="48186" y="0"/>
                  </a:cubicBezTo>
                  <a:cubicBezTo>
                    <a:pt x="74799" y="0"/>
                    <a:pt x="96372" y="21527"/>
                    <a:pt x="96372" y="48081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0" name="Forma libre 1259">
              <a:extLst>
                <a:ext uri="{FF2B5EF4-FFF2-40B4-BE49-F238E27FC236}">
                  <a16:creationId xmlns:a16="http://schemas.microsoft.com/office/drawing/2014/main" id="{EEF630C0-A858-EF45-85E8-3B8B13EEBB70}"/>
                </a:ext>
              </a:extLst>
            </p:cNvPr>
            <p:cNvSpPr/>
            <p:nvPr/>
          </p:nvSpPr>
          <p:spPr>
            <a:xfrm>
              <a:off x="7973735" y="2020963"/>
              <a:ext cx="60547" cy="60416"/>
            </a:xfrm>
            <a:custGeom>
              <a:avLst/>
              <a:gdLst>
                <a:gd name="connsiteX0" fmla="*/ 30274 w 60547"/>
                <a:gd name="connsiteY0" fmla="*/ 60416 h 60416"/>
                <a:gd name="connsiteX1" fmla="*/ 0 w 60547"/>
                <a:gd name="connsiteY1" fmla="*/ 30208 h 60416"/>
                <a:gd name="connsiteX2" fmla="*/ 30274 w 60547"/>
                <a:gd name="connsiteY2" fmla="*/ 0 h 60416"/>
                <a:gd name="connsiteX3" fmla="*/ 60548 w 60547"/>
                <a:gd name="connsiteY3" fmla="*/ 30082 h 60416"/>
                <a:gd name="connsiteX4" fmla="*/ 30274 w 60547"/>
                <a:gd name="connsiteY4" fmla="*/ 60416 h 60416"/>
                <a:gd name="connsiteX5" fmla="*/ 30274 w 60547"/>
                <a:gd name="connsiteY5" fmla="*/ 12335 h 60416"/>
                <a:gd name="connsiteX6" fmla="*/ 12363 w 60547"/>
                <a:gd name="connsiteY6" fmla="*/ 29956 h 60416"/>
                <a:gd name="connsiteX7" fmla="*/ 30022 w 60547"/>
                <a:gd name="connsiteY7" fmla="*/ 47829 h 60416"/>
                <a:gd name="connsiteX8" fmla="*/ 47934 w 60547"/>
                <a:gd name="connsiteY8" fmla="*/ 30207 h 60416"/>
                <a:gd name="connsiteX9" fmla="*/ 47934 w 60547"/>
                <a:gd name="connsiteY9" fmla="*/ 29956 h 60416"/>
                <a:gd name="connsiteX10" fmla="*/ 30274 w 60547"/>
                <a:gd name="connsiteY10" fmla="*/ 12285 h 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547" h="60416">
                  <a:moveTo>
                    <a:pt x="30274" y="60416"/>
                  </a:moveTo>
                  <a:cubicBezTo>
                    <a:pt x="13554" y="60416"/>
                    <a:pt x="0" y="46891"/>
                    <a:pt x="0" y="30208"/>
                  </a:cubicBezTo>
                  <a:cubicBezTo>
                    <a:pt x="0" y="13524"/>
                    <a:pt x="13554" y="0"/>
                    <a:pt x="30274" y="0"/>
                  </a:cubicBezTo>
                  <a:cubicBezTo>
                    <a:pt x="46945" y="0"/>
                    <a:pt x="60478" y="13448"/>
                    <a:pt x="60548" y="30082"/>
                  </a:cubicBezTo>
                  <a:cubicBezTo>
                    <a:pt x="60534" y="46781"/>
                    <a:pt x="47008" y="60333"/>
                    <a:pt x="30274" y="60416"/>
                  </a:cubicBezTo>
                  <a:close/>
                  <a:moveTo>
                    <a:pt x="30274" y="12335"/>
                  </a:moveTo>
                  <a:cubicBezTo>
                    <a:pt x="20451" y="12266"/>
                    <a:pt x="12432" y="20155"/>
                    <a:pt x="12363" y="29956"/>
                  </a:cubicBezTo>
                  <a:cubicBezTo>
                    <a:pt x="12293" y="39758"/>
                    <a:pt x="20200" y="47760"/>
                    <a:pt x="30022" y="47829"/>
                  </a:cubicBezTo>
                  <a:cubicBezTo>
                    <a:pt x="39845" y="47898"/>
                    <a:pt x="47864" y="40009"/>
                    <a:pt x="47934" y="30207"/>
                  </a:cubicBezTo>
                  <a:cubicBezTo>
                    <a:pt x="47934" y="30124"/>
                    <a:pt x="47934" y="30040"/>
                    <a:pt x="47934" y="29956"/>
                  </a:cubicBezTo>
                  <a:cubicBezTo>
                    <a:pt x="47879" y="20239"/>
                    <a:pt x="40012" y="12367"/>
                    <a:pt x="30274" y="12285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1" name="Forma libre 1260">
              <a:extLst>
                <a:ext uri="{FF2B5EF4-FFF2-40B4-BE49-F238E27FC236}">
                  <a16:creationId xmlns:a16="http://schemas.microsoft.com/office/drawing/2014/main" id="{9C7DF50D-231E-094E-AEC5-955DD717E38E}"/>
                </a:ext>
              </a:extLst>
            </p:cNvPr>
            <p:cNvSpPr/>
            <p:nvPr/>
          </p:nvSpPr>
          <p:spPr>
            <a:xfrm>
              <a:off x="7869188" y="2243471"/>
              <a:ext cx="108986" cy="108749"/>
            </a:xfrm>
            <a:custGeom>
              <a:avLst/>
              <a:gdLst>
                <a:gd name="connsiteX0" fmla="*/ 54493 w 108986"/>
                <a:gd name="connsiteY0" fmla="*/ 108750 h 108749"/>
                <a:gd name="connsiteX1" fmla="*/ 0 w 108986"/>
                <a:gd name="connsiteY1" fmla="*/ 54375 h 108749"/>
                <a:gd name="connsiteX2" fmla="*/ 54493 w 108986"/>
                <a:gd name="connsiteY2" fmla="*/ 0 h 108749"/>
                <a:gd name="connsiteX3" fmla="*/ 108987 w 108986"/>
                <a:gd name="connsiteY3" fmla="*/ 54375 h 108749"/>
                <a:gd name="connsiteX4" fmla="*/ 54493 w 108986"/>
                <a:gd name="connsiteY4" fmla="*/ 108750 h 108749"/>
                <a:gd name="connsiteX5" fmla="*/ 54493 w 108986"/>
                <a:gd name="connsiteY5" fmla="*/ 12587 h 108749"/>
                <a:gd name="connsiteX6" fmla="*/ 12614 w 108986"/>
                <a:gd name="connsiteY6" fmla="*/ 54375 h 108749"/>
                <a:gd name="connsiteX7" fmla="*/ 54493 w 108986"/>
                <a:gd name="connsiteY7" fmla="*/ 96163 h 108749"/>
                <a:gd name="connsiteX8" fmla="*/ 96372 w 108986"/>
                <a:gd name="connsiteY8" fmla="*/ 54375 h 108749"/>
                <a:gd name="connsiteX9" fmla="*/ 54493 w 108986"/>
                <a:gd name="connsiteY9" fmla="*/ 12587 h 10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86" h="108749">
                  <a:moveTo>
                    <a:pt x="54493" y="108750"/>
                  </a:moveTo>
                  <a:cubicBezTo>
                    <a:pt x="24397" y="108750"/>
                    <a:pt x="0" y="84405"/>
                    <a:pt x="0" y="54375"/>
                  </a:cubicBezTo>
                  <a:cubicBezTo>
                    <a:pt x="0" y="24344"/>
                    <a:pt x="24397" y="0"/>
                    <a:pt x="54493" y="0"/>
                  </a:cubicBezTo>
                  <a:cubicBezTo>
                    <a:pt x="84589" y="0"/>
                    <a:pt x="108987" y="24344"/>
                    <a:pt x="108987" y="54375"/>
                  </a:cubicBezTo>
                  <a:cubicBezTo>
                    <a:pt x="108959" y="84394"/>
                    <a:pt x="84578" y="108722"/>
                    <a:pt x="54493" y="108750"/>
                  </a:cubicBezTo>
                  <a:close/>
                  <a:moveTo>
                    <a:pt x="54493" y="12587"/>
                  </a:moveTo>
                  <a:cubicBezTo>
                    <a:pt x="31364" y="12587"/>
                    <a:pt x="12614" y="31296"/>
                    <a:pt x="12614" y="54375"/>
                  </a:cubicBezTo>
                  <a:cubicBezTo>
                    <a:pt x="12614" y="77454"/>
                    <a:pt x="31364" y="96163"/>
                    <a:pt x="54493" y="96163"/>
                  </a:cubicBezTo>
                  <a:cubicBezTo>
                    <a:pt x="77623" y="96163"/>
                    <a:pt x="96372" y="77454"/>
                    <a:pt x="96372" y="54375"/>
                  </a:cubicBezTo>
                  <a:cubicBezTo>
                    <a:pt x="96345" y="31307"/>
                    <a:pt x="77611" y="12615"/>
                    <a:pt x="54493" y="12587"/>
                  </a:cubicBezTo>
                  <a:close/>
                </a:path>
              </a:pathLst>
            </a:custGeom>
            <a:solidFill>
              <a:srgbClr val="353536"/>
            </a:solidFill>
            <a:ln w="24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62" name="Gráfico 359">
            <a:extLst>
              <a:ext uri="{FF2B5EF4-FFF2-40B4-BE49-F238E27FC236}">
                <a16:creationId xmlns:a16="http://schemas.microsoft.com/office/drawing/2014/main" id="{4A9F0598-3B9D-C04B-B144-CC8DA252DAA2}"/>
              </a:ext>
            </a:extLst>
          </p:cNvPr>
          <p:cNvGrpSpPr/>
          <p:nvPr/>
        </p:nvGrpSpPr>
        <p:grpSpPr>
          <a:xfrm>
            <a:off x="6319807" y="1931057"/>
            <a:ext cx="717343" cy="693768"/>
            <a:chOff x="6319807" y="1931057"/>
            <a:chExt cx="717343" cy="693768"/>
          </a:xfrm>
        </p:grpSpPr>
        <p:sp>
          <p:nvSpPr>
            <p:cNvPr id="1263" name="Forma libre 1262">
              <a:extLst>
                <a:ext uri="{FF2B5EF4-FFF2-40B4-BE49-F238E27FC236}">
                  <a16:creationId xmlns:a16="http://schemas.microsoft.com/office/drawing/2014/main" id="{166431AF-E21A-1F41-AAD3-DE646326D1F7}"/>
                </a:ext>
              </a:extLst>
            </p:cNvPr>
            <p:cNvSpPr/>
            <p:nvPr/>
          </p:nvSpPr>
          <p:spPr>
            <a:xfrm>
              <a:off x="6600307" y="2266689"/>
              <a:ext cx="199471" cy="359321"/>
            </a:xfrm>
            <a:custGeom>
              <a:avLst/>
              <a:gdLst>
                <a:gd name="connsiteX0" fmla="*/ 99717 w 199471"/>
                <a:gd name="connsiteY0" fmla="*/ 359220 h 359321"/>
                <a:gd name="connsiteX1" fmla="*/ 3734 w 199471"/>
                <a:gd name="connsiteY1" fmla="*/ 200663 h 359321"/>
                <a:gd name="connsiteX2" fmla="*/ 13837 w 199471"/>
                <a:gd name="connsiteY2" fmla="*/ 73918 h 359321"/>
                <a:gd name="connsiteX3" fmla="*/ 32781 w 199471"/>
                <a:gd name="connsiteY3" fmla="*/ 29239 h 359321"/>
                <a:gd name="connsiteX4" fmla="*/ 41041 w 199471"/>
                <a:gd name="connsiteY4" fmla="*/ 12614 h 359321"/>
                <a:gd name="connsiteX5" fmla="*/ 154199 w 199471"/>
                <a:gd name="connsiteY5" fmla="*/ 0 h 359321"/>
                <a:gd name="connsiteX6" fmla="*/ 166829 w 199471"/>
                <a:gd name="connsiteY6" fmla="*/ 29315 h 359321"/>
                <a:gd name="connsiteX7" fmla="*/ 167334 w 199471"/>
                <a:gd name="connsiteY7" fmla="*/ 30349 h 359321"/>
                <a:gd name="connsiteX8" fmla="*/ 185646 w 199471"/>
                <a:gd name="connsiteY8" fmla="*/ 74019 h 359321"/>
                <a:gd name="connsiteX9" fmla="*/ 195750 w 199471"/>
                <a:gd name="connsiteY9" fmla="*/ 200764 h 359321"/>
                <a:gd name="connsiteX10" fmla="*/ 99767 w 199471"/>
                <a:gd name="connsiteY10" fmla="*/ 359321 h 3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471" h="359321">
                  <a:moveTo>
                    <a:pt x="99717" y="359220"/>
                  </a:moveTo>
                  <a:cubicBezTo>
                    <a:pt x="81884" y="345345"/>
                    <a:pt x="20076" y="293855"/>
                    <a:pt x="3734" y="200663"/>
                  </a:cubicBezTo>
                  <a:cubicBezTo>
                    <a:pt x="-3583" y="158237"/>
                    <a:pt x="-110" y="114653"/>
                    <a:pt x="13837" y="73918"/>
                  </a:cubicBezTo>
                  <a:lnTo>
                    <a:pt x="32781" y="29239"/>
                  </a:lnTo>
                  <a:lnTo>
                    <a:pt x="41041" y="12614"/>
                  </a:lnTo>
                  <a:cubicBezTo>
                    <a:pt x="54453" y="19299"/>
                    <a:pt x="140787" y="6610"/>
                    <a:pt x="154199" y="0"/>
                  </a:cubicBezTo>
                  <a:lnTo>
                    <a:pt x="166829" y="29315"/>
                  </a:lnTo>
                  <a:lnTo>
                    <a:pt x="167334" y="30349"/>
                  </a:lnTo>
                  <a:lnTo>
                    <a:pt x="185646" y="74019"/>
                  </a:lnTo>
                  <a:cubicBezTo>
                    <a:pt x="199576" y="114757"/>
                    <a:pt x="203049" y="158336"/>
                    <a:pt x="195750" y="200764"/>
                  </a:cubicBezTo>
                  <a:cubicBezTo>
                    <a:pt x="179306" y="293956"/>
                    <a:pt x="117448" y="345446"/>
                    <a:pt x="99767" y="359321"/>
                  </a:cubicBez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4" name="Forma libre 1263">
              <a:extLst>
                <a:ext uri="{FF2B5EF4-FFF2-40B4-BE49-F238E27FC236}">
                  <a16:creationId xmlns:a16="http://schemas.microsoft.com/office/drawing/2014/main" id="{952629B6-DEED-234B-B502-C2C3673920F9}"/>
                </a:ext>
              </a:extLst>
            </p:cNvPr>
            <p:cNvSpPr/>
            <p:nvPr/>
          </p:nvSpPr>
          <p:spPr>
            <a:xfrm>
              <a:off x="6668854" y="2217646"/>
              <a:ext cx="67238" cy="85623"/>
            </a:xfrm>
            <a:custGeom>
              <a:avLst/>
              <a:gdLst>
                <a:gd name="connsiteX0" fmla="*/ 67238 w 67238"/>
                <a:gd name="connsiteY0" fmla="*/ 42812 h 85623"/>
                <a:gd name="connsiteX1" fmla="*/ 33619 w 67238"/>
                <a:gd name="connsiteY1" fmla="*/ 85624 h 85623"/>
                <a:gd name="connsiteX2" fmla="*/ 0 w 67238"/>
                <a:gd name="connsiteY2" fmla="*/ 42812 h 85623"/>
                <a:gd name="connsiteX3" fmla="*/ 33619 w 67238"/>
                <a:gd name="connsiteY3" fmla="*/ 0 h 85623"/>
                <a:gd name="connsiteX4" fmla="*/ 67238 w 67238"/>
                <a:gd name="connsiteY4" fmla="*/ 42812 h 8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38" h="85623">
                  <a:moveTo>
                    <a:pt x="67238" y="42812"/>
                  </a:moveTo>
                  <a:cubicBezTo>
                    <a:pt x="67238" y="66456"/>
                    <a:pt x="52186" y="85624"/>
                    <a:pt x="33619" y="85624"/>
                  </a:cubicBezTo>
                  <a:cubicBezTo>
                    <a:pt x="15052" y="85624"/>
                    <a:pt x="0" y="66456"/>
                    <a:pt x="0" y="42812"/>
                  </a:cubicBezTo>
                  <a:cubicBezTo>
                    <a:pt x="0" y="19168"/>
                    <a:pt x="15052" y="0"/>
                    <a:pt x="33619" y="0"/>
                  </a:cubicBezTo>
                  <a:cubicBezTo>
                    <a:pt x="52186" y="0"/>
                    <a:pt x="67238" y="19168"/>
                    <a:pt x="67238" y="42812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5" name="Forma libre 1264">
              <a:extLst>
                <a:ext uri="{FF2B5EF4-FFF2-40B4-BE49-F238E27FC236}">
                  <a16:creationId xmlns:a16="http://schemas.microsoft.com/office/drawing/2014/main" id="{D0592392-04A2-2E4B-9ED7-7D048E61A108}"/>
                </a:ext>
              </a:extLst>
            </p:cNvPr>
            <p:cNvSpPr/>
            <p:nvPr/>
          </p:nvSpPr>
          <p:spPr>
            <a:xfrm>
              <a:off x="6672264" y="2311065"/>
              <a:ext cx="112458" cy="294283"/>
            </a:xfrm>
            <a:custGeom>
              <a:avLst/>
              <a:gdLst>
                <a:gd name="connsiteX0" fmla="*/ 7754 w 112458"/>
                <a:gd name="connsiteY0" fmla="*/ 294284 h 294283"/>
                <a:gd name="connsiteX1" fmla="*/ 0 w 112458"/>
                <a:gd name="connsiteY1" fmla="*/ 284319 h 294283"/>
                <a:gd name="connsiteX2" fmla="*/ 96210 w 112458"/>
                <a:gd name="connsiteY2" fmla="*/ 127679 h 294283"/>
                <a:gd name="connsiteX3" fmla="*/ 86309 w 112458"/>
                <a:gd name="connsiteY3" fmla="*/ 4062 h 294283"/>
                <a:gd name="connsiteX4" fmla="*/ 98256 w 112458"/>
                <a:gd name="connsiteY4" fmla="*/ 0 h 294283"/>
                <a:gd name="connsiteX5" fmla="*/ 108637 w 112458"/>
                <a:gd name="connsiteY5" fmla="*/ 129873 h 294283"/>
                <a:gd name="connsiteX6" fmla="*/ 7754 w 112458"/>
                <a:gd name="connsiteY6" fmla="*/ 294284 h 29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458" h="294283">
                  <a:moveTo>
                    <a:pt x="7754" y="294284"/>
                  </a:moveTo>
                  <a:lnTo>
                    <a:pt x="0" y="284319"/>
                  </a:lnTo>
                  <a:cubicBezTo>
                    <a:pt x="23895" y="265726"/>
                    <a:pt x="81131" y="213226"/>
                    <a:pt x="96210" y="127679"/>
                  </a:cubicBezTo>
                  <a:cubicBezTo>
                    <a:pt x="103305" y="86295"/>
                    <a:pt x="99900" y="43793"/>
                    <a:pt x="86309" y="4062"/>
                  </a:cubicBezTo>
                  <a:lnTo>
                    <a:pt x="98256" y="0"/>
                  </a:lnTo>
                  <a:cubicBezTo>
                    <a:pt x="112565" y="41737"/>
                    <a:pt x="116134" y="86398"/>
                    <a:pt x="108637" y="129873"/>
                  </a:cubicBezTo>
                  <a:cubicBezTo>
                    <a:pt x="92800" y="219735"/>
                    <a:pt x="32811" y="274783"/>
                    <a:pt x="7754" y="29428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6" name="Forma libre 1265">
              <a:extLst>
                <a:ext uri="{FF2B5EF4-FFF2-40B4-BE49-F238E27FC236}">
                  <a16:creationId xmlns:a16="http://schemas.microsoft.com/office/drawing/2014/main" id="{0713BDCB-FE04-4447-98EC-FDC2C1A3C8B9}"/>
                </a:ext>
              </a:extLst>
            </p:cNvPr>
            <p:cNvSpPr/>
            <p:nvPr/>
          </p:nvSpPr>
          <p:spPr>
            <a:xfrm>
              <a:off x="6831393" y="2021852"/>
              <a:ext cx="201790" cy="303895"/>
            </a:xfrm>
            <a:custGeom>
              <a:avLst/>
              <a:gdLst>
                <a:gd name="connsiteX0" fmla="*/ 111289 w 201790"/>
                <a:gd name="connsiteY0" fmla="*/ 303896 h 303895"/>
                <a:gd name="connsiteX1" fmla="*/ 71052 w 201790"/>
                <a:gd name="connsiteY1" fmla="*/ 144783 h 303895"/>
                <a:gd name="connsiteX2" fmla="*/ 8361 w 201790"/>
                <a:gd name="connsiteY2" fmla="*/ 12614 h 303895"/>
                <a:gd name="connsiteX3" fmla="*/ 0 w 201790"/>
                <a:gd name="connsiteY3" fmla="*/ 0 h 303895"/>
                <a:gd name="connsiteX4" fmla="*/ 18666 w 201790"/>
                <a:gd name="connsiteY4" fmla="*/ 3759 h 303895"/>
                <a:gd name="connsiteX5" fmla="*/ 107071 w 201790"/>
                <a:gd name="connsiteY5" fmla="*/ 34032 h 303895"/>
                <a:gd name="connsiteX6" fmla="*/ 201791 w 201790"/>
                <a:gd name="connsiteY6" fmla="*/ 107976 h 303895"/>
                <a:gd name="connsiteX7" fmla="*/ 192470 w 201790"/>
                <a:gd name="connsiteY7" fmla="*/ 116477 h 303895"/>
                <a:gd name="connsiteX8" fmla="*/ 101085 w 201790"/>
                <a:gd name="connsiteY8" fmla="*/ 45133 h 303895"/>
                <a:gd name="connsiteX9" fmla="*/ 26900 w 201790"/>
                <a:gd name="connsiteY9" fmla="*/ 18366 h 303895"/>
                <a:gd name="connsiteX10" fmla="*/ 82899 w 201790"/>
                <a:gd name="connsiteY10" fmla="*/ 140419 h 303895"/>
                <a:gd name="connsiteX11" fmla="*/ 123868 w 201790"/>
                <a:gd name="connsiteY11" fmla="*/ 302357 h 30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1790" h="303895">
                  <a:moveTo>
                    <a:pt x="111289" y="303896"/>
                  </a:moveTo>
                  <a:cubicBezTo>
                    <a:pt x="104103" y="249479"/>
                    <a:pt x="90600" y="196082"/>
                    <a:pt x="71052" y="144783"/>
                  </a:cubicBezTo>
                  <a:cubicBezTo>
                    <a:pt x="50845" y="91931"/>
                    <a:pt x="32533" y="49220"/>
                    <a:pt x="8361" y="12614"/>
                  </a:cubicBezTo>
                  <a:lnTo>
                    <a:pt x="0" y="0"/>
                  </a:lnTo>
                  <a:lnTo>
                    <a:pt x="18666" y="3759"/>
                  </a:lnTo>
                  <a:cubicBezTo>
                    <a:pt x="42839" y="8603"/>
                    <a:pt x="70244" y="14102"/>
                    <a:pt x="107071" y="34032"/>
                  </a:cubicBezTo>
                  <a:cubicBezTo>
                    <a:pt x="142580" y="53190"/>
                    <a:pt x="174602" y="78188"/>
                    <a:pt x="201791" y="107976"/>
                  </a:cubicBezTo>
                  <a:lnTo>
                    <a:pt x="192470" y="116477"/>
                  </a:lnTo>
                  <a:cubicBezTo>
                    <a:pt x="166237" y="87739"/>
                    <a:pt x="135343" y="63620"/>
                    <a:pt x="101085" y="45133"/>
                  </a:cubicBezTo>
                  <a:cubicBezTo>
                    <a:pt x="77905" y="32401"/>
                    <a:pt x="52874" y="23370"/>
                    <a:pt x="26900" y="18366"/>
                  </a:cubicBezTo>
                  <a:cubicBezTo>
                    <a:pt x="47890" y="53004"/>
                    <a:pt x="64788" y="92662"/>
                    <a:pt x="82899" y="140419"/>
                  </a:cubicBezTo>
                  <a:cubicBezTo>
                    <a:pt x="102802" y="192628"/>
                    <a:pt x="116551" y="246971"/>
                    <a:pt x="123868" y="302357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7" name="Forma libre 1266">
              <a:extLst>
                <a:ext uri="{FF2B5EF4-FFF2-40B4-BE49-F238E27FC236}">
                  <a16:creationId xmlns:a16="http://schemas.microsoft.com/office/drawing/2014/main" id="{3329C014-CBEE-6446-9C78-2CC1B751FD68}"/>
                </a:ext>
              </a:extLst>
            </p:cNvPr>
            <p:cNvSpPr/>
            <p:nvPr/>
          </p:nvSpPr>
          <p:spPr>
            <a:xfrm>
              <a:off x="6319807" y="1931057"/>
              <a:ext cx="717646" cy="675376"/>
            </a:xfrm>
            <a:custGeom>
              <a:avLst/>
              <a:gdLst>
                <a:gd name="connsiteX0" fmla="*/ 358823 w 717646"/>
                <a:gd name="connsiteY0" fmla="*/ 675377 h 675376"/>
                <a:gd name="connsiteX1" fmla="*/ 354883 w 717646"/>
                <a:gd name="connsiteY1" fmla="*/ 672274 h 675376"/>
                <a:gd name="connsiteX2" fmla="*/ 265670 w 717646"/>
                <a:gd name="connsiteY2" fmla="*/ 565232 h 675376"/>
                <a:gd name="connsiteX3" fmla="*/ 213334 w 717646"/>
                <a:gd name="connsiteY3" fmla="*/ 493055 h 675376"/>
                <a:gd name="connsiteX4" fmla="*/ 85096 w 717646"/>
                <a:gd name="connsiteY4" fmla="*/ 399181 h 675376"/>
                <a:gd name="connsiteX5" fmla="*/ 82570 w 717646"/>
                <a:gd name="connsiteY5" fmla="*/ 397516 h 675376"/>
                <a:gd name="connsiteX6" fmla="*/ 82292 w 717646"/>
                <a:gd name="connsiteY6" fmla="*/ 394439 h 675376"/>
                <a:gd name="connsiteX7" fmla="*/ 55569 w 717646"/>
                <a:gd name="connsiteY7" fmla="*/ 289919 h 675376"/>
                <a:gd name="connsiteX8" fmla="*/ 4168 w 717646"/>
                <a:gd name="connsiteY8" fmla="*/ 206995 h 675376"/>
                <a:gd name="connsiteX9" fmla="*/ 1920 w 717646"/>
                <a:gd name="connsiteY9" fmla="*/ 204346 h 675376"/>
                <a:gd name="connsiteX10" fmla="*/ 2981 w 717646"/>
                <a:gd name="connsiteY10" fmla="*/ 201041 h 675376"/>
                <a:gd name="connsiteX11" fmla="*/ 17908 w 717646"/>
                <a:gd name="connsiteY11" fmla="*/ 103258 h 675376"/>
                <a:gd name="connsiteX12" fmla="*/ 2981 w 717646"/>
                <a:gd name="connsiteY12" fmla="*/ 9334 h 675376"/>
                <a:gd name="connsiteX13" fmla="*/ 0 w 717646"/>
                <a:gd name="connsiteY13" fmla="*/ 0 h 675376"/>
                <a:gd name="connsiteX14" fmla="*/ 9725 w 717646"/>
                <a:gd name="connsiteY14" fmla="*/ 1135 h 675376"/>
                <a:gd name="connsiteX15" fmla="*/ 113108 w 717646"/>
                <a:gd name="connsiteY15" fmla="*/ 29895 h 675376"/>
                <a:gd name="connsiteX16" fmla="*/ 204443 w 717646"/>
                <a:gd name="connsiteY16" fmla="*/ 90139 h 675376"/>
                <a:gd name="connsiteX17" fmla="*/ 206337 w 717646"/>
                <a:gd name="connsiteY17" fmla="*/ 91855 h 675376"/>
                <a:gd name="connsiteX18" fmla="*/ 218108 w 717646"/>
                <a:gd name="connsiteY18" fmla="*/ 293678 h 675376"/>
                <a:gd name="connsiteX19" fmla="*/ 340435 w 717646"/>
                <a:gd name="connsiteY19" fmla="*/ 354654 h 675376"/>
                <a:gd name="connsiteX20" fmla="*/ 377388 w 717646"/>
                <a:gd name="connsiteY20" fmla="*/ 354654 h 675376"/>
                <a:gd name="connsiteX21" fmla="*/ 499538 w 717646"/>
                <a:gd name="connsiteY21" fmla="*/ 293704 h 675376"/>
                <a:gd name="connsiteX22" fmla="*/ 511334 w 717646"/>
                <a:gd name="connsiteY22" fmla="*/ 92006 h 675376"/>
                <a:gd name="connsiteX23" fmla="*/ 513229 w 717646"/>
                <a:gd name="connsiteY23" fmla="*/ 90291 h 675376"/>
                <a:gd name="connsiteX24" fmla="*/ 707922 w 717646"/>
                <a:gd name="connsiteY24" fmla="*/ 1135 h 675376"/>
                <a:gd name="connsiteX25" fmla="*/ 717646 w 717646"/>
                <a:gd name="connsiteY25" fmla="*/ 0 h 675376"/>
                <a:gd name="connsiteX26" fmla="*/ 714817 w 717646"/>
                <a:gd name="connsiteY26" fmla="*/ 9334 h 675376"/>
                <a:gd name="connsiteX27" fmla="*/ 714817 w 717646"/>
                <a:gd name="connsiteY27" fmla="*/ 201067 h 675376"/>
                <a:gd name="connsiteX28" fmla="*/ 715853 w 717646"/>
                <a:gd name="connsiteY28" fmla="*/ 204371 h 675376"/>
                <a:gd name="connsiteX29" fmla="*/ 713630 w 717646"/>
                <a:gd name="connsiteY29" fmla="*/ 207046 h 675376"/>
                <a:gd name="connsiteX30" fmla="*/ 635556 w 717646"/>
                <a:gd name="connsiteY30" fmla="*/ 394489 h 675376"/>
                <a:gd name="connsiteX31" fmla="*/ 635278 w 717646"/>
                <a:gd name="connsiteY31" fmla="*/ 397567 h 675376"/>
                <a:gd name="connsiteX32" fmla="*/ 632752 w 717646"/>
                <a:gd name="connsiteY32" fmla="*/ 399232 h 675376"/>
                <a:gd name="connsiteX33" fmla="*/ 504514 w 717646"/>
                <a:gd name="connsiteY33" fmla="*/ 493105 h 675376"/>
                <a:gd name="connsiteX34" fmla="*/ 452179 w 717646"/>
                <a:gd name="connsiteY34" fmla="*/ 565282 h 675376"/>
                <a:gd name="connsiteX35" fmla="*/ 362940 w 717646"/>
                <a:gd name="connsiteY35" fmla="*/ 672324 h 675376"/>
                <a:gd name="connsiteX36" fmla="*/ 94518 w 717646"/>
                <a:gd name="connsiteY36" fmla="*/ 390301 h 675376"/>
                <a:gd name="connsiteX37" fmla="*/ 222326 w 717646"/>
                <a:gd name="connsiteY37" fmla="*/ 484275 h 675376"/>
                <a:gd name="connsiteX38" fmla="*/ 276556 w 717646"/>
                <a:gd name="connsiteY38" fmla="*/ 558925 h 675376"/>
                <a:gd name="connsiteX39" fmla="*/ 358823 w 717646"/>
                <a:gd name="connsiteY39" fmla="*/ 659332 h 675376"/>
                <a:gd name="connsiteX40" fmla="*/ 441090 w 717646"/>
                <a:gd name="connsiteY40" fmla="*/ 558925 h 675376"/>
                <a:gd name="connsiteX41" fmla="*/ 495320 w 717646"/>
                <a:gd name="connsiteY41" fmla="*/ 484275 h 675376"/>
                <a:gd name="connsiteX42" fmla="*/ 623154 w 717646"/>
                <a:gd name="connsiteY42" fmla="*/ 390301 h 675376"/>
                <a:gd name="connsiteX43" fmla="*/ 701607 w 717646"/>
                <a:gd name="connsiteY43" fmla="*/ 201596 h 675376"/>
                <a:gd name="connsiteX44" fmla="*/ 699788 w 717646"/>
                <a:gd name="connsiteY44" fmla="*/ 14910 h 675376"/>
                <a:gd name="connsiteX45" fmla="*/ 523635 w 717646"/>
                <a:gd name="connsiteY45" fmla="*/ 97683 h 675376"/>
                <a:gd name="connsiteX46" fmla="*/ 511738 w 717646"/>
                <a:gd name="connsiteY46" fmla="*/ 301549 h 675376"/>
                <a:gd name="connsiteX47" fmla="*/ 382920 w 717646"/>
                <a:gd name="connsiteY47" fmla="*/ 365780 h 675376"/>
                <a:gd name="connsiteX48" fmla="*/ 334676 w 717646"/>
                <a:gd name="connsiteY48" fmla="*/ 365780 h 675376"/>
                <a:gd name="connsiteX49" fmla="*/ 205857 w 717646"/>
                <a:gd name="connsiteY49" fmla="*/ 301549 h 675376"/>
                <a:gd name="connsiteX50" fmla="*/ 194011 w 717646"/>
                <a:gd name="connsiteY50" fmla="*/ 97708 h 675376"/>
                <a:gd name="connsiteX51" fmla="*/ 107905 w 717646"/>
                <a:gd name="connsiteY51" fmla="*/ 41374 h 675376"/>
                <a:gd name="connsiteX52" fmla="*/ 17883 w 717646"/>
                <a:gd name="connsiteY52" fmla="*/ 14935 h 675376"/>
                <a:gd name="connsiteX53" fmla="*/ 30512 w 717646"/>
                <a:gd name="connsiteY53" fmla="*/ 103233 h 675376"/>
                <a:gd name="connsiteX54" fmla="*/ 16014 w 717646"/>
                <a:gd name="connsiteY54" fmla="*/ 201622 h 675376"/>
                <a:gd name="connsiteX55" fmla="*/ 67213 w 717646"/>
                <a:gd name="connsiteY55" fmla="*/ 285000 h 675376"/>
                <a:gd name="connsiteX56" fmla="*/ 94518 w 717646"/>
                <a:gd name="connsiteY56" fmla="*/ 390226 h 67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17646" h="675376">
                  <a:moveTo>
                    <a:pt x="358823" y="675377"/>
                  </a:moveTo>
                  <a:lnTo>
                    <a:pt x="354883" y="672274"/>
                  </a:lnTo>
                  <a:cubicBezTo>
                    <a:pt x="305831" y="633473"/>
                    <a:pt x="285422" y="598785"/>
                    <a:pt x="265670" y="565232"/>
                  </a:cubicBezTo>
                  <a:cubicBezTo>
                    <a:pt x="251222" y="540710"/>
                    <a:pt x="237607" y="517551"/>
                    <a:pt x="213334" y="493055"/>
                  </a:cubicBezTo>
                  <a:cubicBezTo>
                    <a:pt x="181988" y="461394"/>
                    <a:pt x="86056" y="399711"/>
                    <a:pt x="85096" y="399181"/>
                  </a:cubicBezTo>
                  <a:lnTo>
                    <a:pt x="82570" y="397516"/>
                  </a:lnTo>
                  <a:lnTo>
                    <a:pt x="82292" y="394439"/>
                  </a:lnTo>
                  <a:cubicBezTo>
                    <a:pt x="79065" y="358390"/>
                    <a:pt x="70041" y="323099"/>
                    <a:pt x="55569" y="289919"/>
                  </a:cubicBezTo>
                  <a:cubicBezTo>
                    <a:pt x="42555" y="259933"/>
                    <a:pt x="25240" y="231998"/>
                    <a:pt x="4168" y="206995"/>
                  </a:cubicBezTo>
                  <a:lnTo>
                    <a:pt x="1920" y="204346"/>
                  </a:lnTo>
                  <a:lnTo>
                    <a:pt x="2981" y="201041"/>
                  </a:lnTo>
                  <a:cubicBezTo>
                    <a:pt x="13080" y="169435"/>
                    <a:pt x="18118" y="136434"/>
                    <a:pt x="17908" y="103258"/>
                  </a:cubicBezTo>
                  <a:cubicBezTo>
                    <a:pt x="17706" y="71377"/>
                    <a:pt x="12673" y="39711"/>
                    <a:pt x="2981" y="9334"/>
                  </a:cubicBezTo>
                  <a:lnTo>
                    <a:pt x="0" y="0"/>
                  </a:lnTo>
                  <a:lnTo>
                    <a:pt x="9725" y="1135"/>
                  </a:lnTo>
                  <a:cubicBezTo>
                    <a:pt x="45465" y="5334"/>
                    <a:pt x="80340" y="15036"/>
                    <a:pt x="113108" y="29895"/>
                  </a:cubicBezTo>
                  <a:cubicBezTo>
                    <a:pt x="146543" y="45040"/>
                    <a:pt x="177369" y="65373"/>
                    <a:pt x="204443" y="90139"/>
                  </a:cubicBezTo>
                  <a:lnTo>
                    <a:pt x="206337" y="91855"/>
                  </a:lnTo>
                  <a:lnTo>
                    <a:pt x="218108" y="293678"/>
                  </a:lnTo>
                  <a:lnTo>
                    <a:pt x="340435" y="354654"/>
                  </a:lnTo>
                  <a:cubicBezTo>
                    <a:pt x="352074" y="360429"/>
                    <a:pt x="365749" y="360429"/>
                    <a:pt x="377388" y="354654"/>
                  </a:cubicBezTo>
                  <a:lnTo>
                    <a:pt x="499538" y="293704"/>
                  </a:lnTo>
                  <a:lnTo>
                    <a:pt x="511334" y="92006"/>
                  </a:lnTo>
                  <a:lnTo>
                    <a:pt x="513229" y="90291"/>
                  </a:lnTo>
                  <a:cubicBezTo>
                    <a:pt x="567151" y="40901"/>
                    <a:pt x="635265" y="9709"/>
                    <a:pt x="707922" y="1135"/>
                  </a:cubicBezTo>
                  <a:lnTo>
                    <a:pt x="717646" y="0"/>
                  </a:lnTo>
                  <a:lnTo>
                    <a:pt x="714817" y="9334"/>
                  </a:lnTo>
                  <a:cubicBezTo>
                    <a:pt x="694893" y="71696"/>
                    <a:pt x="694893" y="138705"/>
                    <a:pt x="714817" y="201067"/>
                  </a:cubicBezTo>
                  <a:lnTo>
                    <a:pt x="715853" y="204371"/>
                  </a:lnTo>
                  <a:lnTo>
                    <a:pt x="713630" y="207046"/>
                  </a:lnTo>
                  <a:cubicBezTo>
                    <a:pt x="668897" y="260004"/>
                    <a:pt x="641630" y="325468"/>
                    <a:pt x="635556" y="394489"/>
                  </a:cubicBezTo>
                  <a:lnTo>
                    <a:pt x="635278" y="397567"/>
                  </a:lnTo>
                  <a:lnTo>
                    <a:pt x="632752" y="399232"/>
                  </a:lnTo>
                  <a:cubicBezTo>
                    <a:pt x="631792" y="399863"/>
                    <a:pt x="535860" y="461444"/>
                    <a:pt x="504514" y="493105"/>
                  </a:cubicBezTo>
                  <a:cubicBezTo>
                    <a:pt x="480266" y="517601"/>
                    <a:pt x="466627" y="540761"/>
                    <a:pt x="452179" y="565282"/>
                  </a:cubicBezTo>
                  <a:cubicBezTo>
                    <a:pt x="432426" y="598835"/>
                    <a:pt x="411992" y="633398"/>
                    <a:pt x="362940" y="672324"/>
                  </a:cubicBezTo>
                  <a:close/>
                  <a:moveTo>
                    <a:pt x="94518" y="390301"/>
                  </a:moveTo>
                  <a:cubicBezTo>
                    <a:pt x="110506" y="400645"/>
                    <a:pt x="192571" y="454229"/>
                    <a:pt x="222326" y="484275"/>
                  </a:cubicBezTo>
                  <a:cubicBezTo>
                    <a:pt x="247584" y="509882"/>
                    <a:pt x="262361" y="534731"/>
                    <a:pt x="276556" y="558925"/>
                  </a:cubicBezTo>
                  <a:cubicBezTo>
                    <a:pt x="295172" y="590561"/>
                    <a:pt x="314444" y="623231"/>
                    <a:pt x="358823" y="659332"/>
                  </a:cubicBezTo>
                  <a:cubicBezTo>
                    <a:pt x="403202" y="623231"/>
                    <a:pt x="422449" y="590561"/>
                    <a:pt x="441090" y="558925"/>
                  </a:cubicBezTo>
                  <a:cubicBezTo>
                    <a:pt x="455285" y="534807"/>
                    <a:pt x="469986" y="509882"/>
                    <a:pt x="495320" y="484275"/>
                  </a:cubicBezTo>
                  <a:cubicBezTo>
                    <a:pt x="525100" y="454229"/>
                    <a:pt x="607140" y="400645"/>
                    <a:pt x="623154" y="390301"/>
                  </a:cubicBezTo>
                  <a:cubicBezTo>
                    <a:pt x="629890" y="320995"/>
                    <a:pt x="657210" y="255284"/>
                    <a:pt x="701607" y="201596"/>
                  </a:cubicBezTo>
                  <a:cubicBezTo>
                    <a:pt x="682921" y="140855"/>
                    <a:pt x="682289" y="76003"/>
                    <a:pt x="699788" y="14910"/>
                  </a:cubicBezTo>
                  <a:cubicBezTo>
                    <a:pt x="634182" y="24543"/>
                    <a:pt x="572894" y="53341"/>
                    <a:pt x="523635" y="97683"/>
                  </a:cubicBezTo>
                  <a:lnTo>
                    <a:pt x="511738" y="301549"/>
                  </a:lnTo>
                  <a:lnTo>
                    <a:pt x="382920" y="365780"/>
                  </a:lnTo>
                  <a:cubicBezTo>
                    <a:pt x="367722" y="373310"/>
                    <a:pt x="349874" y="373310"/>
                    <a:pt x="334676" y="365780"/>
                  </a:cubicBezTo>
                  <a:lnTo>
                    <a:pt x="205857" y="301549"/>
                  </a:lnTo>
                  <a:lnTo>
                    <a:pt x="194011" y="97708"/>
                  </a:lnTo>
                  <a:cubicBezTo>
                    <a:pt x="168377" y="74623"/>
                    <a:pt x="139334" y="55622"/>
                    <a:pt x="107905" y="41374"/>
                  </a:cubicBezTo>
                  <a:cubicBezTo>
                    <a:pt x="79284" y="28398"/>
                    <a:pt x="48981" y="19498"/>
                    <a:pt x="17883" y="14935"/>
                  </a:cubicBezTo>
                  <a:cubicBezTo>
                    <a:pt x="26093" y="43657"/>
                    <a:pt x="30342" y="73364"/>
                    <a:pt x="30512" y="103233"/>
                  </a:cubicBezTo>
                  <a:cubicBezTo>
                    <a:pt x="30728" y="136575"/>
                    <a:pt x="25838" y="169755"/>
                    <a:pt x="16014" y="201622"/>
                  </a:cubicBezTo>
                  <a:cubicBezTo>
                    <a:pt x="36908" y="226881"/>
                    <a:pt x="54143" y="254948"/>
                    <a:pt x="67213" y="285000"/>
                  </a:cubicBezTo>
                  <a:cubicBezTo>
                    <a:pt x="81750" y="318440"/>
                    <a:pt x="90963" y="353943"/>
                    <a:pt x="94518" y="390226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8" name="Forma libre 1267">
              <a:extLst>
                <a:ext uri="{FF2B5EF4-FFF2-40B4-BE49-F238E27FC236}">
                  <a16:creationId xmlns:a16="http://schemas.microsoft.com/office/drawing/2014/main" id="{ABB26C54-A09B-FE4C-A7CF-D807966558FE}"/>
                </a:ext>
              </a:extLst>
            </p:cNvPr>
            <p:cNvSpPr/>
            <p:nvPr/>
          </p:nvSpPr>
          <p:spPr>
            <a:xfrm>
              <a:off x="6572553" y="2311065"/>
              <a:ext cx="112467" cy="294283"/>
            </a:xfrm>
            <a:custGeom>
              <a:avLst/>
              <a:gdLst>
                <a:gd name="connsiteX0" fmla="*/ 104688 w 112467"/>
                <a:gd name="connsiteY0" fmla="*/ 294284 h 294283"/>
                <a:gd name="connsiteX1" fmla="*/ 3805 w 112467"/>
                <a:gd name="connsiteY1" fmla="*/ 129873 h 294283"/>
                <a:gd name="connsiteX2" fmla="*/ 14186 w 112467"/>
                <a:gd name="connsiteY2" fmla="*/ 0 h 294283"/>
                <a:gd name="connsiteX3" fmla="*/ 26159 w 112467"/>
                <a:gd name="connsiteY3" fmla="*/ 4062 h 294283"/>
                <a:gd name="connsiteX4" fmla="*/ 16232 w 112467"/>
                <a:gd name="connsiteY4" fmla="*/ 127679 h 294283"/>
                <a:gd name="connsiteX5" fmla="*/ 112467 w 112467"/>
                <a:gd name="connsiteY5" fmla="*/ 284319 h 29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467" h="294283">
                  <a:moveTo>
                    <a:pt x="104688" y="294284"/>
                  </a:moveTo>
                  <a:cubicBezTo>
                    <a:pt x="79631" y="274783"/>
                    <a:pt x="19642" y="219735"/>
                    <a:pt x="3805" y="129873"/>
                  </a:cubicBezTo>
                  <a:cubicBezTo>
                    <a:pt x="-3667" y="86396"/>
                    <a:pt x="-97" y="41742"/>
                    <a:pt x="14186" y="0"/>
                  </a:cubicBezTo>
                  <a:lnTo>
                    <a:pt x="26159" y="4062"/>
                  </a:lnTo>
                  <a:cubicBezTo>
                    <a:pt x="12542" y="43788"/>
                    <a:pt x="9130" y="86292"/>
                    <a:pt x="16232" y="127679"/>
                  </a:cubicBezTo>
                  <a:cubicBezTo>
                    <a:pt x="31387" y="213252"/>
                    <a:pt x="88548" y="265726"/>
                    <a:pt x="112467" y="284319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9" name="Forma libre 1268">
              <a:extLst>
                <a:ext uri="{FF2B5EF4-FFF2-40B4-BE49-F238E27FC236}">
                  <a16:creationId xmlns:a16="http://schemas.microsoft.com/office/drawing/2014/main" id="{B349471F-24D7-D548-8C10-839B5864A1CB}"/>
                </a:ext>
              </a:extLst>
            </p:cNvPr>
            <p:cNvSpPr/>
            <p:nvPr/>
          </p:nvSpPr>
          <p:spPr>
            <a:xfrm>
              <a:off x="6324126" y="2021877"/>
              <a:ext cx="201740" cy="303870"/>
            </a:xfrm>
            <a:custGeom>
              <a:avLst/>
              <a:gdLst>
                <a:gd name="connsiteX0" fmla="*/ 90451 w 201740"/>
                <a:gd name="connsiteY0" fmla="*/ 303870 h 303870"/>
                <a:gd name="connsiteX1" fmla="*/ 77822 w 201740"/>
                <a:gd name="connsiteY1" fmla="*/ 302231 h 303870"/>
                <a:gd name="connsiteX2" fmla="*/ 118892 w 201740"/>
                <a:gd name="connsiteY2" fmla="*/ 140293 h 303870"/>
                <a:gd name="connsiteX3" fmla="*/ 175017 w 201740"/>
                <a:gd name="connsiteY3" fmla="*/ 18240 h 303870"/>
                <a:gd name="connsiteX4" fmla="*/ 100731 w 201740"/>
                <a:gd name="connsiteY4" fmla="*/ 45007 h 303870"/>
                <a:gd name="connsiteX5" fmla="*/ 9346 w 201740"/>
                <a:gd name="connsiteY5" fmla="*/ 116351 h 303870"/>
                <a:gd name="connsiteX6" fmla="*/ 0 w 201740"/>
                <a:gd name="connsiteY6" fmla="*/ 107849 h 303870"/>
                <a:gd name="connsiteX7" fmla="*/ 94720 w 201740"/>
                <a:gd name="connsiteY7" fmla="*/ 33906 h 303870"/>
                <a:gd name="connsiteX8" fmla="*/ 183125 w 201740"/>
                <a:gd name="connsiteY8" fmla="*/ 3633 h 303870"/>
                <a:gd name="connsiteX9" fmla="*/ 201740 w 201740"/>
                <a:gd name="connsiteY9" fmla="*/ 0 h 303870"/>
                <a:gd name="connsiteX10" fmla="*/ 193405 w 201740"/>
                <a:gd name="connsiteY10" fmla="*/ 12614 h 303870"/>
                <a:gd name="connsiteX11" fmla="*/ 130688 w 201740"/>
                <a:gd name="connsiteY11" fmla="*/ 144758 h 303870"/>
                <a:gd name="connsiteX12" fmla="*/ 90451 w 201740"/>
                <a:gd name="connsiteY12" fmla="*/ 303870 h 30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740" h="303870">
                  <a:moveTo>
                    <a:pt x="90451" y="303870"/>
                  </a:moveTo>
                  <a:lnTo>
                    <a:pt x="77822" y="302231"/>
                  </a:lnTo>
                  <a:cubicBezTo>
                    <a:pt x="85183" y="246845"/>
                    <a:pt x="98966" y="192499"/>
                    <a:pt x="118892" y="140293"/>
                  </a:cubicBezTo>
                  <a:cubicBezTo>
                    <a:pt x="137129" y="92536"/>
                    <a:pt x="153926" y="52979"/>
                    <a:pt x="175017" y="18240"/>
                  </a:cubicBezTo>
                  <a:cubicBezTo>
                    <a:pt x="149007" y="23231"/>
                    <a:pt x="123941" y="32263"/>
                    <a:pt x="100731" y="45007"/>
                  </a:cubicBezTo>
                  <a:cubicBezTo>
                    <a:pt x="66474" y="63493"/>
                    <a:pt x="35580" y="87613"/>
                    <a:pt x="9346" y="116351"/>
                  </a:cubicBezTo>
                  <a:lnTo>
                    <a:pt x="0" y="107849"/>
                  </a:lnTo>
                  <a:cubicBezTo>
                    <a:pt x="27193" y="78066"/>
                    <a:pt x="59214" y="53068"/>
                    <a:pt x="94720" y="33906"/>
                  </a:cubicBezTo>
                  <a:cubicBezTo>
                    <a:pt x="131496" y="14027"/>
                    <a:pt x="158902" y="8527"/>
                    <a:pt x="183125" y="3633"/>
                  </a:cubicBezTo>
                  <a:lnTo>
                    <a:pt x="201740" y="0"/>
                  </a:lnTo>
                  <a:lnTo>
                    <a:pt x="193405" y="12614"/>
                  </a:lnTo>
                  <a:cubicBezTo>
                    <a:pt x="169232" y="49194"/>
                    <a:pt x="150844" y="91905"/>
                    <a:pt x="130688" y="144758"/>
                  </a:cubicBezTo>
                  <a:cubicBezTo>
                    <a:pt x="111141" y="196056"/>
                    <a:pt x="97637" y="249454"/>
                    <a:pt x="90451" y="303870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0" name="Forma libre 1269">
              <a:extLst>
                <a:ext uri="{FF2B5EF4-FFF2-40B4-BE49-F238E27FC236}">
                  <a16:creationId xmlns:a16="http://schemas.microsoft.com/office/drawing/2014/main" id="{80E6624D-3CBD-694D-B838-B91FB8AA0D21}"/>
                </a:ext>
              </a:extLst>
            </p:cNvPr>
            <p:cNvSpPr/>
            <p:nvPr/>
          </p:nvSpPr>
          <p:spPr>
            <a:xfrm>
              <a:off x="6638569" y="2199557"/>
              <a:ext cx="80322" cy="98792"/>
            </a:xfrm>
            <a:custGeom>
              <a:avLst/>
              <a:gdLst>
                <a:gd name="connsiteX0" fmla="*/ 40136 w 80322"/>
                <a:gd name="connsiteY0" fmla="*/ 98793 h 98792"/>
                <a:gd name="connsiteX1" fmla="*/ 0 w 80322"/>
                <a:gd name="connsiteY1" fmla="*/ 49396 h 98792"/>
                <a:gd name="connsiteX2" fmla="*/ 40136 w 80322"/>
                <a:gd name="connsiteY2" fmla="*/ 0 h 98792"/>
                <a:gd name="connsiteX3" fmla="*/ 80322 w 80322"/>
                <a:gd name="connsiteY3" fmla="*/ 49371 h 98792"/>
                <a:gd name="connsiteX4" fmla="*/ 40136 w 80322"/>
                <a:gd name="connsiteY4" fmla="*/ 98793 h 98792"/>
                <a:gd name="connsiteX5" fmla="*/ 40136 w 80322"/>
                <a:gd name="connsiteY5" fmla="*/ 12614 h 98792"/>
                <a:gd name="connsiteX6" fmla="*/ 12629 w 80322"/>
                <a:gd name="connsiteY6" fmla="*/ 49396 h 98792"/>
                <a:gd name="connsiteX7" fmla="*/ 40136 w 80322"/>
                <a:gd name="connsiteY7" fmla="*/ 86179 h 98792"/>
                <a:gd name="connsiteX8" fmla="*/ 67693 w 80322"/>
                <a:gd name="connsiteY8" fmla="*/ 49371 h 98792"/>
                <a:gd name="connsiteX9" fmla="*/ 40136 w 80322"/>
                <a:gd name="connsiteY9" fmla="*/ 12614 h 9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322" h="98792">
                  <a:moveTo>
                    <a:pt x="40136" y="98793"/>
                  </a:moveTo>
                  <a:cubicBezTo>
                    <a:pt x="18009" y="98793"/>
                    <a:pt x="0" y="76617"/>
                    <a:pt x="0" y="49396"/>
                  </a:cubicBezTo>
                  <a:cubicBezTo>
                    <a:pt x="0" y="22175"/>
                    <a:pt x="18009" y="0"/>
                    <a:pt x="40136" y="0"/>
                  </a:cubicBezTo>
                  <a:cubicBezTo>
                    <a:pt x="62262" y="0"/>
                    <a:pt x="80322" y="22175"/>
                    <a:pt x="80322" y="49371"/>
                  </a:cubicBezTo>
                  <a:cubicBezTo>
                    <a:pt x="80322" y="76567"/>
                    <a:pt x="62288" y="98793"/>
                    <a:pt x="40136" y="98793"/>
                  </a:cubicBezTo>
                  <a:close/>
                  <a:moveTo>
                    <a:pt x="40136" y="12614"/>
                  </a:moveTo>
                  <a:cubicBezTo>
                    <a:pt x="24981" y="12614"/>
                    <a:pt x="12629" y="29113"/>
                    <a:pt x="12629" y="49396"/>
                  </a:cubicBezTo>
                  <a:cubicBezTo>
                    <a:pt x="12629" y="69680"/>
                    <a:pt x="24981" y="86179"/>
                    <a:pt x="40136" y="86179"/>
                  </a:cubicBezTo>
                  <a:cubicBezTo>
                    <a:pt x="55291" y="86179"/>
                    <a:pt x="67693" y="69680"/>
                    <a:pt x="67693" y="49371"/>
                  </a:cubicBezTo>
                  <a:cubicBezTo>
                    <a:pt x="67693" y="29063"/>
                    <a:pt x="55316" y="12614"/>
                    <a:pt x="40136" y="1261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1" name="Forma libre 1270">
              <a:extLst>
                <a:ext uri="{FF2B5EF4-FFF2-40B4-BE49-F238E27FC236}">
                  <a16:creationId xmlns:a16="http://schemas.microsoft.com/office/drawing/2014/main" id="{FE0AA6BC-A6E5-4349-96B2-DF004DB2D6A9}"/>
                </a:ext>
              </a:extLst>
            </p:cNvPr>
            <p:cNvSpPr/>
            <p:nvPr/>
          </p:nvSpPr>
          <p:spPr>
            <a:xfrm>
              <a:off x="6572013" y="2110225"/>
              <a:ext cx="214925" cy="191076"/>
            </a:xfrm>
            <a:custGeom>
              <a:avLst/>
              <a:gdLst>
                <a:gd name="connsiteX0" fmla="*/ 105353 w 214925"/>
                <a:gd name="connsiteY0" fmla="*/ 191076 h 191076"/>
                <a:gd name="connsiteX1" fmla="*/ 38570 w 214925"/>
                <a:gd name="connsiteY1" fmla="*/ 156565 h 191076"/>
                <a:gd name="connsiteX2" fmla="*/ 0 w 214925"/>
                <a:gd name="connsiteY2" fmla="*/ 78207 h 191076"/>
                <a:gd name="connsiteX3" fmla="*/ 107475 w 214925"/>
                <a:gd name="connsiteY3" fmla="*/ 0 h 191076"/>
                <a:gd name="connsiteX4" fmla="*/ 214925 w 214925"/>
                <a:gd name="connsiteY4" fmla="*/ 78207 h 191076"/>
                <a:gd name="connsiteX5" fmla="*/ 106692 w 214925"/>
                <a:gd name="connsiteY5" fmla="*/ 191051 h 191076"/>
                <a:gd name="connsiteX6" fmla="*/ 107475 w 214925"/>
                <a:gd name="connsiteY6" fmla="*/ 12564 h 191076"/>
                <a:gd name="connsiteX7" fmla="*/ 12629 w 214925"/>
                <a:gd name="connsiteY7" fmla="*/ 78156 h 191076"/>
                <a:gd name="connsiteX8" fmla="*/ 47360 w 214925"/>
                <a:gd name="connsiteY8" fmla="*/ 147432 h 191076"/>
                <a:gd name="connsiteX9" fmla="*/ 106490 w 214925"/>
                <a:gd name="connsiteY9" fmla="*/ 178387 h 191076"/>
                <a:gd name="connsiteX10" fmla="*/ 202296 w 214925"/>
                <a:gd name="connsiteY10" fmla="*/ 78156 h 191076"/>
                <a:gd name="connsiteX11" fmla="*/ 107475 w 214925"/>
                <a:gd name="connsiteY11" fmla="*/ 12564 h 1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925" h="191076">
                  <a:moveTo>
                    <a:pt x="105353" y="191076"/>
                  </a:moveTo>
                  <a:cubicBezTo>
                    <a:pt x="86561" y="191076"/>
                    <a:pt x="60469" y="177680"/>
                    <a:pt x="38570" y="156565"/>
                  </a:cubicBezTo>
                  <a:cubicBezTo>
                    <a:pt x="14069" y="132926"/>
                    <a:pt x="0" y="104368"/>
                    <a:pt x="0" y="78207"/>
                  </a:cubicBezTo>
                  <a:cubicBezTo>
                    <a:pt x="0" y="34310"/>
                    <a:pt x="47208" y="0"/>
                    <a:pt x="107475" y="0"/>
                  </a:cubicBezTo>
                  <a:cubicBezTo>
                    <a:pt x="168727" y="0"/>
                    <a:pt x="214925" y="33679"/>
                    <a:pt x="214925" y="78207"/>
                  </a:cubicBezTo>
                  <a:cubicBezTo>
                    <a:pt x="214925" y="138300"/>
                    <a:pt x="147485" y="191051"/>
                    <a:pt x="106692" y="191051"/>
                  </a:cubicBezTo>
                  <a:close/>
                  <a:moveTo>
                    <a:pt x="107475" y="12564"/>
                  </a:moveTo>
                  <a:cubicBezTo>
                    <a:pt x="54306" y="12564"/>
                    <a:pt x="12629" y="41424"/>
                    <a:pt x="12629" y="78156"/>
                  </a:cubicBezTo>
                  <a:cubicBezTo>
                    <a:pt x="12629" y="100861"/>
                    <a:pt x="25259" y="126089"/>
                    <a:pt x="47360" y="147432"/>
                  </a:cubicBezTo>
                  <a:cubicBezTo>
                    <a:pt x="66809" y="166202"/>
                    <a:pt x="91007" y="178942"/>
                    <a:pt x="106490" y="178387"/>
                  </a:cubicBezTo>
                  <a:cubicBezTo>
                    <a:pt x="142660" y="178387"/>
                    <a:pt x="202296" y="129848"/>
                    <a:pt x="202296" y="78156"/>
                  </a:cubicBezTo>
                  <a:cubicBezTo>
                    <a:pt x="202296" y="40768"/>
                    <a:pt x="161528" y="12564"/>
                    <a:pt x="107475" y="12564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2" name="Forma libre 1271">
              <a:extLst>
                <a:ext uri="{FF2B5EF4-FFF2-40B4-BE49-F238E27FC236}">
                  <a16:creationId xmlns:a16="http://schemas.microsoft.com/office/drawing/2014/main" id="{544EC14A-50B3-3146-BD2C-EC74CD8CBBCC}"/>
                </a:ext>
              </a:extLst>
            </p:cNvPr>
            <p:cNvSpPr/>
            <p:nvPr/>
          </p:nvSpPr>
          <p:spPr>
            <a:xfrm>
              <a:off x="6707146" y="2044582"/>
              <a:ext cx="96577" cy="131185"/>
            </a:xfrm>
            <a:custGeom>
              <a:avLst/>
              <a:gdLst>
                <a:gd name="connsiteX0" fmla="*/ 76357 w 96577"/>
                <a:gd name="connsiteY0" fmla="*/ 131185 h 131185"/>
                <a:gd name="connsiteX1" fmla="*/ 65925 w 96577"/>
                <a:gd name="connsiteY1" fmla="*/ 124046 h 131185"/>
                <a:gd name="connsiteX2" fmla="*/ 83783 w 96577"/>
                <a:gd name="connsiteY2" fmla="*/ 59715 h 131185"/>
                <a:gd name="connsiteX3" fmla="*/ 72113 w 96577"/>
                <a:gd name="connsiteY3" fmla="*/ 19804 h 131185"/>
                <a:gd name="connsiteX4" fmla="*/ 8790 w 96577"/>
                <a:gd name="connsiteY4" fmla="*/ 81133 h 131185"/>
                <a:gd name="connsiteX5" fmla="*/ 0 w 96577"/>
                <a:gd name="connsiteY5" fmla="*/ 72076 h 131185"/>
                <a:gd name="connsiteX6" fmla="*/ 74639 w 96577"/>
                <a:gd name="connsiteY6" fmla="*/ 0 h 131185"/>
                <a:gd name="connsiteX7" fmla="*/ 78807 w 96577"/>
                <a:gd name="connsiteY7" fmla="*/ 6509 h 131185"/>
                <a:gd name="connsiteX8" fmla="*/ 96361 w 96577"/>
                <a:gd name="connsiteY8" fmla="*/ 59059 h 131185"/>
                <a:gd name="connsiteX9" fmla="*/ 76357 w 96577"/>
                <a:gd name="connsiteY9" fmla="*/ 131185 h 13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577" h="131185">
                  <a:moveTo>
                    <a:pt x="76357" y="131185"/>
                  </a:moveTo>
                  <a:lnTo>
                    <a:pt x="65925" y="124046"/>
                  </a:lnTo>
                  <a:cubicBezTo>
                    <a:pt x="78928" y="105207"/>
                    <a:pt x="85215" y="82551"/>
                    <a:pt x="83783" y="59715"/>
                  </a:cubicBezTo>
                  <a:cubicBezTo>
                    <a:pt x="82739" y="45741"/>
                    <a:pt x="78764" y="32143"/>
                    <a:pt x="72113" y="19804"/>
                  </a:cubicBezTo>
                  <a:lnTo>
                    <a:pt x="8790" y="81133"/>
                  </a:lnTo>
                  <a:lnTo>
                    <a:pt x="0" y="72076"/>
                  </a:lnTo>
                  <a:lnTo>
                    <a:pt x="74639" y="0"/>
                  </a:lnTo>
                  <a:lnTo>
                    <a:pt x="78807" y="6509"/>
                  </a:lnTo>
                  <a:cubicBezTo>
                    <a:pt x="88948" y="22293"/>
                    <a:pt x="94980" y="40356"/>
                    <a:pt x="96361" y="59059"/>
                  </a:cubicBezTo>
                  <a:cubicBezTo>
                    <a:pt x="97932" y="84656"/>
                    <a:pt x="90890" y="110044"/>
                    <a:pt x="76357" y="131185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3" name="Forma libre 1272">
              <a:extLst>
                <a:ext uri="{FF2B5EF4-FFF2-40B4-BE49-F238E27FC236}">
                  <a16:creationId xmlns:a16="http://schemas.microsoft.com/office/drawing/2014/main" id="{87E8E8D3-0C86-5F46-944B-7445626EF476}"/>
                </a:ext>
              </a:extLst>
            </p:cNvPr>
            <p:cNvSpPr/>
            <p:nvPr/>
          </p:nvSpPr>
          <p:spPr>
            <a:xfrm>
              <a:off x="6555216" y="2044582"/>
              <a:ext cx="96613" cy="131185"/>
            </a:xfrm>
            <a:custGeom>
              <a:avLst/>
              <a:gdLst>
                <a:gd name="connsiteX0" fmla="*/ 20257 w 96613"/>
                <a:gd name="connsiteY0" fmla="*/ 131185 h 131185"/>
                <a:gd name="connsiteX1" fmla="*/ 227 w 96613"/>
                <a:gd name="connsiteY1" fmla="*/ 58832 h 131185"/>
                <a:gd name="connsiteX2" fmla="*/ 17908 w 96613"/>
                <a:gd name="connsiteY2" fmla="*/ 6282 h 131185"/>
                <a:gd name="connsiteX3" fmla="*/ 21975 w 96613"/>
                <a:gd name="connsiteY3" fmla="*/ 0 h 131185"/>
                <a:gd name="connsiteX4" fmla="*/ 96614 w 96613"/>
                <a:gd name="connsiteY4" fmla="*/ 72202 h 131185"/>
                <a:gd name="connsiteX5" fmla="*/ 87900 w 96613"/>
                <a:gd name="connsiteY5" fmla="*/ 81133 h 131185"/>
                <a:gd name="connsiteX6" fmla="*/ 24501 w 96613"/>
                <a:gd name="connsiteY6" fmla="*/ 19905 h 131185"/>
                <a:gd name="connsiteX7" fmla="*/ 12831 w 96613"/>
                <a:gd name="connsiteY7" fmla="*/ 59815 h 131185"/>
                <a:gd name="connsiteX8" fmla="*/ 30689 w 96613"/>
                <a:gd name="connsiteY8" fmla="*/ 124147 h 13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613" h="131185">
                  <a:moveTo>
                    <a:pt x="20257" y="131185"/>
                  </a:moveTo>
                  <a:cubicBezTo>
                    <a:pt x="5663" y="109985"/>
                    <a:pt x="-1390" y="84509"/>
                    <a:pt x="227" y="58832"/>
                  </a:cubicBezTo>
                  <a:cubicBezTo>
                    <a:pt x="1659" y="40120"/>
                    <a:pt x="7736" y="22060"/>
                    <a:pt x="17908" y="6282"/>
                  </a:cubicBezTo>
                  <a:lnTo>
                    <a:pt x="21975" y="0"/>
                  </a:lnTo>
                  <a:lnTo>
                    <a:pt x="96614" y="72202"/>
                  </a:lnTo>
                  <a:lnTo>
                    <a:pt x="87900" y="81133"/>
                  </a:lnTo>
                  <a:lnTo>
                    <a:pt x="24501" y="19905"/>
                  </a:lnTo>
                  <a:cubicBezTo>
                    <a:pt x="17850" y="32244"/>
                    <a:pt x="13875" y="45842"/>
                    <a:pt x="12831" y="59815"/>
                  </a:cubicBezTo>
                  <a:cubicBezTo>
                    <a:pt x="11398" y="82652"/>
                    <a:pt x="17686" y="105307"/>
                    <a:pt x="30689" y="124147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4" name="Forma libre 1273">
              <a:extLst>
                <a:ext uri="{FF2B5EF4-FFF2-40B4-BE49-F238E27FC236}">
                  <a16:creationId xmlns:a16="http://schemas.microsoft.com/office/drawing/2014/main" id="{C226CBAF-C10B-3A4A-BD77-AC77679BCB80}"/>
                </a:ext>
              </a:extLst>
            </p:cNvPr>
            <p:cNvSpPr/>
            <p:nvPr/>
          </p:nvSpPr>
          <p:spPr>
            <a:xfrm>
              <a:off x="6611214" y="2187448"/>
              <a:ext cx="23187" cy="23159"/>
            </a:xfrm>
            <a:custGeom>
              <a:avLst/>
              <a:gdLst>
                <a:gd name="connsiteX0" fmla="*/ 23187 w 23187"/>
                <a:gd name="connsiteY0" fmla="*/ 11580 h 23159"/>
                <a:gd name="connsiteX1" fmla="*/ 11594 w 23187"/>
                <a:gd name="connsiteY1" fmla="*/ 23159 h 23159"/>
                <a:gd name="connsiteX2" fmla="*/ 0 w 23187"/>
                <a:gd name="connsiteY2" fmla="*/ 11580 h 23159"/>
                <a:gd name="connsiteX3" fmla="*/ 11594 w 23187"/>
                <a:gd name="connsiteY3" fmla="*/ 0 h 23159"/>
                <a:gd name="connsiteX4" fmla="*/ 23187 w 23187"/>
                <a:gd name="connsiteY4" fmla="*/ 11580 h 23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87" h="23159">
                  <a:moveTo>
                    <a:pt x="23187" y="11580"/>
                  </a:moveTo>
                  <a:cubicBezTo>
                    <a:pt x="23187" y="17975"/>
                    <a:pt x="17997" y="23159"/>
                    <a:pt x="11594" y="23159"/>
                  </a:cubicBezTo>
                  <a:cubicBezTo>
                    <a:pt x="5191" y="23159"/>
                    <a:pt x="0" y="17975"/>
                    <a:pt x="0" y="11580"/>
                  </a:cubicBezTo>
                  <a:cubicBezTo>
                    <a:pt x="0" y="5184"/>
                    <a:pt x="5191" y="0"/>
                    <a:pt x="11594" y="0"/>
                  </a:cubicBezTo>
                  <a:cubicBezTo>
                    <a:pt x="17997" y="0"/>
                    <a:pt x="23187" y="5184"/>
                    <a:pt x="23187" y="11580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5" name="Forma libre 1274">
              <a:extLst>
                <a:ext uri="{FF2B5EF4-FFF2-40B4-BE49-F238E27FC236}">
                  <a16:creationId xmlns:a16="http://schemas.microsoft.com/office/drawing/2014/main" id="{5A9E6A12-125F-BA4A-9231-43F2F5EE9DCA}"/>
                </a:ext>
              </a:extLst>
            </p:cNvPr>
            <p:cNvSpPr/>
            <p:nvPr/>
          </p:nvSpPr>
          <p:spPr>
            <a:xfrm>
              <a:off x="6724247" y="2187448"/>
              <a:ext cx="23187" cy="23159"/>
            </a:xfrm>
            <a:custGeom>
              <a:avLst/>
              <a:gdLst>
                <a:gd name="connsiteX0" fmla="*/ 23187 w 23187"/>
                <a:gd name="connsiteY0" fmla="*/ 11580 h 23159"/>
                <a:gd name="connsiteX1" fmla="*/ 11594 w 23187"/>
                <a:gd name="connsiteY1" fmla="*/ 23159 h 23159"/>
                <a:gd name="connsiteX2" fmla="*/ 0 w 23187"/>
                <a:gd name="connsiteY2" fmla="*/ 11580 h 23159"/>
                <a:gd name="connsiteX3" fmla="*/ 11594 w 23187"/>
                <a:gd name="connsiteY3" fmla="*/ 0 h 23159"/>
                <a:gd name="connsiteX4" fmla="*/ 23187 w 23187"/>
                <a:gd name="connsiteY4" fmla="*/ 11580 h 23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87" h="23159">
                  <a:moveTo>
                    <a:pt x="23187" y="11580"/>
                  </a:moveTo>
                  <a:cubicBezTo>
                    <a:pt x="23187" y="17975"/>
                    <a:pt x="17997" y="23159"/>
                    <a:pt x="11594" y="23159"/>
                  </a:cubicBezTo>
                  <a:cubicBezTo>
                    <a:pt x="5191" y="23159"/>
                    <a:pt x="0" y="17975"/>
                    <a:pt x="0" y="11580"/>
                  </a:cubicBezTo>
                  <a:cubicBezTo>
                    <a:pt x="0" y="5184"/>
                    <a:pt x="5191" y="0"/>
                    <a:pt x="11594" y="0"/>
                  </a:cubicBezTo>
                  <a:cubicBezTo>
                    <a:pt x="17997" y="0"/>
                    <a:pt x="23187" y="5184"/>
                    <a:pt x="23187" y="11580"/>
                  </a:cubicBezTo>
                  <a:close/>
                </a:path>
              </a:pathLst>
            </a:custGeom>
            <a:solidFill>
              <a:srgbClr val="353536"/>
            </a:solidFill>
            <a:ln w="2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76" name="Gráfico 361">
            <a:extLst>
              <a:ext uri="{FF2B5EF4-FFF2-40B4-BE49-F238E27FC236}">
                <a16:creationId xmlns:a16="http://schemas.microsoft.com/office/drawing/2014/main" id="{1B23D12C-F8ED-8F4D-865F-F3E75047C9FC}"/>
              </a:ext>
            </a:extLst>
          </p:cNvPr>
          <p:cNvGrpSpPr/>
          <p:nvPr/>
        </p:nvGrpSpPr>
        <p:grpSpPr>
          <a:xfrm>
            <a:off x="4920833" y="1885591"/>
            <a:ext cx="767860" cy="680297"/>
            <a:chOff x="4920833" y="1885591"/>
            <a:chExt cx="767860" cy="680297"/>
          </a:xfrm>
        </p:grpSpPr>
        <p:sp>
          <p:nvSpPr>
            <p:cNvPr id="1277" name="Forma libre 1276">
              <a:extLst>
                <a:ext uri="{FF2B5EF4-FFF2-40B4-BE49-F238E27FC236}">
                  <a16:creationId xmlns:a16="http://schemas.microsoft.com/office/drawing/2014/main" id="{4AF24280-8431-3B41-90D0-A51BBFB3C764}"/>
                </a:ext>
              </a:extLst>
            </p:cNvPr>
            <p:cNvSpPr/>
            <p:nvPr/>
          </p:nvSpPr>
          <p:spPr>
            <a:xfrm>
              <a:off x="5160988" y="2040142"/>
              <a:ext cx="526736" cy="525493"/>
            </a:xfrm>
            <a:custGeom>
              <a:avLst/>
              <a:gdLst>
                <a:gd name="connsiteX0" fmla="*/ 383731 w 526736"/>
                <a:gd name="connsiteY0" fmla="*/ 525494 h 525493"/>
                <a:gd name="connsiteX1" fmla="*/ 354128 w 526736"/>
                <a:gd name="connsiteY1" fmla="*/ 513148 h 525493"/>
                <a:gd name="connsiteX2" fmla="*/ 315356 w 526736"/>
                <a:gd name="connsiteY2" fmla="*/ 474472 h 525493"/>
                <a:gd name="connsiteX3" fmla="*/ 272964 w 526736"/>
                <a:gd name="connsiteY3" fmla="*/ 515934 h 525493"/>
                <a:gd name="connsiteX4" fmla="*/ 243672 w 526736"/>
                <a:gd name="connsiteY4" fmla="*/ 503649 h 525493"/>
                <a:gd name="connsiteX5" fmla="*/ 52162 w 526736"/>
                <a:gd name="connsiteY5" fmla="*/ 312586 h 525493"/>
                <a:gd name="connsiteX6" fmla="*/ 56072 w 526736"/>
                <a:gd name="connsiteY6" fmla="*/ 52033 h 525493"/>
                <a:gd name="connsiteX7" fmla="*/ 313386 w 526736"/>
                <a:gd name="connsiteY7" fmla="*/ 52058 h 525493"/>
                <a:gd name="connsiteX8" fmla="*/ 458900 w 526736"/>
                <a:gd name="connsiteY8" fmla="*/ 153497 h 525493"/>
                <a:gd name="connsiteX9" fmla="*/ 459708 w 526736"/>
                <a:gd name="connsiteY9" fmla="*/ 153926 h 525493"/>
                <a:gd name="connsiteX10" fmla="*/ 468231 w 526736"/>
                <a:gd name="connsiteY10" fmla="*/ 188530 h 525493"/>
                <a:gd name="connsiteX11" fmla="*/ 468145 w 526736"/>
                <a:gd name="connsiteY11" fmla="*/ 188671 h 525493"/>
                <a:gd name="connsiteX12" fmla="*/ 426064 w 526736"/>
                <a:gd name="connsiteY12" fmla="*/ 212179 h 525493"/>
                <a:gd name="connsiteX13" fmla="*/ 377542 w 526736"/>
                <a:gd name="connsiteY13" fmla="*/ 202101 h 525493"/>
                <a:gd name="connsiteX14" fmla="*/ 340033 w 526736"/>
                <a:gd name="connsiteY14" fmla="*/ 179424 h 525493"/>
                <a:gd name="connsiteX15" fmla="*/ 514444 w 526736"/>
                <a:gd name="connsiteY15" fmla="*/ 353404 h 525493"/>
                <a:gd name="connsiteX16" fmla="*/ 514439 w 526736"/>
                <a:gd name="connsiteY16" fmla="*/ 412625 h 525493"/>
                <a:gd name="connsiteX17" fmla="*/ 485194 w 526736"/>
                <a:gd name="connsiteY17" fmla="*/ 424886 h 525493"/>
                <a:gd name="connsiteX18" fmla="*/ 487316 w 526736"/>
                <a:gd name="connsiteY18" fmla="*/ 427002 h 525493"/>
                <a:gd name="connsiteX19" fmla="*/ 486298 w 526736"/>
                <a:gd name="connsiteY19" fmla="*/ 486251 h 525493"/>
                <a:gd name="connsiteX20" fmla="*/ 427908 w 526736"/>
                <a:gd name="connsiteY20" fmla="*/ 486238 h 525493"/>
                <a:gd name="connsiteX21" fmla="*/ 425812 w 526736"/>
                <a:gd name="connsiteY21" fmla="*/ 484147 h 525493"/>
                <a:gd name="connsiteX22" fmla="*/ 383731 w 526736"/>
                <a:gd name="connsiteY22" fmla="*/ 525494 h 525493"/>
                <a:gd name="connsiteX23" fmla="*/ 211973 w 526736"/>
                <a:gd name="connsiteY23" fmla="*/ 353580 h 525493"/>
                <a:gd name="connsiteX24" fmla="*/ 363069 w 526736"/>
                <a:gd name="connsiteY24" fmla="*/ 504304 h 525493"/>
                <a:gd name="connsiteX25" fmla="*/ 404594 w 526736"/>
                <a:gd name="connsiteY25" fmla="*/ 504304 h 525493"/>
                <a:gd name="connsiteX26" fmla="*/ 404594 w 526736"/>
                <a:gd name="connsiteY26" fmla="*/ 462881 h 525493"/>
                <a:gd name="connsiteX27" fmla="*/ 253498 w 526736"/>
                <a:gd name="connsiteY27" fmla="*/ 312158 h 525493"/>
                <a:gd name="connsiteX28" fmla="*/ 262490 w 526736"/>
                <a:gd name="connsiteY28" fmla="*/ 303264 h 525493"/>
                <a:gd name="connsiteX29" fmla="*/ 436774 w 526736"/>
                <a:gd name="connsiteY29" fmla="*/ 477243 h 525493"/>
                <a:gd name="connsiteX30" fmla="*/ 478311 w 526736"/>
                <a:gd name="connsiteY30" fmla="*/ 477924 h 525493"/>
                <a:gd name="connsiteX31" fmla="*/ 478993 w 526736"/>
                <a:gd name="connsiteY31" fmla="*/ 436488 h 525493"/>
                <a:gd name="connsiteX32" fmla="*/ 478299 w 526736"/>
                <a:gd name="connsiteY32" fmla="*/ 435795 h 525493"/>
                <a:gd name="connsiteX33" fmla="*/ 303889 w 526736"/>
                <a:gd name="connsiteY33" fmla="*/ 261816 h 525493"/>
                <a:gd name="connsiteX34" fmla="*/ 312805 w 526736"/>
                <a:gd name="connsiteY34" fmla="*/ 252922 h 525493"/>
                <a:gd name="connsiteX35" fmla="*/ 463901 w 526736"/>
                <a:gd name="connsiteY35" fmla="*/ 403645 h 525493"/>
                <a:gd name="connsiteX36" fmla="*/ 505452 w 526736"/>
                <a:gd name="connsiteY36" fmla="*/ 403645 h 525493"/>
                <a:gd name="connsiteX37" fmla="*/ 505452 w 526736"/>
                <a:gd name="connsiteY37" fmla="*/ 362197 h 525493"/>
                <a:gd name="connsiteX38" fmla="*/ 293962 w 526736"/>
                <a:gd name="connsiteY38" fmla="*/ 151230 h 525493"/>
                <a:gd name="connsiteX39" fmla="*/ 297473 w 526736"/>
                <a:gd name="connsiteY39" fmla="*/ 147727 h 525493"/>
                <a:gd name="connsiteX40" fmla="*/ 301464 w 526736"/>
                <a:gd name="connsiteY40" fmla="*/ 141176 h 525493"/>
                <a:gd name="connsiteX41" fmla="*/ 384034 w 526736"/>
                <a:gd name="connsiteY41" fmla="*/ 191342 h 525493"/>
                <a:gd name="connsiteX42" fmla="*/ 457284 w 526736"/>
                <a:gd name="connsiteY42" fmla="*/ 182095 h 525493"/>
                <a:gd name="connsiteX43" fmla="*/ 453369 w 526736"/>
                <a:gd name="connsiteY43" fmla="*/ 164886 h 525493"/>
                <a:gd name="connsiteX44" fmla="*/ 304343 w 526736"/>
                <a:gd name="connsiteY44" fmla="*/ 60977 h 525493"/>
                <a:gd name="connsiteX45" fmla="*/ 60952 w 526736"/>
                <a:gd name="connsiteY45" fmla="*/ 63327 h 525493"/>
                <a:gd name="connsiteX46" fmla="*/ 60952 w 526736"/>
                <a:gd name="connsiteY46" fmla="*/ 303767 h 525493"/>
                <a:gd name="connsiteX47" fmla="*/ 252487 w 526736"/>
                <a:gd name="connsiteY47" fmla="*/ 494805 h 525493"/>
                <a:gd name="connsiteX48" fmla="*/ 294012 w 526736"/>
                <a:gd name="connsiteY48" fmla="*/ 494805 h 525493"/>
                <a:gd name="connsiteX49" fmla="*/ 294012 w 526736"/>
                <a:gd name="connsiteY49" fmla="*/ 453382 h 525493"/>
                <a:gd name="connsiteX50" fmla="*/ 202905 w 526736"/>
                <a:gd name="connsiteY50" fmla="*/ 362500 h 52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6736" h="525493">
                  <a:moveTo>
                    <a:pt x="383731" y="525494"/>
                  </a:moveTo>
                  <a:cubicBezTo>
                    <a:pt x="372609" y="525476"/>
                    <a:pt x="361953" y="521032"/>
                    <a:pt x="354128" y="513148"/>
                  </a:cubicBezTo>
                  <a:lnTo>
                    <a:pt x="315356" y="474472"/>
                  </a:lnTo>
                  <a:cubicBezTo>
                    <a:pt x="315129" y="497599"/>
                    <a:pt x="296149" y="516161"/>
                    <a:pt x="272964" y="515934"/>
                  </a:cubicBezTo>
                  <a:cubicBezTo>
                    <a:pt x="261964" y="515826"/>
                    <a:pt x="251447" y="511414"/>
                    <a:pt x="243672" y="503649"/>
                  </a:cubicBezTo>
                  <a:lnTo>
                    <a:pt x="52162" y="312586"/>
                  </a:lnTo>
                  <a:cubicBezTo>
                    <a:pt x="-18886" y="239560"/>
                    <a:pt x="-17136" y="122904"/>
                    <a:pt x="56072" y="52033"/>
                  </a:cubicBezTo>
                  <a:cubicBezTo>
                    <a:pt x="127745" y="-17354"/>
                    <a:pt x="241727" y="-17343"/>
                    <a:pt x="313386" y="52058"/>
                  </a:cubicBezTo>
                  <a:cubicBezTo>
                    <a:pt x="355749" y="93886"/>
                    <a:pt x="404961" y="128193"/>
                    <a:pt x="458900" y="153497"/>
                  </a:cubicBezTo>
                  <a:lnTo>
                    <a:pt x="459708" y="153926"/>
                  </a:lnTo>
                  <a:cubicBezTo>
                    <a:pt x="471641" y="161134"/>
                    <a:pt x="475457" y="176625"/>
                    <a:pt x="468231" y="188530"/>
                  </a:cubicBezTo>
                  <a:cubicBezTo>
                    <a:pt x="468203" y="188576"/>
                    <a:pt x="468173" y="188623"/>
                    <a:pt x="468145" y="188671"/>
                  </a:cubicBezTo>
                  <a:cubicBezTo>
                    <a:pt x="460113" y="201824"/>
                    <a:pt x="445185" y="210164"/>
                    <a:pt x="426064" y="212179"/>
                  </a:cubicBezTo>
                  <a:cubicBezTo>
                    <a:pt x="409229" y="214021"/>
                    <a:pt x="392240" y="210494"/>
                    <a:pt x="377542" y="202101"/>
                  </a:cubicBezTo>
                  <a:lnTo>
                    <a:pt x="340033" y="179424"/>
                  </a:lnTo>
                  <a:lnTo>
                    <a:pt x="514444" y="353404"/>
                  </a:lnTo>
                  <a:cubicBezTo>
                    <a:pt x="530837" y="369759"/>
                    <a:pt x="530834" y="396273"/>
                    <a:pt x="514439" y="412625"/>
                  </a:cubicBezTo>
                  <a:cubicBezTo>
                    <a:pt x="506672" y="420370"/>
                    <a:pt x="496174" y="424772"/>
                    <a:pt x="485194" y="424886"/>
                  </a:cubicBezTo>
                  <a:lnTo>
                    <a:pt x="487316" y="427002"/>
                  </a:lnTo>
                  <a:cubicBezTo>
                    <a:pt x="503436" y="443644"/>
                    <a:pt x="502981" y="470171"/>
                    <a:pt x="486298" y="486251"/>
                  </a:cubicBezTo>
                  <a:cubicBezTo>
                    <a:pt x="470014" y="501948"/>
                    <a:pt x="444187" y="501943"/>
                    <a:pt x="427908" y="486238"/>
                  </a:cubicBezTo>
                  <a:lnTo>
                    <a:pt x="425812" y="484147"/>
                  </a:lnTo>
                  <a:cubicBezTo>
                    <a:pt x="425506" y="507101"/>
                    <a:pt x="406744" y="525537"/>
                    <a:pt x="383731" y="525494"/>
                  </a:cubicBezTo>
                  <a:close/>
                  <a:moveTo>
                    <a:pt x="211973" y="353580"/>
                  </a:moveTo>
                  <a:lnTo>
                    <a:pt x="363069" y="504304"/>
                  </a:lnTo>
                  <a:cubicBezTo>
                    <a:pt x="374537" y="515743"/>
                    <a:pt x="393127" y="515743"/>
                    <a:pt x="404594" y="504304"/>
                  </a:cubicBezTo>
                  <a:cubicBezTo>
                    <a:pt x="416062" y="492865"/>
                    <a:pt x="416062" y="474320"/>
                    <a:pt x="404594" y="462881"/>
                  </a:cubicBezTo>
                  <a:lnTo>
                    <a:pt x="253498" y="312158"/>
                  </a:lnTo>
                  <a:lnTo>
                    <a:pt x="262490" y="303264"/>
                  </a:lnTo>
                  <a:lnTo>
                    <a:pt x="436774" y="477243"/>
                  </a:lnTo>
                  <a:cubicBezTo>
                    <a:pt x="448057" y="488874"/>
                    <a:pt x="466652" y="489179"/>
                    <a:pt x="478311" y="477924"/>
                  </a:cubicBezTo>
                  <a:cubicBezTo>
                    <a:pt x="489971" y="466671"/>
                    <a:pt x="490276" y="448119"/>
                    <a:pt x="478993" y="436488"/>
                  </a:cubicBezTo>
                  <a:cubicBezTo>
                    <a:pt x="478766" y="436254"/>
                    <a:pt x="478534" y="436022"/>
                    <a:pt x="478299" y="435795"/>
                  </a:cubicBezTo>
                  <a:lnTo>
                    <a:pt x="303889" y="261816"/>
                  </a:lnTo>
                  <a:lnTo>
                    <a:pt x="312805" y="252922"/>
                  </a:lnTo>
                  <a:lnTo>
                    <a:pt x="463901" y="403645"/>
                  </a:lnTo>
                  <a:cubicBezTo>
                    <a:pt x="475376" y="415092"/>
                    <a:pt x="493977" y="415092"/>
                    <a:pt x="505452" y="403645"/>
                  </a:cubicBezTo>
                  <a:cubicBezTo>
                    <a:pt x="516927" y="392198"/>
                    <a:pt x="516927" y="373644"/>
                    <a:pt x="505452" y="362197"/>
                  </a:cubicBezTo>
                  <a:lnTo>
                    <a:pt x="293962" y="151230"/>
                  </a:lnTo>
                  <a:lnTo>
                    <a:pt x="297473" y="147727"/>
                  </a:lnTo>
                  <a:lnTo>
                    <a:pt x="301464" y="141176"/>
                  </a:lnTo>
                  <a:lnTo>
                    <a:pt x="384034" y="191342"/>
                  </a:lnTo>
                  <a:cubicBezTo>
                    <a:pt x="406236" y="204822"/>
                    <a:pt x="444402" y="203209"/>
                    <a:pt x="457284" y="182095"/>
                  </a:cubicBezTo>
                  <a:cubicBezTo>
                    <a:pt x="460896" y="176252"/>
                    <a:pt x="459155" y="168600"/>
                    <a:pt x="453369" y="164886"/>
                  </a:cubicBezTo>
                  <a:cubicBezTo>
                    <a:pt x="446145" y="161762"/>
                    <a:pt x="372339" y="128780"/>
                    <a:pt x="304343" y="60977"/>
                  </a:cubicBezTo>
                  <a:cubicBezTo>
                    <a:pt x="236481" y="-5419"/>
                    <a:pt x="127513" y="-4367"/>
                    <a:pt x="60952" y="63327"/>
                  </a:cubicBezTo>
                  <a:cubicBezTo>
                    <a:pt x="-4699" y="130095"/>
                    <a:pt x="-4699" y="236998"/>
                    <a:pt x="60952" y="303767"/>
                  </a:cubicBezTo>
                  <a:lnTo>
                    <a:pt x="252487" y="494805"/>
                  </a:lnTo>
                  <a:cubicBezTo>
                    <a:pt x="263955" y="506244"/>
                    <a:pt x="282545" y="506244"/>
                    <a:pt x="294012" y="494805"/>
                  </a:cubicBezTo>
                  <a:cubicBezTo>
                    <a:pt x="305480" y="483366"/>
                    <a:pt x="305480" y="464821"/>
                    <a:pt x="294012" y="453382"/>
                  </a:cubicBezTo>
                  <a:lnTo>
                    <a:pt x="202905" y="362500"/>
                  </a:ln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8" name="Forma libre 1277">
              <a:extLst>
                <a:ext uri="{FF2B5EF4-FFF2-40B4-BE49-F238E27FC236}">
                  <a16:creationId xmlns:a16="http://schemas.microsoft.com/office/drawing/2014/main" id="{4F69DEC3-D877-FA42-8889-21C0B63CDDF5}"/>
                </a:ext>
              </a:extLst>
            </p:cNvPr>
            <p:cNvSpPr/>
            <p:nvPr/>
          </p:nvSpPr>
          <p:spPr>
            <a:xfrm>
              <a:off x="5077375" y="2008930"/>
              <a:ext cx="473396" cy="445250"/>
            </a:xfrm>
            <a:custGeom>
              <a:avLst/>
              <a:gdLst>
                <a:gd name="connsiteX0" fmla="*/ 181770 w 473396"/>
                <a:gd name="connsiteY0" fmla="*/ 54546 h 445250"/>
                <a:gd name="connsiteX1" fmla="*/ 50309 w 473396"/>
                <a:gd name="connsiteY1" fmla="*/ 89399 h 445250"/>
                <a:gd name="connsiteX2" fmla="*/ 40904 w 473396"/>
                <a:gd name="connsiteY2" fmla="*/ 163469 h 445250"/>
                <a:gd name="connsiteX3" fmla="*/ 42343 w 473396"/>
                <a:gd name="connsiteY3" fmla="*/ 168155 h 445250"/>
                <a:gd name="connsiteX4" fmla="*/ 16510 w 473396"/>
                <a:gd name="connsiteY4" fmla="*/ 301413 h 445250"/>
                <a:gd name="connsiteX5" fmla="*/ 109001 w 473396"/>
                <a:gd name="connsiteY5" fmla="*/ 342790 h 445250"/>
                <a:gd name="connsiteX6" fmla="*/ 109228 w 473396"/>
                <a:gd name="connsiteY6" fmla="*/ 343697 h 445250"/>
                <a:gd name="connsiteX7" fmla="*/ 227840 w 473396"/>
                <a:gd name="connsiteY7" fmla="*/ 410271 h 445250"/>
                <a:gd name="connsiteX8" fmla="*/ 227943 w 473396"/>
                <a:gd name="connsiteY8" fmla="*/ 410240 h 445250"/>
                <a:gd name="connsiteX9" fmla="*/ 234687 w 473396"/>
                <a:gd name="connsiteY9" fmla="*/ 408048 h 445250"/>
                <a:gd name="connsiteX10" fmla="*/ 369664 w 473396"/>
                <a:gd name="connsiteY10" fmla="*/ 425144 h 445250"/>
                <a:gd name="connsiteX11" fmla="*/ 403389 w 473396"/>
                <a:gd name="connsiteY11" fmla="*/ 323389 h 445250"/>
                <a:gd name="connsiteX12" fmla="*/ 469728 w 473396"/>
                <a:gd name="connsiteY12" fmla="*/ 204889 h 445250"/>
                <a:gd name="connsiteX13" fmla="*/ 355398 w 473396"/>
                <a:gd name="connsiteY13" fmla="*/ 137567 h 445250"/>
                <a:gd name="connsiteX14" fmla="*/ 310198 w 473396"/>
                <a:gd name="connsiteY14" fmla="*/ 9457 h 445250"/>
                <a:gd name="connsiteX15" fmla="*/ 181770 w 473396"/>
                <a:gd name="connsiteY15" fmla="*/ 54546 h 44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96" h="445250">
                  <a:moveTo>
                    <a:pt x="181770" y="54546"/>
                  </a:moveTo>
                  <a:cubicBezTo>
                    <a:pt x="135820" y="27958"/>
                    <a:pt x="76963" y="43562"/>
                    <a:pt x="50309" y="89399"/>
                  </a:cubicBezTo>
                  <a:cubicBezTo>
                    <a:pt x="37277" y="111810"/>
                    <a:pt x="33885" y="138525"/>
                    <a:pt x="40904" y="163469"/>
                  </a:cubicBezTo>
                  <a:cubicBezTo>
                    <a:pt x="41341" y="165049"/>
                    <a:pt x="41821" y="166611"/>
                    <a:pt x="42343" y="168155"/>
                  </a:cubicBezTo>
                  <a:cubicBezTo>
                    <a:pt x="-1679" y="197836"/>
                    <a:pt x="-13246" y="257499"/>
                    <a:pt x="16510" y="301413"/>
                  </a:cubicBezTo>
                  <a:cubicBezTo>
                    <a:pt x="36965" y="331601"/>
                    <a:pt x="72795" y="347630"/>
                    <a:pt x="109001" y="342790"/>
                  </a:cubicBezTo>
                  <a:lnTo>
                    <a:pt x="109228" y="343697"/>
                  </a:lnTo>
                  <a:cubicBezTo>
                    <a:pt x="123552" y="394752"/>
                    <a:pt x="176656" y="424559"/>
                    <a:pt x="227840" y="410271"/>
                  </a:cubicBezTo>
                  <a:cubicBezTo>
                    <a:pt x="227872" y="410260"/>
                    <a:pt x="227908" y="410250"/>
                    <a:pt x="227943" y="410240"/>
                  </a:cubicBezTo>
                  <a:cubicBezTo>
                    <a:pt x="230242" y="409585"/>
                    <a:pt x="232464" y="408855"/>
                    <a:pt x="234687" y="408048"/>
                  </a:cubicBezTo>
                  <a:cubicBezTo>
                    <a:pt x="267228" y="449949"/>
                    <a:pt x="327659" y="457604"/>
                    <a:pt x="369664" y="425144"/>
                  </a:cubicBezTo>
                  <a:cubicBezTo>
                    <a:pt x="400613" y="401228"/>
                    <a:pt x="413947" y="360992"/>
                    <a:pt x="403389" y="323389"/>
                  </a:cubicBezTo>
                  <a:cubicBezTo>
                    <a:pt x="454512" y="308939"/>
                    <a:pt x="484214" y="255886"/>
                    <a:pt x="469728" y="204889"/>
                  </a:cubicBezTo>
                  <a:cubicBezTo>
                    <a:pt x="455730" y="155613"/>
                    <a:pt x="405410" y="125981"/>
                    <a:pt x="355398" y="137567"/>
                  </a:cubicBezTo>
                  <a:cubicBezTo>
                    <a:pt x="378381" y="89740"/>
                    <a:pt x="358143" y="32383"/>
                    <a:pt x="310198" y="9457"/>
                  </a:cubicBezTo>
                  <a:cubicBezTo>
                    <a:pt x="262252" y="-13469"/>
                    <a:pt x="204753" y="6718"/>
                    <a:pt x="181770" y="5454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9" name="Forma libre 1278">
              <a:extLst>
                <a:ext uri="{FF2B5EF4-FFF2-40B4-BE49-F238E27FC236}">
                  <a16:creationId xmlns:a16="http://schemas.microsoft.com/office/drawing/2014/main" id="{045EF36C-B9FD-5247-A545-FE425B9C2329}"/>
                </a:ext>
              </a:extLst>
            </p:cNvPr>
            <p:cNvSpPr/>
            <p:nvPr/>
          </p:nvSpPr>
          <p:spPr>
            <a:xfrm>
              <a:off x="5152908" y="1885591"/>
              <a:ext cx="96487" cy="96249"/>
            </a:xfrm>
            <a:custGeom>
              <a:avLst/>
              <a:gdLst>
                <a:gd name="connsiteX0" fmla="*/ 96488 w 96487"/>
                <a:gd name="connsiteY0" fmla="*/ 48125 h 96249"/>
                <a:gd name="connsiteX1" fmla="*/ 48244 w 96487"/>
                <a:gd name="connsiteY1" fmla="*/ 96249 h 96249"/>
                <a:gd name="connsiteX2" fmla="*/ 0 w 96487"/>
                <a:gd name="connsiteY2" fmla="*/ 48125 h 96249"/>
                <a:gd name="connsiteX3" fmla="*/ 48244 w 96487"/>
                <a:gd name="connsiteY3" fmla="*/ 0 h 96249"/>
                <a:gd name="connsiteX4" fmla="*/ 96488 w 96487"/>
                <a:gd name="connsiteY4" fmla="*/ 48125 h 9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87" h="96249">
                  <a:moveTo>
                    <a:pt x="96488" y="48125"/>
                  </a:moveTo>
                  <a:cubicBezTo>
                    <a:pt x="96488" y="74703"/>
                    <a:pt x="74888" y="96249"/>
                    <a:pt x="48244" y="96249"/>
                  </a:cubicBezTo>
                  <a:cubicBezTo>
                    <a:pt x="21600" y="96249"/>
                    <a:pt x="0" y="74703"/>
                    <a:pt x="0" y="48125"/>
                  </a:cubicBezTo>
                  <a:cubicBezTo>
                    <a:pt x="0" y="21546"/>
                    <a:pt x="21600" y="0"/>
                    <a:pt x="48244" y="0"/>
                  </a:cubicBezTo>
                  <a:cubicBezTo>
                    <a:pt x="74888" y="0"/>
                    <a:pt x="96488" y="21546"/>
                    <a:pt x="96488" y="4812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0" name="Forma libre 1279">
              <a:extLst>
                <a:ext uri="{FF2B5EF4-FFF2-40B4-BE49-F238E27FC236}">
                  <a16:creationId xmlns:a16="http://schemas.microsoft.com/office/drawing/2014/main" id="{6CDB1D46-265B-0F46-A9B9-FAB35F5E23EF}"/>
                </a:ext>
              </a:extLst>
            </p:cNvPr>
            <p:cNvSpPr/>
            <p:nvPr/>
          </p:nvSpPr>
          <p:spPr>
            <a:xfrm>
              <a:off x="5543860" y="1990835"/>
              <a:ext cx="48243" cy="48124"/>
            </a:xfrm>
            <a:custGeom>
              <a:avLst/>
              <a:gdLst>
                <a:gd name="connsiteX0" fmla="*/ 48244 w 48243"/>
                <a:gd name="connsiteY0" fmla="*/ 24062 h 48124"/>
                <a:gd name="connsiteX1" fmla="*/ 24122 w 48243"/>
                <a:gd name="connsiteY1" fmla="*/ 48125 h 48124"/>
                <a:gd name="connsiteX2" fmla="*/ 0 w 48243"/>
                <a:gd name="connsiteY2" fmla="*/ 24062 h 48124"/>
                <a:gd name="connsiteX3" fmla="*/ 24122 w 48243"/>
                <a:gd name="connsiteY3" fmla="*/ 0 h 48124"/>
                <a:gd name="connsiteX4" fmla="*/ 48244 w 48243"/>
                <a:gd name="connsiteY4" fmla="*/ 24062 h 4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43" h="48124">
                  <a:moveTo>
                    <a:pt x="48244" y="24062"/>
                  </a:moveTo>
                  <a:cubicBezTo>
                    <a:pt x="48244" y="37352"/>
                    <a:pt x="37444" y="48125"/>
                    <a:pt x="24122" y="48125"/>
                  </a:cubicBezTo>
                  <a:cubicBezTo>
                    <a:pt x="10800" y="48125"/>
                    <a:pt x="0" y="37352"/>
                    <a:pt x="0" y="24062"/>
                  </a:cubicBezTo>
                  <a:cubicBezTo>
                    <a:pt x="0" y="10773"/>
                    <a:pt x="10800" y="0"/>
                    <a:pt x="24122" y="0"/>
                  </a:cubicBezTo>
                  <a:cubicBezTo>
                    <a:pt x="37444" y="0"/>
                    <a:pt x="48244" y="10773"/>
                    <a:pt x="48244" y="2406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1" name="Forma libre 1280">
              <a:extLst>
                <a:ext uri="{FF2B5EF4-FFF2-40B4-BE49-F238E27FC236}">
                  <a16:creationId xmlns:a16="http://schemas.microsoft.com/office/drawing/2014/main" id="{3E22E580-0DEF-244F-81E6-F124982ED775}"/>
                </a:ext>
              </a:extLst>
            </p:cNvPr>
            <p:cNvSpPr/>
            <p:nvPr/>
          </p:nvSpPr>
          <p:spPr>
            <a:xfrm>
              <a:off x="5056244" y="2046393"/>
              <a:ext cx="48243" cy="48124"/>
            </a:xfrm>
            <a:custGeom>
              <a:avLst/>
              <a:gdLst>
                <a:gd name="connsiteX0" fmla="*/ 48244 w 48243"/>
                <a:gd name="connsiteY0" fmla="*/ 24062 h 48124"/>
                <a:gd name="connsiteX1" fmla="*/ 24122 w 48243"/>
                <a:gd name="connsiteY1" fmla="*/ 48125 h 48124"/>
                <a:gd name="connsiteX2" fmla="*/ 0 w 48243"/>
                <a:gd name="connsiteY2" fmla="*/ 24062 h 48124"/>
                <a:gd name="connsiteX3" fmla="*/ 24122 w 48243"/>
                <a:gd name="connsiteY3" fmla="*/ 0 h 48124"/>
                <a:gd name="connsiteX4" fmla="*/ 48244 w 48243"/>
                <a:gd name="connsiteY4" fmla="*/ 24062 h 4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43" h="48124">
                  <a:moveTo>
                    <a:pt x="48244" y="24062"/>
                  </a:moveTo>
                  <a:cubicBezTo>
                    <a:pt x="48244" y="37352"/>
                    <a:pt x="37444" y="48125"/>
                    <a:pt x="24122" y="48125"/>
                  </a:cubicBezTo>
                  <a:cubicBezTo>
                    <a:pt x="10800" y="48125"/>
                    <a:pt x="0" y="37352"/>
                    <a:pt x="0" y="24062"/>
                  </a:cubicBezTo>
                  <a:cubicBezTo>
                    <a:pt x="0" y="10773"/>
                    <a:pt x="10800" y="0"/>
                    <a:pt x="24122" y="0"/>
                  </a:cubicBezTo>
                  <a:cubicBezTo>
                    <a:pt x="37444" y="0"/>
                    <a:pt x="48244" y="10773"/>
                    <a:pt x="48244" y="2406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2" name="Forma libre 1281">
              <a:extLst>
                <a:ext uri="{FF2B5EF4-FFF2-40B4-BE49-F238E27FC236}">
                  <a16:creationId xmlns:a16="http://schemas.microsoft.com/office/drawing/2014/main" id="{E15062BA-325B-DE40-8B28-BF9B3ED5BA69}"/>
                </a:ext>
              </a:extLst>
            </p:cNvPr>
            <p:cNvSpPr/>
            <p:nvPr/>
          </p:nvSpPr>
          <p:spPr>
            <a:xfrm>
              <a:off x="5042636" y="2029456"/>
              <a:ext cx="486194" cy="458046"/>
            </a:xfrm>
            <a:custGeom>
              <a:avLst/>
              <a:gdLst>
                <a:gd name="connsiteX0" fmla="*/ 316736 w 486194"/>
                <a:gd name="connsiteY0" fmla="*/ 458046 h 458046"/>
                <a:gd name="connsiteX1" fmla="*/ 238737 w 486194"/>
                <a:gd name="connsiteY1" fmla="*/ 421890 h 458046"/>
                <a:gd name="connsiteX2" fmla="*/ 235833 w 486194"/>
                <a:gd name="connsiteY2" fmla="*/ 422771 h 458046"/>
                <a:gd name="connsiteX3" fmla="*/ 110727 w 486194"/>
                <a:gd name="connsiteY3" fmla="*/ 356077 h 458046"/>
                <a:gd name="connsiteX4" fmla="*/ 329 w 486194"/>
                <a:gd name="connsiteY4" fmla="*/ 262315 h 458046"/>
                <a:gd name="connsiteX5" fmla="*/ 41241 w 486194"/>
                <a:gd name="connsiteY5" fmla="*/ 172145 h 458046"/>
                <a:gd name="connsiteX6" fmla="*/ 41241 w 486194"/>
                <a:gd name="connsiteY6" fmla="*/ 171641 h 458046"/>
                <a:gd name="connsiteX7" fmla="*/ 112293 w 486194"/>
                <a:gd name="connsiteY7" fmla="*/ 45660 h 458046"/>
                <a:gd name="connsiteX8" fmla="*/ 185543 w 486194"/>
                <a:gd name="connsiteY8" fmla="*/ 52488 h 458046"/>
                <a:gd name="connsiteX9" fmla="*/ 325015 w 486194"/>
                <a:gd name="connsiteY9" fmla="*/ 12963 h 458046"/>
                <a:gd name="connsiteX10" fmla="*/ 371951 w 486194"/>
                <a:gd name="connsiteY10" fmla="*/ 135812 h 458046"/>
                <a:gd name="connsiteX11" fmla="*/ 485518 w 486194"/>
                <a:gd name="connsiteY11" fmla="*/ 225727 h 458046"/>
                <a:gd name="connsiteX12" fmla="*/ 417138 w 486194"/>
                <a:gd name="connsiteY12" fmla="*/ 334081 h 458046"/>
                <a:gd name="connsiteX13" fmla="*/ 344596 w 486194"/>
                <a:gd name="connsiteY13" fmla="*/ 454216 h 458046"/>
                <a:gd name="connsiteX14" fmla="*/ 316736 w 486194"/>
                <a:gd name="connsiteY14" fmla="*/ 458046 h 458046"/>
                <a:gd name="connsiteX15" fmla="*/ 243056 w 486194"/>
                <a:gd name="connsiteY15" fmla="*/ 407024 h 458046"/>
                <a:gd name="connsiteX16" fmla="*/ 245860 w 486194"/>
                <a:gd name="connsiteY16" fmla="*/ 410652 h 458046"/>
                <a:gd name="connsiteX17" fmla="*/ 371938 w 486194"/>
                <a:gd name="connsiteY17" fmla="*/ 426944 h 458046"/>
                <a:gd name="connsiteX18" fmla="*/ 403575 w 486194"/>
                <a:gd name="connsiteY18" fmla="*/ 331536 h 458046"/>
                <a:gd name="connsiteX19" fmla="*/ 401857 w 486194"/>
                <a:gd name="connsiteY19" fmla="*/ 325464 h 458046"/>
                <a:gd name="connsiteX20" fmla="*/ 407944 w 486194"/>
                <a:gd name="connsiteY20" fmla="*/ 323776 h 458046"/>
                <a:gd name="connsiteX21" fmla="*/ 470411 w 486194"/>
                <a:gd name="connsiteY21" fmla="*/ 213323 h 458046"/>
                <a:gd name="connsiteX22" fmla="*/ 363035 w 486194"/>
                <a:gd name="connsiteY22" fmla="*/ 150149 h 458046"/>
                <a:gd name="connsiteX23" fmla="*/ 349850 w 486194"/>
                <a:gd name="connsiteY23" fmla="*/ 153273 h 458046"/>
                <a:gd name="connsiteX24" fmla="*/ 355962 w 486194"/>
                <a:gd name="connsiteY24" fmla="*/ 141204 h 458046"/>
                <a:gd name="connsiteX25" fmla="*/ 316912 w 486194"/>
                <a:gd name="connsiteY25" fmla="*/ 20517 h 458046"/>
                <a:gd name="connsiteX26" fmla="*/ 195927 w 486194"/>
                <a:gd name="connsiteY26" fmla="*/ 59470 h 458046"/>
                <a:gd name="connsiteX27" fmla="*/ 193929 w 486194"/>
                <a:gd name="connsiteY27" fmla="*/ 63625 h 458046"/>
                <a:gd name="connsiteX28" fmla="*/ 191024 w 486194"/>
                <a:gd name="connsiteY28" fmla="*/ 69949 h 458046"/>
                <a:gd name="connsiteX29" fmla="*/ 185012 w 486194"/>
                <a:gd name="connsiteY29" fmla="*/ 66472 h 458046"/>
                <a:gd name="connsiteX30" fmla="*/ 62171 w 486194"/>
                <a:gd name="connsiteY30" fmla="*/ 98999 h 458046"/>
                <a:gd name="connsiteX31" fmla="*/ 53365 w 486194"/>
                <a:gd name="connsiteY31" fmla="*/ 168214 h 458046"/>
                <a:gd name="connsiteX32" fmla="*/ 54729 w 486194"/>
                <a:gd name="connsiteY32" fmla="*/ 172624 h 458046"/>
                <a:gd name="connsiteX33" fmla="*/ 56244 w 486194"/>
                <a:gd name="connsiteY33" fmla="*/ 177159 h 458046"/>
                <a:gd name="connsiteX34" fmla="*/ 52279 w 486194"/>
                <a:gd name="connsiteY34" fmla="*/ 179830 h 458046"/>
                <a:gd name="connsiteX35" fmla="*/ 28156 w 486194"/>
                <a:gd name="connsiteY35" fmla="*/ 304342 h 458046"/>
                <a:gd name="connsiteX36" fmla="*/ 114541 w 486194"/>
                <a:gd name="connsiteY36" fmla="*/ 343000 h 458046"/>
                <a:gd name="connsiteX37" fmla="*/ 120022 w 486194"/>
                <a:gd name="connsiteY37" fmla="*/ 342270 h 458046"/>
                <a:gd name="connsiteX38" fmla="*/ 121714 w 486194"/>
                <a:gd name="connsiteY38" fmla="*/ 348468 h 458046"/>
                <a:gd name="connsiteX39" fmla="*/ 232524 w 486194"/>
                <a:gd name="connsiteY39" fmla="*/ 410627 h 458046"/>
                <a:gd name="connsiteX40" fmla="*/ 238838 w 486194"/>
                <a:gd name="connsiteY40" fmla="*/ 408586 h 45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6194" h="458046">
                  <a:moveTo>
                    <a:pt x="316736" y="458046"/>
                  </a:moveTo>
                  <a:cubicBezTo>
                    <a:pt x="286665" y="458054"/>
                    <a:pt x="258123" y="444823"/>
                    <a:pt x="238737" y="421890"/>
                  </a:cubicBezTo>
                  <a:cubicBezTo>
                    <a:pt x="237752" y="422217"/>
                    <a:pt x="236792" y="422494"/>
                    <a:pt x="235833" y="422771"/>
                  </a:cubicBezTo>
                  <a:cubicBezTo>
                    <a:pt x="182961" y="437481"/>
                    <a:pt x="127847" y="408097"/>
                    <a:pt x="110727" y="356077"/>
                  </a:cubicBezTo>
                  <a:cubicBezTo>
                    <a:pt x="54286" y="360595"/>
                    <a:pt x="4859" y="318618"/>
                    <a:pt x="329" y="262315"/>
                  </a:cubicBezTo>
                  <a:cubicBezTo>
                    <a:pt x="-2493" y="227239"/>
                    <a:pt x="12961" y="193179"/>
                    <a:pt x="41241" y="172145"/>
                  </a:cubicBezTo>
                  <a:lnTo>
                    <a:pt x="41241" y="171641"/>
                  </a:lnTo>
                  <a:cubicBezTo>
                    <a:pt x="26066" y="117290"/>
                    <a:pt x="57847" y="60940"/>
                    <a:pt x="112293" y="45660"/>
                  </a:cubicBezTo>
                  <a:cubicBezTo>
                    <a:pt x="136708" y="38722"/>
                    <a:pt x="162840" y="41159"/>
                    <a:pt x="185543" y="52488"/>
                  </a:cubicBezTo>
                  <a:cubicBezTo>
                    <a:pt x="213115" y="3155"/>
                    <a:pt x="275559" y="-14541"/>
                    <a:pt x="325015" y="12963"/>
                  </a:cubicBezTo>
                  <a:cubicBezTo>
                    <a:pt x="368468" y="37129"/>
                    <a:pt x="388258" y="88927"/>
                    <a:pt x="371951" y="135812"/>
                  </a:cubicBezTo>
                  <a:cubicBezTo>
                    <a:pt x="428202" y="129357"/>
                    <a:pt x="479050" y="169613"/>
                    <a:pt x="485518" y="225727"/>
                  </a:cubicBezTo>
                  <a:cubicBezTo>
                    <a:pt x="491012" y="273371"/>
                    <a:pt x="462581" y="318424"/>
                    <a:pt x="417138" y="334081"/>
                  </a:cubicBezTo>
                  <a:cubicBezTo>
                    <a:pt x="428624" y="386963"/>
                    <a:pt x="396828" y="439620"/>
                    <a:pt x="344596" y="454216"/>
                  </a:cubicBezTo>
                  <a:cubicBezTo>
                    <a:pt x="335526" y="456748"/>
                    <a:pt x="326155" y="458036"/>
                    <a:pt x="316736" y="458046"/>
                  </a:cubicBezTo>
                  <a:close/>
                  <a:moveTo>
                    <a:pt x="243056" y="407024"/>
                  </a:moveTo>
                  <a:lnTo>
                    <a:pt x="245860" y="410652"/>
                  </a:lnTo>
                  <a:cubicBezTo>
                    <a:pt x="276165" y="449880"/>
                    <a:pt x="332613" y="457174"/>
                    <a:pt x="371938" y="426944"/>
                  </a:cubicBezTo>
                  <a:cubicBezTo>
                    <a:pt x="401034" y="404577"/>
                    <a:pt x="413562" y="366801"/>
                    <a:pt x="403575" y="331536"/>
                  </a:cubicBezTo>
                  <a:lnTo>
                    <a:pt x="401857" y="325464"/>
                  </a:lnTo>
                  <a:lnTo>
                    <a:pt x="407944" y="323776"/>
                  </a:lnTo>
                  <a:cubicBezTo>
                    <a:pt x="455769" y="310482"/>
                    <a:pt x="483738" y="261030"/>
                    <a:pt x="470411" y="213323"/>
                  </a:cubicBezTo>
                  <a:cubicBezTo>
                    <a:pt x="457446" y="166909"/>
                    <a:pt x="410028" y="139012"/>
                    <a:pt x="363035" y="150149"/>
                  </a:cubicBezTo>
                  <a:lnTo>
                    <a:pt x="349850" y="153273"/>
                  </a:lnTo>
                  <a:lnTo>
                    <a:pt x="355962" y="141204"/>
                  </a:lnTo>
                  <a:cubicBezTo>
                    <a:pt x="378589" y="97121"/>
                    <a:pt x="361105" y="43088"/>
                    <a:pt x="316912" y="20517"/>
                  </a:cubicBezTo>
                  <a:cubicBezTo>
                    <a:pt x="272720" y="-2053"/>
                    <a:pt x="218553" y="15387"/>
                    <a:pt x="195927" y="59470"/>
                  </a:cubicBezTo>
                  <a:cubicBezTo>
                    <a:pt x="195227" y="60838"/>
                    <a:pt x="194560" y="62223"/>
                    <a:pt x="193929" y="63625"/>
                  </a:cubicBezTo>
                  <a:lnTo>
                    <a:pt x="191024" y="69949"/>
                  </a:lnTo>
                  <a:lnTo>
                    <a:pt x="185012" y="66472"/>
                  </a:lnTo>
                  <a:cubicBezTo>
                    <a:pt x="142085" y="41616"/>
                    <a:pt x="87088" y="56179"/>
                    <a:pt x="62171" y="98999"/>
                  </a:cubicBezTo>
                  <a:cubicBezTo>
                    <a:pt x="49987" y="119938"/>
                    <a:pt x="46810" y="144903"/>
                    <a:pt x="53365" y="168214"/>
                  </a:cubicBezTo>
                  <a:cubicBezTo>
                    <a:pt x="53794" y="169701"/>
                    <a:pt x="54249" y="171162"/>
                    <a:pt x="54729" y="172624"/>
                  </a:cubicBezTo>
                  <a:lnTo>
                    <a:pt x="56244" y="177159"/>
                  </a:lnTo>
                  <a:lnTo>
                    <a:pt x="52279" y="179830"/>
                  </a:lnTo>
                  <a:cubicBezTo>
                    <a:pt x="11149" y="207568"/>
                    <a:pt x="349" y="263315"/>
                    <a:pt x="28156" y="304342"/>
                  </a:cubicBezTo>
                  <a:cubicBezTo>
                    <a:pt x="47264" y="332536"/>
                    <a:pt x="80725" y="347510"/>
                    <a:pt x="114541" y="343000"/>
                  </a:cubicBezTo>
                  <a:lnTo>
                    <a:pt x="120022" y="342270"/>
                  </a:lnTo>
                  <a:lnTo>
                    <a:pt x="121714" y="348468"/>
                  </a:lnTo>
                  <a:cubicBezTo>
                    <a:pt x="135154" y="396119"/>
                    <a:pt x="184724" y="423925"/>
                    <a:pt x="232524" y="410627"/>
                  </a:cubicBezTo>
                  <a:cubicBezTo>
                    <a:pt x="234443" y="410098"/>
                    <a:pt x="236439" y="409443"/>
                    <a:pt x="238838" y="408586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3" name="Forma libre 1282">
              <a:extLst>
                <a:ext uri="{FF2B5EF4-FFF2-40B4-BE49-F238E27FC236}">
                  <a16:creationId xmlns:a16="http://schemas.microsoft.com/office/drawing/2014/main" id="{5E977A4A-9426-D040-9390-CEE58D918FAC}"/>
                </a:ext>
              </a:extLst>
            </p:cNvPr>
            <p:cNvSpPr/>
            <p:nvPr/>
          </p:nvSpPr>
          <p:spPr>
            <a:xfrm>
              <a:off x="5125730" y="1898718"/>
              <a:ext cx="109116" cy="108847"/>
            </a:xfrm>
            <a:custGeom>
              <a:avLst/>
              <a:gdLst>
                <a:gd name="connsiteX0" fmla="*/ 54558 w 109116"/>
                <a:gd name="connsiteY0" fmla="*/ 108848 h 108847"/>
                <a:gd name="connsiteX1" fmla="*/ 0 w 109116"/>
                <a:gd name="connsiteY1" fmla="*/ 54424 h 108847"/>
                <a:gd name="connsiteX2" fmla="*/ 54558 w 109116"/>
                <a:gd name="connsiteY2" fmla="*/ 0 h 108847"/>
                <a:gd name="connsiteX3" fmla="*/ 109117 w 109116"/>
                <a:gd name="connsiteY3" fmla="*/ 54424 h 108847"/>
                <a:gd name="connsiteX4" fmla="*/ 54558 w 109116"/>
                <a:gd name="connsiteY4" fmla="*/ 108848 h 108847"/>
                <a:gd name="connsiteX5" fmla="*/ 54558 w 109116"/>
                <a:gd name="connsiteY5" fmla="*/ 12598 h 108847"/>
                <a:gd name="connsiteX6" fmla="*/ 12629 w 109116"/>
                <a:gd name="connsiteY6" fmla="*/ 54424 h 108847"/>
                <a:gd name="connsiteX7" fmla="*/ 54558 w 109116"/>
                <a:gd name="connsiteY7" fmla="*/ 96249 h 108847"/>
                <a:gd name="connsiteX8" fmla="*/ 96488 w 109116"/>
                <a:gd name="connsiteY8" fmla="*/ 54424 h 108847"/>
                <a:gd name="connsiteX9" fmla="*/ 54558 w 109116"/>
                <a:gd name="connsiteY9" fmla="*/ 12598 h 10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116" h="108847">
                  <a:moveTo>
                    <a:pt x="54558" y="108848"/>
                  </a:moveTo>
                  <a:cubicBezTo>
                    <a:pt x="24427" y="108848"/>
                    <a:pt x="0" y="84481"/>
                    <a:pt x="0" y="54424"/>
                  </a:cubicBezTo>
                  <a:cubicBezTo>
                    <a:pt x="0" y="24366"/>
                    <a:pt x="24427" y="0"/>
                    <a:pt x="54558" y="0"/>
                  </a:cubicBezTo>
                  <a:cubicBezTo>
                    <a:pt x="84689" y="0"/>
                    <a:pt x="109117" y="24366"/>
                    <a:pt x="109117" y="54424"/>
                  </a:cubicBezTo>
                  <a:cubicBezTo>
                    <a:pt x="109089" y="84470"/>
                    <a:pt x="84679" y="108820"/>
                    <a:pt x="54558" y="108848"/>
                  </a:cubicBezTo>
                  <a:close/>
                  <a:moveTo>
                    <a:pt x="54558" y="12598"/>
                  </a:moveTo>
                  <a:cubicBezTo>
                    <a:pt x="31402" y="12598"/>
                    <a:pt x="12629" y="31324"/>
                    <a:pt x="12629" y="54424"/>
                  </a:cubicBezTo>
                  <a:cubicBezTo>
                    <a:pt x="12629" y="77523"/>
                    <a:pt x="31402" y="96249"/>
                    <a:pt x="54558" y="96249"/>
                  </a:cubicBezTo>
                  <a:cubicBezTo>
                    <a:pt x="77716" y="96249"/>
                    <a:pt x="96488" y="77523"/>
                    <a:pt x="96488" y="54424"/>
                  </a:cubicBezTo>
                  <a:cubicBezTo>
                    <a:pt x="96460" y="31335"/>
                    <a:pt x="77703" y="12626"/>
                    <a:pt x="54558" y="12598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4" name="Forma libre 1283">
              <a:extLst>
                <a:ext uri="{FF2B5EF4-FFF2-40B4-BE49-F238E27FC236}">
                  <a16:creationId xmlns:a16="http://schemas.microsoft.com/office/drawing/2014/main" id="{18690BCB-1931-B14D-AD59-74AF9FFC5359}"/>
                </a:ext>
              </a:extLst>
            </p:cNvPr>
            <p:cNvSpPr/>
            <p:nvPr/>
          </p:nvSpPr>
          <p:spPr>
            <a:xfrm>
              <a:off x="5516934" y="2004214"/>
              <a:ext cx="60620" cy="60470"/>
            </a:xfrm>
            <a:custGeom>
              <a:avLst/>
              <a:gdLst>
                <a:gd name="connsiteX0" fmla="*/ 30310 w 60620"/>
                <a:gd name="connsiteY0" fmla="*/ 60471 h 60470"/>
                <a:gd name="connsiteX1" fmla="*/ 0 w 60620"/>
                <a:gd name="connsiteY1" fmla="*/ 30235 h 60470"/>
                <a:gd name="connsiteX2" fmla="*/ 30313 w 60620"/>
                <a:gd name="connsiteY2" fmla="*/ 0 h 60470"/>
                <a:gd name="connsiteX3" fmla="*/ 60621 w 60620"/>
                <a:gd name="connsiteY3" fmla="*/ 30034 h 60470"/>
                <a:gd name="connsiteX4" fmla="*/ 30310 w 60620"/>
                <a:gd name="connsiteY4" fmla="*/ 60471 h 60470"/>
                <a:gd name="connsiteX5" fmla="*/ 30310 w 60620"/>
                <a:gd name="connsiteY5" fmla="*/ 12397 h 60470"/>
                <a:gd name="connsiteX6" fmla="*/ 12377 w 60620"/>
                <a:gd name="connsiteY6" fmla="*/ 30034 h 60470"/>
                <a:gd name="connsiteX7" fmla="*/ 30058 w 60620"/>
                <a:gd name="connsiteY7" fmla="*/ 47922 h 60470"/>
                <a:gd name="connsiteX8" fmla="*/ 47991 w 60620"/>
                <a:gd name="connsiteY8" fmla="*/ 30285 h 60470"/>
                <a:gd name="connsiteX9" fmla="*/ 47991 w 60620"/>
                <a:gd name="connsiteY9" fmla="*/ 30034 h 60470"/>
                <a:gd name="connsiteX10" fmla="*/ 30310 w 60620"/>
                <a:gd name="connsiteY10" fmla="*/ 12397 h 6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620" h="60470">
                  <a:moveTo>
                    <a:pt x="30310" y="60471"/>
                  </a:moveTo>
                  <a:cubicBezTo>
                    <a:pt x="13571" y="60471"/>
                    <a:pt x="0" y="46933"/>
                    <a:pt x="0" y="30235"/>
                  </a:cubicBezTo>
                  <a:cubicBezTo>
                    <a:pt x="0" y="13536"/>
                    <a:pt x="13571" y="0"/>
                    <a:pt x="30313" y="0"/>
                  </a:cubicBezTo>
                  <a:cubicBezTo>
                    <a:pt x="46973" y="0"/>
                    <a:pt x="60509" y="13415"/>
                    <a:pt x="60621" y="30034"/>
                  </a:cubicBezTo>
                  <a:cubicBezTo>
                    <a:pt x="60648" y="46777"/>
                    <a:pt x="47095" y="60388"/>
                    <a:pt x="30310" y="60471"/>
                  </a:cubicBezTo>
                  <a:close/>
                  <a:moveTo>
                    <a:pt x="30310" y="12397"/>
                  </a:moveTo>
                  <a:cubicBezTo>
                    <a:pt x="20475" y="12327"/>
                    <a:pt x="12447" y="20224"/>
                    <a:pt x="12377" y="30034"/>
                  </a:cubicBezTo>
                  <a:cubicBezTo>
                    <a:pt x="12308" y="39844"/>
                    <a:pt x="20225" y="47853"/>
                    <a:pt x="30058" y="47922"/>
                  </a:cubicBezTo>
                  <a:cubicBezTo>
                    <a:pt x="39893" y="47992"/>
                    <a:pt x="47921" y="40095"/>
                    <a:pt x="47991" y="30285"/>
                  </a:cubicBezTo>
                  <a:cubicBezTo>
                    <a:pt x="47991" y="30201"/>
                    <a:pt x="47991" y="30117"/>
                    <a:pt x="47991" y="30034"/>
                  </a:cubicBezTo>
                  <a:cubicBezTo>
                    <a:pt x="47908" y="20327"/>
                    <a:pt x="40040" y="12479"/>
                    <a:pt x="30310" y="12397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5" name="Forma libre 1284">
              <a:extLst>
                <a:ext uri="{FF2B5EF4-FFF2-40B4-BE49-F238E27FC236}">
                  <a16:creationId xmlns:a16="http://schemas.microsoft.com/office/drawing/2014/main" id="{CF8511EB-BED9-E943-AC2D-40474181AA95}"/>
                </a:ext>
              </a:extLst>
            </p:cNvPr>
            <p:cNvSpPr/>
            <p:nvPr/>
          </p:nvSpPr>
          <p:spPr>
            <a:xfrm>
              <a:off x="5029444" y="2059773"/>
              <a:ext cx="60620" cy="60470"/>
            </a:xfrm>
            <a:custGeom>
              <a:avLst/>
              <a:gdLst>
                <a:gd name="connsiteX0" fmla="*/ 30057 w 60620"/>
                <a:gd name="connsiteY0" fmla="*/ 60470 h 60470"/>
                <a:gd name="connsiteX1" fmla="*/ 1 w 60620"/>
                <a:gd name="connsiteY1" fmla="*/ 29983 h 60470"/>
                <a:gd name="connsiteX2" fmla="*/ 30563 w 60620"/>
                <a:gd name="connsiteY2" fmla="*/ 1 h 60470"/>
                <a:gd name="connsiteX3" fmla="*/ 60620 w 60620"/>
                <a:gd name="connsiteY3" fmla="*/ 30109 h 60470"/>
                <a:gd name="connsiteX4" fmla="*/ 30134 w 60620"/>
                <a:gd name="connsiteY4" fmla="*/ 60470 h 60470"/>
                <a:gd name="connsiteX5" fmla="*/ 30057 w 60620"/>
                <a:gd name="connsiteY5" fmla="*/ 60470 h 60470"/>
                <a:gd name="connsiteX6" fmla="*/ 30057 w 60620"/>
                <a:gd name="connsiteY6" fmla="*/ 12345 h 60470"/>
                <a:gd name="connsiteX7" fmla="*/ 12503 w 60620"/>
                <a:gd name="connsiteY7" fmla="*/ 30108 h 60470"/>
                <a:gd name="connsiteX8" fmla="*/ 30310 w 60620"/>
                <a:gd name="connsiteY8" fmla="*/ 47619 h 60470"/>
                <a:gd name="connsiteX9" fmla="*/ 47865 w 60620"/>
                <a:gd name="connsiteY9" fmla="*/ 29983 h 60470"/>
                <a:gd name="connsiteX10" fmla="*/ 30057 w 60620"/>
                <a:gd name="connsiteY10" fmla="*/ 12270 h 6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620" h="60470">
                  <a:moveTo>
                    <a:pt x="30057" y="60470"/>
                  </a:moveTo>
                  <a:cubicBezTo>
                    <a:pt x="13318" y="60331"/>
                    <a:pt x="-139" y="46681"/>
                    <a:pt x="1" y="29983"/>
                  </a:cubicBezTo>
                  <a:cubicBezTo>
                    <a:pt x="141" y="13285"/>
                    <a:pt x="13824" y="-138"/>
                    <a:pt x="30563" y="1"/>
                  </a:cubicBezTo>
                  <a:cubicBezTo>
                    <a:pt x="47154" y="139"/>
                    <a:pt x="60551" y="13558"/>
                    <a:pt x="60620" y="30109"/>
                  </a:cubicBezTo>
                  <a:cubicBezTo>
                    <a:pt x="60606" y="46891"/>
                    <a:pt x="46957" y="60484"/>
                    <a:pt x="30134" y="60470"/>
                  </a:cubicBezTo>
                  <a:cubicBezTo>
                    <a:pt x="30108" y="60470"/>
                    <a:pt x="30083" y="60470"/>
                    <a:pt x="30057" y="60470"/>
                  </a:cubicBezTo>
                  <a:close/>
                  <a:moveTo>
                    <a:pt x="30057" y="12345"/>
                  </a:moveTo>
                  <a:cubicBezTo>
                    <a:pt x="20293" y="12415"/>
                    <a:pt x="12434" y="20367"/>
                    <a:pt x="12503" y="30108"/>
                  </a:cubicBezTo>
                  <a:cubicBezTo>
                    <a:pt x="12573" y="39849"/>
                    <a:pt x="20545" y="47689"/>
                    <a:pt x="30310" y="47619"/>
                  </a:cubicBezTo>
                  <a:cubicBezTo>
                    <a:pt x="40025" y="47550"/>
                    <a:pt x="47865" y="39674"/>
                    <a:pt x="47865" y="29983"/>
                  </a:cubicBezTo>
                  <a:cubicBezTo>
                    <a:pt x="47837" y="20192"/>
                    <a:pt x="39872" y="12270"/>
                    <a:pt x="30057" y="12270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6" name="Forma libre 1285">
              <a:extLst>
                <a:ext uri="{FF2B5EF4-FFF2-40B4-BE49-F238E27FC236}">
                  <a16:creationId xmlns:a16="http://schemas.microsoft.com/office/drawing/2014/main" id="{E260CE44-A236-D74F-B667-35F73FA7F242}"/>
                </a:ext>
              </a:extLst>
            </p:cNvPr>
            <p:cNvSpPr/>
            <p:nvPr/>
          </p:nvSpPr>
          <p:spPr>
            <a:xfrm>
              <a:off x="4925024" y="2168711"/>
              <a:ext cx="604842" cy="387791"/>
            </a:xfrm>
            <a:custGeom>
              <a:avLst/>
              <a:gdLst>
                <a:gd name="connsiteX0" fmla="*/ 236826 w 604842"/>
                <a:gd name="connsiteY0" fmla="*/ 103011 h 387791"/>
                <a:gd name="connsiteX1" fmla="*/ 330762 w 604842"/>
                <a:gd name="connsiteY1" fmla="*/ 80335 h 387791"/>
                <a:gd name="connsiteX2" fmla="*/ 380673 w 604842"/>
                <a:gd name="connsiteY2" fmla="*/ 14497 h 387791"/>
                <a:gd name="connsiteX3" fmla="*/ 380673 w 604842"/>
                <a:gd name="connsiteY3" fmla="*/ 14497 h 387791"/>
                <a:gd name="connsiteX4" fmla="*/ 357688 w 604842"/>
                <a:gd name="connsiteY4" fmla="*/ 538 h 387791"/>
                <a:gd name="connsiteX5" fmla="*/ 180550 w 604842"/>
                <a:gd name="connsiteY5" fmla="*/ 31832 h 387791"/>
                <a:gd name="connsiteX6" fmla="*/ 13 w 604842"/>
                <a:gd name="connsiteY6" fmla="*/ 207689 h 387791"/>
                <a:gd name="connsiteX7" fmla="*/ 176304 w 604842"/>
                <a:gd name="connsiteY7" fmla="*/ 387778 h 387791"/>
                <a:gd name="connsiteX8" fmla="*/ 180550 w 604842"/>
                <a:gd name="connsiteY8" fmla="*/ 387778 h 387791"/>
                <a:gd name="connsiteX9" fmla="*/ 451397 w 604842"/>
                <a:gd name="connsiteY9" fmla="*/ 387778 h 387791"/>
                <a:gd name="connsiteX10" fmla="*/ 487087 w 604842"/>
                <a:gd name="connsiteY10" fmla="*/ 352201 h 387791"/>
                <a:gd name="connsiteX11" fmla="*/ 487087 w 604842"/>
                <a:gd name="connsiteY11" fmla="*/ 352201 h 387791"/>
                <a:gd name="connsiteX12" fmla="*/ 451448 w 604842"/>
                <a:gd name="connsiteY12" fmla="*/ 316549 h 387791"/>
                <a:gd name="connsiteX13" fmla="*/ 451397 w 604842"/>
                <a:gd name="connsiteY13" fmla="*/ 316549 h 387791"/>
                <a:gd name="connsiteX14" fmla="*/ 536342 w 604842"/>
                <a:gd name="connsiteY14" fmla="*/ 316549 h 387791"/>
                <a:gd name="connsiteX15" fmla="*/ 572007 w 604842"/>
                <a:gd name="connsiteY15" fmla="*/ 280972 h 387791"/>
                <a:gd name="connsiteX16" fmla="*/ 572007 w 604842"/>
                <a:gd name="connsiteY16" fmla="*/ 280947 h 387791"/>
                <a:gd name="connsiteX17" fmla="*/ 572007 w 604842"/>
                <a:gd name="connsiteY17" fmla="*/ 280947 h 387791"/>
                <a:gd name="connsiteX18" fmla="*/ 536342 w 604842"/>
                <a:gd name="connsiteY18" fmla="*/ 245395 h 387791"/>
                <a:gd name="connsiteX19" fmla="*/ 569178 w 604842"/>
                <a:gd name="connsiteY19" fmla="*/ 245395 h 387791"/>
                <a:gd name="connsiteX20" fmla="*/ 604843 w 604842"/>
                <a:gd name="connsiteY20" fmla="*/ 209793 h 387791"/>
                <a:gd name="connsiteX21" fmla="*/ 604843 w 604842"/>
                <a:gd name="connsiteY21" fmla="*/ 209793 h 387791"/>
                <a:gd name="connsiteX22" fmla="*/ 569178 w 604842"/>
                <a:gd name="connsiteY22" fmla="*/ 174190 h 387791"/>
                <a:gd name="connsiteX23" fmla="*/ 536342 w 604842"/>
                <a:gd name="connsiteY23" fmla="*/ 174190 h 387791"/>
                <a:gd name="connsiteX24" fmla="*/ 572007 w 604842"/>
                <a:gd name="connsiteY24" fmla="*/ 138613 h 387791"/>
                <a:gd name="connsiteX25" fmla="*/ 572007 w 604842"/>
                <a:gd name="connsiteY25" fmla="*/ 138588 h 387791"/>
                <a:gd name="connsiteX26" fmla="*/ 572007 w 604842"/>
                <a:gd name="connsiteY26" fmla="*/ 138588 h 387791"/>
                <a:gd name="connsiteX27" fmla="*/ 536342 w 604842"/>
                <a:gd name="connsiteY27" fmla="*/ 103011 h 387791"/>
                <a:gd name="connsiteX28" fmla="*/ 237154 w 604842"/>
                <a:gd name="connsiteY28" fmla="*/ 103011 h 38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04842" h="387791">
                  <a:moveTo>
                    <a:pt x="236826" y="103011"/>
                  </a:moveTo>
                  <a:lnTo>
                    <a:pt x="330762" y="80335"/>
                  </a:lnTo>
                  <a:cubicBezTo>
                    <a:pt x="358850" y="73506"/>
                    <a:pt x="387493" y="42540"/>
                    <a:pt x="380673" y="14497"/>
                  </a:cubicBezTo>
                  <a:lnTo>
                    <a:pt x="380673" y="14497"/>
                  </a:lnTo>
                  <a:cubicBezTo>
                    <a:pt x="378183" y="4318"/>
                    <a:pt x="367897" y="-1929"/>
                    <a:pt x="357688" y="538"/>
                  </a:cubicBezTo>
                  <a:cubicBezTo>
                    <a:pt x="357688" y="538"/>
                    <a:pt x="279513" y="31832"/>
                    <a:pt x="180550" y="31832"/>
                  </a:cubicBezTo>
                  <a:cubicBezTo>
                    <a:pt x="82014" y="30663"/>
                    <a:pt x="1185" y="109396"/>
                    <a:pt x="13" y="207689"/>
                  </a:cubicBezTo>
                  <a:cubicBezTo>
                    <a:pt x="-1160" y="305979"/>
                    <a:pt x="77768" y="386609"/>
                    <a:pt x="176304" y="387778"/>
                  </a:cubicBezTo>
                  <a:cubicBezTo>
                    <a:pt x="177719" y="387796"/>
                    <a:pt x="179134" y="387796"/>
                    <a:pt x="180550" y="387778"/>
                  </a:cubicBezTo>
                  <a:lnTo>
                    <a:pt x="451397" y="387778"/>
                  </a:lnTo>
                  <a:cubicBezTo>
                    <a:pt x="471099" y="387778"/>
                    <a:pt x="487072" y="371854"/>
                    <a:pt x="487087" y="352201"/>
                  </a:cubicBezTo>
                  <a:lnTo>
                    <a:pt x="487087" y="352201"/>
                  </a:lnTo>
                  <a:cubicBezTo>
                    <a:pt x="487115" y="332538"/>
                    <a:pt x="471159" y="316576"/>
                    <a:pt x="451448" y="316549"/>
                  </a:cubicBezTo>
                  <a:cubicBezTo>
                    <a:pt x="451430" y="316549"/>
                    <a:pt x="451415" y="316549"/>
                    <a:pt x="451397" y="316549"/>
                  </a:cubicBezTo>
                  <a:lnTo>
                    <a:pt x="536342" y="316549"/>
                  </a:lnTo>
                  <a:cubicBezTo>
                    <a:pt x="556038" y="316549"/>
                    <a:pt x="572007" y="300620"/>
                    <a:pt x="572007" y="280972"/>
                  </a:cubicBezTo>
                  <a:cubicBezTo>
                    <a:pt x="572007" y="280964"/>
                    <a:pt x="572007" y="280954"/>
                    <a:pt x="572007" y="280947"/>
                  </a:cubicBezTo>
                  <a:lnTo>
                    <a:pt x="572007" y="280947"/>
                  </a:lnTo>
                  <a:cubicBezTo>
                    <a:pt x="571991" y="261309"/>
                    <a:pt x="556028" y="245395"/>
                    <a:pt x="536342" y="245395"/>
                  </a:cubicBezTo>
                  <a:lnTo>
                    <a:pt x="569178" y="245395"/>
                  </a:lnTo>
                  <a:cubicBezTo>
                    <a:pt x="588879" y="245380"/>
                    <a:pt x="604843" y="229446"/>
                    <a:pt x="604843" y="209793"/>
                  </a:cubicBezTo>
                  <a:lnTo>
                    <a:pt x="604843" y="209793"/>
                  </a:lnTo>
                  <a:cubicBezTo>
                    <a:pt x="604843" y="190139"/>
                    <a:pt x="588879" y="174205"/>
                    <a:pt x="569178" y="174190"/>
                  </a:cubicBezTo>
                  <a:lnTo>
                    <a:pt x="536342" y="174190"/>
                  </a:lnTo>
                  <a:cubicBezTo>
                    <a:pt x="556038" y="174190"/>
                    <a:pt x="572007" y="158261"/>
                    <a:pt x="572007" y="138613"/>
                  </a:cubicBezTo>
                  <a:cubicBezTo>
                    <a:pt x="572007" y="138606"/>
                    <a:pt x="572007" y="138596"/>
                    <a:pt x="572007" y="138588"/>
                  </a:cubicBezTo>
                  <a:lnTo>
                    <a:pt x="572007" y="138588"/>
                  </a:lnTo>
                  <a:cubicBezTo>
                    <a:pt x="572007" y="118940"/>
                    <a:pt x="556038" y="103011"/>
                    <a:pt x="536342" y="103011"/>
                  </a:cubicBezTo>
                  <a:lnTo>
                    <a:pt x="237154" y="103011"/>
                  </a:lnTo>
                </a:path>
              </a:pathLst>
            </a:custGeom>
            <a:solidFill>
              <a:srgbClr val="FFFFFF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7" name="Forma libre 1286">
              <a:extLst>
                <a:ext uri="{FF2B5EF4-FFF2-40B4-BE49-F238E27FC236}">
                  <a16:creationId xmlns:a16="http://schemas.microsoft.com/office/drawing/2014/main" id="{6208E038-0841-A24B-BACE-2B167CEF927D}"/>
                </a:ext>
              </a:extLst>
            </p:cNvPr>
            <p:cNvSpPr/>
            <p:nvPr/>
          </p:nvSpPr>
          <p:spPr>
            <a:xfrm>
              <a:off x="4918672" y="2162311"/>
              <a:ext cx="617534" cy="400464"/>
            </a:xfrm>
            <a:custGeom>
              <a:avLst/>
              <a:gdLst>
                <a:gd name="connsiteX0" fmla="*/ 457749 w 617534"/>
                <a:gd name="connsiteY0" fmla="*/ 400452 h 400464"/>
                <a:gd name="connsiteX1" fmla="*/ 186901 w 617534"/>
                <a:gd name="connsiteY1" fmla="*/ 400452 h 400464"/>
                <a:gd name="connsiteX2" fmla="*/ 13 w 617534"/>
                <a:gd name="connsiteY2" fmla="*/ 218334 h 400464"/>
                <a:gd name="connsiteX3" fmla="*/ 182581 w 617534"/>
                <a:gd name="connsiteY3" fmla="*/ 31907 h 400464"/>
                <a:gd name="connsiteX4" fmla="*/ 186901 w 617534"/>
                <a:gd name="connsiteY4" fmla="*/ 31907 h 400464"/>
                <a:gd name="connsiteX5" fmla="*/ 361691 w 617534"/>
                <a:gd name="connsiteY5" fmla="*/ 1017 h 400464"/>
                <a:gd name="connsiteX6" fmla="*/ 362549 w 617534"/>
                <a:gd name="connsiteY6" fmla="*/ 739 h 400464"/>
                <a:gd name="connsiteX7" fmla="*/ 393122 w 617534"/>
                <a:gd name="connsiteY7" fmla="*/ 19168 h 400464"/>
                <a:gd name="connsiteX8" fmla="*/ 393163 w 617534"/>
                <a:gd name="connsiteY8" fmla="*/ 19334 h 400464"/>
                <a:gd name="connsiteX9" fmla="*/ 338604 w 617534"/>
                <a:gd name="connsiteY9" fmla="*/ 92756 h 400464"/>
                <a:gd name="connsiteX10" fmla="*/ 295917 w 617534"/>
                <a:gd name="connsiteY10" fmla="*/ 103112 h 400464"/>
                <a:gd name="connsiteX11" fmla="*/ 542693 w 617534"/>
                <a:gd name="connsiteY11" fmla="*/ 103112 h 400464"/>
                <a:gd name="connsiteX12" fmla="*/ 584565 w 617534"/>
                <a:gd name="connsiteY12" fmla="*/ 145096 h 400464"/>
                <a:gd name="connsiteX13" fmla="*/ 572574 w 617534"/>
                <a:gd name="connsiteY13" fmla="*/ 174291 h 400464"/>
                <a:gd name="connsiteX14" fmla="*/ 575530 w 617534"/>
                <a:gd name="connsiteY14" fmla="*/ 174291 h 400464"/>
                <a:gd name="connsiteX15" fmla="*/ 617535 w 617534"/>
                <a:gd name="connsiteY15" fmla="*/ 216192 h 400464"/>
                <a:gd name="connsiteX16" fmla="*/ 575530 w 617534"/>
                <a:gd name="connsiteY16" fmla="*/ 258093 h 400464"/>
                <a:gd name="connsiteX17" fmla="*/ 572524 w 617534"/>
                <a:gd name="connsiteY17" fmla="*/ 258093 h 400464"/>
                <a:gd name="connsiteX18" fmla="*/ 571910 w 617534"/>
                <a:gd name="connsiteY18" fmla="*/ 317312 h 400464"/>
                <a:gd name="connsiteX19" fmla="*/ 542693 w 617534"/>
                <a:gd name="connsiteY19" fmla="*/ 329272 h 400464"/>
                <a:gd name="connsiteX20" fmla="*/ 487756 w 617534"/>
                <a:gd name="connsiteY20" fmla="*/ 329272 h 400464"/>
                <a:gd name="connsiteX21" fmla="*/ 487142 w 617534"/>
                <a:gd name="connsiteY21" fmla="*/ 388491 h 400464"/>
                <a:gd name="connsiteX22" fmla="*/ 457749 w 617534"/>
                <a:gd name="connsiteY22" fmla="*/ 400452 h 400464"/>
                <a:gd name="connsiteX23" fmla="*/ 365884 w 617534"/>
                <a:gd name="connsiteY23" fmla="*/ 13035 h 400464"/>
                <a:gd name="connsiteX24" fmla="*/ 186876 w 617534"/>
                <a:gd name="connsiteY24" fmla="*/ 44631 h 400464"/>
                <a:gd name="connsiteX25" fmla="*/ 12692 w 617534"/>
                <a:gd name="connsiteY25" fmla="*/ 214227 h 400464"/>
                <a:gd name="connsiteX26" fmla="*/ 182706 w 617534"/>
                <a:gd name="connsiteY26" fmla="*/ 387980 h 400464"/>
                <a:gd name="connsiteX27" fmla="*/ 186876 w 617534"/>
                <a:gd name="connsiteY27" fmla="*/ 387980 h 400464"/>
                <a:gd name="connsiteX28" fmla="*/ 457749 w 617534"/>
                <a:gd name="connsiteY28" fmla="*/ 387980 h 400464"/>
                <a:gd name="connsiteX29" fmla="*/ 487973 w 617534"/>
                <a:gd name="connsiteY29" fmla="*/ 359548 h 400464"/>
                <a:gd name="connsiteX30" fmla="*/ 459472 w 617534"/>
                <a:gd name="connsiteY30" fmla="*/ 329398 h 400464"/>
                <a:gd name="connsiteX31" fmla="*/ 457749 w 617534"/>
                <a:gd name="connsiteY31" fmla="*/ 329398 h 400464"/>
                <a:gd name="connsiteX32" fmla="*/ 328930 w 617534"/>
                <a:gd name="connsiteY32" fmla="*/ 329398 h 400464"/>
                <a:gd name="connsiteX33" fmla="*/ 328930 w 617534"/>
                <a:gd name="connsiteY33" fmla="*/ 316800 h 400464"/>
                <a:gd name="connsiteX34" fmla="*/ 542693 w 617534"/>
                <a:gd name="connsiteY34" fmla="*/ 316800 h 400464"/>
                <a:gd name="connsiteX35" fmla="*/ 571195 w 617534"/>
                <a:gd name="connsiteY35" fmla="*/ 286651 h 400464"/>
                <a:gd name="connsiteX36" fmla="*/ 542693 w 617534"/>
                <a:gd name="connsiteY36" fmla="*/ 258219 h 400464"/>
                <a:gd name="connsiteX37" fmla="*/ 329006 w 617534"/>
                <a:gd name="connsiteY37" fmla="*/ 258219 h 400464"/>
                <a:gd name="connsiteX38" fmla="*/ 329006 w 617534"/>
                <a:gd name="connsiteY38" fmla="*/ 245621 h 400464"/>
                <a:gd name="connsiteX39" fmla="*/ 575530 w 617534"/>
                <a:gd name="connsiteY39" fmla="*/ 245621 h 400464"/>
                <a:gd name="connsiteX40" fmla="*/ 604968 w 617534"/>
                <a:gd name="connsiteY40" fmla="*/ 216255 h 400464"/>
                <a:gd name="connsiteX41" fmla="*/ 575530 w 617534"/>
                <a:gd name="connsiteY41" fmla="*/ 186889 h 400464"/>
                <a:gd name="connsiteX42" fmla="*/ 328905 w 617534"/>
                <a:gd name="connsiteY42" fmla="*/ 186889 h 400464"/>
                <a:gd name="connsiteX43" fmla="*/ 328905 w 617534"/>
                <a:gd name="connsiteY43" fmla="*/ 174291 h 400464"/>
                <a:gd name="connsiteX44" fmla="*/ 542693 w 617534"/>
                <a:gd name="connsiteY44" fmla="*/ 174291 h 400464"/>
                <a:gd name="connsiteX45" fmla="*/ 571195 w 617534"/>
                <a:gd name="connsiteY45" fmla="*/ 144141 h 400464"/>
                <a:gd name="connsiteX46" fmla="*/ 542693 w 617534"/>
                <a:gd name="connsiteY46" fmla="*/ 115710 h 400464"/>
                <a:gd name="connsiteX47" fmla="*/ 243506 w 617534"/>
                <a:gd name="connsiteY47" fmla="*/ 115710 h 400464"/>
                <a:gd name="connsiteX48" fmla="*/ 243506 w 617534"/>
                <a:gd name="connsiteY48" fmla="*/ 110670 h 400464"/>
                <a:gd name="connsiteX49" fmla="*/ 241687 w 617534"/>
                <a:gd name="connsiteY49" fmla="*/ 103112 h 400464"/>
                <a:gd name="connsiteX50" fmla="*/ 335624 w 617534"/>
                <a:gd name="connsiteY50" fmla="*/ 80435 h 400464"/>
                <a:gd name="connsiteX51" fmla="*/ 380887 w 617534"/>
                <a:gd name="connsiteY51" fmla="*/ 22207 h 400464"/>
                <a:gd name="connsiteX52" fmla="*/ 375128 w 617534"/>
                <a:gd name="connsiteY52" fmla="*/ 14371 h 400464"/>
                <a:gd name="connsiteX53" fmla="*/ 365884 w 617534"/>
                <a:gd name="connsiteY53" fmla="*/ 13035 h 400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17534" h="400464">
                  <a:moveTo>
                    <a:pt x="457749" y="400452"/>
                  </a:moveTo>
                  <a:lnTo>
                    <a:pt x="186901" y="400452"/>
                  </a:lnTo>
                  <a:cubicBezTo>
                    <a:pt x="84879" y="401641"/>
                    <a:pt x="1206" y="320106"/>
                    <a:pt x="13" y="218334"/>
                  </a:cubicBezTo>
                  <a:cubicBezTo>
                    <a:pt x="-1180" y="116564"/>
                    <a:pt x="80558" y="33096"/>
                    <a:pt x="182581" y="31907"/>
                  </a:cubicBezTo>
                  <a:cubicBezTo>
                    <a:pt x="184021" y="31889"/>
                    <a:pt x="185461" y="31889"/>
                    <a:pt x="186901" y="31907"/>
                  </a:cubicBezTo>
                  <a:cubicBezTo>
                    <a:pt x="246501" y="31590"/>
                    <a:pt x="305609" y="21143"/>
                    <a:pt x="361691" y="1017"/>
                  </a:cubicBezTo>
                  <a:lnTo>
                    <a:pt x="362549" y="739"/>
                  </a:lnTo>
                  <a:cubicBezTo>
                    <a:pt x="376093" y="-2594"/>
                    <a:pt x="389781" y="5658"/>
                    <a:pt x="393122" y="19168"/>
                  </a:cubicBezTo>
                  <a:cubicBezTo>
                    <a:pt x="393135" y="19223"/>
                    <a:pt x="393150" y="19279"/>
                    <a:pt x="393163" y="19334"/>
                  </a:cubicBezTo>
                  <a:cubicBezTo>
                    <a:pt x="400740" y="50829"/>
                    <a:pt x="369571" y="85273"/>
                    <a:pt x="338604" y="92756"/>
                  </a:cubicBezTo>
                  <a:lnTo>
                    <a:pt x="295917" y="103112"/>
                  </a:lnTo>
                  <a:lnTo>
                    <a:pt x="542693" y="103112"/>
                  </a:lnTo>
                  <a:cubicBezTo>
                    <a:pt x="565878" y="103172"/>
                    <a:pt x="584625" y="121968"/>
                    <a:pt x="584565" y="145096"/>
                  </a:cubicBezTo>
                  <a:cubicBezTo>
                    <a:pt x="584537" y="156013"/>
                    <a:pt x="580233" y="166490"/>
                    <a:pt x="572574" y="174291"/>
                  </a:cubicBezTo>
                  <a:lnTo>
                    <a:pt x="575530" y="174291"/>
                  </a:lnTo>
                  <a:cubicBezTo>
                    <a:pt x="598727" y="174291"/>
                    <a:pt x="617535" y="193052"/>
                    <a:pt x="617535" y="216192"/>
                  </a:cubicBezTo>
                  <a:cubicBezTo>
                    <a:pt x="617535" y="239332"/>
                    <a:pt x="598727" y="258093"/>
                    <a:pt x="575530" y="258093"/>
                  </a:cubicBezTo>
                  <a:lnTo>
                    <a:pt x="572524" y="258093"/>
                  </a:lnTo>
                  <a:cubicBezTo>
                    <a:pt x="588747" y="274614"/>
                    <a:pt x="588472" y="301128"/>
                    <a:pt x="571910" y="317312"/>
                  </a:cubicBezTo>
                  <a:cubicBezTo>
                    <a:pt x="564103" y="324941"/>
                    <a:pt x="553623" y="329232"/>
                    <a:pt x="542693" y="329272"/>
                  </a:cubicBezTo>
                  <a:lnTo>
                    <a:pt x="487756" y="329272"/>
                  </a:lnTo>
                  <a:cubicBezTo>
                    <a:pt x="503980" y="345794"/>
                    <a:pt x="503704" y="372308"/>
                    <a:pt x="487142" y="388491"/>
                  </a:cubicBezTo>
                  <a:cubicBezTo>
                    <a:pt x="479292" y="396161"/>
                    <a:pt x="468739" y="400457"/>
                    <a:pt x="457749" y="400452"/>
                  </a:cubicBezTo>
                  <a:close/>
                  <a:moveTo>
                    <a:pt x="365884" y="13035"/>
                  </a:moveTo>
                  <a:cubicBezTo>
                    <a:pt x="358584" y="15908"/>
                    <a:pt x="283010" y="44631"/>
                    <a:pt x="186876" y="44631"/>
                  </a:cubicBezTo>
                  <a:cubicBezTo>
                    <a:pt x="91829" y="43482"/>
                    <a:pt x="13844" y="119413"/>
                    <a:pt x="12692" y="214227"/>
                  </a:cubicBezTo>
                  <a:cubicBezTo>
                    <a:pt x="11541" y="309037"/>
                    <a:pt x="87659" y="386831"/>
                    <a:pt x="182706" y="387980"/>
                  </a:cubicBezTo>
                  <a:cubicBezTo>
                    <a:pt x="184096" y="387997"/>
                    <a:pt x="185486" y="387997"/>
                    <a:pt x="186876" y="387980"/>
                  </a:cubicBezTo>
                  <a:lnTo>
                    <a:pt x="457749" y="387980"/>
                  </a:lnTo>
                  <a:cubicBezTo>
                    <a:pt x="473965" y="388453"/>
                    <a:pt x="487498" y="375724"/>
                    <a:pt x="487973" y="359548"/>
                  </a:cubicBezTo>
                  <a:cubicBezTo>
                    <a:pt x="488448" y="343372"/>
                    <a:pt x="475688" y="329872"/>
                    <a:pt x="459472" y="329398"/>
                  </a:cubicBezTo>
                  <a:cubicBezTo>
                    <a:pt x="458898" y="329381"/>
                    <a:pt x="458322" y="329381"/>
                    <a:pt x="457749" y="329398"/>
                  </a:cubicBezTo>
                  <a:lnTo>
                    <a:pt x="328930" y="329398"/>
                  </a:lnTo>
                  <a:lnTo>
                    <a:pt x="328930" y="316800"/>
                  </a:lnTo>
                  <a:lnTo>
                    <a:pt x="542693" y="316800"/>
                  </a:lnTo>
                  <a:cubicBezTo>
                    <a:pt x="558909" y="316327"/>
                    <a:pt x="571670" y="302827"/>
                    <a:pt x="571195" y="286651"/>
                  </a:cubicBezTo>
                  <a:cubicBezTo>
                    <a:pt x="570738" y="271140"/>
                    <a:pt x="558243" y="258675"/>
                    <a:pt x="542693" y="258219"/>
                  </a:cubicBezTo>
                  <a:lnTo>
                    <a:pt x="329006" y="258219"/>
                  </a:lnTo>
                  <a:lnTo>
                    <a:pt x="329006" y="245621"/>
                  </a:lnTo>
                  <a:lnTo>
                    <a:pt x="575530" y="245621"/>
                  </a:lnTo>
                  <a:cubicBezTo>
                    <a:pt x="591788" y="245621"/>
                    <a:pt x="604968" y="232474"/>
                    <a:pt x="604968" y="216255"/>
                  </a:cubicBezTo>
                  <a:cubicBezTo>
                    <a:pt x="604968" y="200036"/>
                    <a:pt x="591788" y="186889"/>
                    <a:pt x="575530" y="186889"/>
                  </a:cubicBezTo>
                  <a:lnTo>
                    <a:pt x="328905" y="186889"/>
                  </a:lnTo>
                  <a:lnTo>
                    <a:pt x="328905" y="174291"/>
                  </a:lnTo>
                  <a:lnTo>
                    <a:pt x="542693" y="174291"/>
                  </a:lnTo>
                  <a:cubicBezTo>
                    <a:pt x="558909" y="173817"/>
                    <a:pt x="571670" y="160317"/>
                    <a:pt x="571195" y="144141"/>
                  </a:cubicBezTo>
                  <a:cubicBezTo>
                    <a:pt x="570738" y="128630"/>
                    <a:pt x="558243" y="116166"/>
                    <a:pt x="542693" y="115710"/>
                  </a:cubicBezTo>
                  <a:lnTo>
                    <a:pt x="243506" y="115710"/>
                  </a:lnTo>
                  <a:lnTo>
                    <a:pt x="243506" y="110670"/>
                  </a:lnTo>
                  <a:lnTo>
                    <a:pt x="241687" y="103112"/>
                  </a:lnTo>
                  <a:lnTo>
                    <a:pt x="335624" y="80435"/>
                  </a:lnTo>
                  <a:cubicBezTo>
                    <a:pt x="360882" y="74312"/>
                    <a:pt x="386722" y="46244"/>
                    <a:pt x="380887" y="22207"/>
                  </a:cubicBezTo>
                  <a:cubicBezTo>
                    <a:pt x="380094" y="18931"/>
                    <a:pt x="378020" y="16109"/>
                    <a:pt x="375128" y="14371"/>
                  </a:cubicBezTo>
                  <a:cubicBezTo>
                    <a:pt x="372332" y="12763"/>
                    <a:pt x="369023" y="12284"/>
                    <a:pt x="365884" y="13035"/>
                  </a:cubicBezTo>
                  <a:close/>
                </a:path>
              </a:pathLst>
            </a:custGeom>
            <a:solidFill>
              <a:srgbClr val="353536"/>
            </a:solidFill>
            <a:ln w="2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88" name="Gráfico 363">
            <a:extLst>
              <a:ext uri="{FF2B5EF4-FFF2-40B4-BE49-F238E27FC236}">
                <a16:creationId xmlns:a16="http://schemas.microsoft.com/office/drawing/2014/main" id="{1FF34B4F-7E8D-F947-B058-A44221F96FFD}"/>
              </a:ext>
            </a:extLst>
          </p:cNvPr>
          <p:cNvGrpSpPr/>
          <p:nvPr/>
        </p:nvGrpSpPr>
        <p:grpSpPr>
          <a:xfrm>
            <a:off x="3625240" y="1778116"/>
            <a:ext cx="626412" cy="801538"/>
            <a:chOff x="3625240" y="1778116"/>
            <a:chExt cx="626412" cy="801538"/>
          </a:xfrm>
        </p:grpSpPr>
        <p:sp>
          <p:nvSpPr>
            <p:cNvPr id="1289" name="Forma libre 1288">
              <a:extLst>
                <a:ext uri="{FF2B5EF4-FFF2-40B4-BE49-F238E27FC236}">
                  <a16:creationId xmlns:a16="http://schemas.microsoft.com/office/drawing/2014/main" id="{12C33BD9-DF09-954A-BCAF-74DA6E8A8EA4}"/>
                </a:ext>
              </a:extLst>
            </p:cNvPr>
            <p:cNvSpPr/>
            <p:nvPr/>
          </p:nvSpPr>
          <p:spPr>
            <a:xfrm>
              <a:off x="3669365" y="1962142"/>
              <a:ext cx="122817" cy="123053"/>
            </a:xfrm>
            <a:custGeom>
              <a:avLst/>
              <a:gdLst>
                <a:gd name="connsiteX0" fmla="*/ 122817 w 122817"/>
                <a:gd name="connsiteY0" fmla="*/ 61527 h 123053"/>
                <a:gd name="connsiteX1" fmla="*/ 61409 w 122817"/>
                <a:gd name="connsiteY1" fmla="*/ 123054 h 123053"/>
                <a:gd name="connsiteX2" fmla="*/ 0 w 122817"/>
                <a:gd name="connsiteY2" fmla="*/ 61527 h 123053"/>
                <a:gd name="connsiteX3" fmla="*/ 61409 w 122817"/>
                <a:gd name="connsiteY3" fmla="*/ 0 h 123053"/>
                <a:gd name="connsiteX4" fmla="*/ 122817 w 122817"/>
                <a:gd name="connsiteY4" fmla="*/ 61527 h 12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17" h="123053">
                  <a:moveTo>
                    <a:pt x="122817" y="61527"/>
                  </a:moveTo>
                  <a:cubicBezTo>
                    <a:pt x="122817" y="95507"/>
                    <a:pt x="95323" y="123054"/>
                    <a:pt x="61409" y="123054"/>
                  </a:cubicBezTo>
                  <a:cubicBezTo>
                    <a:pt x="27494" y="123054"/>
                    <a:pt x="0" y="95507"/>
                    <a:pt x="0" y="61527"/>
                  </a:cubicBezTo>
                  <a:cubicBezTo>
                    <a:pt x="0" y="27547"/>
                    <a:pt x="27494" y="0"/>
                    <a:pt x="61409" y="0"/>
                  </a:cubicBezTo>
                  <a:cubicBezTo>
                    <a:pt x="95323" y="0"/>
                    <a:pt x="122817" y="27546"/>
                    <a:pt x="122817" y="6152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0" name="Forma libre 1289">
              <a:extLst>
                <a:ext uri="{FF2B5EF4-FFF2-40B4-BE49-F238E27FC236}">
                  <a16:creationId xmlns:a16="http://schemas.microsoft.com/office/drawing/2014/main" id="{441FB650-54FE-EB4B-BCAE-D81DFCE1FCB3}"/>
                </a:ext>
              </a:extLst>
            </p:cNvPr>
            <p:cNvSpPr/>
            <p:nvPr/>
          </p:nvSpPr>
          <p:spPr>
            <a:xfrm>
              <a:off x="3625240" y="2116929"/>
              <a:ext cx="211068" cy="443996"/>
            </a:xfrm>
            <a:custGeom>
              <a:avLst/>
              <a:gdLst>
                <a:gd name="connsiteX0" fmla="*/ 105660 w 211068"/>
                <a:gd name="connsiteY0" fmla="*/ 0 h 443996"/>
                <a:gd name="connsiteX1" fmla="*/ 105660 w 211068"/>
                <a:gd name="connsiteY1" fmla="*/ 0 h 443996"/>
                <a:gd name="connsiteX2" fmla="*/ 0 w 211068"/>
                <a:gd name="connsiteY2" fmla="*/ 94168 h 443996"/>
                <a:gd name="connsiteX3" fmla="*/ 0 w 211068"/>
                <a:gd name="connsiteY3" fmla="*/ 221003 h 443996"/>
                <a:gd name="connsiteX4" fmla="*/ 36956 w 211068"/>
                <a:gd name="connsiteY4" fmla="*/ 253972 h 443996"/>
                <a:gd name="connsiteX5" fmla="*/ 50314 w 211068"/>
                <a:gd name="connsiteY5" fmla="*/ 253972 h 443996"/>
                <a:gd name="connsiteX6" fmla="*/ 50314 w 211068"/>
                <a:gd name="connsiteY6" fmla="*/ 411003 h 443996"/>
                <a:gd name="connsiteX7" fmla="*/ 87295 w 211068"/>
                <a:gd name="connsiteY7" fmla="*/ 443997 h 443996"/>
                <a:gd name="connsiteX8" fmla="*/ 123823 w 211068"/>
                <a:gd name="connsiteY8" fmla="*/ 443997 h 443996"/>
                <a:gd name="connsiteX9" fmla="*/ 160804 w 211068"/>
                <a:gd name="connsiteY9" fmla="*/ 411003 h 443996"/>
                <a:gd name="connsiteX10" fmla="*/ 160804 w 211068"/>
                <a:gd name="connsiteY10" fmla="*/ 253972 h 443996"/>
                <a:gd name="connsiteX11" fmla="*/ 174112 w 211068"/>
                <a:gd name="connsiteY11" fmla="*/ 253972 h 443996"/>
                <a:gd name="connsiteX12" fmla="*/ 211068 w 211068"/>
                <a:gd name="connsiteY12" fmla="*/ 221003 h 443996"/>
                <a:gd name="connsiteX13" fmla="*/ 211068 w 211068"/>
                <a:gd name="connsiteY13" fmla="*/ 94168 h 443996"/>
                <a:gd name="connsiteX14" fmla="*/ 105660 w 211068"/>
                <a:gd name="connsiteY14" fmla="*/ 0 h 44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1068" h="443996">
                  <a:moveTo>
                    <a:pt x="105660" y="0"/>
                  </a:moveTo>
                  <a:lnTo>
                    <a:pt x="105660" y="0"/>
                  </a:lnTo>
                  <a:cubicBezTo>
                    <a:pt x="47245" y="0"/>
                    <a:pt x="0" y="42169"/>
                    <a:pt x="0" y="94168"/>
                  </a:cubicBezTo>
                  <a:lnTo>
                    <a:pt x="0" y="221003"/>
                  </a:lnTo>
                  <a:cubicBezTo>
                    <a:pt x="0" y="239201"/>
                    <a:pt x="16553" y="253972"/>
                    <a:pt x="36956" y="253972"/>
                  </a:cubicBezTo>
                  <a:lnTo>
                    <a:pt x="50314" y="253972"/>
                  </a:lnTo>
                  <a:lnTo>
                    <a:pt x="50314" y="411003"/>
                  </a:lnTo>
                  <a:cubicBezTo>
                    <a:pt x="50314" y="429226"/>
                    <a:pt x="66868" y="443997"/>
                    <a:pt x="87295" y="443997"/>
                  </a:cubicBezTo>
                  <a:lnTo>
                    <a:pt x="123823" y="443997"/>
                  </a:lnTo>
                  <a:cubicBezTo>
                    <a:pt x="144251" y="443997"/>
                    <a:pt x="160804" y="429226"/>
                    <a:pt x="160804" y="411003"/>
                  </a:cubicBezTo>
                  <a:lnTo>
                    <a:pt x="160804" y="253972"/>
                  </a:lnTo>
                  <a:lnTo>
                    <a:pt x="174112" y="253972"/>
                  </a:lnTo>
                  <a:cubicBezTo>
                    <a:pt x="194515" y="253972"/>
                    <a:pt x="211068" y="239201"/>
                    <a:pt x="211068" y="221003"/>
                  </a:cubicBezTo>
                  <a:lnTo>
                    <a:pt x="211068" y="94168"/>
                  </a:lnTo>
                  <a:cubicBezTo>
                    <a:pt x="211068" y="42169"/>
                    <a:pt x="163823" y="0"/>
                    <a:pt x="105660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1" name="Forma libre 1290">
              <a:extLst>
                <a:ext uri="{FF2B5EF4-FFF2-40B4-BE49-F238E27FC236}">
                  <a16:creationId xmlns:a16="http://schemas.microsoft.com/office/drawing/2014/main" id="{F8B4E1EC-43A6-C54A-9839-24026A74AEC4}"/>
                </a:ext>
              </a:extLst>
            </p:cNvPr>
            <p:cNvSpPr/>
            <p:nvPr/>
          </p:nvSpPr>
          <p:spPr>
            <a:xfrm>
              <a:off x="3692711" y="1967914"/>
              <a:ext cx="135395" cy="135656"/>
            </a:xfrm>
            <a:custGeom>
              <a:avLst/>
              <a:gdLst>
                <a:gd name="connsiteX0" fmla="*/ 67723 w 135395"/>
                <a:gd name="connsiteY0" fmla="*/ 135657 h 135656"/>
                <a:gd name="connsiteX1" fmla="*/ 0 w 135395"/>
                <a:gd name="connsiteY1" fmla="*/ 67853 h 135656"/>
                <a:gd name="connsiteX2" fmla="*/ 67673 w 135395"/>
                <a:gd name="connsiteY2" fmla="*/ 0 h 135656"/>
                <a:gd name="connsiteX3" fmla="*/ 135396 w 135395"/>
                <a:gd name="connsiteY3" fmla="*/ 67803 h 135656"/>
                <a:gd name="connsiteX4" fmla="*/ 135396 w 135395"/>
                <a:gd name="connsiteY4" fmla="*/ 67828 h 135656"/>
                <a:gd name="connsiteX5" fmla="*/ 67723 w 135395"/>
                <a:gd name="connsiteY5" fmla="*/ 135657 h 135656"/>
                <a:gd name="connsiteX6" fmla="*/ 67723 w 135395"/>
                <a:gd name="connsiteY6" fmla="*/ 12603 h 135656"/>
                <a:gd name="connsiteX7" fmla="*/ 12579 w 135395"/>
                <a:gd name="connsiteY7" fmla="*/ 67803 h 135656"/>
                <a:gd name="connsiteX8" fmla="*/ 67673 w 135395"/>
                <a:gd name="connsiteY8" fmla="*/ 123054 h 135656"/>
                <a:gd name="connsiteX9" fmla="*/ 122817 w 135395"/>
                <a:gd name="connsiteY9" fmla="*/ 67853 h 135656"/>
                <a:gd name="connsiteX10" fmla="*/ 122817 w 135395"/>
                <a:gd name="connsiteY10" fmla="*/ 67828 h 135656"/>
                <a:gd name="connsiteX11" fmla="*/ 67723 w 135395"/>
                <a:gd name="connsiteY11" fmla="*/ 12603 h 13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5395" h="135656">
                  <a:moveTo>
                    <a:pt x="67723" y="135657"/>
                  </a:moveTo>
                  <a:cubicBezTo>
                    <a:pt x="30334" y="135672"/>
                    <a:pt x="14" y="105314"/>
                    <a:pt x="0" y="67853"/>
                  </a:cubicBezTo>
                  <a:cubicBezTo>
                    <a:pt x="-14" y="30393"/>
                    <a:pt x="30284" y="14"/>
                    <a:pt x="67673" y="0"/>
                  </a:cubicBezTo>
                  <a:cubicBezTo>
                    <a:pt x="105061" y="-14"/>
                    <a:pt x="135382" y="30342"/>
                    <a:pt x="135396" y="67803"/>
                  </a:cubicBezTo>
                  <a:cubicBezTo>
                    <a:pt x="135396" y="67811"/>
                    <a:pt x="135396" y="67821"/>
                    <a:pt x="135396" y="67828"/>
                  </a:cubicBezTo>
                  <a:cubicBezTo>
                    <a:pt x="135354" y="105261"/>
                    <a:pt x="105084" y="135601"/>
                    <a:pt x="67723" y="135657"/>
                  </a:cubicBezTo>
                  <a:close/>
                  <a:moveTo>
                    <a:pt x="67723" y="12603"/>
                  </a:moveTo>
                  <a:cubicBezTo>
                    <a:pt x="37281" y="12589"/>
                    <a:pt x="12592" y="37303"/>
                    <a:pt x="12579" y="67803"/>
                  </a:cubicBezTo>
                  <a:cubicBezTo>
                    <a:pt x="12565" y="98304"/>
                    <a:pt x="37231" y="123039"/>
                    <a:pt x="67673" y="123054"/>
                  </a:cubicBezTo>
                  <a:cubicBezTo>
                    <a:pt x="98114" y="123069"/>
                    <a:pt x="122803" y="98355"/>
                    <a:pt x="122817" y="67853"/>
                  </a:cubicBezTo>
                  <a:cubicBezTo>
                    <a:pt x="122817" y="67846"/>
                    <a:pt x="122817" y="67836"/>
                    <a:pt x="122817" y="67828"/>
                  </a:cubicBezTo>
                  <a:cubicBezTo>
                    <a:pt x="122775" y="37355"/>
                    <a:pt x="98137" y="12658"/>
                    <a:pt x="67723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2" name="Forma libre 1291">
              <a:extLst>
                <a:ext uri="{FF2B5EF4-FFF2-40B4-BE49-F238E27FC236}">
                  <a16:creationId xmlns:a16="http://schemas.microsoft.com/office/drawing/2014/main" id="{66741CE3-D178-5341-B3ED-FFE1867B0BF0}"/>
                </a:ext>
              </a:extLst>
            </p:cNvPr>
            <p:cNvSpPr/>
            <p:nvPr/>
          </p:nvSpPr>
          <p:spPr>
            <a:xfrm>
              <a:off x="3648585" y="2122701"/>
              <a:ext cx="223671" cy="456574"/>
            </a:xfrm>
            <a:custGeom>
              <a:avLst/>
              <a:gdLst>
                <a:gd name="connsiteX0" fmla="*/ 130113 w 223671"/>
                <a:gd name="connsiteY0" fmla="*/ 456574 h 456574"/>
                <a:gd name="connsiteX1" fmla="*/ 93559 w 223671"/>
                <a:gd name="connsiteY1" fmla="*/ 456574 h 456574"/>
                <a:gd name="connsiteX2" fmla="*/ 50264 w 223671"/>
                <a:gd name="connsiteY2" fmla="*/ 417279 h 456574"/>
                <a:gd name="connsiteX3" fmla="*/ 50264 w 223671"/>
                <a:gd name="connsiteY3" fmla="*/ 266574 h 456574"/>
                <a:gd name="connsiteX4" fmla="*/ 43270 w 223671"/>
                <a:gd name="connsiteY4" fmla="*/ 266574 h 456574"/>
                <a:gd name="connsiteX5" fmla="*/ 0 w 223671"/>
                <a:gd name="connsiteY5" fmla="*/ 227279 h 456574"/>
                <a:gd name="connsiteX6" fmla="*/ 0 w 223671"/>
                <a:gd name="connsiteY6" fmla="*/ 100444 h 456574"/>
                <a:gd name="connsiteX7" fmla="*/ 111849 w 223671"/>
                <a:gd name="connsiteY7" fmla="*/ 0 h 456574"/>
                <a:gd name="connsiteX8" fmla="*/ 223672 w 223671"/>
                <a:gd name="connsiteY8" fmla="*/ 100444 h 456574"/>
                <a:gd name="connsiteX9" fmla="*/ 223672 w 223671"/>
                <a:gd name="connsiteY9" fmla="*/ 227279 h 456574"/>
                <a:gd name="connsiteX10" fmla="*/ 180402 w 223671"/>
                <a:gd name="connsiteY10" fmla="*/ 266574 h 456574"/>
                <a:gd name="connsiteX11" fmla="*/ 173408 w 223671"/>
                <a:gd name="connsiteY11" fmla="*/ 266574 h 456574"/>
                <a:gd name="connsiteX12" fmla="*/ 173408 w 223671"/>
                <a:gd name="connsiteY12" fmla="*/ 417279 h 456574"/>
                <a:gd name="connsiteX13" fmla="*/ 130113 w 223671"/>
                <a:gd name="connsiteY13" fmla="*/ 456574 h 456574"/>
                <a:gd name="connsiteX14" fmla="*/ 111849 w 223671"/>
                <a:gd name="connsiteY14" fmla="*/ 12603 h 456574"/>
                <a:gd name="connsiteX15" fmla="*/ 12579 w 223671"/>
                <a:gd name="connsiteY15" fmla="*/ 100444 h 456574"/>
                <a:gd name="connsiteX16" fmla="*/ 12579 w 223671"/>
                <a:gd name="connsiteY16" fmla="*/ 227279 h 456574"/>
                <a:gd name="connsiteX17" fmla="*/ 43270 w 223671"/>
                <a:gd name="connsiteY17" fmla="*/ 253972 h 456574"/>
                <a:gd name="connsiteX18" fmla="*/ 62842 w 223671"/>
                <a:gd name="connsiteY18" fmla="*/ 253972 h 456574"/>
                <a:gd name="connsiteX19" fmla="*/ 62842 w 223671"/>
                <a:gd name="connsiteY19" fmla="*/ 417279 h 456574"/>
                <a:gd name="connsiteX20" fmla="*/ 93559 w 223671"/>
                <a:gd name="connsiteY20" fmla="*/ 443971 h 456574"/>
                <a:gd name="connsiteX21" fmla="*/ 130113 w 223671"/>
                <a:gd name="connsiteY21" fmla="*/ 443971 h 456574"/>
                <a:gd name="connsiteX22" fmla="*/ 160829 w 223671"/>
                <a:gd name="connsiteY22" fmla="*/ 417279 h 456574"/>
                <a:gd name="connsiteX23" fmla="*/ 160829 w 223671"/>
                <a:gd name="connsiteY23" fmla="*/ 253972 h 456574"/>
                <a:gd name="connsiteX24" fmla="*/ 180427 w 223671"/>
                <a:gd name="connsiteY24" fmla="*/ 253972 h 456574"/>
                <a:gd name="connsiteX25" fmla="*/ 211118 w 223671"/>
                <a:gd name="connsiteY25" fmla="*/ 227279 h 456574"/>
                <a:gd name="connsiteX26" fmla="*/ 211118 w 223671"/>
                <a:gd name="connsiteY26" fmla="*/ 100444 h 456574"/>
                <a:gd name="connsiteX27" fmla="*/ 111849 w 223671"/>
                <a:gd name="connsiteY27" fmla="*/ 12603 h 45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671" h="456574">
                  <a:moveTo>
                    <a:pt x="130113" y="456574"/>
                  </a:moveTo>
                  <a:lnTo>
                    <a:pt x="93559" y="456574"/>
                  </a:lnTo>
                  <a:cubicBezTo>
                    <a:pt x="69685" y="456574"/>
                    <a:pt x="50264" y="438930"/>
                    <a:pt x="50264" y="417279"/>
                  </a:cubicBezTo>
                  <a:lnTo>
                    <a:pt x="50264" y="266574"/>
                  </a:lnTo>
                  <a:lnTo>
                    <a:pt x="43270" y="266574"/>
                  </a:lnTo>
                  <a:cubicBezTo>
                    <a:pt x="19421" y="266574"/>
                    <a:pt x="0" y="248930"/>
                    <a:pt x="0" y="227279"/>
                  </a:cubicBezTo>
                  <a:lnTo>
                    <a:pt x="0" y="100444"/>
                  </a:lnTo>
                  <a:cubicBezTo>
                    <a:pt x="0" y="44992"/>
                    <a:pt x="50163" y="0"/>
                    <a:pt x="111849" y="0"/>
                  </a:cubicBezTo>
                  <a:cubicBezTo>
                    <a:pt x="173534" y="0"/>
                    <a:pt x="223672" y="45068"/>
                    <a:pt x="223672" y="100444"/>
                  </a:cubicBezTo>
                  <a:lnTo>
                    <a:pt x="223672" y="227279"/>
                  </a:lnTo>
                  <a:cubicBezTo>
                    <a:pt x="223672" y="248956"/>
                    <a:pt x="204251" y="266574"/>
                    <a:pt x="180402" y="266574"/>
                  </a:cubicBezTo>
                  <a:lnTo>
                    <a:pt x="173408" y="266574"/>
                  </a:lnTo>
                  <a:lnTo>
                    <a:pt x="173408" y="417279"/>
                  </a:lnTo>
                  <a:cubicBezTo>
                    <a:pt x="173408" y="438955"/>
                    <a:pt x="153987" y="456574"/>
                    <a:pt x="130113" y="456574"/>
                  </a:cubicBezTo>
                  <a:close/>
                  <a:moveTo>
                    <a:pt x="111849" y="12603"/>
                  </a:moveTo>
                  <a:cubicBezTo>
                    <a:pt x="57107" y="12603"/>
                    <a:pt x="12579" y="51999"/>
                    <a:pt x="12579" y="100444"/>
                  </a:cubicBezTo>
                  <a:lnTo>
                    <a:pt x="12579" y="227279"/>
                  </a:lnTo>
                  <a:cubicBezTo>
                    <a:pt x="12579" y="241999"/>
                    <a:pt x="26339" y="253972"/>
                    <a:pt x="43270" y="253972"/>
                  </a:cubicBezTo>
                  <a:lnTo>
                    <a:pt x="62842" y="253972"/>
                  </a:lnTo>
                  <a:lnTo>
                    <a:pt x="62842" y="417279"/>
                  </a:lnTo>
                  <a:cubicBezTo>
                    <a:pt x="62842" y="431999"/>
                    <a:pt x="76629" y="443971"/>
                    <a:pt x="93559" y="443971"/>
                  </a:cubicBezTo>
                  <a:lnTo>
                    <a:pt x="130113" y="443971"/>
                  </a:lnTo>
                  <a:cubicBezTo>
                    <a:pt x="147043" y="443971"/>
                    <a:pt x="160829" y="431999"/>
                    <a:pt x="160829" y="417279"/>
                  </a:cubicBezTo>
                  <a:lnTo>
                    <a:pt x="160829" y="253972"/>
                  </a:lnTo>
                  <a:lnTo>
                    <a:pt x="180427" y="253972"/>
                  </a:lnTo>
                  <a:cubicBezTo>
                    <a:pt x="197358" y="253972"/>
                    <a:pt x="211118" y="241999"/>
                    <a:pt x="211118" y="227279"/>
                  </a:cubicBezTo>
                  <a:lnTo>
                    <a:pt x="211118" y="100444"/>
                  </a:lnTo>
                  <a:cubicBezTo>
                    <a:pt x="211093" y="51999"/>
                    <a:pt x="166565" y="12603"/>
                    <a:pt x="111849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3" name="Forma libre 1292">
              <a:extLst>
                <a:ext uri="{FF2B5EF4-FFF2-40B4-BE49-F238E27FC236}">
                  <a16:creationId xmlns:a16="http://schemas.microsoft.com/office/drawing/2014/main" id="{6AA53183-FB53-C441-A2A3-F7966CA36C16}"/>
                </a:ext>
              </a:extLst>
            </p:cNvPr>
            <p:cNvSpPr/>
            <p:nvPr/>
          </p:nvSpPr>
          <p:spPr>
            <a:xfrm>
              <a:off x="4072457" y="1953320"/>
              <a:ext cx="135395" cy="135656"/>
            </a:xfrm>
            <a:custGeom>
              <a:avLst/>
              <a:gdLst>
                <a:gd name="connsiteX0" fmla="*/ 67698 w 135395"/>
                <a:gd name="connsiteY0" fmla="*/ 135657 h 135656"/>
                <a:gd name="connsiteX1" fmla="*/ 0 w 135395"/>
                <a:gd name="connsiteY1" fmla="*/ 67828 h 135656"/>
                <a:gd name="connsiteX2" fmla="*/ 67698 w 135395"/>
                <a:gd name="connsiteY2" fmla="*/ 0 h 135656"/>
                <a:gd name="connsiteX3" fmla="*/ 135396 w 135395"/>
                <a:gd name="connsiteY3" fmla="*/ 67828 h 135656"/>
                <a:gd name="connsiteX4" fmla="*/ 67698 w 135395"/>
                <a:gd name="connsiteY4" fmla="*/ 135657 h 135656"/>
                <a:gd name="connsiteX5" fmla="*/ 67698 w 135395"/>
                <a:gd name="connsiteY5" fmla="*/ 12628 h 135656"/>
                <a:gd name="connsiteX6" fmla="*/ 12579 w 135395"/>
                <a:gd name="connsiteY6" fmla="*/ 67853 h 135656"/>
                <a:gd name="connsiteX7" fmla="*/ 67698 w 135395"/>
                <a:gd name="connsiteY7" fmla="*/ 123079 h 135656"/>
                <a:gd name="connsiteX8" fmla="*/ 122817 w 135395"/>
                <a:gd name="connsiteY8" fmla="*/ 67853 h 135656"/>
                <a:gd name="connsiteX9" fmla="*/ 122817 w 135395"/>
                <a:gd name="connsiteY9" fmla="*/ 67828 h 135656"/>
                <a:gd name="connsiteX10" fmla="*/ 67698 w 135395"/>
                <a:gd name="connsiteY10" fmla="*/ 12628 h 13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5395" h="135656">
                  <a:moveTo>
                    <a:pt x="67698" y="135657"/>
                  </a:moveTo>
                  <a:cubicBezTo>
                    <a:pt x="30309" y="135657"/>
                    <a:pt x="0" y="105289"/>
                    <a:pt x="0" y="67828"/>
                  </a:cubicBezTo>
                  <a:cubicBezTo>
                    <a:pt x="0" y="30368"/>
                    <a:pt x="30309" y="0"/>
                    <a:pt x="67698" y="0"/>
                  </a:cubicBezTo>
                  <a:cubicBezTo>
                    <a:pt x="105086" y="0"/>
                    <a:pt x="135396" y="30368"/>
                    <a:pt x="135396" y="67828"/>
                  </a:cubicBezTo>
                  <a:cubicBezTo>
                    <a:pt x="135353" y="105271"/>
                    <a:pt x="105069" y="135614"/>
                    <a:pt x="67698" y="135657"/>
                  </a:cubicBezTo>
                  <a:close/>
                  <a:moveTo>
                    <a:pt x="67698" y="12628"/>
                  </a:moveTo>
                  <a:cubicBezTo>
                    <a:pt x="37255" y="12628"/>
                    <a:pt x="12579" y="37353"/>
                    <a:pt x="12579" y="67853"/>
                  </a:cubicBezTo>
                  <a:cubicBezTo>
                    <a:pt x="12579" y="98355"/>
                    <a:pt x="37255" y="123079"/>
                    <a:pt x="67698" y="123079"/>
                  </a:cubicBezTo>
                  <a:cubicBezTo>
                    <a:pt x="98140" y="123079"/>
                    <a:pt x="122817" y="98355"/>
                    <a:pt x="122817" y="67853"/>
                  </a:cubicBezTo>
                  <a:cubicBezTo>
                    <a:pt x="122817" y="67845"/>
                    <a:pt x="122817" y="67837"/>
                    <a:pt x="122817" y="67828"/>
                  </a:cubicBezTo>
                  <a:cubicBezTo>
                    <a:pt x="122774" y="37349"/>
                    <a:pt x="98118" y="12656"/>
                    <a:pt x="67698" y="12628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4" name="Forma libre 1293">
              <a:extLst>
                <a:ext uri="{FF2B5EF4-FFF2-40B4-BE49-F238E27FC236}">
                  <a16:creationId xmlns:a16="http://schemas.microsoft.com/office/drawing/2014/main" id="{A58D2D9C-4518-404D-A48F-253CBB77577B}"/>
                </a:ext>
              </a:extLst>
            </p:cNvPr>
            <p:cNvSpPr/>
            <p:nvPr/>
          </p:nvSpPr>
          <p:spPr>
            <a:xfrm>
              <a:off x="4034495" y="2114409"/>
              <a:ext cx="211319" cy="443996"/>
            </a:xfrm>
            <a:custGeom>
              <a:avLst/>
              <a:gdLst>
                <a:gd name="connsiteX0" fmla="*/ 105660 w 211319"/>
                <a:gd name="connsiteY0" fmla="*/ 0 h 443996"/>
                <a:gd name="connsiteX1" fmla="*/ 105660 w 211319"/>
                <a:gd name="connsiteY1" fmla="*/ 0 h 443996"/>
                <a:gd name="connsiteX2" fmla="*/ 0 w 211319"/>
                <a:gd name="connsiteY2" fmla="*/ 94168 h 443996"/>
                <a:gd name="connsiteX3" fmla="*/ 0 w 211319"/>
                <a:gd name="connsiteY3" fmla="*/ 221003 h 443996"/>
                <a:gd name="connsiteX4" fmla="*/ 36956 w 211319"/>
                <a:gd name="connsiteY4" fmla="*/ 253972 h 443996"/>
                <a:gd name="connsiteX5" fmla="*/ 50264 w 211319"/>
                <a:gd name="connsiteY5" fmla="*/ 253972 h 443996"/>
                <a:gd name="connsiteX6" fmla="*/ 50264 w 211319"/>
                <a:gd name="connsiteY6" fmla="*/ 411003 h 443996"/>
                <a:gd name="connsiteX7" fmla="*/ 87245 w 211319"/>
                <a:gd name="connsiteY7" fmla="*/ 443997 h 443996"/>
                <a:gd name="connsiteX8" fmla="*/ 124075 w 211319"/>
                <a:gd name="connsiteY8" fmla="*/ 443997 h 443996"/>
                <a:gd name="connsiteX9" fmla="*/ 161056 w 211319"/>
                <a:gd name="connsiteY9" fmla="*/ 411003 h 443996"/>
                <a:gd name="connsiteX10" fmla="*/ 161056 w 211319"/>
                <a:gd name="connsiteY10" fmla="*/ 253972 h 443996"/>
                <a:gd name="connsiteX11" fmla="*/ 174364 w 211319"/>
                <a:gd name="connsiteY11" fmla="*/ 253972 h 443996"/>
                <a:gd name="connsiteX12" fmla="*/ 211320 w 211319"/>
                <a:gd name="connsiteY12" fmla="*/ 221003 h 443996"/>
                <a:gd name="connsiteX13" fmla="*/ 211320 w 211319"/>
                <a:gd name="connsiteY13" fmla="*/ 94168 h 443996"/>
                <a:gd name="connsiteX14" fmla="*/ 105660 w 211319"/>
                <a:gd name="connsiteY14" fmla="*/ 0 h 44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1319" h="443996">
                  <a:moveTo>
                    <a:pt x="105660" y="0"/>
                  </a:moveTo>
                  <a:lnTo>
                    <a:pt x="105660" y="0"/>
                  </a:lnTo>
                  <a:cubicBezTo>
                    <a:pt x="47371" y="0"/>
                    <a:pt x="0" y="42169"/>
                    <a:pt x="0" y="94168"/>
                  </a:cubicBezTo>
                  <a:lnTo>
                    <a:pt x="0" y="221003"/>
                  </a:lnTo>
                  <a:cubicBezTo>
                    <a:pt x="0" y="239201"/>
                    <a:pt x="16553" y="253972"/>
                    <a:pt x="36956" y="253972"/>
                  </a:cubicBezTo>
                  <a:lnTo>
                    <a:pt x="50264" y="253972"/>
                  </a:lnTo>
                  <a:lnTo>
                    <a:pt x="50264" y="411003"/>
                  </a:lnTo>
                  <a:cubicBezTo>
                    <a:pt x="50264" y="429226"/>
                    <a:pt x="66817" y="443997"/>
                    <a:pt x="87245" y="443997"/>
                  </a:cubicBezTo>
                  <a:lnTo>
                    <a:pt x="124075" y="443997"/>
                  </a:lnTo>
                  <a:cubicBezTo>
                    <a:pt x="144502" y="443997"/>
                    <a:pt x="161056" y="429226"/>
                    <a:pt x="161056" y="411003"/>
                  </a:cubicBezTo>
                  <a:lnTo>
                    <a:pt x="161056" y="253972"/>
                  </a:lnTo>
                  <a:lnTo>
                    <a:pt x="174364" y="253972"/>
                  </a:lnTo>
                  <a:cubicBezTo>
                    <a:pt x="194766" y="253972"/>
                    <a:pt x="211320" y="239201"/>
                    <a:pt x="211320" y="221003"/>
                  </a:cubicBezTo>
                  <a:lnTo>
                    <a:pt x="211320" y="94168"/>
                  </a:lnTo>
                  <a:cubicBezTo>
                    <a:pt x="211194" y="42169"/>
                    <a:pt x="163949" y="0"/>
                    <a:pt x="105660" y="0"/>
                  </a:cubicBezTo>
                  <a:close/>
                </a:path>
              </a:pathLst>
            </a:custGeom>
            <a:solidFill>
              <a:srgbClr val="FFFFFF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5" name="Forma libre 1294">
              <a:extLst>
                <a:ext uri="{FF2B5EF4-FFF2-40B4-BE49-F238E27FC236}">
                  <a16:creationId xmlns:a16="http://schemas.microsoft.com/office/drawing/2014/main" id="{12A30D25-41AC-F14F-AFDD-CE87B5D2FDEC}"/>
                </a:ext>
              </a:extLst>
            </p:cNvPr>
            <p:cNvSpPr/>
            <p:nvPr/>
          </p:nvSpPr>
          <p:spPr>
            <a:xfrm>
              <a:off x="4028332" y="2108107"/>
              <a:ext cx="223646" cy="456599"/>
            </a:xfrm>
            <a:custGeom>
              <a:avLst/>
              <a:gdLst>
                <a:gd name="connsiteX0" fmla="*/ 130238 w 223646"/>
                <a:gd name="connsiteY0" fmla="*/ 456599 h 456599"/>
                <a:gd name="connsiteX1" fmla="*/ 93534 w 223646"/>
                <a:gd name="connsiteY1" fmla="*/ 456599 h 456599"/>
                <a:gd name="connsiteX2" fmla="*/ 50264 w 223646"/>
                <a:gd name="connsiteY2" fmla="*/ 417304 h 456599"/>
                <a:gd name="connsiteX3" fmla="*/ 50264 w 223646"/>
                <a:gd name="connsiteY3" fmla="*/ 266574 h 456599"/>
                <a:gd name="connsiteX4" fmla="*/ 43245 w 223646"/>
                <a:gd name="connsiteY4" fmla="*/ 266574 h 456599"/>
                <a:gd name="connsiteX5" fmla="*/ 0 w 223646"/>
                <a:gd name="connsiteY5" fmla="*/ 227304 h 456599"/>
                <a:gd name="connsiteX6" fmla="*/ 0 w 223646"/>
                <a:gd name="connsiteY6" fmla="*/ 100470 h 456599"/>
                <a:gd name="connsiteX7" fmla="*/ 111823 w 223646"/>
                <a:gd name="connsiteY7" fmla="*/ 0 h 456599"/>
                <a:gd name="connsiteX8" fmla="*/ 223647 w 223646"/>
                <a:gd name="connsiteY8" fmla="*/ 100470 h 456599"/>
                <a:gd name="connsiteX9" fmla="*/ 223647 w 223646"/>
                <a:gd name="connsiteY9" fmla="*/ 227304 h 456599"/>
                <a:gd name="connsiteX10" fmla="*/ 180402 w 223646"/>
                <a:gd name="connsiteY10" fmla="*/ 266574 h 456599"/>
                <a:gd name="connsiteX11" fmla="*/ 173383 w 223646"/>
                <a:gd name="connsiteY11" fmla="*/ 266574 h 456599"/>
                <a:gd name="connsiteX12" fmla="*/ 173383 w 223646"/>
                <a:gd name="connsiteY12" fmla="*/ 417304 h 456599"/>
                <a:gd name="connsiteX13" fmla="*/ 130238 w 223646"/>
                <a:gd name="connsiteY13" fmla="*/ 456599 h 456599"/>
                <a:gd name="connsiteX14" fmla="*/ 111949 w 223646"/>
                <a:gd name="connsiteY14" fmla="*/ 12603 h 456599"/>
                <a:gd name="connsiteX15" fmla="*/ 12704 w 223646"/>
                <a:gd name="connsiteY15" fmla="*/ 100470 h 456599"/>
                <a:gd name="connsiteX16" fmla="*/ 12704 w 223646"/>
                <a:gd name="connsiteY16" fmla="*/ 227304 h 456599"/>
                <a:gd name="connsiteX17" fmla="*/ 43371 w 223646"/>
                <a:gd name="connsiteY17" fmla="*/ 253972 h 456599"/>
                <a:gd name="connsiteX18" fmla="*/ 62968 w 223646"/>
                <a:gd name="connsiteY18" fmla="*/ 253972 h 456599"/>
                <a:gd name="connsiteX19" fmla="*/ 62968 w 223646"/>
                <a:gd name="connsiteY19" fmla="*/ 417304 h 456599"/>
                <a:gd name="connsiteX20" fmla="*/ 93660 w 223646"/>
                <a:gd name="connsiteY20" fmla="*/ 443997 h 456599"/>
                <a:gd name="connsiteX21" fmla="*/ 130238 w 223646"/>
                <a:gd name="connsiteY21" fmla="*/ 443997 h 456599"/>
                <a:gd name="connsiteX22" fmla="*/ 160930 w 223646"/>
                <a:gd name="connsiteY22" fmla="*/ 417304 h 456599"/>
                <a:gd name="connsiteX23" fmla="*/ 160930 w 223646"/>
                <a:gd name="connsiteY23" fmla="*/ 253972 h 456599"/>
                <a:gd name="connsiteX24" fmla="*/ 180527 w 223646"/>
                <a:gd name="connsiteY24" fmla="*/ 253972 h 456599"/>
                <a:gd name="connsiteX25" fmla="*/ 211194 w 223646"/>
                <a:gd name="connsiteY25" fmla="*/ 227304 h 456599"/>
                <a:gd name="connsiteX26" fmla="*/ 211194 w 223646"/>
                <a:gd name="connsiteY26" fmla="*/ 100470 h 456599"/>
                <a:gd name="connsiteX27" fmla="*/ 111823 w 223646"/>
                <a:gd name="connsiteY27" fmla="*/ 12603 h 45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3646" h="456599">
                  <a:moveTo>
                    <a:pt x="130238" y="456599"/>
                  </a:moveTo>
                  <a:lnTo>
                    <a:pt x="93534" y="456599"/>
                  </a:lnTo>
                  <a:cubicBezTo>
                    <a:pt x="69660" y="456599"/>
                    <a:pt x="50264" y="438956"/>
                    <a:pt x="50264" y="417304"/>
                  </a:cubicBezTo>
                  <a:lnTo>
                    <a:pt x="50264" y="266574"/>
                  </a:lnTo>
                  <a:lnTo>
                    <a:pt x="43245" y="266574"/>
                  </a:lnTo>
                  <a:cubicBezTo>
                    <a:pt x="19396" y="266574"/>
                    <a:pt x="0" y="248930"/>
                    <a:pt x="0" y="227304"/>
                  </a:cubicBezTo>
                  <a:lnTo>
                    <a:pt x="0" y="100470"/>
                  </a:lnTo>
                  <a:cubicBezTo>
                    <a:pt x="0" y="45017"/>
                    <a:pt x="50163" y="0"/>
                    <a:pt x="111823" y="0"/>
                  </a:cubicBezTo>
                  <a:cubicBezTo>
                    <a:pt x="173483" y="0"/>
                    <a:pt x="223647" y="45068"/>
                    <a:pt x="223647" y="100470"/>
                  </a:cubicBezTo>
                  <a:lnTo>
                    <a:pt x="223647" y="227304"/>
                  </a:lnTo>
                  <a:cubicBezTo>
                    <a:pt x="223647" y="248956"/>
                    <a:pt x="204251" y="266574"/>
                    <a:pt x="180402" y="266574"/>
                  </a:cubicBezTo>
                  <a:lnTo>
                    <a:pt x="173383" y="266574"/>
                  </a:lnTo>
                  <a:lnTo>
                    <a:pt x="173383" y="417304"/>
                  </a:lnTo>
                  <a:cubicBezTo>
                    <a:pt x="173383" y="438956"/>
                    <a:pt x="153987" y="456599"/>
                    <a:pt x="130238" y="456599"/>
                  </a:cubicBezTo>
                  <a:close/>
                  <a:moveTo>
                    <a:pt x="111949" y="12603"/>
                  </a:moveTo>
                  <a:cubicBezTo>
                    <a:pt x="57232" y="12603"/>
                    <a:pt x="12704" y="52024"/>
                    <a:pt x="12704" y="100470"/>
                  </a:cubicBezTo>
                  <a:lnTo>
                    <a:pt x="12704" y="227304"/>
                  </a:lnTo>
                  <a:cubicBezTo>
                    <a:pt x="12704" y="241999"/>
                    <a:pt x="26465" y="253972"/>
                    <a:pt x="43371" y="253972"/>
                  </a:cubicBezTo>
                  <a:lnTo>
                    <a:pt x="62968" y="253972"/>
                  </a:lnTo>
                  <a:lnTo>
                    <a:pt x="62968" y="417304"/>
                  </a:lnTo>
                  <a:cubicBezTo>
                    <a:pt x="62968" y="432024"/>
                    <a:pt x="76729" y="443997"/>
                    <a:pt x="93660" y="443997"/>
                  </a:cubicBezTo>
                  <a:lnTo>
                    <a:pt x="130238" y="443997"/>
                  </a:lnTo>
                  <a:cubicBezTo>
                    <a:pt x="147169" y="443997"/>
                    <a:pt x="160930" y="432024"/>
                    <a:pt x="160930" y="417304"/>
                  </a:cubicBezTo>
                  <a:lnTo>
                    <a:pt x="160930" y="253972"/>
                  </a:lnTo>
                  <a:lnTo>
                    <a:pt x="180527" y="253972"/>
                  </a:lnTo>
                  <a:cubicBezTo>
                    <a:pt x="197433" y="253972"/>
                    <a:pt x="211194" y="241999"/>
                    <a:pt x="211194" y="227304"/>
                  </a:cubicBezTo>
                  <a:lnTo>
                    <a:pt x="211194" y="100470"/>
                  </a:lnTo>
                  <a:cubicBezTo>
                    <a:pt x="211068" y="52024"/>
                    <a:pt x="166540" y="12603"/>
                    <a:pt x="111823" y="12603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6" name="Forma libre 1295">
              <a:extLst>
                <a:ext uri="{FF2B5EF4-FFF2-40B4-BE49-F238E27FC236}">
                  <a16:creationId xmlns:a16="http://schemas.microsoft.com/office/drawing/2014/main" id="{51C60E1A-958D-0446-9E59-9F04D6C95B24}"/>
                </a:ext>
              </a:extLst>
            </p:cNvPr>
            <p:cNvSpPr/>
            <p:nvPr/>
          </p:nvSpPr>
          <p:spPr>
            <a:xfrm>
              <a:off x="3800585" y="1894565"/>
              <a:ext cx="267269" cy="12602"/>
            </a:xfrm>
            <a:custGeom>
              <a:avLst/>
              <a:gdLst>
                <a:gd name="connsiteX0" fmla="*/ 0 w 267269"/>
                <a:gd name="connsiteY0" fmla="*/ 0 h 12602"/>
                <a:gd name="connsiteX1" fmla="*/ 267269 w 267269"/>
                <a:gd name="connsiteY1" fmla="*/ 0 h 12602"/>
                <a:gd name="connsiteX2" fmla="*/ 267269 w 267269"/>
                <a:gd name="connsiteY2" fmla="*/ 12603 h 12602"/>
                <a:gd name="connsiteX3" fmla="*/ 0 w 267269"/>
                <a:gd name="connsiteY3" fmla="*/ 12603 h 1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269" h="12602">
                  <a:moveTo>
                    <a:pt x="0" y="0"/>
                  </a:moveTo>
                  <a:lnTo>
                    <a:pt x="267269" y="0"/>
                  </a:lnTo>
                  <a:lnTo>
                    <a:pt x="267269" y="12603"/>
                  </a:lnTo>
                  <a:lnTo>
                    <a:pt x="0" y="1260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7" name="Forma libre 1296">
              <a:extLst>
                <a:ext uri="{FF2B5EF4-FFF2-40B4-BE49-F238E27FC236}">
                  <a16:creationId xmlns:a16="http://schemas.microsoft.com/office/drawing/2014/main" id="{7E399099-4D60-2142-8ABB-9049B2D1901B}"/>
                </a:ext>
              </a:extLst>
            </p:cNvPr>
            <p:cNvSpPr/>
            <p:nvPr/>
          </p:nvSpPr>
          <p:spPr>
            <a:xfrm>
              <a:off x="3789666" y="1859630"/>
              <a:ext cx="51119" cy="82472"/>
            </a:xfrm>
            <a:custGeom>
              <a:avLst/>
              <a:gdLst>
                <a:gd name="connsiteX0" fmla="*/ 44251 w 51119"/>
                <a:gd name="connsiteY0" fmla="*/ 82473 h 82472"/>
                <a:gd name="connsiteX1" fmla="*/ 51119 w 51119"/>
                <a:gd name="connsiteY1" fmla="*/ 75087 h 82472"/>
                <a:gd name="connsiteX2" fmla="*/ 14767 w 51119"/>
                <a:gd name="connsiteY2" fmla="*/ 41236 h 82472"/>
                <a:gd name="connsiteX3" fmla="*/ 51119 w 51119"/>
                <a:gd name="connsiteY3" fmla="*/ 7385 h 82472"/>
                <a:gd name="connsiteX4" fmla="*/ 44251 w 51119"/>
                <a:gd name="connsiteY4" fmla="*/ 0 h 82472"/>
                <a:gd name="connsiteX5" fmla="*/ 0 w 51119"/>
                <a:gd name="connsiteY5" fmla="*/ 41236 h 82472"/>
                <a:gd name="connsiteX6" fmla="*/ 44251 w 51119"/>
                <a:gd name="connsiteY6" fmla="*/ 82473 h 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19" h="82472">
                  <a:moveTo>
                    <a:pt x="44251" y="82473"/>
                  </a:moveTo>
                  <a:lnTo>
                    <a:pt x="51119" y="75087"/>
                  </a:lnTo>
                  <a:lnTo>
                    <a:pt x="14767" y="41236"/>
                  </a:lnTo>
                  <a:lnTo>
                    <a:pt x="51119" y="7385"/>
                  </a:lnTo>
                  <a:lnTo>
                    <a:pt x="44251" y="0"/>
                  </a:lnTo>
                  <a:lnTo>
                    <a:pt x="0" y="41236"/>
                  </a:lnTo>
                  <a:lnTo>
                    <a:pt x="44251" y="8247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8" name="Forma libre 1297">
              <a:extLst>
                <a:ext uri="{FF2B5EF4-FFF2-40B4-BE49-F238E27FC236}">
                  <a16:creationId xmlns:a16="http://schemas.microsoft.com/office/drawing/2014/main" id="{68E51F8B-8D15-5245-A36D-35013B4B38CD}"/>
                </a:ext>
              </a:extLst>
            </p:cNvPr>
            <p:cNvSpPr/>
            <p:nvPr/>
          </p:nvSpPr>
          <p:spPr>
            <a:xfrm>
              <a:off x="4027627" y="1859630"/>
              <a:ext cx="51119" cy="82472"/>
            </a:xfrm>
            <a:custGeom>
              <a:avLst/>
              <a:gdLst>
                <a:gd name="connsiteX0" fmla="*/ 6868 w 51119"/>
                <a:gd name="connsiteY0" fmla="*/ 82473 h 82472"/>
                <a:gd name="connsiteX1" fmla="*/ 0 w 51119"/>
                <a:gd name="connsiteY1" fmla="*/ 75087 h 82472"/>
                <a:gd name="connsiteX2" fmla="*/ 36352 w 51119"/>
                <a:gd name="connsiteY2" fmla="*/ 41236 h 82472"/>
                <a:gd name="connsiteX3" fmla="*/ 0 w 51119"/>
                <a:gd name="connsiteY3" fmla="*/ 7385 h 82472"/>
                <a:gd name="connsiteX4" fmla="*/ 6868 w 51119"/>
                <a:gd name="connsiteY4" fmla="*/ 0 h 82472"/>
                <a:gd name="connsiteX5" fmla="*/ 51119 w 51119"/>
                <a:gd name="connsiteY5" fmla="*/ 41236 h 82472"/>
                <a:gd name="connsiteX6" fmla="*/ 6868 w 51119"/>
                <a:gd name="connsiteY6" fmla="*/ 82473 h 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19" h="82472">
                  <a:moveTo>
                    <a:pt x="6868" y="82473"/>
                  </a:moveTo>
                  <a:lnTo>
                    <a:pt x="0" y="75087"/>
                  </a:lnTo>
                  <a:lnTo>
                    <a:pt x="36352" y="41236"/>
                  </a:lnTo>
                  <a:lnTo>
                    <a:pt x="0" y="7385"/>
                  </a:lnTo>
                  <a:lnTo>
                    <a:pt x="6868" y="0"/>
                  </a:lnTo>
                  <a:lnTo>
                    <a:pt x="51119" y="41236"/>
                  </a:lnTo>
                  <a:lnTo>
                    <a:pt x="6868" y="82473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9" name="Forma libre 1298">
              <a:extLst>
                <a:ext uri="{FF2B5EF4-FFF2-40B4-BE49-F238E27FC236}">
                  <a16:creationId xmlns:a16="http://schemas.microsoft.com/office/drawing/2014/main" id="{177F0102-9E1A-4949-A85A-C89E287A9BAE}"/>
                </a:ext>
              </a:extLst>
            </p:cNvPr>
            <p:cNvSpPr/>
            <p:nvPr/>
          </p:nvSpPr>
          <p:spPr>
            <a:xfrm>
              <a:off x="3844987" y="1778116"/>
              <a:ext cx="23370" cy="53839"/>
            </a:xfrm>
            <a:custGeom>
              <a:avLst/>
              <a:gdLst>
                <a:gd name="connsiteX0" fmla="*/ 23371 w 23370"/>
                <a:gd name="connsiteY0" fmla="*/ 53839 h 53839"/>
                <a:gd name="connsiteX1" fmla="*/ 12704 w 23370"/>
                <a:gd name="connsiteY1" fmla="*/ 53839 h 53839"/>
                <a:gd name="connsiteX2" fmla="*/ 12704 w 23370"/>
                <a:gd name="connsiteY2" fmla="*/ 12603 h 53839"/>
                <a:gd name="connsiteX3" fmla="*/ 0 w 23370"/>
                <a:gd name="connsiteY3" fmla="*/ 16585 h 53839"/>
                <a:gd name="connsiteX4" fmla="*/ 0 w 23370"/>
                <a:gd name="connsiteY4" fmla="*/ 7965 h 53839"/>
                <a:gd name="connsiteX5" fmla="*/ 22214 w 23370"/>
                <a:gd name="connsiteY5" fmla="*/ 0 h 53839"/>
                <a:gd name="connsiteX6" fmla="*/ 23371 w 23370"/>
                <a:gd name="connsiteY6" fmla="*/ 0 h 53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70" h="53839">
                  <a:moveTo>
                    <a:pt x="23371" y="53839"/>
                  </a:moveTo>
                  <a:lnTo>
                    <a:pt x="12704" y="53839"/>
                  </a:lnTo>
                  <a:lnTo>
                    <a:pt x="12704" y="12603"/>
                  </a:lnTo>
                  <a:lnTo>
                    <a:pt x="0" y="16585"/>
                  </a:lnTo>
                  <a:lnTo>
                    <a:pt x="0" y="7965"/>
                  </a:lnTo>
                  <a:lnTo>
                    <a:pt x="22214" y="0"/>
                  </a:lnTo>
                  <a:lnTo>
                    <a:pt x="23371" y="0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0" name="Forma libre 1299">
              <a:extLst>
                <a:ext uri="{FF2B5EF4-FFF2-40B4-BE49-F238E27FC236}">
                  <a16:creationId xmlns:a16="http://schemas.microsoft.com/office/drawing/2014/main" id="{A1DB212B-D2AF-E046-88E8-5F6D4AAE0852}"/>
                </a:ext>
              </a:extLst>
            </p:cNvPr>
            <p:cNvSpPr/>
            <p:nvPr/>
          </p:nvSpPr>
          <p:spPr>
            <a:xfrm>
              <a:off x="3883427" y="1822855"/>
              <a:ext cx="12804" cy="22559"/>
            </a:xfrm>
            <a:custGeom>
              <a:avLst/>
              <a:gdLst>
                <a:gd name="connsiteX0" fmla="*/ 5560 w 12804"/>
                <a:gd name="connsiteY0" fmla="*/ 22559 h 22559"/>
                <a:gd name="connsiteX1" fmla="*/ 0 w 12804"/>
                <a:gd name="connsiteY1" fmla="*/ 19660 h 22559"/>
                <a:gd name="connsiteX2" fmla="*/ 1308 w 12804"/>
                <a:gd name="connsiteY2" fmla="*/ 17140 h 22559"/>
                <a:gd name="connsiteX3" fmla="*/ 3824 w 12804"/>
                <a:gd name="connsiteY3" fmla="*/ 8192 h 22559"/>
                <a:gd name="connsiteX4" fmla="*/ 3824 w 12804"/>
                <a:gd name="connsiteY4" fmla="*/ 0 h 22559"/>
                <a:gd name="connsiteX5" fmla="*/ 12805 w 12804"/>
                <a:gd name="connsiteY5" fmla="*/ 0 h 22559"/>
                <a:gd name="connsiteX6" fmla="*/ 12805 w 12804"/>
                <a:gd name="connsiteY6" fmla="*/ 7385 h 22559"/>
                <a:gd name="connsiteX7" fmla="*/ 10742 w 12804"/>
                <a:gd name="connsiteY7" fmla="*/ 15753 h 22559"/>
                <a:gd name="connsiteX8" fmla="*/ 5560 w 12804"/>
                <a:gd name="connsiteY8" fmla="*/ 22559 h 22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04" h="22559">
                  <a:moveTo>
                    <a:pt x="5560" y="22559"/>
                  </a:moveTo>
                  <a:lnTo>
                    <a:pt x="0" y="19660"/>
                  </a:lnTo>
                  <a:lnTo>
                    <a:pt x="1308" y="17140"/>
                  </a:lnTo>
                  <a:cubicBezTo>
                    <a:pt x="2873" y="14412"/>
                    <a:pt x="3738" y="11337"/>
                    <a:pt x="3824" y="8192"/>
                  </a:cubicBezTo>
                  <a:lnTo>
                    <a:pt x="3824" y="0"/>
                  </a:lnTo>
                  <a:lnTo>
                    <a:pt x="12805" y="0"/>
                  </a:lnTo>
                  <a:lnTo>
                    <a:pt x="12805" y="7385"/>
                  </a:lnTo>
                  <a:cubicBezTo>
                    <a:pt x="12767" y="10296"/>
                    <a:pt x="12060" y="13160"/>
                    <a:pt x="10742" y="15753"/>
                  </a:cubicBezTo>
                  <a:cubicBezTo>
                    <a:pt x="9507" y="18359"/>
                    <a:pt x="7741" y="20677"/>
                    <a:pt x="5560" y="22559"/>
                  </a:cubicBez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1" name="Forma libre 1300">
              <a:extLst>
                <a:ext uri="{FF2B5EF4-FFF2-40B4-BE49-F238E27FC236}">
                  <a16:creationId xmlns:a16="http://schemas.microsoft.com/office/drawing/2014/main" id="{3166FD39-70E1-764A-87A9-1429939CB139}"/>
                </a:ext>
              </a:extLst>
            </p:cNvPr>
            <p:cNvSpPr/>
            <p:nvPr/>
          </p:nvSpPr>
          <p:spPr>
            <a:xfrm>
              <a:off x="3904483" y="1778116"/>
              <a:ext cx="36412" cy="54575"/>
            </a:xfrm>
            <a:custGeom>
              <a:avLst/>
              <a:gdLst>
                <a:gd name="connsiteX0" fmla="*/ 1308 w 36412"/>
                <a:gd name="connsiteY0" fmla="*/ 27398 h 54575"/>
                <a:gd name="connsiteX1" fmla="*/ 4402 w 36412"/>
                <a:gd name="connsiteY1" fmla="*/ 0 h 54575"/>
                <a:gd name="connsiteX2" fmla="*/ 34591 w 36412"/>
                <a:gd name="connsiteY2" fmla="*/ 0 h 54575"/>
                <a:gd name="connsiteX3" fmla="*/ 34591 w 36412"/>
                <a:gd name="connsiteY3" fmla="*/ 8973 h 54575"/>
                <a:gd name="connsiteX4" fmla="*/ 13258 w 36412"/>
                <a:gd name="connsiteY4" fmla="*/ 8973 h 54575"/>
                <a:gd name="connsiteX5" fmla="*/ 11924 w 36412"/>
                <a:gd name="connsiteY5" fmla="*/ 20517 h 54575"/>
                <a:gd name="connsiteX6" fmla="*/ 20000 w 36412"/>
                <a:gd name="connsiteY6" fmla="*/ 18501 h 54575"/>
                <a:gd name="connsiteX7" fmla="*/ 32025 w 36412"/>
                <a:gd name="connsiteY7" fmla="*/ 23265 h 54575"/>
                <a:gd name="connsiteX8" fmla="*/ 36377 w 36412"/>
                <a:gd name="connsiteY8" fmla="*/ 36599 h 54575"/>
                <a:gd name="connsiteX9" fmla="*/ 34163 w 36412"/>
                <a:gd name="connsiteY9" fmla="*/ 45899 h 54575"/>
                <a:gd name="connsiteX10" fmla="*/ 27673 w 36412"/>
                <a:gd name="connsiteY10" fmla="*/ 52302 h 54575"/>
                <a:gd name="connsiteX11" fmla="*/ 18012 w 36412"/>
                <a:gd name="connsiteY11" fmla="*/ 54570 h 54575"/>
                <a:gd name="connsiteX12" fmla="*/ 8981 w 36412"/>
                <a:gd name="connsiteY12" fmla="*/ 52604 h 54575"/>
                <a:gd name="connsiteX13" fmla="*/ 2516 w 36412"/>
                <a:gd name="connsiteY13" fmla="*/ 47034 h 54575"/>
                <a:gd name="connsiteX14" fmla="*/ 0 w 36412"/>
                <a:gd name="connsiteY14" fmla="*/ 38867 h 54575"/>
                <a:gd name="connsiteX15" fmla="*/ 10541 w 36412"/>
                <a:gd name="connsiteY15" fmla="*/ 38867 h 54575"/>
                <a:gd name="connsiteX16" fmla="*/ 12880 w 36412"/>
                <a:gd name="connsiteY16" fmla="*/ 44110 h 54575"/>
                <a:gd name="connsiteX17" fmla="*/ 18113 w 36412"/>
                <a:gd name="connsiteY17" fmla="*/ 45975 h 54575"/>
                <a:gd name="connsiteX18" fmla="*/ 23698 w 36412"/>
                <a:gd name="connsiteY18" fmla="*/ 43454 h 54575"/>
                <a:gd name="connsiteX19" fmla="*/ 25635 w 36412"/>
                <a:gd name="connsiteY19" fmla="*/ 36069 h 54575"/>
                <a:gd name="connsiteX20" fmla="*/ 23396 w 36412"/>
                <a:gd name="connsiteY20" fmla="*/ 29062 h 54575"/>
                <a:gd name="connsiteX21" fmla="*/ 17006 w 36412"/>
                <a:gd name="connsiteY21" fmla="*/ 26541 h 54575"/>
                <a:gd name="connsiteX22" fmla="*/ 10868 w 36412"/>
                <a:gd name="connsiteY22" fmla="*/ 28533 h 54575"/>
                <a:gd name="connsiteX23" fmla="*/ 9836 w 36412"/>
                <a:gd name="connsiteY23" fmla="*/ 29491 h 5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412" h="54575">
                  <a:moveTo>
                    <a:pt x="1308" y="27398"/>
                  </a:moveTo>
                  <a:lnTo>
                    <a:pt x="4402" y="0"/>
                  </a:lnTo>
                  <a:lnTo>
                    <a:pt x="34591" y="0"/>
                  </a:lnTo>
                  <a:lnTo>
                    <a:pt x="34591" y="8973"/>
                  </a:lnTo>
                  <a:lnTo>
                    <a:pt x="13258" y="8973"/>
                  </a:lnTo>
                  <a:lnTo>
                    <a:pt x="11924" y="20517"/>
                  </a:lnTo>
                  <a:cubicBezTo>
                    <a:pt x="14410" y="19191"/>
                    <a:pt x="17185" y="18499"/>
                    <a:pt x="20000" y="18501"/>
                  </a:cubicBezTo>
                  <a:cubicBezTo>
                    <a:pt x="24508" y="18261"/>
                    <a:pt x="28898" y="20000"/>
                    <a:pt x="32025" y="23265"/>
                  </a:cubicBezTo>
                  <a:cubicBezTo>
                    <a:pt x="35114" y="26993"/>
                    <a:pt x="36672" y="31761"/>
                    <a:pt x="36377" y="36599"/>
                  </a:cubicBezTo>
                  <a:cubicBezTo>
                    <a:pt x="36425" y="39835"/>
                    <a:pt x="35663" y="43032"/>
                    <a:pt x="34163" y="45899"/>
                  </a:cubicBezTo>
                  <a:cubicBezTo>
                    <a:pt x="32689" y="48637"/>
                    <a:pt x="30428" y="50867"/>
                    <a:pt x="27673" y="52302"/>
                  </a:cubicBezTo>
                  <a:cubicBezTo>
                    <a:pt x="24699" y="53870"/>
                    <a:pt x="21373" y="54651"/>
                    <a:pt x="18012" y="54570"/>
                  </a:cubicBezTo>
                  <a:cubicBezTo>
                    <a:pt x="14893" y="54599"/>
                    <a:pt x="11806" y="53927"/>
                    <a:pt x="8981" y="52604"/>
                  </a:cubicBezTo>
                  <a:cubicBezTo>
                    <a:pt x="6365" y="51364"/>
                    <a:pt x="4131" y="49440"/>
                    <a:pt x="2516" y="47034"/>
                  </a:cubicBezTo>
                  <a:cubicBezTo>
                    <a:pt x="901" y="44615"/>
                    <a:pt x="25" y="41777"/>
                    <a:pt x="0" y="38867"/>
                  </a:cubicBezTo>
                  <a:lnTo>
                    <a:pt x="10541" y="38867"/>
                  </a:lnTo>
                  <a:cubicBezTo>
                    <a:pt x="10626" y="40849"/>
                    <a:pt x="11462" y="42724"/>
                    <a:pt x="12880" y="44110"/>
                  </a:cubicBezTo>
                  <a:cubicBezTo>
                    <a:pt x="14317" y="45389"/>
                    <a:pt x="16194" y="46058"/>
                    <a:pt x="18113" y="45975"/>
                  </a:cubicBezTo>
                  <a:cubicBezTo>
                    <a:pt x="20274" y="46097"/>
                    <a:pt x="22357" y="45156"/>
                    <a:pt x="23698" y="43454"/>
                  </a:cubicBezTo>
                  <a:cubicBezTo>
                    <a:pt x="25112" y="41262"/>
                    <a:pt x="25791" y="38675"/>
                    <a:pt x="25635" y="36069"/>
                  </a:cubicBezTo>
                  <a:cubicBezTo>
                    <a:pt x="25796" y="33534"/>
                    <a:pt x="24996" y="31032"/>
                    <a:pt x="23396" y="29062"/>
                  </a:cubicBezTo>
                  <a:cubicBezTo>
                    <a:pt x="21736" y="27329"/>
                    <a:pt x="19401" y="26408"/>
                    <a:pt x="17006" y="26541"/>
                  </a:cubicBezTo>
                  <a:cubicBezTo>
                    <a:pt x="14787" y="26448"/>
                    <a:pt x="12611" y="27155"/>
                    <a:pt x="10868" y="28533"/>
                  </a:cubicBezTo>
                  <a:lnTo>
                    <a:pt x="9836" y="29491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2" name="Forma libre 1301">
              <a:extLst>
                <a:ext uri="{FF2B5EF4-FFF2-40B4-BE49-F238E27FC236}">
                  <a16:creationId xmlns:a16="http://schemas.microsoft.com/office/drawing/2014/main" id="{7F7D33CE-5AFA-4B48-BFC7-E710E824E551}"/>
                </a:ext>
              </a:extLst>
            </p:cNvPr>
            <p:cNvSpPr/>
            <p:nvPr/>
          </p:nvSpPr>
          <p:spPr>
            <a:xfrm>
              <a:off x="3966798" y="1791206"/>
              <a:ext cx="57156" cy="40748"/>
            </a:xfrm>
            <a:custGeom>
              <a:avLst/>
              <a:gdLst>
                <a:gd name="connsiteX0" fmla="*/ 9937 w 57156"/>
                <a:gd name="connsiteY0" fmla="*/ 798 h 40748"/>
                <a:gd name="connsiteX1" fmla="*/ 10264 w 57156"/>
                <a:gd name="connsiteY1" fmla="*/ 5259 h 40748"/>
                <a:gd name="connsiteX2" fmla="*/ 21711 w 57156"/>
                <a:gd name="connsiteY2" fmla="*/ 42 h 40748"/>
                <a:gd name="connsiteX3" fmla="*/ 32302 w 57156"/>
                <a:gd name="connsiteY3" fmla="*/ 6141 h 40748"/>
                <a:gd name="connsiteX4" fmla="*/ 44276 w 57156"/>
                <a:gd name="connsiteY4" fmla="*/ 42 h 40748"/>
                <a:gd name="connsiteX5" fmla="*/ 53937 w 57156"/>
                <a:gd name="connsiteY5" fmla="*/ 3848 h 40748"/>
                <a:gd name="connsiteX6" fmla="*/ 57107 w 57156"/>
                <a:gd name="connsiteY6" fmla="*/ 15241 h 40748"/>
                <a:gd name="connsiteX7" fmla="*/ 57107 w 57156"/>
                <a:gd name="connsiteY7" fmla="*/ 40749 h 40748"/>
                <a:gd name="connsiteX8" fmla="*/ 46415 w 57156"/>
                <a:gd name="connsiteY8" fmla="*/ 40749 h 40748"/>
                <a:gd name="connsiteX9" fmla="*/ 46415 w 57156"/>
                <a:gd name="connsiteY9" fmla="*/ 15215 h 40748"/>
                <a:gd name="connsiteX10" fmla="*/ 45082 w 57156"/>
                <a:gd name="connsiteY10" fmla="*/ 10174 h 40748"/>
                <a:gd name="connsiteX11" fmla="*/ 40402 w 57156"/>
                <a:gd name="connsiteY11" fmla="*/ 8611 h 40748"/>
                <a:gd name="connsiteX12" fmla="*/ 33761 w 57156"/>
                <a:gd name="connsiteY12" fmla="*/ 13199 h 40748"/>
                <a:gd name="connsiteX13" fmla="*/ 33761 w 57156"/>
                <a:gd name="connsiteY13" fmla="*/ 40698 h 40748"/>
                <a:gd name="connsiteX14" fmla="*/ 23220 w 57156"/>
                <a:gd name="connsiteY14" fmla="*/ 40698 h 40748"/>
                <a:gd name="connsiteX15" fmla="*/ 23220 w 57156"/>
                <a:gd name="connsiteY15" fmla="*/ 15241 h 40748"/>
                <a:gd name="connsiteX16" fmla="*/ 21836 w 57156"/>
                <a:gd name="connsiteY16" fmla="*/ 10199 h 40748"/>
                <a:gd name="connsiteX17" fmla="*/ 17207 w 57156"/>
                <a:gd name="connsiteY17" fmla="*/ 8662 h 40748"/>
                <a:gd name="connsiteX18" fmla="*/ 10641 w 57156"/>
                <a:gd name="connsiteY18" fmla="*/ 12443 h 40748"/>
                <a:gd name="connsiteX19" fmla="*/ 10641 w 57156"/>
                <a:gd name="connsiteY19" fmla="*/ 40749 h 40748"/>
                <a:gd name="connsiteX20" fmla="*/ 0 w 57156"/>
                <a:gd name="connsiteY20" fmla="*/ 40749 h 40748"/>
                <a:gd name="connsiteX21" fmla="*/ 0 w 57156"/>
                <a:gd name="connsiteY21" fmla="*/ 798 h 4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6" h="40748">
                  <a:moveTo>
                    <a:pt x="9937" y="798"/>
                  </a:moveTo>
                  <a:lnTo>
                    <a:pt x="10264" y="5259"/>
                  </a:lnTo>
                  <a:cubicBezTo>
                    <a:pt x="13041" y="1803"/>
                    <a:pt x="17285" y="-133"/>
                    <a:pt x="21711" y="42"/>
                  </a:cubicBezTo>
                  <a:cubicBezTo>
                    <a:pt x="26168" y="-353"/>
                    <a:pt x="30397" y="2083"/>
                    <a:pt x="32302" y="6141"/>
                  </a:cubicBezTo>
                  <a:cubicBezTo>
                    <a:pt x="34953" y="2150"/>
                    <a:pt x="39494" y="-163"/>
                    <a:pt x="44276" y="42"/>
                  </a:cubicBezTo>
                  <a:cubicBezTo>
                    <a:pt x="47907" y="-234"/>
                    <a:pt x="51466" y="1168"/>
                    <a:pt x="53937" y="3848"/>
                  </a:cubicBezTo>
                  <a:cubicBezTo>
                    <a:pt x="56292" y="7157"/>
                    <a:pt x="57414" y="11188"/>
                    <a:pt x="57107" y="15241"/>
                  </a:cubicBezTo>
                  <a:lnTo>
                    <a:pt x="57107" y="40749"/>
                  </a:lnTo>
                  <a:lnTo>
                    <a:pt x="46415" y="40749"/>
                  </a:lnTo>
                  <a:lnTo>
                    <a:pt x="46415" y="15215"/>
                  </a:lnTo>
                  <a:cubicBezTo>
                    <a:pt x="46568" y="13431"/>
                    <a:pt x="46098" y="11649"/>
                    <a:pt x="45082" y="10174"/>
                  </a:cubicBezTo>
                  <a:cubicBezTo>
                    <a:pt x="43824" y="8995"/>
                    <a:pt x="42116" y="8424"/>
                    <a:pt x="40402" y="8611"/>
                  </a:cubicBezTo>
                  <a:cubicBezTo>
                    <a:pt x="37411" y="8473"/>
                    <a:pt x="34694" y="10349"/>
                    <a:pt x="33761" y="13199"/>
                  </a:cubicBezTo>
                  <a:lnTo>
                    <a:pt x="33761" y="40698"/>
                  </a:lnTo>
                  <a:lnTo>
                    <a:pt x="23220" y="40698"/>
                  </a:lnTo>
                  <a:lnTo>
                    <a:pt x="23220" y="15241"/>
                  </a:lnTo>
                  <a:cubicBezTo>
                    <a:pt x="23371" y="13449"/>
                    <a:pt x="22880" y="11662"/>
                    <a:pt x="21836" y="10199"/>
                  </a:cubicBezTo>
                  <a:cubicBezTo>
                    <a:pt x="20589" y="9041"/>
                    <a:pt x="18901" y="8480"/>
                    <a:pt x="17207" y="8662"/>
                  </a:cubicBezTo>
                  <a:cubicBezTo>
                    <a:pt x="14463" y="8503"/>
                    <a:pt x="11887" y="9988"/>
                    <a:pt x="10641" y="12443"/>
                  </a:cubicBezTo>
                  <a:lnTo>
                    <a:pt x="10641" y="40749"/>
                  </a:lnTo>
                  <a:lnTo>
                    <a:pt x="0" y="40749"/>
                  </a:lnTo>
                  <a:lnTo>
                    <a:pt x="0" y="798"/>
                  </a:lnTo>
                  <a:close/>
                </a:path>
              </a:pathLst>
            </a:custGeom>
            <a:solidFill>
              <a:srgbClr val="353536"/>
            </a:solidFill>
            <a:ln w="2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03" name="Gráfico 365">
            <a:extLst>
              <a:ext uri="{FF2B5EF4-FFF2-40B4-BE49-F238E27FC236}">
                <a16:creationId xmlns:a16="http://schemas.microsoft.com/office/drawing/2014/main" id="{D0026E97-F15A-7746-BD37-33938E7F65E0}"/>
              </a:ext>
            </a:extLst>
          </p:cNvPr>
          <p:cNvGrpSpPr/>
          <p:nvPr/>
        </p:nvGrpSpPr>
        <p:grpSpPr>
          <a:xfrm>
            <a:off x="2256960" y="1826654"/>
            <a:ext cx="797844" cy="797740"/>
            <a:chOff x="2256960" y="1826654"/>
            <a:chExt cx="797844" cy="797740"/>
          </a:xfrm>
        </p:grpSpPr>
        <p:sp>
          <p:nvSpPr>
            <p:cNvPr id="1304" name="Forma libre 1303">
              <a:extLst>
                <a:ext uri="{FF2B5EF4-FFF2-40B4-BE49-F238E27FC236}">
                  <a16:creationId xmlns:a16="http://schemas.microsoft.com/office/drawing/2014/main" id="{CAB2662A-D946-2C4C-969B-2704905B1D2E}"/>
                </a:ext>
              </a:extLst>
            </p:cNvPr>
            <p:cNvSpPr/>
            <p:nvPr/>
          </p:nvSpPr>
          <p:spPr>
            <a:xfrm>
              <a:off x="2396743" y="2114172"/>
              <a:ext cx="431521" cy="388145"/>
            </a:xfrm>
            <a:custGeom>
              <a:avLst/>
              <a:gdLst>
                <a:gd name="connsiteX0" fmla="*/ 752124 w 816103"/>
                <a:gd name="connsiteY0" fmla="*/ 313913 h 651670"/>
                <a:gd name="connsiteX1" fmla="*/ 718808 w 816103"/>
                <a:gd name="connsiteY1" fmla="*/ 309543 h 651670"/>
                <a:gd name="connsiteX2" fmla="*/ 653135 w 816103"/>
                <a:gd name="connsiteY2" fmla="*/ 307144 h 651670"/>
                <a:gd name="connsiteX3" fmla="*/ 651443 w 816103"/>
                <a:gd name="connsiteY3" fmla="*/ 307144 h 651670"/>
                <a:gd name="connsiteX4" fmla="*/ 605978 w 816103"/>
                <a:gd name="connsiteY4" fmla="*/ 293100 h 651670"/>
                <a:gd name="connsiteX5" fmla="*/ 604538 w 816103"/>
                <a:gd name="connsiteY5" fmla="*/ 292822 h 651670"/>
                <a:gd name="connsiteX6" fmla="*/ 410047 w 816103"/>
                <a:gd name="connsiteY6" fmla="*/ 211439 h 651670"/>
                <a:gd name="connsiteX7" fmla="*/ 316944 w 816103"/>
                <a:gd name="connsiteY7" fmla="*/ 81257 h 651670"/>
                <a:gd name="connsiteX8" fmla="*/ 293984 w 816103"/>
                <a:gd name="connsiteY8" fmla="*/ 15585 h 651670"/>
                <a:gd name="connsiteX9" fmla="*/ 292065 w 816103"/>
                <a:gd name="connsiteY9" fmla="*/ 0 h 651670"/>
                <a:gd name="connsiteX10" fmla="*/ 0 w 816103"/>
                <a:gd name="connsiteY10" fmla="*/ 0 h 651670"/>
                <a:gd name="connsiteX11" fmla="*/ 0 w 816103"/>
                <a:gd name="connsiteY11" fmla="*/ 651670 h 651670"/>
                <a:gd name="connsiteX12" fmla="*/ 816104 w 816103"/>
                <a:gd name="connsiteY12" fmla="*/ 651670 h 651670"/>
                <a:gd name="connsiteX13" fmla="*/ 816104 w 816103"/>
                <a:gd name="connsiteY13" fmla="*/ 320784 h 651670"/>
                <a:gd name="connsiteX14" fmla="*/ 752124 w 816103"/>
                <a:gd name="connsiteY14" fmla="*/ 313913 h 651670"/>
                <a:gd name="connsiteX0" fmla="*/ 752124 w 816104"/>
                <a:gd name="connsiteY0" fmla="*/ 313913 h 651670"/>
                <a:gd name="connsiteX1" fmla="*/ 718808 w 816104"/>
                <a:gd name="connsiteY1" fmla="*/ 309543 h 651670"/>
                <a:gd name="connsiteX2" fmla="*/ 653135 w 816104"/>
                <a:gd name="connsiteY2" fmla="*/ 307144 h 651670"/>
                <a:gd name="connsiteX3" fmla="*/ 651443 w 816104"/>
                <a:gd name="connsiteY3" fmla="*/ 307144 h 651670"/>
                <a:gd name="connsiteX4" fmla="*/ 605978 w 816104"/>
                <a:gd name="connsiteY4" fmla="*/ 293100 h 651670"/>
                <a:gd name="connsiteX5" fmla="*/ 604538 w 816104"/>
                <a:gd name="connsiteY5" fmla="*/ 292822 h 651670"/>
                <a:gd name="connsiteX6" fmla="*/ 410047 w 816104"/>
                <a:gd name="connsiteY6" fmla="*/ 211439 h 651670"/>
                <a:gd name="connsiteX7" fmla="*/ 316944 w 816104"/>
                <a:gd name="connsiteY7" fmla="*/ 81257 h 651670"/>
                <a:gd name="connsiteX8" fmla="*/ 293984 w 816104"/>
                <a:gd name="connsiteY8" fmla="*/ 15585 h 651670"/>
                <a:gd name="connsiteX9" fmla="*/ 292065 w 816104"/>
                <a:gd name="connsiteY9" fmla="*/ 0 h 651670"/>
                <a:gd name="connsiteX10" fmla="*/ 0 w 816104"/>
                <a:gd name="connsiteY10" fmla="*/ 0 h 651670"/>
                <a:gd name="connsiteX11" fmla="*/ 365125 w 816104"/>
                <a:gd name="connsiteY11" fmla="*/ 308770 h 651670"/>
                <a:gd name="connsiteX12" fmla="*/ 816104 w 816104"/>
                <a:gd name="connsiteY12" fmla="*/ 651670 h 651670"/>
                <a:gd name="connsiteX13" fmla="*/ 816104 w 816104"/>
                <a:gd name="connsiteY13" fmla="*/ 320784 h 651670"/>
                <a:gd name="connsiteX14" fmla="*/ 752124 w 816104"/>
                <a:gd name="connsiteY14" fmla="*/ 313913 h 651670"/>
                <a:gd name="connsiteX0" fmla="*/ 463199 w 527179"/>
                <a:gd name="connsiteY0" fmla="*/ 313913 h 651670"/>
                <a:gd name="connsiteX1" fmla="*/ 429883 w 527179"/>
                <a:gd name="connsiteY1" fmla="*/ 309543 h 651670"/>
                <a:gd name="connsiteX2" fmla="*/ 364210 w 527179"/>
                <a:gd name="connsiteY2" fmla="*/ 307144 h 651670"/>
                <a:gd name="connsiteX3" fmla="*/ 362518 w 527179"/>
                <a:gd name="connsiteY3" fmla="*/ 307144 h 651670"/>
                <a:gd name="connsiteX4" fmla="*/ 317053 w 527179"/>
                <a:gd name="connsiteY4" fmla="*/ 293100 h 651670"/>
                <a:gd name="connsiteX5" fmla="*/ 315613 w 527179"/>
                <a:gd name="connsiteY5" fmla="*/ 292822 h 651670"/>
                <a:gd name="connsiteX6" fmla="*/ 121122 w 527179"/>
                <a:gd name="connsiteY6" fmla="*/ 211439 h 651670"/>
                <a:gd name="connsiteX7" fmla="*/ 28019 w 527179"/>
                <a:gd name="connsiteY7" fmla="*/ 81257 h 651670"/>
                <a:gd name="connsiteX8" fmla="*/ 5059 w 527179"/>
                <a:gd name="connsiteY8" fmla="*/ 15585 h 651670"/>
                <a:gd name="connsiteX9" fmla="*/ 3140 w 527179"/>
                <a:gd name="connsiteY9" fmla="*/ 0 h 651670"/>
                <a:gd name="connsiteX10" fmla="*/ 0 w 527179"/>
                <a:gd name="connsiteY10" fmla="*/ 177800 h 651670"/>
                <a:gd name="connsiteX11" fmla="*/ 76200 w 527179"/>
                <a:gd name="connsiteY11" fmla="*/ 308770 h 651670"/>
                <a:gd name="connsiteX12" fmla="*/ 527179 w 527179"/>
                <a:gd name="connsiteY12" fmla="*/ 651670 h 651670"/>
                <a:gd name="connsiteX13" fmla="*/ 527179 w 527179"/>
                <a:gd name="connsiteY13" fmla="*/ 320784 h 651670"/>
                <a:gd name="connsiteX14" fmla="*/ 463199 w 527179"/>
                <a:gd name="connsiteY14" fmla="*/ 313913 h 651670"/>
                <a:gd name="connsiteX0" fmla="*/ 463199 w 527179"/>
                <a:gd name="connsiteY0" fmla="*/ 313913 h 388145"/>
                <a:gd name="connsiteX1" fmla="*/ 429883 w 527179"/>
                <a:gd name="connsiteY1" fmla="*/ 309543 h 388145"/>
                <a:gd name="connsiteX2" fmla="*/ 364210 w 527179"/>
                <a:gd name="connsiteY2" fmla="*/ 307144 h 388145"/>
                <a:gd name="connsiteX3" fmla="*/ 362518 w 527179"/>
                <a:gd name="connsiteY3" fmla="*/ 307144 h 388145"/>
                <a:gd name="connsiteX4" fmla="*/ 317053 w 527179"/>
                <a:gd name="connsiteY4" fmla="*/ 293100 h 388145"/>
                <a:gd name="connsiteX5" fmla="*/ 315613 w 527179"/>
                <a:gd name="connsiteY5" fmla="*/ 292822 h 388145"/>
                <a:gd name="connsiteX6" fmla="*/ 121122 w 527179"/>
                <a:gd name="connsiteY6" fmla="*/ 211439 h 388145"/>
                <a:gd name="connsiteX7" fmla="*/ 28019 w 527179"/>
                <a:gd name="connsiteY7" fmla="*/ 81257 h 388145"/>
                <a:gd name="connsiteX8" fmla="*/ 5059 w 527179"/>
                <a:gd name="connsiteY8" fmla="*/ 15585 h 388145"/>
                <a:gd name="connsiteX9" fmla="*/ 3140 w 527179"/>
                <a:gd name="connsiteY9" fmla="*/ 0 h 388145"/>
                <a:gd name="connsiteX10" fmla="*/ 0 w 527179"/>
                <a:gd name="connsiteY10" fmla="*/ 177800 h 388145"/>
                <a:gd name="connsiteX11" fmla="*/ 76200 w 527179"/>
                <a:gd name="connsiteY11" fmla="*/ 308770 h 388145"/>
                <a:gd name="connsiteX12" fmla="*/ 235079 w 527179"/>
                <a:gd name="connsiteY12" fmla="*/ 388145 h 388145"/>
                <a:gd name="connsiteX13" fmla="*/ 527179 w 527179"/>
                <a:gd name="connsiteY13" fmla="*/ 320784 h 388145"/>
                <a:gd name="connsiteX14" fmla="*/ 463199 w 527179"/>
                <a:gd name="connsiteY14" fmla="*/ 313913 h 388145"/>
                <a:gd name="connsiteX0" fmla="*/ 463199 w 466121"/>
                <a:gd name="connsiteY0" fmla="*/ 313913 h 388145"/>
                <a:gd name="connsiteX1" fmla="*/ 429883 w 466121"/>
                <a:gd name="connsiteY1" fmla="*/ 309543 h 388145"/>
                <a:gd name="connsiteX2" fmla="*/ 364210 w 466121"/>
                <a:gd name="connsiteY2" fmla="*/ 307144 h 388145"/>
                <a:gd name="connsiteX3" fmla="*/ 362518 w 466121"/>
                <a:gd name="connsiteY3" fmla="*/ 307144 h 388145"/>
                <a:gd name="connsiteX4" fmla="*/ 317053 w 466121"/>
                <a:gd name="connsiteY4" fmla="*/ 293100 h 388145"/>
                <a:gd name="connsiteX5" fmla="*/ 315613 w 466121"/>
                <a:gd name="connsiteY5" fmla="*/ 292822 h 388145"/>
                <a:gd name="connsiteX6" fmla="*/ 121122 w 466121"/>
                <a:gd name="connsiteY6" fmla="*/ 211439 h 388145"/>
                <a:gd name="connsiteX7" fmla="*/ 28019 w 466121"/>
                <a:gd name="connsiteY7" fmla="*/ 81257 h 388145"/>
                <a:gd name="connsiteX8" fmla="*/ 5059 w 466121"/>
                <a:gd name="connsiteY8" fmla="*/ 15585 h 388145"/>
                <a:gd name="connsiteX9" fmla="*/ 3140 w 466121"/>
                <a:gd name="connsiteY9" fmla="*/ 0 h 388145"/>
                <a:gd name="connsiteX10" fmla="*/ 0 w 466121"/>
                <a:gd name="connsiteY10" fmla="*/ 177800 h 388145"/>
                <a:gd name="connsiteX11" fmla="*/ 76200 w 466121"/>
                <a:gd name="connsiteY11" fmla="*/ 308770 h 388145"/>
                <a:gd name="connsiteX12" fmla="*/ 235079 w 466121"/>
                <a:gd name="connsiteY12" fmla="*/ 388145 h 388145"/>
                <a:gd name="connsiteX13" fmla="*/ 403354 w 466121"/>
                <a:gd name="connsiteY13" fmla="*/ 343009 h 388145"/>
                <a:gd name="connsiteX14" fmla="*/ 463199 w 466121"/>
                <a:gd name="connsiteY14" fmla="*/ 313913 h 388145"/>
                <a:gd name="connsiteX0" fmla="*/ 402874 w 431521"/>
                <a:gd name="connsiteY0" fmla="*/ 332963 h 388145"/>
                <a:gd name="connsiteX1" fmla="*/ 429883 w 431521"/>
                <a:gd name="connsiteY1" fmla="*/ 309543 h 388145"/>
                <a:gd name="connsiteX2" fmla="*/ 364210 w 431521"/>
                <a:gd name="connsiteY2" fmla="*/ 307144 h 388145"/>
                <a:gd name="connsiteX3" fmla="*/ 362518 w 431521"/>
                <a:gd name="connsiteY3" fmla="*/ 307144 h 388145"/>
                <a:gd name="connsiteX4" fmla="*/ 317053 w 431521"/>
                <a:gd name="connsiteY4" fmla="*/ 293100 h 388145"/>
                <a:gd name="connsiteX5" fmla="*/ 315613 w 431521"/>
                <a:gd name="connsiteY5" fmla="*/ 292822 h 388145"/>
                <a:gd name="connsiteX6" fmla="*/ 121122 w 431521"/>
                <a:gd name="connsiteY6" fmla="*/ 211439 h 388145"/>
                <a:gd name="connsiteX7" fmla="*/ 28019 w 431521"/>
                <a:gd name="connsiteY7" fmla="*/ 81257 h 388145"/>
                <a:gd name="connsiteX8" fmla="*/ 5059 w 431521"/>
                <a:gd name="connsiteY8" fmla="*/ 15585 h 388145"/>
                <a:gd name="connsiteX9" fmla="*/ 3140 w 431521"/>
                <a:gd name="connsiteY9" fmla="*/ 0 h 388145"/>
                <a:gd name="connsiteX10" fmla="*/ 0 w 431521"/>
                <a:gd name="connsiteY10" fmla="*/ 177800 h 388145"/>
                <a:gd name="connsiteX11" fmla="*/ 76200 w 431521"/>
                <a:gd name="connsiteY11" fmla="*/ 308770 h 388145"/>
                <a:gd name="connsiteX12" fmla="*/ 235079 w 431521"/>
                <a:gd name="connsiteY12" fmla="*/ 388145 h 388145"/>
                <a:gd name="connsiteX13" fmla="*/ 403354 w 431521"/>
                <a:gd name="connsiteY13" fmla="*/ 343009 h 388145"/>
                <a:gd name="connsiteX14" fmla="*/ 402874 w 431521"/>
                <a:gd name="connsiteY14" fmla="*/ 332963 h 38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1521" h="388145">
                  <a:moveTo>
                    <a:pt x="402874" y="332963"/>
                  </a:moveTo>
                  <a:cubicBezTo>
                    <a:pt x="391735" y="331726"/>
                    <a:pt x="440971" y="311160"/>
                    <a:pt x="429883" y="309543"/>
                  </a:cubicBezTo>
                  <a:cubicBezTo>
                    <a:pt x="408686" y="318344"/>
                    <a:pt x="384708" y="317467"/>
                    <a:pt x="364210" y="307144"/>
                  </a:cubicBezTo>
                  <a:lnTo>
                    <a:pt x="362518" y="307144"/>
                  </a:lnTo>
                  <a:cubicBezTo>
                    <a:pt x="346279" y="307245"/>
                    <a:pt x="330404" y="302340"/>
                    <a:pt x="317053" y="293100"/>
                  </a:cubicBezTo>
                  <a:lnTo>
                    <a:pt x="315613" y="292822"/>
                  </a:lnTo>
                  <a:cubicBezTo>
                    <a:pt x="243247" y="291913"/>
                    <a:pt x="175352" y="258092"/>
                    <a:pt x="121122" y="211439"/>
                  </a:cubicBezTo>
                  <a:cubicBezTo>
                    <a:pt x="80313" y="175943"/>
                    <a:pt x="48421" y="131349"/>
                    <a:pt x="28019" y="81257"/>
                  </a:cubicBezTo>
                  <a:cubicBezTo>
                    <a:pt x="17107" y="60646"/>
                    <a:pt x="9366" y="38504"/>
                    <a:pt x="5059" y="15585"/>
                  </a:cubicBezTo>
                  <a:cubicBezTo>
                    <a:pt x="4102" y="10434"/>
                    <a:pt x="3461" y="5229"/>
                    <a:pt x="3140" y="0"/>
                  </a:cubicBezTo>
                  <a:cubicBezTo>
                    <a:pt x="2093" y="59267"/>
                    <a:pt x="1047" y="118533"/>
                    <a:pt x="0" y="177800"/>
                  </a:cubicBezTo>
                  <a:lnTo>
                    <a:pt x="76200" y="308770"/>
                  </a:lnTo>
                  <a:lnTo>
                    <a:pt x="235079" y="388145"/>
                  </a:lnTo>
                  <a:lnTo>
                    <a:pt x="403354" y="343009"/>
                  </a:lnTo>
                  <a:cubicBezTo>
                    <a:pt x="381967" y="341324"/>
                    <a:pt x="424141" y="335860"/>
                    <a:pt x="402874" y="33296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5" name="Forma libre 1304">
              <a:extLst>
                <a:ext uri="{FF2B5EF4-FFF2-40B4-BE49-F238E27FC236}">
                  <a16:creationId xmlns:a16="http://schemas.microsoft.com/office/drawing/2014/main" id="{454DCCAB-C60C-EB41-BB9D-F115BE372819}"/>
                </a:ext>
              </a:extLst>
            </p:cNvPr>
            <p:cNvSpPr/>
            <p:nvPr/>
          </p:nvSpPr>
          <p:spPr>
            <a:xfrm>
              <a:off x="2256960" y="1826654"/>
              <a:ext cx="797844" cy="797740"/>
            </a:xfrm>
            <a:custGeom>
              <a:avLst/>
              <a:gdLst>
                <a:gd name="connsiteX0" fmla="*/ 398437 w 797844"/>
                <a:gd name="connsiteY0" fmla="*/ 12629 h 797740"/>
                <a:gd name="connsiteX1" fmla="*/ 431486 w 797844"/>
                <a:gd name="connsiteY1" fmla="*/ 45658 h 797740"/>
                <a:gd name="connsiteX2" fmla="*/ 422130 w 797844"/>
                <a:gd name="connsiteY2" fmla="*/ 68703 h 797740"/>
                <a:gd name="connsiteX3" fmla="*/ 411723 w 797844"/>
                <a:gd name="connsiteY3" fmla="*/ 84919 h 797740"/>
                <a:gd name="connsiteX4" fmla="*/ 408137 w 797844"/>
                <a:gd name="connsiteY4" fmla="*/ 106515 h 797740"/>
                <a:gd name="connsiteX5" fmla="*/ 416043 w 797844"/>
                <a:gd name="connsiteY5" fmla="*/ 139604 h 797740"/>
                <a:gd name="connsiteX6" fmla="*/ 511090 w 797844"/>
                <a:gd name="connsiteY6" fmla="*/ 164509 h 797740"/>
                <a:gd name="connsiteX7" fmla="*/ 535566 w 797844"/>
                <a:gd name="connsiteY7" fmla="*/ 140261 h 797740"/>
                <a:gd name="connsiteX8" fmla="*/ 543952 w 797844"/>
                <a:gd name="connsiteY8" fmla="*/ 118715 h 797740"/>
                <a:gd name="connsiteX9" fmla="*/ 543118 w 797844"/>
                <a:gd name="connsiteY9" fmla="*/ 101161 h 797740"/>
                <a:gd name="connsiteX10" fmla="*/ 566849 w 797844"/>
                <a:gd name="connsiteY10" fmla="*/ 60912 h 797740"/>
                <a:gd name="connsiteX11" fmla="*/ 575222 w 797844"/>
                <a:gd name="connsiteY11" fmla="*/ 59863 h 797740"/>
                <a:gd name="connsiteX12" fmla="*/ 588230 w 797844"/>
                <a:gd name="connsiteY12" fmla="*/ 62566 h 797740"/>
                <a:gd name="connsiteX13" fmla="*/ 605391 w 797844"/>
                <a:gd name="connsiteY13" fmla="*/ 106062 h 797740"/>
                <a:gd name="connsiteX14" fmla="*/ 584088 w 797844"/>
                <a:gd name="connsiteY14" fmla="*/ 124702 h 797740"/>
                <a:gd name="connsiteX15" fmla="*/ 566988 w 797844"/>
                <a:gd name="connsiteY15" fmla="*/ 133542 h 797740"/>
                <a:gd name="connsiteX16" fmla="*/ 553095 w 797844"/>
                <a:gd name="connsiteY16" fmla="*/ 150440 h 797740"/>
                <a:gd name="connsiteX17" fmla="*/ 542512 w 797844"/>
                <a:gd name="connsiteY17" fmla="*/ 182443 h 797740"/>
                <a:gd name="connsiteX18" fmla="*/ 613893 w 797844"/>
                <a:gd name="connsiteY18" fmla="*/ 253167 h 797740"/>
                <a:gd name="connsiteX19" fmla="*/ 646502 w 797844"/>
                <a:gd name="connsiteY19" fmla="*/ 243290 h 797740"/>
                <a:gd name="connsiteX20" fmla="*/ 664587 w 797844"/>
                <a:gd name="connsiteY20" fmla="*/ 228767 h 797740"/>
                <a:gd name="connsiteX21" fmla="*/ 672644 w 797844"/>
                <a:gd name="connsiteY21" fmla="*/ 213132 h 797740"/>
                <a:gd name="connsiteX22" fmla="*/ 691639 w 797844"/>
                <a:gd name="connsiteY22" fmla="*/ 191536 h 797740"/>
                <a:gd name="connsiteX23" fmla="*/ 704268 w 797844"/>
                <a:gd name="connsiteY23" fmla="*/ 189010 h 797740"/>
                <a:gd name="connsiteX24" fmla="*/ 737483 w 797844"/>
                <a:gd name="connsiteY24" fmla="*/ 221896 h 797740"/>
                <a:gd name="connsiteX25" fmla="*/ 704596 w 797844"/>
                <a:gd name="connsiteY25" fmla="*/ 255111 h 797740"/>
                <a:gd name="connsiteX26" fmla="*/ 696438 w 797844"/>
                <a:gd name="connsiteY26" fmla="*/ 254101 h 797740"/>
                <a:gd name="connsiteX27" fmla="*/ 684490 w 797844"/>
                <a:gd name="connsiteY27" fmla="*/ 252510 h 797740"/>
                <a:gd name="connsiteX28" fmla="*/ 677216 w 797844"/>
                <a:gd name="connsiteY28" fmla="*/ 253192 h 797740"/>
                <a:gd name="connsiteX29" fmla="*/ 656706 w 797844"/>
                <a:gd name="connsiteY29" fmla="*/ 260896 h 797740"/>
                <a:gd name="connsiteX30" fmla="*/ 632054 w 797844"/>
                <a:gd name="connsiteY30" fmla="*/ 284260 h 797740"/>
                <a:gd name="connsiteX31" fmla="*/ 658019 w 797844"/>
                <a:gd name="connsiteY31" fmla="*/ 380242 h 797740"/>
                <a:gd name="connsiteX32" fmla="*/ 691209 w 797844"/>
                <a:gd name="connsiteY32" fmla="*/ 388123 h 797740"/>
                <a:gd name="connsiteX33" fmla="*/ 691967 w 797844"/>
                <a:gd name="connsiteY33" fmla="*/ 388123 h 797740"/>
                <a:gd name="connsiteX34" fmla="*/ 714220 w 797844"/>
                <a:gd name="connsiteY34" fmla="*/ 384587 h 797740"/>
                <a:gd name="connsiteX35" fmla="*/ 729021 w 797844"/>
                <a:gd name="connsiteY35" fmla="*/ 375090 h 797740"/>
                <a:gd name="connsiteX36" fmla="*/ 756275 w 797844"/>
                <a:gd name="connsiteY36" fmla="*/ 365870 h 797740"/>
                <a:gd name="connsiteX37" fmla="*/ 784918 w 797844"/>
                <a:gd name="connsiteY37" fmla="*/ 402783 h 797740"/>
                <a:gd name="connsiteX38" fmla="*/ 748006 w 797844"/>
                <a:gd name="connsiteY38" fmla="*/ 431426 h 797740"/>
                <a:gd name="connsiteX39" fmla="*/ 729122 w 797844"/>
                <a:gd name="connsiteY39" fmla="*/ 422348 h 797740"/>
                <a:gd name="connsiteX40" fmla="*/ 712906 w 797844"/>
                <a:gd name="connsiteY40" fmla="*/ 411967 h 797740"/>
                <a:gd name="connsiteX41" fmla="*/ 691866 w 797844"/>
                <a:gd name="connsiteY41" fmla="*/ 408355 h 797740"/>
                <a:gd name="connsiteX42" fmla="*/ 691310 w 797844"/>
                <a:gd name="connsiteY42" fmla="*/ 408355 h 797740"/>
                <a:gd name="connsiteX43" fmla="*/ 658222 w 797844"/>
                <a:gd name="connsiteY43" fmla="*/ 416236 h 797740"/>
                <a:gd name="connsiteX44" fmla="*/ 632811 w 797844"/>
                <a:gd name="connsiteY44" fmla="*/ 512370 h 797740"/>
                <a:gd name="connsiteX45" fmla="*/ 657565 w 797844"/>
                <a:gd name="connsiteY45" fmla="*/ 535759 h 797740"/>
                <a:gd name="connsiteX46" fmla="*/ 679186 w 797844"/>
                <a:gd name="connsiteY46" fmla="*/ 544145 h 797740"/>
                <a:gd name="connsiteX47" fmla="*/ 685804 w 797844"/>
                <a:gd name="connsiteY47" fmla="*/ 544802 h 797740"/>
                <a:gd name="connsiteX48" fmla="*/ 696741 w 797844"/>
                <a:gd name="connsiteY48" fmla="*/ 543311 h 797740"/>
                <a:gd name="connsiteX49" fmla="*/ 724803 w 797844"/>
                <a:gd name="connsiteY49" fmla="*/ 548894 h 797740"/>
                <a:gd name="connsiteX50" fmla="*/ 731135 w 797844"/>
                <a:gd name="connsiteY50" fmla="*/ 595185 h 797740"/>
                <a:gd name="connsiteX51" fmla="*/ 684841 w 797844"/>
                <a:gd name="connsiteY51" fmla="*/ 601517 h 797740"/>
                <a:gd name="connsiteX52" fmla="*/ 673048 w 797844"/>
                <a:gd name="connsiteY52" fmla="*/ 584256 h 797740"/>
                <a:gd name="connsiteX53" fmla="*/ 664208 w 797844"/>
                <a:gd name="connsiteY53" fmla="*/ 567156 h 797740"/>
                <a:gd name="connsiteX54" fmla="*/ 647310 w 797844"/>
                <a:gd name="connsiteY54" fmla="*/ 553263 h 797740"/>
                <a:gd name="connsiteX55" fmla="*/ 615156 w 797844"/>
                <a:gd name="connsiteY55" fmla="*/ 542907 h 797740"/>
                <a:gd name="connsiteX56" fmla="*/ 544609 w 797844"/>
                <a:gd name="connsiteY56" fmla="*/ 614061 h 797740"/>
                <a:gd name="connsiteX57" fmla="*/ 554409 w 797844"/>
                <a:gd name="connsiteY57" fmla="*/ 646619 h 797740"/>
                <a:gd name="connsiteX58" fmla="*/ 568933 w 797844"/>
                <a:gd name="connsiteY58" fmla="*/ 664679 h 797740"/>
                <a:gd name="connsiteX59" fmla="*/ 584568 w 797844"/>
                <a:gd name="connsiteY59" fmla="*/ 672736 h 797740"/>
                <a:gd name="connsiteX60" fmla="*/ 607578 w 797844"/>
                <a:gd name="connsiteY60" fmla="*/ 713440 h 797740"/>
                <a:gd name="connsiteX61" fmla="*/ 566871 w 797844"/>
                <a:gd name="connsiteY61" fmla="*/ 736451 h 797740"/>
                <a:gd name="connsiteX62" fmla="*/ 543674 w 797844"/>
                <a:gd name="connsiteY62" fmla="*/ 696454 h 797740"/>
                <a:gd name="connsiteX63" fmla="*/ 544583 w 797844"/>
                <a:gd name="connsiteY63" fmla="*/ 677232 h 797740"/>
                <a:gd name="connsiteX64" fmla="*/ 536879 w 797844"/>
                <a:gd name="connsiteY64" fmla="*/ 656722 h 797740"/>
                <a:gd name="connsiteX65" fmla="*/ 513515 w 797844"/>
                <a:gd name="connsiteY65" fmla="*/ 632070 h 797740"/>
                <a:gd name="connsiteX66" fmla="*/ 417533 w 797844"/>
                <a:gd name="connsiteY66" fmla="*/ 658036 h 797740"/>
                <a:gd name="connsiteX67" fmla="*/ 409652 w 797844"/>
                <a:gd name="connsiteY67" fmla="*/ 691226 h 797740"/>
                <a:gd name="connsiteX68" fmla="*/ 413188 w 797844"/>
                <a:gd name="connsiteY68" fmla="*/ 714135 h 797740"/>
                <a:gd name="connsiteX69" fmla="*/ 422686 w 797844"/>
                <a:gd name="connsiteY69" fmla="*/ 728937 h 797740"/>
                <a:gd name="connsiteX70" fmla="*/ 422271 w 797844"/>
                <a:gd name="connsiteY70" fmla="*/ 775657 h 797740"/>
                <a:gd name="connsiteX71" fmla="*/ 402908 w 797844"/>
                <a:gd name="connsiteY71" fmla="*/ 784909 h 797740"/>
                <a:gd name="connsiteX72" fmla="*/ 399119 w 797844"/>
                <a:gd name="connsiteY72" fmla="*/ 785111 h 797740"/>
                <a:gd name="connsiteX73" fmla="*/ 366071 w 797844"/>
                <a:gd name="connsiteY73" fmla="*/ 752083 h 797740"/>
                <a:gd name="connsiteX74" fmla="*/ 375427 w 797844"/>
                <a:gd name="connsiteY74" fmla="*/ 729038 h 797740"/>
                <a:gd name="connsiteX75" fmla="*/ 385808 w 797844"/>
                <a:gd name="connsiteY75" fmla="*/ 712822 h 797740"/>
                <a:gd name="connsiteX76" fmla="*/ 389395 w 797844"/>
                <a:gd name="connsiteY76" fmla="*/ 691226 h 797740"/>
                <a:gd name="connsiteX77" fmla="*/ 381514 w 797844"/>
                <a:gd name="connsiteY77" fmla="*/ 658137 h 797740"/>
                <a:gd name="connsiteX78" fmla="*/ 285304 w 797844"/>
                <a:gd name="connsiteY78" fmla="*/ 632802 h 797740"/>
                <a:gd name="connsiteX79" fmla="*/ 261915 w 797844"/>
                <a:gd name="connsiteY79" fmla="*/ 657556 h 797740"/>
                <a:gd name="connsiteX80" fmla="*/ 253529 w 797844"/>
                <a:gd name="connsiteY80" fmla="*/ 679177 h 797740"/>
                <a:gd name="connsiteX81" fmla="*/ 254363 w 797844"/>
                <a:gd name="connsiteY81" fmla="*/ 696858 h 797740"/>
                <a:gd name="connsiteX82" fmla="*/ 230660 w 797844"/>
                <a:gd name="connsiteY82" fmla="*/ 737080 h 797740"/>
                <a:gd name="connsiteX83" fmla="*/ 222259 w 797844"/>
                <a:gd name="connsiteY83" fmla="*/ 738131 h 797740"/>
                <a:gd name="connsiteX84" fmla="*/ 209251 w 797844"/>
                <a:gd name="connsiteY84" fmla="*/ 735428 h 797740"/>
                <a:gd name="connsiteX85" fmla="*/ 192047 w 797844"/>
                <a:gd name="connsiteY85" fmla="*/ 691988 h 797740"/>
                <a:gd name="connsiteX86" fmla="*/ 213368 w 797844"/>
                <a:gd name="connsiteY86" fmla="*/ 673317 h 797740"/>
                <a:gd name="connsiteX87" fmla="*/ 230493 w 797844"/>
                <a:gd name="connsiteY87" fmla="*/ 664477 h 797740"/>
                <a:gd name="connsiteX88" fmla="*/ 244386 w 797844"/>
                <a:gd name="connsiteY88" fmla="*/ 647553 h 797740"/>
                <a:gd name="connsiteX89" fmla="*/ 254085 w 797844"/>
                <a:gd name="connsiteY89" fmla="*/ 614970 h 797740"/>
                <a:gd name="connsiteX90" fmla="*/ 183588 w 797844"/>
                <a:gd name="connsiteY90" fmla="*/ 544878 h 797740"/>
                <a:gd name="connsiteX91" fmla="*/ 150904 w 797844"/>
                <a:gd name="connsiteY91" fmla="*/ 554627 h 797740"/>
                <a:gd name="connsiteX92" fmla="*/ 132844 w 797844"/>
                <a:gd name="connsiteY92" fmla="*/ 569151 h 797740"/>
                <a:gd name="connsiteX93" fmla="*/ 124786 w 797844"/>
                <a:gd name="connsiteY93" fmla="*/ 584786 h 797740"/>
                <a:gd name="connsiteX94" fmla="*/ 105969 w 797844"/>
                <a:gd name="connsiteY94" fmla="*/ 606205 h 797740"/>
                <a:gd name="connsiteX95" fmla="*/ 93339 w 797844"/>
                <a:gd name="connsiteY95" fmla="*/ 608731 h 797740"/>
                <a:gd name="connsiteX96" fmla="*/ 60139 w 797844"/>
                <a:gd name="connsiteY96" fmla="*/ 575857 h 797740"/>
                <a:gd name="connsiteX97" fmla="*/ 76669 w 797844"/>
                <a:gd name="connsiteY97" fmla="*/ 547075 h 797740"/>
                <a:gd name="connsiteX98" fmla="*/ 93163 w 797844"/>
                <a:gd name="connsiteY98" fmla="*/ 542629 h 797740"/>
                <a:gd name="connsiteX99" fmla="*/ 101321 w 797844"/>
                <a:gd name="connsiteY99" fmla="*/ 543640 h 797740"/>
                <a:gd name="connsiteX100" fmla="*/ 113268 w 797844"/>
                <a:gd name="connsiteY100" fmla="*/ 545231 h 797740"/>
                <a:gd name="connsiteX101" fmla="*/ 120543 w 797844"/>
                <a:gd name="connsiteY101" fmla="*/ 544549 h 797740"/>
                <a:gd name="connsiteX102" fmla="*/ 141053 w 797844"/>
                <a:gd name="connsiteY102" fmla="*/ 536845 h 797740"/>
                <a:gd name="connsiteX103" fmla="*/ 165705 w 797844"/>
                <a:gd name="connsiteY103" fmla="*/ 513506 h 797740"/>
                <a:gd name="connsiteX104" fmla="*/ 139739 w 797844"/>
                <a:gd name="connsiteY104" fmla="*/ 417524 h 797740"/>
                <a:gd name="connsiteX105" fmla="*/ 106550 w 797844"/>
                <a:gd name="connsiteY105" fmla="*/ 409643 h 797740"/>
                <a:gd name="connsiteX106" fmla="*/ 105893 w 797844"/>
                <a:gd name="connsiteY106" fmla="*/ 409643 h 797740"/>
                <a:gd name="connsiteX107" fmla="*/ 83640 w 797844"/>
                <a:gd name="connsiteY107" fmla="*/ 413179 h 797740"/>
                <a:gd name="connsiteX108" fmla="*/ 68839 w 797844"/>
                <a:gd name="connsiteY108" fmla="*/ 422702 h 797740"/>
                <a:gd name="connsiteX109" fmla="*/ 45702 w 797844"/>
                <a:gd name="connsiteY109" fmla="*/ 432149 h 797740"/>
                <a:gd name="connsiteX110" fmla="*/ 41585 w 797844"/>
                <a:gd name="connsiteY110" fmla="*/ 431896 h 797740"/>
                <a:gd name="connsiteX111" fmla="*/ 12549 w 797844"/>
                <a:gd name="connsiteY111" fmla="*/ 395291 h 797740"/>
                <a:gd name="connsiteX112" fmla="*/ 49155 w 797844"/>
                <a:gd name="connsiteY112" fmla="*/ 366254 h 797740"/>
                <a:gd name="connsiteX113" fmla="*/ 68586 w 797844"/>
                <a:gd name="connsiteY113" fmla="*/ 375569 h 797740"/>
                <a:gd name="connsiteX114" fmla="*/ 84802 w 797844"/>
                <a:gd name="connsiteY114" fmla="*/ 385976 h 797740"/>
                <a:gd name="connsiteX115" fmla="*/ 105969 w 797844"/>
                <a:gd name="connsiteY115" fmla="*/ 389563 h 797740"/>
                <a:gd name="connsiteX116" fmla="*/ 106524 w 797844"/>
                <a:gd name="connsiteY116" fmla="*/ 389563 h 797740"/>
                <a:gd name="connsiteX117" fmla="*/ 139613 w 797844"/>
                <a:gd name="connsiteY117" fmla="*/ 381657 h 797740"/>
                <a:gd name="connsiteX118" fmla="*/ 165023 w 797844"/>
                <a:gd name="connsiteY118" fmla="*/ 285674 h 797740"/>
                <a:gd name="connsiteX119" fmla="*/ 140270 w 797844"/>
                <a:gd name="connsiteY119" fmla="*/ 262260 h 797740"/>
                <a:gd name="connsiteX120" fmla="*/ 118598 w 797844"/>
                <a:gd name="connsiteY120" fmla="*/ 253747 h 797740"/>
                <a:gd name="connsiteX121" fmla="*/ 111980 w 797844"/>
                <a:gd name="connsiteY121" fmla="*/ 253091 h 797740"/>
                <a:gd name="connsiteX122" fmla="*/ 101018 w 797844"/>
                <a:gd name="connsiteY122" fmla="*/ 254581 h 797740"/>
                <a:gd name="connsiteX123" fmla="*/ 92733 w 797844"/>
                <a:gd name="connsiteY123" fmla="*/ 255642 h 797740"/>
                <a:gd name="connsiteX124" fmla="*/ 59730 w 797844"/>
                <a:gd name="connsiteY124" fmla="*/ 222569 h 797740"/>
                <a:gd name="connsiteX125" fmla="*/ 92803 w 797844"/>
                <a:gd name="connsiteY125" fmla="*/ 189566 h 797740"/>
                <a:gd name="connsiteX126" fmla="*/ 124559 w 797844"/>
                <a:gd name="connsiteY126" fmla="*/ 213612 h 797740"/>
                <a:gd name="connsiteX127" fmla="*/ 133399 w 797844"/>
                <a:gd name="connsiteY127" fmla="*/ 230712 h 797740"/>
                <a:gd name="connsiteX128" fmla="*/ 150323 w 797844"/>
                <a:gd name="connsiteY128" fmla="*/ 244604 h 797740"/>
                <a:gd name="connsiteX129" fmla="*/ 182906 w 797844"/>
                <a:gd name="connsiteY129" fmla="*/ 254328 h 797740"/>
                <a:gd name="connsiteX130" fmla="*/ 252999 w 797844"/>
                <a:gd name="connsiteY130" fmla="*/ 183807 h 797740"/>
                <a:gd name="connsiteX131" fmla="*/ 243249 w 797844"/>
                <a:gd name="connsiteY131" fmla="*/ 151147 h 797740"/>
                <a:gd name="connsiteX132" fmla="*/ 228725 w 797844"/>
                <a:gd name="connsiteY132" fmla="*/ 133062 h 797740"/>
                <a:gd name="connsiteX133" fmla="*/ 213090 w 797844"/>
                <a:gd name="connsiteY133" fmla="*/ 125005 h 797740"/>
                <a:gd name="connsiteX134" fmla="*/ 190179 w 797844"/>
                <a:gd name="connsiteY134" fmla="*/ 84326 h 797740"/>
                <a:gd name="connsiteX135" fmla="*/ 230858 w 797844"/>
                <a:gd name="connsiteY135" fmla="*/ 61415 h 797740"/>
                <a:gd name="connsiteX136" fmla="*/ 253984 w 797844"/>
                <a:gd name="connsiteY136" fmla="*/ 101287 h 797740"/>
                <a:gd name="connsiteX137" fmla="*/ 253074 w 797844"/>
                <a:gd name="connsiteY137" fmla="*/ 120509 h 797740"/>
                <a:gd name="connsiteX138" fmla="*/ 260778 w 797844"/>
                <a:gd name="connsiteY138" fmla="*/ 141019 h 797740"/>
                <a:gd name="connsiteX139" fmla="*/ 284117 w 797844"/>
                <a:gd name="connsiteY139" fmla="*/ 165671 h 797740"/>
                <a:gd name="connsiteX140" fmla="*/ 380100 w 797844"/>
                <a:gd name="connsiteY140" fmla="*/ 139705 h 797740"/>
                <a:gd name="connsiteX141" fmla="*/ 387980 w 797844"/>
                <a:gd name="connsiteY141" fmla="*/ 106515 h 797740"/>
                <a:gd name="connsiteX142" fmla="*/ 384444 w 797844"/>
                <a:gd name="connsiteY142" fmla="*/ 83606 h 797740"/>
                <a:gd name="connsiteX143" fmla="*/ 374922 w 797844"/>
                <a:gd name="connsiteY143" fmla="*/ 68804 h 797740"/>
                <a:gd name="connsiteX144" fmla="*/ 375409 w 797844"/>
                <a:gd name="connsiteY144" fmla="*/ 22048 h 797740"/>
                <a:gd name="connsiteX145" fmla="*/ 394699 w 797844"/>
                <a:gd name="connsiteY145" fmla="*/ 12831 h 797740"/>
                <a:gd name="connsiteX146" fmla="*/ 398513 w 797844"/>
                <a:gd name="connsiteY146" fmla="*/ 12629 h 797740"/>
                <a:gd name="connsiteX147" fmla="*/ 398513 w 797844"/>
                <a:gd name="connsiteY147" fmla="*/ 0 h 797740"/>
                <a:gd name="connsiteX148" fmla="*/ 398513 w 797844"/>
                <a:gd name="connsiteY148" fmla="*/ 0 h 797740"/>
                <a:gd name="connsiteX149" fmla="*/ 393310 w 797844"/>
                <a:gd name="connsiteY149" fmla="*/ 303 h 797740"/>
                <a:gd name="connsiteX150" fmla="*/ 353108 w 797844"/>
                <a:gd name="connsiteY150" fmla="*/ 50803 h 797740"/>
                <a:gd name="connsiteX151" fmla="*/ 365930 w 797844"/>
                <a:gd name="connsiteY151" fmla="*/ 77670 h 797740"/>
                <a:gd name="connsiteX152" fmla="*/ 372446 w 797844"/>
                <a:gd name="connsiteY152" fmla="*/ 87546 h 797740"/>
                <a:gd name="connsiteX153" fmla="*/ 375351 w 797844"/>
                <a:gd name="connsiteY153" fmla="*/ 106414 h 797740"/>
                <a:gd name="connsiteX154" fmla="*/ 371486 w 797844"/>
                <a:gd name="connsiteY154" fmla="*/ 127783 h 797740"/>
                <a:gd name="connsiteX155" fmla="*/ 285607 w 797844"/>
                <a:gd name="connsiteY155" fmla="*/ 151021 h 797740"/>
                <a:gd name="connsiteX156" fmla="*/ 271715 w 797844"/>
                <a:gd name="connsiteY156" fmla="*/ 134603 h 797740"/>
                <a:gd name="connsiteX157" fmla="*/ 265527 w 797844"/>
                <a:gd name="connsiteY157" fmla="*/ 118109 h 797740"/>
                <a:gd name="connsiteX158" fmla="*/ 266259 w 797844"/>
                <a:gd name="connsiteY158" fmla="*/ 104394 h 797740"/>
                <a:gd name="connsiteX159" fmla="*/ 261536 w 797844"/>
                <a:gd name="connsiteY159" fmla="*/ 70345 h 797740"/>
                <a:gd name="connsiteX160" fmla="*/ 199120 w 797844"/>
                <a:gd name="connsiteY160" fmla="*/ 53753 h 797740"/>
                <a:gd name="connsiteX161" fmla="*/ 182528 w 797844"/>
                <a:gd name="connsiteY161" fmla="*/ 116168 h 797740"/>
                <a:gd name="connsiteX162" fmla="*/ 209529 w 797844"/>
                <a:gd name="connsiteY162" fmla="*/ 137179 h 797740"/>
                <a:gd name="connsiteX163" fmla="*/ 220112 w 797844"/>
                <a:gd name="connsiteY163" fmla="*/ 142484 h 797740"/>
                <a:gd name="connsiteX164" fmla="*/ 232261 w 797844"/>
                <a:gd name="connsiteY164" fmla="*/ 157361 h 797740"/>
                <a:gd name="connsiteX165" fmla="*/ 239586 w 797844"/>
                <a:gd name="connsiteY165" fmla="*/ 177770 h 797740"/>
                <a:gd name="connsiteX166" fmla="*/ 176693 w 797844"/>
                <a:gd name="connsiteY166" fmla="*/ 240891 h 797740"/>
                <a:gd name="connsiteX167" fmla="*/ 156486 w 797844"/>
                <a:gd name="connsiteY167" fmla="*/ 233616 h 797740"/>
                <a:gd name="connsiteX168" fmla="*/ 142897 w 797844"/>
                <a:gd name="connsiteY168" fmla="*/ 222427 h 797740"/>
                <a:gd name="connsiteX169" fmla="*/ 136683 w 797844"/>
                <a:gd name="connsiteY169" fmla="*/ 210177 h 797740"/>
                <a:gd name="connsiteX170" fmla="*/ 80312 w 797844"/>
                <a:gd name="connsiteY170" fmla="*/ 178660 h 797740"/>
                <a:gd name="connsiteX171" fmla="*/ 48795 w 797844"/>
                <a:gd name="connsiteY171" fmla="*/ 235031 h 797740"/>
                <a:gd name="connsiteX172" fmla="*/ 92683 w 797844"/>
                <a:gd name="connsiteY172" fmla="*/ 268271 h 797740"/>
                <a:gd name="connsiteX173" fmla="*/ 104125 w 797844"/>
                <a:gd name="connsiteY173" fmla="*/ 266806 h 797740"/>
                <a:gd name="connsiteX174" fmla="*/ 111930 w 797844"/>
                <a:gd name="connsiteY174" fmla="*/ 265720 h 797740"/>
                <a:gd name="connsiteX175" fmla="*/ 115946 w 797844"/>
                <a:gd name="connsiteY175" fmla="*/ 266124 h 797740"/>
                <a:gd name="connsiteX176" fmla="*/ 133753 w 797844"/>
                <a:gd name="connsiteY176" fmla="*/ 273020 h 797740"/>
                <a:gd name="connsiteX177" fmla="*/ 150272 w 797844"/>
                <a:gd name="connsiteY177" fmla="*/ 287013 h 797740"/>
                <a:gd name="connsiteX178" fmla="*/ 127539 w 797844"/>
                <a:gd name="connsiteY178" fmla="*/ 373069 h 797740"/>
                <a:gd name="connsiteX179" fmla="*/ 106348 w 797844"/>
                <a:gd name="connsiteY179" fmla="*/ 376933 h 797740"/>
                <a:gd name="connsiteX180" fmla="*/ 105969 w 797844"/>
                <a:gd name="connsiteY180" fmla="*/ 376933 h 797740"/>
                <a:gd name="connsiteX181" fmla="*/ 89045 w 797844"/>
                <a:gd name="connsiteY181" fmla="*/ 374029 h 797740"/>
                <a:gd name="connsiteX182" fmla="*/ 77528 w 797844"/>
                <a:gd name="connsiteY182" fmla="*/ 366451 h 797740"/>
                <a:gd name="connsiteX183" fmla="*/ 12915 w 797844"/>
                <a:gd name="connsiteY183" fmla="*/ 367393 h 797740"/>
                <a:gd name="connsiteX184" fmla="*/ 287 w 797844"/>
                <a:gd name="connsiteY184" fmla="*/ 404339 h 797740"/>
                <a:gd name="connsiteX185" fmla="*/ 39918 w 797844"/>
                <a:gd name="connsiteY185" fmla="*/ 444551 h 797740"/>
                <a:gd name="connsiteX186" fmla="*/ 45550 w 797844"/>
                <a:gd name="connsiteY186" fmla="*/ 444879 h 797740"/>
                <a:gd name="connsiteX187" fmla="*/ 77528 w 797844"/>
                <a:gd name="connsiteY187" fmla="*/ 431921 h 797740"/>
                <a:gd name="connsiteX188" fmla="*/ 87429 w 797844"/>
                <a:gd name="connsiteY188" fmla="*/ 425405 h 797740"/>
                <a:gd name="connsiteX189" fmla="*/ 105741 w 797844"/>
                <a:gd name="connsiteY189" fmla="*/ 422500 h 797740"/>
                <a:gd name="connsiteX190" fmla="*/ 106297 w 797844"/>
                <a:gd name="connsiteY190" fmla="*/ 422500 h 797740"/>
                <a:gd name="connsiteX191" fmla="*/ 127641 w 797844"/>
                <a:gd name="connsiteY191" fmla="*/ 426364 h 797740"/>
                <a:gd name="connsiteX192" fmla="*/ 150878 w 797844"/>
                <a:gd name="connsiteY192" fmla="*/ 512243 h 797740"/>
                <a:gd name="connsiteX193" fmla="*/ 134486 w 797844"/>
                <a:gd name="connsiteY193" fmla="*/ 526136 h 797740"/>
                <a:gd name="connsiteX194" fmla="*/ 117992 w 797844"/>
                <a:gd name="connsiteY194" fmla="*/ 532324 h 797740"/>
                <a:gd name="connsiteX195" fmla="*/ 113117 w 797844"/>
                <a:gd name="connsiteY195" fmla="*/ 532779 h 797740"/>
                <a:gd name="connsiteX196" fmla="*/ 104251 w 797844"/>
                <a:gd name="connsiteY196" fmla="*/ 531592 h 797740"/>
                <a:gd name="connsiteX197" fmla="*/ 48795 w 797844"/>
                <a:gd name="connsiteY197" fmla="*/ 564693 h 797740"/>
                <a:gd name="connsiteX198" fmla="*/ 81896 w 797844"/>
                <a:gd name="connsiteY198" fmla="*/ 620148 h 797740"/>
                <a:gd name="connsiteX199" fmla="*/ 93188 w 797844"/>
                <a:gd name="connsiteY199" fmla="*/ 621537 h 797740"/>
                <a:gd name="connsiteX200" fmla="*/ 110869 w 797844"/>
                <a:gd name="connsiteY200" fmla="*/ 617925 h 797740"/>
                <a:gd name="connsiteX201" fmla="*/ 137087 w 797844"/>
                <a:gd name="connsiteY201" fmla="*/ 588095 h 797740"/>
                <a:gd name="connsiteX202" fmla="*/ 142391 w 797844"/>
                <a:gd name="connsiteY202" fmla="*/ 577512 h 797740"/>
                <a:gd name="connsiteX203" fmla="*/ 157269 w 797844"/>
                <a:gd name="connsiteY203" fmla="*/ 565539 h 797740"/>
                <a:gd name="connsiteX204" fmla="*/ 177678 w 797844"/>
                <a:gd name="connsiteY204" fmla="*/ 558214 h 797740"/>
                <a:gd name="connsiteX205" fmla="*/ 240824 w 797844"/>
                <a:gd name="connsiteY205" fmla="*/ 620956 h 797740"/>
                <a:gd name="connsiteX206" fmla="*/ 233550 w 797844"/>
                <a:gd name="connsiteY206" fmla="*/ 641163 h 797740"/>
                <a:gd name="connsiteX207" fmla="*/ 222360 w 797844"/>
                <a:gd name="connsiteY207" fmla="*/ 654752 h 797740"/>
                <a:gd name="connsiteX208" fmla="*/ 210110 w 797844"/>
                <a:gd name="connsiteY208" fmla="*/ 660966 h 797740"/>
                <a:gd name="connsiteX209" fmla="*/ 178512 w 797844"/>
                <a:gd name="connsiteY209" fmla="*/ 717292 h 797740"/>
                <a:gd name="connsiteX210" fmla="*/ 204351 w 797844"/>
                <a:gd name="connsiteY210" fmla="*/ 746845 h 797740"/>
                <a:gd name="connsiteX211" fmla="*/ 222411 w 797844"/>
                <a:gd name="connsiteY211" fmla="*/ 750608 h 797740"/>
                <a:gd name="connsiteX212" fmla="*/ 268189 w 797844"/>
                <a:gd name="connsiteY212" fmla="*/ 705105 h 797740"/>
                <a:gd name="connsiteX213" fmla="*/ 266739 w 797844"/>
                <a:gd name="connsiteY213" fmla="*/ 693549 h 797740"/>
                <a:gd name="connsiteX214" fmla="*/ 266057 w 797844"/>
                <a:gd name="connsiteY214" fmla="*/ 681728 h 797740"/>
                <a:gd name="connsiteX215" fmla="*/ 272953 w 797844"/>
                <a:gd name="connsiteY215" fmla="*/ 663921 h 797740"/>
                <a:gd name="connsiteX216" fmla="*/ 286946 w 797844"/>
                <a:gd name="connsiteY216" fmla="*/ 647402 h 797740"/>
                <a:gd name="connsiteX217" fmla="*/ 373002 w 797844"/>
                <a:gd name="connsiteY217" fmla="*/ 670135 h 797740"/>
                <a:gd name="connsiteX218" fmla="*/ 376841 w 797844"/>
                <a:gd name="connsiteY218" fmla="*/ 691327 h 797740"/>
                <a:gd name="connsiteX219" fmla="*/ 373962 w 797844"/>
                <a:gd name="connsiteY219" fmla="*/ 708704 h 797740"/>
                <a:gd name="connsiteX220" fmla="*/ 366384 w 797844"/>
                <a:gd name="connsiteY220" fmla="*/ 720222 h 797740"/>
                <a:gd name="connsiteX221" fmla="*/ 367261 w 797844"/>
                <a:gd name="connsiteY221" fmla="*/ 784801 h 797740"/>
                <a:gd name="connsiteX222" fmla="*/ 399220 w 797844"/>
                <a:gd name="connsiteY222" fmla="*/ 797741 h 797740"/>
                <a:gd name="connsiteX223" fmla="*/ 404424 w 797844"/>
                <a:gd name="connsiteY223" fmla="*/ 797463 h 797740"/>
                <a:gd name="connsiteX224" fmla="*/ 444517 w 797844"/>
                <a:gd name="connsiteY224" fmla="*/ 746830 h 797740"/>
                <a:gd name="connsiteX225" fmla="*/ 431804 w 797844"/>
                <a:gd name="connsiteY225" fmla="*/ 720172 h 797740"/>
                <a:gd name="connsiteX226" fmla="*/ 425287 w 797844"/>
                <a:gd name="connsiteY226" fmla="*/ 710270 h 797740"/>
                <a:gd name="connsiteX227" fmla="*/ 422382 w 797844"/>
                <a:gd name="connsiteY227" fmla="*/ 691402 h 797740"/>
                <a:gd name="connsiteX228" fmla="*/ 426222 w 797844"/>
                <a:gd name="connsiteY228" fmla="*/ 670059 h 797740"/>
                <a:gd name="connsiteX229" fmla="*/ 512101 w 797844"/>
                <a:gd name="connsiteY229" fmla="*/ 646821 h 797740"/>
                <a:gd name="connsiteX230" fmla="*/ 526018 w 797844"/>
                <a:gd name="connsiteY230" fmla="*/ 663214 h 797740"/>
                <a:gd name="connsiteX231" fmla="*/ 532207 w 797844"/>
                <a:gd name="connsiteY231" fmla="*/ 679708 h 797740"/>
                <a:gd name="connsiteX232" fmla="*/ 531474 w 797844"/>
                <a:gd name="connsiteY232" fmla="*/ 693423 h 797740"/>
                <a:gd name="connsiteX233" fmla="*/ 564591 w 797844"/>
                <a:gd name="connsiteY233" fmla="*/ 748871 h 797740"/>
                <a:gd name="connsiteX234" fmla="*/ 620038 w 797844"/>
                <a:gd name="connsiteY234" fmla="*/ 715754 h 797740"/>
                <a:gd name="connsiteX235" fmla="*/ 587978 w 797844"/>
                <a:gd name="connsiteY235" fmla="*/ 660587 h 797740"/>
                <a:gd name="connsiteX236" fmla="*/ 577369 w 797844"/>
                <a:gd name="connsiteY236" fmla="*/ 655283 h 797740"/>
                <a:gd name="connsiteX237" fmla="*/ 565422 w 797844"/>
                <a:gd name="connsiteY237" fmla="*/ 640405 h 797740"/>
                <a:gd name="connsiteX238" fmla="*/ 558097 w 797844"/>
                <a:gd name="connsiteY238" fmla="*/ 619996 h 797740"/>
                <a:gd name="connsiteX239" fmla="*/ 620915 w 797844"/>
                <a:gd name="connsiteY239" fmla="*/ 556850 h 797740"/>
                <a:gd name="connsiteX240" fmla="*/ 641121 w 797844"/>
                <a:gd name="connsiteY240" fmla="*/ 564150 h 797740"/>
                <a:gd name="connsiteX241" fmla="*/ 654736 w 797844"/>
                <a:gd name="connsiteY241" fmla="*/ 575339 h 797740"/>
                <a:gd name="connsiteX242" fmla="*/ 660949 w 797844"/>
                <a:gd name="connsiteY242" fmla="*/ 587590 h 797740"/>
                <a:gd name="connsiteX243" fmla="*/ 717344 w 797844"/>
                <a:gd name="connsiteY243" fmla="*/ 619282 h 797740"/>
                <a:gd name="connsiteX244" fmla="*/ 749039 w 797844"/>
                <a:gd name="connsiteY244" fmla="*/ 562887 h 797740"/>
                <a:gd name="connsiteX245" fmla="*/ 693508 w 797844"/>
                <a:gd name="connsiteY245" fmla="*/ 530960 h 797740"/>
                <a:gd name="connsiteX246" fmla="*/ 685703 w 797844"/>
                <a:gd name="connsiteY246" fmla="*/ 532046 h 797740"/>
                <a:gd name="connsiteX247" fmla="*/ 681661 w 797844"/>
                <a:gd name="connsiteY247" fmla="*/ 531642 h 797740"/>
                <a:gd name="connsiteX248" fmla="*/ 663980 w 797844"/>
                <a:gd name="connsiteY248" fmla="*/ 524746 h 797740"/>
                <a:gd name="connsiteX249" fmla="*/ 647461 w 797844"/>
                <a:gd name="connsiteY249" fmla="*/ 510753 h 797740"/>
                <a:gd name="connsiteX250" fmla="*/ 670194 w 797844"/>
                <a:gd name="connsiteY250" fmla="*/ 424697 h 797740"/>
                <a:gd name="connsiteX251" fmla="*/ 691411 w 797844"/>
                <a:gd name="connsiteY251" fmla="*/ 420858 h 797740"/>
                <a:gd name="connsiteX252" fmla="*/ 691866 w 797844"/>
                <a:gd name="connsiteY252" fmla="*/ 420858 h 797740"/>
                <a:gd name="connsiteX253" fmla="*/ 708789 w 797844"/>
                <a:gd name="connsiteY253" fmla="*/ 423737 h 797740"/>
                <a:gd name="connsiteX254" fmla="*/ 720307 w 797844"/>
                <a:gd name="connsiteY254" fmla="*/ 431315 h 797740"/>
                <a:gd name="connsiteX255" fmla="*/ 784921 w 797844"/>
                <a:gd name="connsiteY255" fmla="*/ 430396 h 797740"/>
                <a:gd name="connsiteX256" fmla="*/ 786207 w 797844"/>
                <a:gd name="connsiteY256" fmla="*/ 429017 h 797740"/>
                <a:gd name="connsiteX257" fmla="*/ 782632 w 797844"/>
                <a:gd name="connsiteY257" fmla="*/ 364531 h 797740"/>
                <a:gd name="connsiteX258" fmla="*/ 757791 w 797844"/>
                <a:gd name="connsiteY258" fmla="*/ 353241 h 797740"/>
                <a:gd name="connsiteX259" fmla="*/ 752158 w 797844"/>
                <a:gd name="connsiteY259" fmla="*/ 352887 h 797740"/>
                <a:gd name="connsiteX260" fmla="*/ 720155 w 797844"/>
                <a:gd name="connsiteY260" fmla="*/ 365971 h 797740"/>
                <a:gd name="connsiteX261" fmla="*/ 710279 w 797844"/>
                <a:gd name="connsiteY261" fmla="*/ 372488 h 797740"/>
                <a:gd name="connsiteX262" fmla="*/ 691967 w 797844"/>
                <a:gd name="connsiteY262" fmla="*/ 375393 h 797740"/>
                <a:gd name="connsiteX263" fmla="*/ 691411 w 797844"/>
                <a:gd name="connsiteY263" fmla="*/ 375393 h 797740"/>
                <a:gd name="connsiteX264" fmla="*/ 670043 w 797844"/>
                <a:gd name="connsiteY264" fmla="*/ 371553 h 797740"/>
                <a:gd name="connsiteX265" fmla="*/ 646805 w 797844"/>
                <a:gd name="connsiteY265" fmla="*/ 285674 h 797740"/>
                <a:gd name="connsiteX266" fmla="*/ 663223 w 797844"/>
                <a:gd name="connsiteY266" fmla="*/ 271757 h 797740"/>
                <a:gd name="connsiteX267" fmla="*/ 679717 w 797844"/>
                <a:gd name="connsiteY267" fmla="*/ 265569 h 797740"/>
                <a:gd name="connsiteX268" fmla="*/ 684591 w 797844"/>
                <a:gd name="connsiteY268" fmla="*/ 265114 h 797740"/>
                <a:gd name="connsiteX269" fmla="*/ 693432 w 797844"/>
                <a:gd name="connsiteY269" fmla="*/ 266301 h 797740"/>
                <a:gd name="connsiteX270" fmla="*/ 748963 w 797844"/>
                <a:gd name="connsiteY270" fmla="*/ 233324 h 797740"/>
                <a:gd name="connsiteX271" fmla="*/ 715985 w 797844"/>
                <a:gd name="connsiteY271" fmla="*/ 177794 h 797740"/>
                <a:gd name="connsiteX272" fmla="*/ 704520 w 797844"/>
                <a:gd name="connsiteY272" fmla="*/ 176381 h 797740"/>
                <a:gd name="connsiteX273" fmla="*/ 686839 w 797844"/>
                <a:gd name="connsiteY273" fmla="*/ 179967 h 797740"/>
                <a:gd name="connsiteX274" fmla="*/ 660520 w 797844"/>
                <a:gd name="connsiteY274" fmla="*/ 209646 h 797740"/>
                <a:gd name="connsiteX275" fmla="*/ 655216 w 797844"/>
                <a:gd name="connsiteY275" fmla="*/ 220255 h 797740"/>
                <a:gd name="connsiteX276" fmla="*/ 640338 w 797844"/>
                <a:gd name="connsiteY276" fmla="*/ 232379 h 797740"/>
                <a:gd name="connsiteX277" fmla="*/ 619904 w 797844"/>
                <a:gd name="connsiteY277" fmla="*/ 239704 h 797740"/>
                <a:gd name="connsiteX278" fmla="*/ 556177 w 797844"/>
                <a:gd name="connsiteY278" fmla="*/ 176557 h 797740"/>
                <a:gd name="connsiteX279" fmla="*/ 564083 w 797844"/>
                <a:gd name="connsiteY279" fmla="*/ 156603 h 797740"/>
                <a:gd name="connsiteX280" fmla="*/ 575272 w 797844"/>
                <a:gd name="connsiteY280" fmla="*/ 142989 h 797740"/>
                <a:gd name="connsiteX281" fmla="*/ 587523 w 797844"/>
                <a:gd name="connsiteY281" fmla="*/ 136775 h 797740"/>
                <a:gd name="connsiteX282" fmla="*/ 619121 w 797844"/>
                <a:gd name="connsiteY282" fmla="*/ 80449 h 797740"/>
                <a:gd name="connsiteX283" fmla="*/ 593282 w 797844"/>
                <a:gd name="connsiteY283" fmla="*/ 50896 h 797740"/>
                <a:gd name="connsiteX284" fmla="*/ 575222 w 797844"/>
                <a:gd name="connsiteY284" fmla="*/ 47133 h 797740"/>
                <a:gd name="connsiteX285" fmla="*/ 529443 w 797844"/>
                <a:gd name="connsiteY285" fmla="*/ 92637 h 797740"/>
                <a:gd name="connsiteX286" fmla="*/ 530893 w 797844"/>
                <a:gd name="connsiteY286" fmla="*/ 104192 h 797740"/>
                <a:gd name="connsiteX287" fmla="*/ 531575 w 797844"/>
                <a:gd name="connsiteY287" fmla="*/ 116189 h 797740"/>
                <a:gd name="connsiteX288" fmla="*/ 524680 w 797844"/>
                <a:gd name="connsiteY288" fmla="*/ 133870 h 797740"/>
                <a:gd name="connsiteX289" fmla="*/ 509853 w 797844"/>
                <a:gd name="connsiteY289" fmla="*/ 150036 h 797740"/>
                <a:gd name="connsiteX290" fmla="*/ 424630 w 797844"/>
                <a:gd name="connsiteY290" fmla="*/ 127657 h 797740"/>
                <a:gd name="connsiteX291" fmla="*/ 420766 w 797844"/>
                <a:gd name="connsiteY291" fmla="*/ 106440 h 797740"/>
                <a:gd name="connsiteX292" fmla="*/ 423671 w 797844"/>
                <a:gd name="connsiteY292" fmla="*/ 89062 h 797740"/>
                <a:gd name="connsiteX293" fmla="*/ 431248 w 797844"/>
                <a:gd name="connsiteY293" fmla="*/ 77544 h 797740"/>
                <a:gd name="connsiteX294" fmla="*/ 430422 w 797844"/>
                <a:gd name="connsiteY294" fmla="*/ 12966 h 797740"/>
                <a:gd name="connsiteX295" fmla="*/ 398437 w 797844"/>
                <a:gd name="connsiteY295" fmla="*/ 0 h 79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797844" h="797740">
                  <a:moveTo>
                    <a:pt x="398437" y="12629"/>
                  </a:moveTo>
                  <a:cubicBezTo>
                    <a:pt x="416684" y="12624"/>
                    <a:pt x="431481" y="27411"/>
                    <a:pt x="431486" y="45658"/>
                  </a:cubicBezTo>
                  <a:cubicBezTo>
                    <a:pt x="431488" y="54265"/>
                    <a:pt x="428131" y="62533"/>
                    <a:pt x="422130" y="68703"/>
                  </a:cubicBezTo>
                  <a:cubicBezTo>
                    <a:pt x="417505" y="73274"/>
                    <a:pt x="413951" y="78812"/>
                    <a:pt x="411723" y="84919"/>
                  </a:cubicBezTo>
                  <a:cubicBezTo>
                    <a:pt x="409306" y="91861"/>
                    <a:pt x="408094" y="99165"/>
                    <a:pt x="408137" y="106515"/>
                  </a:cubicBezTo>
                  <a:cubicBezTo>
                    <a:pt x="408260" y="117998"/>
                    <a:pt x="410963" y="129306"/>
                    <a:pt x="416043" y="139604"/>
                  </a:cubicBezTo>
                  <a:cubicBezTo>
                    <a:pt x="449028" y="141748"/>
                    <a:pt x="481293" y="150202"/>
                    <a:pt x="511090" y="164509"/>
                  </a:cubicBezTo>
                  <a:cubicBezTo>
                    <a:pt x="521017" y="158432"/>
                    <a:pt x="529395" y="150131"/>
                    <a:pt x="535566" y="140261"/>
                  </a:cubicBezTo>
                  <a:cubicBezTo>
                    <a:pt x="539501" y="133577"/>
                    <a:pt x="542333" y="126301"/>
                    <a:pt x="543952" y="118715"/>
                  </a:cubicBezTo>
                  <a:cubicBezTo>
                    <a:pt x="545015" y="112877"/>
                    <a:pt x="544730" y="106872"/>
                    <a:pt x="543118" y="101161"/>
                  </a:cubicBezTo>
                  <a:cubicBezTo>
                    <a:pt x="538557" y="83494"/>
                    <a:pt x="549180" y="65474"/>
                    <a:pt x="566849" y="60912"/>
                  </a:cubicBezTo>
                  <a:cubicBezTo>
                    <a:pt x="569582" y="60206"/>
                    <a:pt x="572398" y="59853"/>
                    <a:pt x="575222" y="59863"/>
                  </a:cubicBezTo>
                  <a:cubicBezTo>
                    <a:pt x="579698" y="59860"/>
                    <a:pt x="584126" y="60780"/>
                    <a:pt x="588230" y="62566"/>
                  </a:cubicBezTo>
                  <a:cubicBezTo>
                    <a:pt x="604979" y="69838"/>
                    <a:pt x="612663" y="89312"/>
                    <a:pt x="605391" y="106062"/>
                  </a:cubicBezTo>
                  <a:cubicBezTo>
                    <a:pt x="601443" y="115154"/>
                    <a:pt x="593623" y="121996"/>
                    <a:pt x="584088" y="124702"/>
                  </a:cubicBezTo>
                  <a:cubicBezTo>
                    <a:pt x="577801" y="126342"/>
                    <a:pt x="571961" y="129362"/>
                    <a:pt x="566988" y="133542"/>
                  </a:cubicBezTo>
                  <a:cubicBezTo>
                    <a:pt x="561418" y="138333"/>
                    <a:pt x="556718" y="144049"/>
                    <a:pt x="553095" y="150440"/>
                  </a:cubicBezTo>
                  <a:cubicBezTo>
                    <a:pt x="547311" y="160224"/>
                    <a:pt x="543702" y="171139"/>
                    <a:pt x="542512" y="182443"/>
                  </a:cubicBezTo>
                  <a:cubicBezTo>
                    <a:pt x="570653" y="201182"/>
                    <a:pt x="594893" y="225200"/>
                    <a:pt x="613893" y="253167"/>
                  </a:cubicBezTo>
                  <a:cubicBezTo>
                    <a:pt x="625363" y="252349"/>
                    <a:pt x="636504" y="248974"/>
                    <a:pt x="646502" y="243290"/>
                  </a:cubicBezTo>
                  <a:cubicBezTo>
                    <a:pt x="653283" y="239471"/>
                    <a:pt x="659394" y="234565"/>
                    <a:pt x="664587" y="228767"/>
                  </a:cubicBezTo>
                  <a:cubicBezTo>
                    <a:pt x="668441" y="224246"/>
                    <a:pt x="671199" y="218895"/>
                    <a:pt x="672644" y="213132"/>
                  </a:cubicBezTo>
                  <a:cubicBezTo>
                    <a:pt x="675347" y="203410"/>
                    <a:pt x="682341" y="195456"/>
                    <a:pt x="691639" y="191536"/>
                  </a:cubicBezTo>
                  <a:cubicBezTo>
                    <a:pt x="695637" y="189856"/>
                    <a:pt x="699931" y="188997"/>
                    <a:pt x="704268" y="189010"/>
                  </a:cubicBezTo>
                  <a:cubicBezTo>
                    <a:pt x="722522" y="188919"/>
                    <a:pt x="737392" y="203643"/>
                    <a:pt x="737483" y="221896"/>
                  </a:cubicBezTo>
                  <a:cubicBezTo>
                    <a:pt x="737574" y="240150"/>
                    <a:pt x="722851" y="255021"/>
                    <a:pt x="704596" y="255111"/>
                  </a:cubicBezTo>
                  <a:cubicBezTo>
                    <a:pt x="701846" y="255106"/>
                    <a:pt x="699105" y="254768"/>
                    <a:pt x="696438" y="254101"/>
                  </a:cubicBezTo>
                  <a:cubicBezTo>
                    <a:pt x="692538" y="253071"/>
                    <a:pt x="688524" y="252536"/>
                    <a:pt x="684490" y="252510"/>
                  </a:cubicBezTo>
                  <a:cubicBezTo>
                    <a:pt x="682050" y="252510"/>
                    <a:pt x="679613" y="252740"/>
                    <a:pt x="677216" y="253192"/>
                  </a:cubicBezTo>
                  <a:cubicBezTo>
                    <a:pt x="669989" y="254568"/>
                    <a:pt x="663053" y="257175"/>
                    <a:pt x="656706" y="260896"/>
                  </a:cubicBezTo>
                  <a:cubicBezTo>
                    <a:pt x="646840" y="266735"/>
                    <a:pt x="638414" y="274722"/>
                    <a:pt x="632054" y="284260"/>
                  </a:cubicBezTo>
                  <a:cubicBezTo>
                    <a:pt x="646832" y="314275"/>
                    <a:pt x="655650" y="346871"/>
                    <a:pt x="658019" y="380242"/>
                  </a:cubicBezTo>
                  <a:cubicBezTo>
                    <a:pt x="668353" y="385319"/>
                    <a:pt x="679696" y="388012"/>
                    <a:pt x="691209" y="388123"/>
                  </a:cubicBezTo>
                  <a:lnTo>
                    <a:pt x="691967" y="388123"/>
                  </a:lnTo>
                  <a:cubicBezTo>
                    <a:pt x="699524" y="388123"/>
                    <a:pt x="707034" y="386931"/>
                    <a:pt x="714220" y="384587"/>
                  </a:cubicBezTo>
                  <a:cubicBezTo>
                    <a:pt x="719820" y="382601"/>
                    <a:pt x="724884" y="379353"/>
                    <a:pt x="729021" y="375090"/>
                  </a:cubicBezTo>
                  <a:cubicBezTo>
                    <a:pt x="736225" y="368022"/>
                    <a:pt x="746260" y="364627"/>
                    <a:pt x="756275" y="365870"/>
                  </a:cubicBezTo>
                  <a:cubicBezTo>
                    <a:pt x="774378" y="368154"/>
                    <a:pt x="787202" y="384680"/>
                    <a:pt x="784918" y="402783"/>
                  </a:cubicBezTo>
                  <a:cubicBezTo>
                    <a:pt x="782635" y="420886"/>
                    <a:pt x="766108" y="433710"/>
                    <a:pt x="748006" y="431426"/>
                  </a:cubicBezTo>
                  <a:cubicBezTo>
                    <a:pt x="740893" y="430530"/>
                    <a:pt x="734265" y="427344"/>
                    <a:pt x="729122" y="422348"/>
                  </a:cubicBezTo>
                  <a:cubicBezTo>
                    <a:pt x="724550" y="417731"/>
                    <a:pt x="719011" y="414187"/>
                    <a:pt x="712906" y="411967"/>
                  </a:cubicBezTo>
                  <a:cubicBezTo>
                    <a:pt x="706145" y="409595"/>
                    <a:pt x="699032" y="408375"/>
                    <a:pt x="691866" y="408355"/>
                  </a:cubicBezTo>
                  <a:lnTo>
                    <a:pt x="691310" y="408355"/>
                  </a:lnTo>
                  <a:cubicBezTo>
                    <a:pt x="679828" y="408461"/>
                    <a:pt x="668519" y="411156"/>
                    <a:pt x="658222" y="416236"/>
                  </a:cubicBezTo>
                  <a:cubicBezTo>
                    <a:pt x="656057" y="449622"/>
                    <a:pt x="647426" y="482272"/>
                    <a:pt x="632811" y="512370"/>
                  </a:cubicBezTo>
                  <a:cubicBezTo>
                    <a:pt x="639214" y="521915"/>
                    <a:pt x="647671" y="529907"/>
                    <a:pt x="657565" y="535759"/>
                  </a:cubicBezTo>
                  <a:cubicBezTo>
                    <a:pt x="664268" y="539712"/>
                    <a:pt x="671571" y="542546"/>
                    <a:pt x="679186" y="544145"/>
                  </a:cubicBezTo>
                  <a:cubicBezTo>
                    <a:pt x="681363" y="544592"/>
                    <a:pt x="683581" y="544812"/>
                    <a:pt x="685804" y="544802"/>
                  </a:cubicBezTo>
                  <a:cubicBezTo>
                    <a:pt x="689497" y="544771"/>
                    <a:pt x="693174" y="544271"/>
                    <a:pt x="696741" y="543311"/>
                  </a:cubicBezTo>
                  <a:cubicBezTo>
                    <a:pt x="706455" y="540786"/>
                    <a:pt x="716794" y="542842"/>
                    <a:pt x="724803" y="548894"/>
                  </a:cubicBezTo>
                  <a:cubicBezTo>
                    <a:pt x="739334" y="559929"/>
                    <a:pt x="742168" y="580654"/>
                    <a:pt x="731135" y="595185"/>
                  </a:cubicBezTo>
                  <a:cubicBezTo>
                    <a:pt x="720100" y="609716"/>
                    <a:pt x="699373" y="612553"/>
                    <a:pt x="684841" y="601517"/>
                  </a:cubicBezTo>
                  <a:cubicBezTo>
                    <a:pt x="679146" y="597190"/>
                    <a:pt x="675008" y="591133"/>
                    <a:pt x="673048" y="584256"/>
                  </a:cubicBezTo>
                  <a:cubicBezTo>
                    <a:pt x="671396" y="577974"/>
                    <a:pt x="668378" y="572134"/>
                    <a:pt x="664208" y="567156"/>
                  </a:cubicBezTo>
                  <a:cubicBezTo>
                    <a:pt x="659411" y="561594"/>
                    <a:pt x="653695" y="556893"/>
                    <a:pt x="647310" y="553263"/>
                  </a:cubicBezTo>
                  <a:cubicBezTo>
                    <a:pt x="634049" y="545686"/>
                    <a:pt x="615156" y="542907"/>
                    <a:pt x="615156" y="542907"/>
                  </a:cubicBezTo>
                  <a:cubicBezTo>
                    <a:pt x="596563" y="571045"/>
                    <a:pt x="572587" y="595228"/>
                    <a:pt x="544609" y="614061"/>
                  </a:cubicBezTo>
                  <a:cubicBezTo>
                    <a:pt x="545414" y="625508"/>
                    <a:pt x="548761" y="636629"/>
                    <a:pt x="554409" y="646619"/>
                  </a:cubicBezTo>
                  <a:cubicBezTo>
                    <a:pt x="558236" y="653391"/>
                    <a:pt x="563141" y="659491"/>
                    <a:pt x="568933" y="664679"/>
                  </a:cubicBezTo>
                  <a:cubicBezTo>
                    <a:pt x="573454" y="668533"/>
                    <a:pt x="578804" y="671291"/>
                    <a:pt x="584568" y="672736"/>
                  </a:cubicBezTo>
                  <a:cubicBezTo>
                    <a:pt x="602163" y="677624"/>
                    <a:pt x="612463" y="695848"/>
                    <a:pt x="607578" y="713440"/>
                  </a:cubicBezTo>
                  <a:cubicBezTo>
                    <a:pt x="602691" y="731035"/>
                    <a:pt x="584467" y="741338"/>
                    <a:pt x="566871" y="736451"/>
                  </a:cubicBezTo>
                  <a:cubicBezTo>
                    <a:pt x="549552" y="731642"/>
                    <a:pt x="539249" y="713875"/>
                    <a:pt x="543674" y="696454"/>
                  </a:cubicBezTo>
                  <a:cubicBezTo>
                    <a:pt x="545399" y="690192"/>
                    <a:pt x="545710" y="683628"/>
                    <a:pt x="544583" y="677232"/>
                  </a:cubicBezTo>
                  <a:cubicBezTo>
                    <a:pt x="543207" y="670006"/>
                    <a:pt x="540600" y="663070"/>
                    <a:pt x="536879" y="656722"/>
                  </a:cubicBezTo>
                  <a:cubicBezTo>
                    <a:pt x="531040" y="646856"/>
                    <a:pt x="523053" y="638430"/>
                    <a:pt x="513515" y="632070"/>
                  </a:cubicBezTo>
                  <a:cubicBezTo>
                    <a:pt x="483506" y="646861"/>
                    <a:pt x="450907" y="655679"/>
                    <a:pt x="417533" y="658036"/>
                  </a:cubicBezTo>
                  <a:cubicBezTo>
                    <a:pt x="412456" y="668369"/>
                    <a:pt x="409763" y="679713"/>
                    <a:pt x="409652" y="691226"/>
                  </a:cubicBezTo>
                  <a:cubicBezTo>
                    <a:pt x="409579" y="699003"/>
                    <a:pt x="410774" y="706742"/>
                    <a:pt x="413188" y="714135"/>
                  </a:cubicBezTo>
                  <a:cubicBezTo>
                    <a:pt x="415166" y="719737"/>
                    <a:pt x="418417" y="724804"/>
                    <a:pt x="422686" y="728937"/>
                  </a:cubicBezTo>
                  <a:cubicBezTo>
                    <a:pt x="435471" y="741952"/>
                    <a:pt x="435287" y="762871"/>
                    <a:pt x="422271" y="775657"/>
                  </a:cubicBezTo>
                  <a:cubicBezTo>
                    <a:pt x="417025" y="780810"/>
                    <a:pt x="410213" y="784066"/>
                    <a:pt x="402908" y="784909"/>
                  </a:cubicBezTo>
                  <a:cubicBezTo>
                    <a:pt x="401645" y="785036"/>
                    <a:pt x="400382" y="785111"/>
                    <a:pt x="399119" y="785111"/>
                  </a:cubicBezTo>
                  <a:cubicBezTo>
                    <a:pt x="380873" y="785117"/>
                    <a:pt x="366076" y="770330"/>
                    <a:pt x="366071" y="752083"/>
                  </a:cubicBezTo>
                  <a:cubicBezTo>
                    <a:pt x="366069" y="743475"/>
                    <a:pt x="369425" y="735208"/>
                    <a:pt x="375427" y="729038"/>
                  </a:cubicBezTo>
                  <a:cubicBezTo>
                    <a:pt x="380044" y="724466"/>
                    <a:pt x="383588" y="718927"/>
                    <a:pt x="385808" y="712822"/>
                  </a:cubicBezTo>
                  <a:cubicBezTo>
                    <a:pt x="388238" y="705883"/>
                    <a:pt x="389453" y="698576"/>
                    <a:pt x="389395" y="691226"/>
                  </a:cubicBezTo>
                  <a:cubicBezTo>
                    <a:pt x="389289" y="679743"/>
                    <a:pt x="386594" y="668435"/>
                    <a:pt x="381514" y="658137"/>
                  </a:cubicBezTo>
                  <a:cubicBezTo>
                    <a:pt x="348105" y="656005"/>
                    <a:pt x="315430" y="647402"/>
                    <a:pt x="285304" y="632802"/>
                  </a:cubicBezTo>
                  <a:cubicBezTo>
                    <a:pt x="275759" y="639206"/>
                    <a:pt x="267767" y="647662"/>
                    <a:pt x="261915" y="657556"/>
                  </a:cubicBezTo>
                  <a:cubicBezTo>
                    <a:pt x="257962" y="664257"/>
                    <a:pt x="255128" y="671562"/>
                    <a:pt x="253529" y="679177"/>
                  </a:cubicBezTo>
                  <a:cubicBezTo>
                    <a:pt x="252437" y="685055"/>
                    <a:pt x="252723" y="691107"/>
                    <a:pt x="254363" y="696858"/>
                  </a:cubicBezTo>
                  <a:cubicBezTo>
                    <a:pt x="258924" y="714511"/>
                    <a:pt x="248312" y="732518"/>
                    <a:pt x="230660" y="737080"/>
                  </a:cubicBezTo>
                  <a:cubicBezTo>
                    <a:pt x="227916" y="737790"/>
                    <a:pt x="225093" y="738143"/>
                    <a:pt x="222259" y="738131"/>
                  </a:cubicBezTo>
                  <a:cubicBezTo>
                    <a:pt x="217782" y="738148"/>
                    <a:pt x="213350" y="737229"/>
                    <a:pt x="209251" y="735428"/>
                  </a:cubicBezTo>
                  <a:cubicBezTo>
                    <a:pt x="192504" y="728184"/>
                    <a:pt x="184802" y="708735"/>
                    <a:pt x="192047" y="691988"/>
                  </a:cubicBezTo>
                  <a:cubicBezTo>
                    <a:pt x="195988" y="682878"/>
                    <a:pt x="203817" y="676022"/>
                    <a:pt x="213368" y="673317"/>
                  </a:cubicBezTo>
                  <a:cubicBezTo>
                    <a:pt x="219655" y="671660"/>
                    <a:pt x="225502" y="668642"/>
                    <a:pt x="230493" y="664477"/>
                  </a:cubicBezTo>
                  <a:cubicBezTo>
                    <a:pt x="236055" y="659670"/>
                    <a:pt x="240754" y="653946"/>
                    <a:pt x="244386" y="647553"/>
                  </a:cubicBezTo>
                  <a:cubicBezTo>
                    <a:pt x="250020" y="637556"/>
                    <a:pt x="253335" y="626420"/>
                    <a:pt x="254085" y="614970"/>
                  </a:cubicBezTo>
                  <a:cubicBezTo>
                    <a:pt x="226314" y="596337"/>
                    <a:pt x="202381" y="572541"/>
                    <a:pt x="183588" y="544878"/>
                  </a:cubicBezTo>
                  <a:cubicBezTo>
                    <a:pt x="172102" y="545643"/>
                    <a:pt x="160933" y="548974"/>
                    <a:pt x="150904" y="554627"/>
                  </a:cubicBezTo>
                  <a:cubicBezTo>
                    <a:pt x="144133" y="558451"/>
                    <a:pt x="138033" y="563359"/>
                    <a:pt x="132844" y="569151"/>
                  </a:cubicBezTo>
                  <a:cubicBezTo>
                    <a:pt x="128993" y="573675"/>
                    <a:pt x="126236" y="579025"/>
                    <a:pt x="124786" y="584786"/>
                  </a:cubicBezTo>
                  <a:cubicBezTo>
                    <a:pt x="122102" y="594420"/>
                    <a:pt x="115175" y="602303"/>
                    <a:pt x="105969" y="606205"/>
                  </a:cubicBezTo>
                  <a:cubicBezTo>
                    <a:pt x="101971" y="607887"/>
                    <a:pt x="97676" y="608746"/>
                    <a:pt x="93339" y="608731"/>
                  </a:cubicBezTo>
                  <a:cubicBezTo>
                    <a:pt x="75093" y="608822"/>
                    <a:pt x="60229" y="594101"/>
                    <a:pt x="60139" y="575857"/>
                  </a:cubicBezTo>
                  <a:cubicBezTo>
                    <a:pt x="60080" y="563991"/>
                    <a:pt x="66390" y="553003"/>
                    <a:pt x="76669" y="547075"/>
                  </a:cubicBezTo>
                  <a:cubicBezTo>
                    <a:pt x="81678" y="544163"/>
                    <a:pt x="87369" y="542629"/>
                    <a:pt x="93163" y="542629"/>
                  </a:cubicBezTo>
                  <a:cubicBezTo>
                    <a:pt x="95913" y="542635"/>
                    <a:pt x="98652" y="542976"/>
                    <a:pt x="101321" y="543640"/>
                  </a:cubicBezTo>
                  <a:cubicBezTo>
                    <a:pt x="105221" y="544670"/>
                    <a:pt x="109235" y="545206"/>
                    <a:pt x="113268" y="545231"/>
                  </a:cubicBezTo>
                  <a:cubicBezTo>
                    <a:pt x="115710" y="545241"/>
                    <a:pt x="118146" y="545014"/>
                    <a:pt x="120543" y="544549"/>
                  </a:cubicBezTo>
                  <a:cubicBezTo>
                    <a:pt x="127769" y="543173"/>
                    <a:pt x="134707" y="540566"/>
                    <a:pt x="141053" y="536845"/>
                  </a:cubicBezTo>
                  <a:cubicBezTo>
                    <a:pt x="150916" y="531013"/>
                    <a:pt x="159342" y="523036"/>
                    <a:pt x="165705" y="513506"/>
                  </a:cubicBezTo>
                  <a:cubicBezTo>
                    <a:pt x="150917" y="483494"/>
                    <a:pt x="142099" y="450898"/>
                    <a:pt x="139739" y="417524"/>
                  </a:cubicBezTo>
                  <a:cubicBezTo>
                    <a:pt x="129405" y="412447"/>
                    <a:pt x="118063" y="409754"/>
                    <a:pt x="106550" y="409643"/>
                  </a:cubicBezTo>
                  <a:lnTo>
                    <a:pt x="105893" y="409643"/>
                  </a:lnTo>
                  <a:cubicBezTo>
                    <a:pt x="98335" y="409638"/>
                    <a:pt x="90824" y="410833"/>
                    <a:pt x="83640" y="413179"/>
                  </a:cubicBezTo>
                  <a:cubicBezTo>
                    <a:pt x="78042" y="415177"/>
                    <a:pt x="72977" y="418436"/>
                    <a:pt x="68839" y="422702"/>
                  </a:cubicBezTo>
                  <a:cubicBezTo>
                    <a:pt x="62665" y="428767"/>
                    <a:pt x="54355" y="432159"/>
                    <a:pt x="45702" y="432149"/>
                  </a:cubicBezTo>
                  <a:cubicBezTo>
                    <a:pt x="44325" y="432151"/>
                    <a:pt x="42950" y="432068"/>
                    <a:pt x="41585" y="431896"/>
                  </a:cubicBezTo>
                  <a:cubicBezTo>
                    <a:pt x="23458" y="429805"/>
                    <a:pt x="10459" y="413417"/>
                    <a:pt x="12549" y="395291"/>
                  </a:cubicBezTo>
                  <a:cubicBezTo>
                    <a:pt x="14640" y="377163"/>
                    <a:pt x="31029" y="364165"/>
                    <a:pt x="49155" y="366254"/>
                  </a:cubicBezTo>
                  <a:cubicBezTo>
                    <a:pt x="56491" y="367100"/>
                    <a:pt x="63332" y="370381"/>
                    <a:pt x="68586" y="375569"/>
                  </a:cubicBezTo>
                  <a:cubicBezTo>
                    <a:pt x="73157" y="380194"/>
                    <a:pt x="78694" y="383748"/>
                    <a:pt x="84802" y="385976"/>
                  </a:cubicBezTo>
                  <a:cubicBezTo>
                    <a:pt x="91608" y="388343"/>
                    <a:pt x="98763" y="389555"/>
                    <a:pt x="105969" y="389563"/>
                  </a:cubicBezTo>
                  <a:lnTo>
                    <a:pt x="106524" y="389563"/>
                  </a:lnTo>
                  <a:cubicBezTo>
                    <a:pt x="118007" y="389439"/>
                    <a:pt x="129315" y="386736"/>
                    <a:pt x="139613" y="381657"/>
                  </a:cubicBezTo>
                  <a:cubicBezTo>
                    <a:pt x="141794" y="348321"/>
                    <a:pt x="150424" y="315724"/>
                    <a:pt x="165023" y="285674"/>
                  </a:cubicBezTo>
                  <a:cubicBezTo>
                    <a:pt x="158622" y="276119"/>
                    <a:pt x="150165" y="268120"/>
                    <a:pt x="140270" y="262260"/>
                  </a:cubicBezTo>
                  <a:cubicBezTo>
                    <a:pt x="133560" y="258256"/>
                    <a:pt x="126239" y="255382"/>
                    <a:pt x="118598" y="253747"/>
                  </a:cubicBezTo>
                  <a:cubicBezTo>
                    <a:pt x="116420" y="253303"/>
                    <a:pt x="114203" y="253083"/>
                    <a:pt x="111980" y="253091"/>
                  </a:cubicBezTo>
                  <a:cubicBezTo>
                    <a:pt x="108279" y="253136"/>
                    <a:pt x="104597" y="253636"/>
                    <a:pt x="101018" y="254581"/>
                  </a:cubicBezTo>
                  <a:cubicBezTo>
                    <a:pt x="98314" y="255288"/>
                    <a:pt x="95529" y="255647"/>
                    <a:pt x="92733" y="255642"/>
                  </a:cubicBezTo>
                  <a:cubicBezTo>
                    <a:pt x="74487" y="255622"/>
                    <a:pt x="59711" y="240815"/>
                    <a:pt x="59730" y="222569"/>
                  </a:cubicBezTo>
                  <a:cubicBezTo>
                    <a:pt x="59749" y="204322"/>
                    <a:pt x="74556" y="189546"/>
                    <a:pt x="92803" y="189566"/>
                  </a:cubicBezTo>
                  <a:cubicBezTo>
                    <a:pt x="107573" y="189581"/>
                    <a:pt x="120539" y="199399"/>
                    <a:pt x="124559" y="213612"/>
                  </a:cubicBezTo>
                  <a:cubicBezTo>
                    <a:pt x="126221" y="219889"/>
                    <a:pt x="129238" y="225726"/>
                    <a:pt x="133399" y="230712"/>
                  </a:cubicBezTo>
                  <a:cubicBezTo>
                    <a:pt x="138200" y="236281"/>
                    <a:pt x="143925" y="240981"/>
                    <a:pt x="150323" y="244604"/>
                  </a:cubicBezTo>
                  <a:cubicBezTo>
                    <a:pt x="160324" y="250233"/>
                    <a:pt x="171456" y="253556"/>
                    <a:pt x="182906" y="254328"/>
                  </a:cubicBezTo>
                  <a:cubicBezTo>
                    <a:pt x="201532" y="226544"/>
                    <a:pt x="225328" y="202602"/>
                    <a:pt x="252999" y="183807"/>
                  </a:cubicBezTo>
                  <a:cubicBezTo>
                    <a:pt x="252231" y="172328"/>
                    <a:pt x="248900" y="161168"/>
                    <a:pt x="243249" y="151147"/>
                  </a:cubicBezTo>
                  <a:cubicBezTo>
                    <a:pt x="239430" y="144365"/>
                    <a:pt x="234523" y="138255"/>
                    <a:pt x="228725" y="133062"/>
                  </a:cubicBezTo>
                  <a:cubicBezTo>
                    <a:pt x="224201" y="129212"/>
                    <a:pt x="218851" y="126455"/>
                    <a:pt x="213090" y="125005"/>
                  </a:cubicBezTo>
                  <a:cubicBezTo>
                    <a:pt x="195530" y="120098"/>
                    <a:pt x="185273" y="101886"/>
                    <a:pt x="190179" y="84326"/>
                  </a:cubicBezTo>
                  <a:cubicBezTo>
                    <a:pt x="195086" y="66766"/>
                    <a:pt x="213298" y="56508"/>
                    <a:pt x="230858" y="61415"/>
                  </a:cubicBezTo>
                  <a:cubicBezTo>
                    <a:pt x="248105" y="66234"/>
                    <a:pt x="258366" y="83924"/>
                    <a:pt x="253984" y="101287"/>
                  </a:cubicBezTo>
                  <a:cubicBezTo>
                    <a:pt x="252259" y="107547"/>
                    <a:pt x="251948" y="114113"/>
                    <a:pt x="253074" y="120509"/>
                  </a:cubicBezTo>
                  <a:cubicBezTo>
                    <a:pt x="254451" y="127735"/>
                    <a:pt x="257058" y="134672"/>
                    <a:pt x="260778" y="141019"/>
                  </a:cubicBezTo>
                  <a:cubicBezTo>
                    <a:pt x="266611" y="150882"/>
                    <a:pt x="274587" y="159308"/>
                    <a:pt x="284117" y="165671"/>
                  </a:cubicBezTo>
                  <a:cubicBezTo>
                    <a:pt x="314132" y="150894"/>
                    <a:pt x="346728" y="142076"/>
                    <a:pt x="380100" y="139705"/>
                  </a:cubicBezTo>
                  <a:cubicBezTo>
                    <a:pt x="385177" y="129371"/>
                    <a:pt x="387869" y="118029"/>
                    <a:pt x="387980" y="106515"/>
                  </a:cubicBezTo>
                  <a:cubicBezTo>
                    <a:pt x="388054" y="98738"/>
                    <a:pt x="386859" y="91000"/>
                    <a:pt x="384444" y="83606"/>
                  </a:cubicBezTo>
                  <a:cubicBezTo>
                    <a:pt x="382441" y="78010"/>
                    <a:pt x="379183" y="72948"/>
                    <a:pt x="374922" y="68804"/>
                  </a:cubicBezTo>
                  <a:cubicBezTo>
                    <a:pt x="362146" y="55758"/>
                    <a:pt x="362363" y="34825"/>
                    <a:pt x="375409" y="22048"/>
                  </a:cubicBezTo>
                  <a:cubicBezTo>
                    <a:pt x="380643" y="16925"/>
                    <a:pt x="387427" y="13683"/>
                    <a:pt x="394699" y="12831"/>
                  </a:cubicBezTo>
                  <a:cubicBezTo>
                    <a:pt x="395987" y="12831"/>
                    <a:pt x="397225" y="12629"/>
                    <a:pt x="398513" y="12629"/>
                  </a:cubicBezTo>
                  <a:moveTo>
                    <a:pt x="398513" y="0"/>
                  </a:moveTo>
                  <a:lnTo>
                    <a:pt x="398513" y="0"/>
                  </a:lnTo>
                  <a:cubicBezTo>
                    <a:pt x="396775" y="0"/>
                    <a:pt x="395038" y="102"/>
                    <a:pt x="393310" y="303"/>
                  </a:cubicBezTo>
                  <a:cubicBezTo>
                    <a:pt x="368263" y="3147"/>
                    <a:pt x="350264" y="25757"/>
                    <a:pt x="353108" y="50803"/>
                  </a:cubicBezTo>
                  <a:cubicBezTo>
                    <a:pt x="354260" y="60940"/>
                    <a:pt x="358774" y="70399"/>
                    <a:pt x="365930" y="77670"/>
                  </a:cubicBezTo>
                  <a:cubicBezTo>
                    <a:pt x="368827" y="80423"/>
                    <a:pt x="371055" y="83801"/>
                    <a:pt x="372446" y="87546"/>
                  </a:cubicBezTo>
                  <a:cubicBezTo>
                    <a:pt x="374422" y="93639"/>
                    <a:pt x="375402" y="100010"/>
                    <a:pt x="375351" y="106414"/>
                  </a:cubicBezTo>
                  <a:cubicBezTo>
                    <a:pt x="375270" y="113704"/>
                    <a:pt x="373964" y="120928"/>
                    <a:pt x="371486" y="127783"/>
                  </a:cubicBezTo>
                  <a:cubicBezTo>
                    <a:pt x="341770" y="130713"/>
                    <a:pt x="312748" y="138566"/>
                    <a:pt x="285607" y="151021"/>
                  </a:cubicBezTo>
                  <a:cubicBezTo>
                    <a:pt x="280099" y="146356"/>
                    <a:pt x="275406" y="140807"/>
                    <a:pt x="271715" y="134603"/>
                  </a:cubicBezTo>
                  <a:cubicBezTo>
                    <a:pt x="268702" y="129510"/>
                    <a:pt x="266608" y="123927"/>
                    <a:pt x="265527" y="118109"/>
                  </a:cubicBezTo>
                  <a:cubicBezTo>
                    <a:pt x="264772" y="113539"/>
                    <a:pt x="265022" y="108858"/>
                    <a:pt x="266259" y="104394"/>
                  </a:cubicBezTo>
                  <a:cubicBezTo>
                    <a:pt x="269217" y="92864"/>
                    <a:pt x="267522" y="80634"/>
                    <a:pt x="261536" y="70345"/>
                  </a:cubicBezTo>
                  <a:cubicBezTo>
                    <a:pt x="248882" y="48528"/>
                    <a:pt x="220938" y="41099"/>
                    <a:pt x="199120" y="53753"/>
                  </a:cubicBezTo>
                  <a:cubicBezTo>
                    <a:pt x="177303" y="66406"/>
                    <a:pt x="169874" y="94351"/>
                    <a:pt x="182528" y="116168"/>
                  </a:cubicBezTo>
                  <a:cubicBezTo>
                    <a:pt x="188466" y="126406"/>
                    <a:pt x="198146" y="133939"/>
                    <a:pt x="209529" y="137179"/>
                  </a:cubicBezTo>
                  <a:cubicBezTo>
                    <a:pt x="213418" y="138110"/>
                    <a:pt x="217039" y="139925"/>
                    <a:pt x="220112" y="142484"/>
                  </a:cubicBezTo>
                  <a:cubicBezTo>
                    <a:pt x="224949" y="146744"/>
                    <a:pt x="229054" y="151770"/>
                    <a:pt x="232261" y="157361"/>
                  </a:cubicBezTo>
                  <a:cubicBezTo>
                    <a:pt x="235827" y="163706"/>
                    <a:pt x="238303" y="170605"/>
                    <a:pt x="239586" y="177770"/>
                  </a:cubicBezTo>
                  <a:cubicBezTo>
                    <a:pt x="215301" y="195218"/>
                    <a:pt x="194053" y="216543"/>
                    <a:pt x="176693" y="240891"/>
                  </a:cubicBezTo>
                  <a:cubicBezTo>
                    <a:pt x="169599" y="239608"/>
                    <a:pt x="162770" y="237149"/>
                    <a:pt x="156486" y="233616"/>
                  </a:cubicBezTo>
                  <a:cubicBezTo>
                    <a:pt x="151344" y="230699"/>
                    <a:pt x="146746" y="226913"/>
                    <a:pt x="142897" y="222427"/>
                  </a:cubicBezTo>
                  <a:cubicBezTo>
                    <a:pt x="139948" y="218851"/>
                    <a:pt x="137826" y="214668"/>
                    <a:pt x="136683" y="210177"/>
                  </a:cubicBezTo>
                  <a:cubicBezTo>
                    <a:pt x="129820" y="185907"/>
                    <a:pt x="104581" y="171796"/>
                    <a:pt x="80312" y="178660"/>
                  </a:cubicBezTo>
                  <a:cubicBezTo>
                    <a:pt x="56042" y="185523"/>
                    <a:pt x="41932" y="210761"/>
                    <a:pt x="48795" y="235031"/>
                  </a:cubicBezTo>
                  <a:cubicBezTo>
                    <a:pt x="54350" y="254674"/>
                    <a:pt x="72268" y="268246"/>
                    <a:pt x="92683" y="268271"/>
                  </a:cubicBezTo>
                  <a:cubicBezTo>
                    <a:pt x="96544" y="268276"/>
                    <a:pt x="100390" y="267784"/>
                    <a:pt x="104125" y="266806"/>
                  </a:cubicBezTo>
                  <a:cubicBezTo>
                    <a:pt x="106673" y="266129"/>
                    <a:pt x="109294" y="265766"/>
                    <a:pt x="111930" y="265720"/>
                  </a:cubicBezTo>
                  <a:cubicBezTo>
                    <a:pt x="113279" y="265707"/>
                    <a:pt x="114626" y="265844"/>
                    <a:pt x="115946" y="266124"/>
                  </a:cubicBezTo>
                  <a:cubicBezTo>
                    <a:pt x="122216" y="267443"/>
                    <a:pt x="128230" y="269772"/>
                    <a:pt x="133753" y="273020"/>
                  </a:cubicBezTo>
                  <a:cubicBezTo>
                    <a:pt x="139996" y="276738"/>
                    <a:pt x="145578" y="281466"/>
                    <a:pt x="150272" y="287013"/>
                  </a:cubicBezTo>
                  <a:cubicBezTo>
                    <a:pt x="137991" y="314244"/>
                    <a:pt x="130309" y="343324"/>
                    <a:pt x="127539" y="373069"/>
                  </a:cubicBezTo>
                  <a:cubicBezTo>
                    <a:pt x="120744" y="375544"/>
                    <a:pt x="113579" y="376850"/>
                    <a:pt x="106348" y="376933"/>
                  </a:cubicBezTo>
                  <a:lnTo>
                    <a:pt x="105969" y="376933"/>
                  </a:lnTo>
                  <a:cubicBezTo>
                    <a:pt x="100204" y="376923"/>
                    <a:pt x="94483" y="375941"/>
                    <a:pt x="89045" y="374029"/>
                  </a:cubicBezTo>
                  <a:cubicBezTo>
                    <a:pt x="84692" y="372387"/>
                    <a:pt x="80758" y="369800"/>
                    <a:pt x="77528" y="366451"/>
                  </a:cubicBezTo>
                  <a:cubicBezTo>
                    <a:pt x="59425" y="348869"/>
                    <a:pt x="30497" y="349290"/>
                    <a:pt x="12915" y="367393"/>
                  </a:cubicBezTo>
                  <a:cubicBezTo>
                    <a:pt x="3391" y="377201"/>
                    <a:pt x="-1242" y="390755"/>
                    <a:pt x="287" y="404339"/>
                  </a:cubicBezTo>
                  <a:cubicBezTo>
                    <a:pt x="2741" y="425233"/>
                    <a:pt x="19063" y="441792"/>
                    <a:pt x="39918" y="444551"/>
                  </a:cubicBezTo>
                  <a:cubicBezTo>
                    <a:pt x="41787" y="444773"/>
                    <a:pt x="43668" y="444884"/>
                    <a:pt x="45550" y="444879"/>
                  </a:cubicBezTo>
                  <a:cubicBezTo>
                    <a:pt x="57498" y="444929"/>
                    <a:pt x="68985" y="440274"/>
                    <a:pt x="77528" y="431921"/>
                  </a:cubicBezTo>
                  <a:cubicBezTo>
                    <a:pt x="80293" y="429029"/>
                    <a:pt x="83678" y="426801"/>
                    <a:pt x="87429" y="425405"/>
                  </a:cubicBezTo>
                  <a:cubicBezTo>
                    <a:pt x="93343" y="423480"/>
                    <a:pt x="99522" y="422500"/>
                    <a:pt x="105741" y="422500"/>
                  </a:cubicBezTo>
                  <a:lnTo>
                    <a:pt x="106297" y="422500"/>
                  </a:lnTo>
                  <a:cubicBezTo>
                    <a:pt x="113578" y="422576"/>
                    <a:pt x="120794" y="423884"/>
                    <a:pt x="127641" y="426364"/>
                  </a:cubicBezTo>
                  <a:cubicBezTo>
                    <a:pt x="130595" y="456076"/>
                    <a:pt x="138447" y="485096"/>
                    <a:pt x="150878" y="512243"/>
                  </a:cubicBezTo>
                  <a:cubicBezTo>
                    <a:pt x="146229" y="517757"/>
                    <a:pt x="140688" y="522453"/>
                    <a:pt x="134486" y="526136"/>
                  </a:cubicBezTo>
                  <a:cubicBezTo>
                    <a:pt x="129391" y="529144"/>
                    <a:pt x="123809" y="531238"/>
                    <a:pt x="117992" y="532324"/>
                  </a:cubicBezTo>
                  <a:cubicBezTo>
                    <a:pt x="116385" y="532632"/>
                    <a:pt x="114753" y="532784"/>
                    <a:pt x="113117" y="532779"/>
                  </a:cubicBezTo>
                  <a:cubicBezTo>
                    <a:pt x="110124" y="532746"/>
                    <a:pt x="107147" y="532347"/>
                    <a:pt x="104251" y="531592"/>
                  </a:cubicBezTo>
                  <a:cubicBezTo>
                    <a:pt x="79797" y="525418"/>
                    <a:pt x="54968" y="540237"/>
                    <a:pt x="48795" y="564693"/>
                  </a:cubicBezTo>
                  <a:cubicBezTo>
                    <a:pt x="42622" y="589146"/>
                    <a:pt x="57441" y="613975"/>
                    <a:pt x="81896" y="620148"/>
                  </a:cubicBezTo>
                  <a:cubicBezTo>
                    <a:pt x="85587" y="621080"/>
                    <a:pt x="89381" y="621547"/>
                    <a:pt x="93188" y="621537"/>
                  </a:cubicBezTo>
                  <a:cubicBezTo>
                    <a:pt x="99266" y="621550"/>
                    <a:pt x="105283" y="620322"/>
                    <a:pt x="110869" y="617925"/>
                  </a:cubicBezTo>
                  <a:cubicBezTo>
                    <a:pt x="123703" y="612505"/>
                    <a:pt x="133359" y="601520"/>
                    <a:pt x="137087" y="588095"/>
                  </a:cubicBezTo>
                  <a:cubicBezTo>
                    <a:pt x="138018" y="584205"/>
                    <a:pt x="139833" y="580585"/>
                    <a:pt x="142391" y="577512"/>
                  </a:cubicBezTo>
                  <a:cubicBezTo>
                    <a:pt x="146660" y="572733"/>
                    <a:pt x="151687" y="568686"/>
                    <a:pt x="157269" y="565539"/>
                  </a:cubicBezTo>
                  <a:cubicBezTo>
                    <a:pt x="163612" y="561970"/>
                    <a:pt x="170512" y="559492"/>
                    <a:pt x="177678" y="558214"/>
                  </a:cubicBezTo>
                  <a:cubicBezTo>
                    <a:pt x="195139" y="582452"/>
                    <a:pt x="216474" y="603652"/>
                    <a:pt x="240824" y="620956"/>
                  </a:cubicBezTo>
                  <a:cubicBezTo>
                    <a:pt x="239541" y="628049"/>
                    <a:pt x="237082" y="634879"/>
                    <a:pt x="233550" y="641163"/>
                  </a:cubicBezTo>
                  <a:cubicBezTo>
                    <a:pt x="230632" y="646306"/>
                    <a:pt x="226846" y="650903"/>
                    <a:pt x="222360" y="654752"/>
                  </a:cubicBezTo>
                  <a:cubicBezTo>
                    <a:pt x="218784" y="657700"/>
                    <a:pt x="214601" y="659822"/>
                    <a:pt x="210110" y="660966"/>
                  </a:cubicBezTo>
                  <a:cubicBezTo>
                    <a:pt x="185830" y="667796"/>
                    <a:pt x="171684" y="693011"/>
                    <a:pt x="178512" y="717292"/>
                  </a:cubicBezTo>
                  <a:cubicBezTo>
                    <a:pt x="182236" y="730530"/>
                    <a:pt x="191727" y="741386"/>
                    <a:pt x="204351" y="746845"/>
                  </a:cubicBezTo>
                  <a:cubicBezTo>
                    <a:pt x="210042" y="749345"/>
                    <a:pt x="216194" y="750626"/>
                    <a:pt x="222411" y="750608"/>
                  </a:cubicBezTo>
                  <a:cubicBezTo>
                    <a:pt x="247618" y="750684"/>
                    <a:pt x="268113" y="730311"/>
                    <a:pt x="268189" y="705105"/>
                  </a:cubicBezTo>
                  <a:cubicBezTo>
                    <a:pt x="268202" y="701205"/>
                    <a:pt x="267714" y="697323"/>
                    <a:pt x="266739" y="693549"/>
                  </a:cubicBezTo>
                  <a:cubicBezTo>
                    <a:pt x="265613" y="689713"/>
                    <a:pt x="265378" y="685669"/>
                    <a:pt x="266057" y="681728"/>
                  </a:cubicBezTo>
                  <a:cubicBezTo>
                    <a:pt x="267353" y="675452"/>
                    <a:pt x="269684" y="669435"/>
                    <a:pt x="272953" y="663921"/>
                  </a:cubicBezTo>
                  <a:cubicBezTo>
                    <a:pt x="276663" y="657672"/>
                    <a:pt x="281392" y="652090"/>
                    <a:pt x="286946" y="647402"/>
                  </a:cubicBezTo>
                  <a:cubicBezTo>
                    <a:pt x="314177" y="659688"/>
                    <a:pt x="343258" y="667369"/>
                    <a:pt x="373002" y="670135"/>
                  </a:cubicBezTo>
                  <a:cubicBezTo>
                    <a:pt x="375467" y="676932"/>
                    <a:pt x="376766" y="684098"/>
                    <a:pt x="376841" y="691327"/>
                  </a:cubicBezTo>
                  <a:cubicBezTo>
                    <a:pt x="376892" y="697242"/>
                    <a:pt x="375917" y="703122"/>
                    <a:pt x="373962" y="708704"/>
                  </a:cubicBezTo>
                  <a:cubicBezTo>
                    <a:pt x="372310" y="713054"/>
                    <a:pt x="369723" y="716984"/>
                    <a:pt x="366384" y="720222"/>
                  </a:cubicBezTo>
                  <a:cubicBezTo>
                    <a:pt x="348794" y="738297"/>
                    <a:pt x="349186" y="767208"/>
                    <a:pt x="367261" y="784801"/>
                  </a:cubicBezTo>
                  <a:cubicBezTo>
                    <a:pt x="375813" y="793124"/>
                    <a:pt x="387286" y="797769"/>
                    <a:pt x="399220" y="797741"/>
                  </a:cubicBezTo>
                  <a:cubicBezTo>
                    <a:pt x="400958" y="797736"/>
                    <a:pt x="402696" y="797642"/>
                    <a:pt x="404424" y="797463"/>
                  </a:cubicBezTo>
                  <a:cubicBezTo>
                    <a:pt x="429478" y="794553"/>
                    <a:pt x="447426" y="771884"/>
                    <a:pt x="444517" y="746830"/>
                  </a:cubicBezTo>
                  <a:cubicBezTo>
                    <a:pt x="443347" y="736782"/>
                    <a:pt x="438876" y="727406"/>
                    <a:pt x="431804" y="720172"/>
                  </a:cubicBezTo>
                  <a:cubicBezTo>
                    <a:pt x="428912" y="717406"/>
                    <a:pt x="426684" y="714021"/>
                    <a:pt x="425287" y="710270"/>
                  </a:cubicBezTo>
                  <a:cubicBezTo>
                    <a:pt x="423284" y="704183"/>
                    <a:pt x="422304" y="697808"/>
                    <a:pt x="422382" y="691402"/>
                  </a:cubicBezTo>
                  <a:cubicBezTo>
                    <a:pt x="422466" y="684123"/>
                    <a:pt x="423762" y="676909"/>
                    <a:pt x="426222" y="670059"/>
                  </a:cubicBezTo>
                  <a:cubicBezTo>
                    <a:pt x="455936" y="667111"/>
                    <a:pt x="484955" y="659258"/>
                    <a:pt x="512101" y="646821"/>
                  </a:cubicBezTo>
                  <a:cubicBezTo>
                    <a:pt x="517630" y="651461"/>
                    <a:pt x="522336" y="657003"/>
                    <a:pt x="526018" y="663214"/>
                  </a:cubicBezTo>
                  <a:cubicBezTo>
                    <a:pt x="529016" y="668313"/>
                    <a:pt x="531110" y="673893"/>
                    <a:pt x="532207" y="679708"/>
                  </a:cubicBezTo>
                  <a:cubicBezTo>
                    <a:pt x="532962" y="684277"/>
                    <a:pt x="532712" y="688960"/>
                    <a:pt x="531474" y="693423"/>
                  </a:cubicBezTo>
                  <a:cubicBezTo>
                    <a:pt x="525309" y="717878"/>
                    <a:pt x="540135" y="742702"/>
                    <a:pt x="564591" y="748871"/>
                  </a:cubicBezTo>
                  <a:cubicBezTo>
                    <a:pt x="589046" y="755036"/>
                    <a:pt x="613870" y="740209"/>
                    <a:pt x="620038" y="715754"/>
                  </a:cubicBezTo>
                  <a:cubicBezTo>
                    <a:pt x="626100" y="691710"/>
                    <a:pt x="611870" y="667222"/>
                    <a:pt x="587978" y="660587"/>
                  </a:cubicBezTo>
                  <a:cubicBezTo>
                    <a:pt x="584083" y="659650"/>
                    <a:pt x="580456" y="657836"/>
                    <a:pt x="577369" y="655283"/>
                  </a:cubicBezTo>
                  <a:cubicBezTo>
                    <a:pt x="572605" y="651006"/>
                    <a:pt x="568569" y="645980"/>
                    <a:pt x="565422" y="640405"/>
                  </a:cubicBezTo>
                  <a:cubicBezTo>
                    <a:pt x="561853" y="634060"/>
                    <a:pt x="559375" y="627162"/>
                    <a:pt x="558097" y="619996"/>
                  </a:cubicBezTo>
                  <a:cubicBezTo>
                    <a:pt x="582393" y="602576"/>
                    <a:pt x="603623" y="581237"/>
                    <a:pt x="620915" y="556850"/>
                  </a:cubicBezTo>
                  <a:cubicBezTo>
                    <a:pt x="627939" y="558391"/>
                    <a:pt x="634734" y="560843"/>
                    <a:pt x="641121" y="564150"/>
                  </a:cubicBezTo>
                  <a:cubicBezTo>
                    <a:pt x="646267" y="567072"/>
                    <a:pt x="650871" y="570858"/>
                    <a:pt x="654736" y="575339"/>
                  </a:cubicBezTo>
                  <a:cubicBezTo>
                    <a:pt x="657676" y="578921"/>
                    <a:pt x="659795" y="583101"/>
                    <a:pt x="660949" y="587590"/>
                  </a:cubicBezTo>
                  <a:cubicBezTo>
                    <a:pt x="667772" y="611914"/>
                    <a:pt x="693020" y="626104"/>
                    <a:pt x="717344" y="619282"/>
                  </a:cubicBezTo>
                  <a:cubicBezTo>
                    <a:pt x="741671" y="612459"/>
                    <a:pt x="755858" y="587211"/>
                    <a:pt x="749039" y="562887"/>
                  </a:cubicBezTo>
                  <a:cubicBezTo>
                    <a:pt x="742310" y="538896"/>
                    <a:pt x="717625" y="524704"/>
                    <a:pt x="693508" y="530960"/>
                  </a:cubicBezTo>
                  <a:cubicBezTo>
                    <a:pt x="690962" y="531647"/>
                    <a:pt x="688340" y="532013"/>
                    <a:pt x="685703" y="532046"/>
                  </a:cubicBezTo>
                  <a:cubicBezTo>
                    <a:pt x="684346" y="532056"/>
                    <a:pt x="682990" y="531922"/>
                    <a:pt x="681661" y="531642"/>
                  </a:cubicBezTo>
                  <a:cubicBezTo>
                    <a:pt x="675430" y="530331"/>
                    <a:pt x="669454" y="528000"/>
                    <a:pt x="663980" y="524746"/>
                  </a:cubicBezTo>
                  <a:cubicBezTo>
                    <a:pt x="657721" y="521051"/>
                    <a:pt x="652137" y="516318"/>
                    <a:pt x="647461" y="510753"/>
                  </a:cubicBezTo>
                  <a:cubicBezTo>
                    <a:pt x="659747" y="483522"/>
                    <a:pt x="667428" y="454442"/>
                    <a:pt x="670194" y="424697"/>
                  </a:cubicBezTo>
                  <a:cubicBezTo>
                    <a:pt x="677001" y="422235"/>
                    <a:pt x="684175" y="420936"/>
                    <a:pt x="691411" y="420858"/>
                  </a:cubicBezTo>
                  <a:lnTo>
                    <a:pt x="691866" y="420858"/>
                  </a:lnTo>
                  <a:cubicBezTo>
                    <a:pt x="697630" y="420861"/>
                    <a:pt x="703351" y="421833"/>
                    <a:pt x="708789" y="423737"/>
                  </a:cubicBezTo>
                  <a:cubicBezTo>
                    <a:pt x="713139" y="425389"/>
                    <a:pt x="717069" y="427976"/>
                    <a:pt x="720307" y="431315"/>
                  </a:cubicBezTo>
                  <a:cubicBezTo>
                    <a:pt x="738402" y="448903"/>
                    <a:pt x="767331" y="448493"/>
                    <a:pt x="784921" y="430396"/>
                  </a:cubicBezTo>
                  <a:cubicBezTo>
                    <a:pt x="785358" y="429946"/>
                    <a:pt x="785787" y="429486"/>
                    <a:pt x="786207" y="429017"/>
                  </a:cubicBezTo>
                  <a:cubicBezTo>
                    <a:pt x="803026" y="410222"/>
                    <a:pt x="801425" y="381351"/>
                    <a:pt x="782632" y="364531"/>
                  </a:cubicBezTo>
                  <a:cubicBezTo>
                    <a:pt x="775694" y="358325"/>
                    <a:pt x="767028" y="354385"/>
                    <a:pt x="757791" y="353241"/>
                  </a:cubicBezTo>
                  <a:cubicBezTo>
                    <a:pt x="755922" y="353011"/>
                    <a:pt x="754040" y="352892"/>
                    <a:pt x="752158" y="352887"/>
                  </a:cubicBezTo>
                  <a:cubicBezTo>
                    <a:pt x="740183" y="352865"/>
                    <a:pt x="728683" y="357565"/>
                    <a:pt x="720155" y="365971"/>
                  </a:cubicBezTo>
                  <a:cubicBezTo>
                    <a:pt x="717402" y="368868"/>
                    <a:pt x="714025" y="371096"/>
                    <a:pt x="710279" y="372488"/>
                  </a:cubicBezTo>
                  <a:cubicBezTo>
                    <a:pt x="704366" y="374413"/>
                    <a:pt x="698186" y="375393"/>
                    <a:pt x="691967" y="375393"/>
                  </a:cubicBezTo>
                  <a:lnTo>
                    <a:pt x="691411" y="375393"/>
                  </a:lnTo>
                  <a:cubicBezTo>
                    <a:pt x="684124" y="375307"/>
                    <a:pt x="676903" y="374011"/>
                    <a:pt x="670043" y="371553"/>
                  </a:cubicBezTo>
                  <a:cubicBezTo>
                    <a:pt x="667120" y="341834"/>
                    <a:pt x="659265" y="312812"/>
                    <a:pt x="646805" y="285674"/>
                  </a:cubicBezTo>
                  <a:cubicBezTo>
                    <a:pt x="651462" y="280150"/>
                    <a:pt x="657012" y="275445"/>
                    <a:pt x="663223" y="271757"/>
                  </a:cubicBezTo>
                  <a:cubicBezTo>
                    <a:pt x="668320" y="268754"/>
                    <a:pt x="673902" y="266660"/>
                    <a:pt x="679717" y="265569"/>
                  </a:cubicBezTo>
                  <a:cubicBezTo>
                    <a:pt x="681323" y="265260"/>
                    <a:pt x="682955" y="265106"/>
                    <a:pt x="684591" y="265114"/>
                  </a:cubicBezTo>
                  <a:cubicBezTo>
                    <a:pt x="687574" y="265147"/>
                    <a:pt x="690545" y="265546"/>
                    <a:pt x="693432" y="266301"/>
                  </a:cubicBezTo>
                  <a:cubicBezTo>
                    <a:pt x="717872" y="272530"/>
                    <a:pt x="742734" y="257764"/>
                    <a:pt x="748963" y="233324"/>
                  </a:cubicBezTo>
                  <a:cubicBezTo>
                    <a:pt x="755189" y="208884"/>
                    <a:pt x="740425" y="184022"/>
                    <a:pt x="715985" y="177794"/>
                  </a:cubicBezTo>
                  <a:cubicBezTo>
                    <a:pt x="712239" y="176840"/>
                    <a:pt x="708385" y="176365"/>
                    <a:pt x="704520" y="176381"/>
                  </a:cubicBezTo>
                  <a:cubicBezTo>
                    <a:pt x="698446" y="176368"/>
                    <a:pt x="692429" y="177589"/>
                    <a:pt x="686839" y="179967"/>
                  </a:cubicBezTo>
                  <a:cubicBezTo>
                    <a:pt x="674001" y="185331"/>
                    <a:pt x="664311" y="196259"/>
                    <a:pt x="660520" y="209646"/>
                  </a:cubicBezTo>
                  <a:cubicBezTo>
                    <a:pt x="659583" y="213540"/>
                    <a:pt x="657769" y="217169"/>
                    <a:pt x="655216" y="220255"/>
                  </a:cubicBezTo>
                  <a:cubicBezTo>
                    <a:pt x="650947" y="225077"/>
                    <a:pt x="645923" y="229172"/>
                    <a:pt x="640338" y="232379"/>
                  </a:cubicBezTo>
                  <a:cubicBezTo>
                    <a:pt x="633986" y="235949"/>
                    <a:pt x="627078" y="238425"/>
                    <a:pt x="619904" y="239704"/>
                  </a:cubicBezTo>
                  <a:cubicBezTo>
                    <a:pt x="602307" y="215270"/>
                    <a:pt x="580771" y="193930"/>
                    <a:pt x="556177" y="176557"/>
                  </a:cubicBezTo>
                  <a:cubicBezTo>
                    <a:pt x="557864" y="169568"/>
                    <a:pt x="560524" y="162851"/>
                    <a:pt x="564083" y="156603"/>
                  </a:cubicBezTo>
                  <a:cubicBezTo>
                    <a:pt x="567005" y="151458"/>
                    <a:pt x="570792" y="146853"/>
                    <a:pt x="575272" y="142989"/>
                  </a:cubicBezTo>
                  <a:cubicBezTo>
                    <a:pt x="578854" y="140050"/>
                    <a:pt x="583034" y="137929"/>
                    <a:pt x="587523" y="136775"/>
                  </a:cubicBezTo>
                  <a:cubicBezTo>
                    <a:pt x="611801" y="129947"/>
                    <a:pt x="625949" y="104728"/>
                    <a:pt x="619121" y="80449"/>
                  </a:cubicBezTo>
                  <a:cubicBezTo>
                    <a:pt x="615396" y="67210"/>
                    <a:pt x="605906" y="56354"/>
                    <a:pt x="593282" y="50896"/>
                  </a:cubicBezTo>
                  <a:cubicBezTo>
                    <a:pt x="587589" y="48399"/>
                    <a:pt x="581438" y="47117"/>
                    <a:pt x="575222" y="47133"/>
                  </a:cubicBezTo>
                  <a:cubicBezTo>
                    <a:pt x="550014" y="47057"/>
                    <a:pt x="529519" y="67430"/>
                    <a:pt x="529443" y="92637"/>
                  </a:cubicBezTo>
                  <a:cubicBezTo>
                    <a:pt x="529431" y="96535"/>
                    <a:pt x="529918" y="100418"/>
                    <a:pt x="530893" y="104192"/>
                  </a:cubicBezTo>
                  <a:cubicBezTo>
                    <a:pt x="532045" y="108084"/>
                    <a:pt x="532277" y="112191"/>
                    <a:pt x="531575" y="116189"/>
                  </a:cubicBezTo>
                  <a:cubicBezTo>
                    <a:pt x="530242" y="122415"/>
                    <a:pt x="527913" y="128386"/>
                    <a:pt x="524680" y="133870"/>
                  </a:cubicBezTo>
                  <a:cubicBezTo>
                    <a:pt x="520825" y="140163"/>
                    <a:pt x="515789" y="145652"/>
                    <a:pt x="509853" y="150036"/>
                  </a:cubicBezTo>
                  <a:cubicBezTo>
                    <a:pt x="482864" y="137957"/>
                    <a:pt x="454072" y="130396"/>
                    <a:pt x="424630" y="127657"/>
                  </a:cubicBezTo>
                  <a:cubicBezTo>
                    <a:pt x="422158" y="120852"/>
                    <a:pt x="420852" y="113679"/>
                    <a:pt x="420766" y="106440"/>
                  </a:cubicBezTo>
                  <a:cubicBezTo>
                    <a:pt x="420726" y="100523"/>
                    <a:pt x="421708" y="94644"/>
                    <a:pt x="423671" y="89062"/>
                  </a:cubicBezTo>
                  <a:cubicBezTo>
                    <a:pt x="425312" y="84708"/>
                    <a:pt x="427899" y="80774"/>
                    <a:pt x="431248" y="77544"/>
                  </a:cubicBezTo>
                  <a:cubicBezTo>
                    <a:pt x="448853" y="59483"/>
                    <a:pt x="448485" y="30571"/>
                    <a:pt x="430422" y="12966"/>
                  </a:cubicBezTo>
                  <a:cubicBezTo>
                    <a:pt x="421867" y="4626"/>
                    <a:pt x="410385" y="-28"/>
                    <a:pt x="398437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6" name="Forma libre 1305">
              <a:extLst>
                <a:ext uri="{FF2B5EF4-FFF2-40B4-BE49-F238E27FC236}">
                  <a16:creationId xmlns:a16="http://schemas.microsoft.com/office/drawing/2014/main" id="{298BDC01-E7D5-1B4F-BD9B-368717A54754}"/>
                </a:ext>
              </a:extLst>
            </p:cNvPr>
            <p:cNvSpPr/>
            <p:nvPr/>
          </p:nvSpPr>
          <p:spPr>
            <a:xfrm>
              <a:off x="2696139" y="235152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7" name="Forma libre 1306">
              <a:extLst>
                <a:ext uri="{FF2B5EF4-FFF2-40B4-BE49-F238E27FC236}">
                  <a16:creationId xmlns:a16="http://schemas.microsoft.com/office/drawing/2014/main" id="{F1941526-568A-8A4D-B242-7A5594AAE199}"/>
                </a:ext>
              </a:extLst>
            </p:cNvPr>
            <p:cNvSpPr/>
            <p:nvPr/>
          </p:nvSpPr>
          <p:spPr>
            <a:xfrm>
              <a:off x="2529130" y="2317377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8" name="Forma libre 1307">
              <a:extLst>
                <a:ext uri="{FF2B5EF4-FFF2-40B4-BE49-F238E27FC236}">
                  <a16:creationId xmlns:a16="http://schemas.microsoft.com/office/drawing/2014/main" id="{A95B8AA7-1B9E-5D4C-BDC4-38AE2CA1A719}"/>
                </a:ext>
              </a:extLst>
            </p:cNvPr>
            <p:cNvSpPr/>
            <p:nvPr/>
          </p:nvSpPr>
          <p:spPr>
            <a:xfrm>
              <a:off x="2581036" y="2030415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9" name="Forma libre 1308">
              <a:extLst>
                <a:ext uri="{FF2B5EF4-FFF2-40B4-BE49-F238E27FC236}">
                  <a16:creationId xmlns:a16="http://schemas.microsoft.com/office/drawing/2014/main" id="{3C3452F4-0327-484A-A4A3-F1BB4E751F98}"/>
                </a:ext>
              </a:extLst>
            </p:cNvPr>
            <p:cNvSpPr/>
            <p:nvPr/>
          </p:nvSpPr>
          <p:spPr>
            <a:xfrm>
              <a:off x="2810560" y="2226320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0" name="Forma libre 1309">
              <a:extLst>
                <a:ext uri="{FF2B5EF4-FFF2-40B4-BE49-F238E27FC236}">
                  <a16:creationId xmlns:a16="http://schemas.microsoft.com/office/drawing/2014/main" id="{B5C2BF11-CAA7-3C48-B3ED-76FE81F313ED}"/>
                </a:ext>
              </a:extLst>
            </p:cNvPr>
            <p:cNvSpPr/>
            <p:nvPr/>
          </p:nvSpPr>
          <p:spPr>
            <a:xfrm>
              <a:off x="2761357" y="207444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1" name="Forma libre 1310">
              <a:extLst>
                <a:ext uri="{FF2B5EF4-FFF2-40B4-BE49-F238E27FC236}">
                  <a16:creationId xmlns:a16="http://schemas.microsoft.com/office/drawing/2014/main" id="{512D3565-B7CC-7C40-80BD-FC3819317D60}"/>
                </a:ext>
              </a:extLst>
            </p:cNvPr>
            <p:cNvSpPr/>
            <p:nvPr/>
          </p:nvSpPr>
          <p:spPr>
            <a:xfrm>
              <a:off x="2478309" y="2166331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2" name="Forma libre 1311">
              <a:extLst>
                <a:ext uri="{FF2B5EF4-FFF2-40B4-BE49-F238E27FC236}">
                  <a16:creationId xmlns:a16="http://schemas.microsoft.com/office/drawing/2014/main" id="{F418CB0B-4F29-1C42-A8EF-CBC2521E2B15}"/>
                </a:ext>
              </a:extLst>
            </p:cNvPr>
            <p:cNvSpPr/>
            <p:nvPr/>
          </p:nvSpPr>
          <p:spPr>
            <a:xfrm>
              <a:off x="2646935" y="2187776"/>
              <a:ext cx="57993" cy="57993"/>
            </a:xfrm>
            <a:custGeom>
              <a:avLst/>
              <a:gdLst>
                <a:gd name="connsiteX0" fmla="*/ 57994 w 57993"/>
                <a:gd name="connsiteY0" fmla="*/ 28997 h 57993"/>
                <a:gd name="connsiteX1" fmla="*/ 28997 w 57993"/>
                <a:gd name="connsiteY1" fmla="*/ 57994 h 57993"/>
                <a:gd name="connsiteX2" fmla="*/ 0 w 57993"/>
                <a:gd name="connsiteY2" fmla="*/ 28997 h 57993"/>
                <a:gd name="connsiteX3" fmla="*/ 28997 w 57993"/>
                <a:gd name="connsiteY3" fmla="*/ 0 h 57993"/>
                <a:gd name="connsiteX4" fmla="*/ 57994 w 57993"/>
                <a:gd name="connsiteY4" fmla="*/ 28997 h 57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93" h="57993">
                  <a:moveTo>
                    <a:pt x="57994" y="28997"/>
                  </a:moveTo>
                  <a:cubicBezTo>
                    <a:pt x="57994" y="45011"/>
                    <a:pt x="45011" y="57994"/>
                    <a:pt x="28997" y="57994"/>
                  </a:cubicBezTo>
                  <a:cubicBezTo>
                    <a:pt x="12982" y="57994"/>
                    <a:pt x="0" y="45011"/>
                    <a:pt x="0" y="28997"/>
                  </a:cubicBezTo>
                  <a:cubicBezTo>
                    <a:pt x="0" y="12982"/>
                    <a:pt x="12982" y="0"/>
                    <a:pt x="28997" y="0"/>
                  </a:cubicBezTo>
                  <a:cubicBezTo>
                    <a:pt x="45011" y="0"/>
                    <a:pt x="57994" y="12982"/>
                    <a:pt x="57994" y="2899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3" name="Forma libre 1312">
              <a:extLst>
                <a:ext uri="{FF2B5EF4-FFF2-40B4-BE49-F238E27FC236}">
                  <a16:creationId xmlns:a16="http://schemas.microsoft.com/office/drawing/2014/main" id="{BF2B0CE6-8284-0E48-B14A-B308B43C071A}"/>
                </a:ext>
              </a:extLst>
            </p:cNvPr>
            <p:cNvSpPr/>
            <p:nvPr/>
          </p:nvSpPr>
          <p:spPr>
            <a:xfrm>
              <a:off x="2663353" y="2347688"/>
              <a:ext cx="83226" cy="83252"/>
            </a:xfrm>
            <a:custGeom>
              <a:avLst/>
              <a:gdLst>
                <a:gd name="connsiteX0" fmla="*/ 41576 w 83226"/>
                <a:gd name="connsiteY0" fmla="*/ 12629 h 83252"/>
                <a:gd name="connsiteX1" fmla="*/ 70605 w 83226"/>
                <a:gd name="connsiteY1" fmla="*/ 41593 h 83252"/>
                <a:gd name="connsiteX2" fmla="*/ 41641 w 83226"/>
                <a:gd name="connsiteY2" fmla="*/ 70623 h 83252"/>
                <a:gd name="connsiteX3" fmla="*/ 12612 w 83226"/>
                <a:gd name="connsiteY3" fmla="*/ 41659 h 83252"/>
                <a:gd name="connsiteX4" fmla="*/ 24299 w 83226"/>
                <a:gd name="connsiteY4" fmla="*/ 18363 h 83252"/>
                <a:gd name="connsiteX5" fmla="*/ 41576 w 83226"/>
                <a:gd name="connsiteY5" fmla="*/ 12629 h 83252"/>
                <a:gd name="connsiteX6" fmla="*/ 41576 w 83226"/>
                <a:gd name="connsiteY6" fmla="*/ 0 h 83252"/>
                <a:gd name="connsiteX7" fmla="*/ 41576 w 83226"/>
                <a:gd name="connsiteY7" fmla="*/ 0 h 83252"/>
                <a:gd name="connsiteX8" fmla="*/ 0 w 83226"/>
                <a:gd name="connsiteY8" fmla="*/ 41727 h 83252"/>
                <a:gd name="connsiteX9" fmla="*/ 8209 w 83226"/>
                <a:gd name="connsiteY9" fmla="*/ 66481 h 83252"/>
                <a:gd name="connsiteX10" fmla="*/ 41626 w 83226"/>
                <a:gd name="connsiteY10" fmla="*/ 83252 h 83252"/>
                <a:gd name="connsiteX11" fmla="*/ 83227 w 83226"/>
                <a:gd name="connsiteY11" fmla="*/ 41601 h 83252"/>
                <a:gd name="connsiteX12" fmla="*/ 74993 w 83226"/>
                <a:gd name="connsiteY12" fmla="*/ 16772 h 83252"/>
                <a:gd name="connsiteX13" fmla="*/ 41576 w 8322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6" h="83252">
                  <a:moveTo>
                    <a:pt x="41576" y="12629"/>
                  </a:moveTo>
                  <a:cubicBezTo>
                    <a:pt x="57590" y="12612"/>
                    <a:pt x="70588" y="25579"/>
                    <a:pt x="70605" y="41593"/>
                  </a:cubicBezTo>
                  <a:cubicBezTo>
                    <a:pt x="70623" y="57607"/>
                    <a:pt x="57658" y="70605"/>
                    <a:pt x="41641" y="70623"/>
                  </a:cubicBezTo>
                  <a:cubicBezTo>
                    <a:pt x="25627" y="70641"/>
                    <a:pt x="12632" y="57673"/>
                    <a:pt x="12612" y="41659"/>
                  </a:cubicBezTo>
                  <a:cubicBezTo>
                    <a:pt x="12602" y="32482"/>
                    <a:pt x="16936" y="23842"/>
                    <a:pt x="24299" y="18363"/>
                  </a:cubicBezTo>
                  <a:cubicBezTo>
                    <a:pt x="29290" y="14642"/>
                    <a:pt x="35349" y="12632"/>
                    <a:pt x="41576" y="12629"/>
                  </a:cubicBezTo>
                  <a:moveTo>
                    <a:pt x="41576" y="0"/>
                  </a:moveTo>
                  <a:lnTo>
                    <a:pt x="41576" y="0"/>
                  </a:lnTo>
                  <a:cubicBezTo>
                    <a:pt x="18573" y="40"/>
                    <a:pt x="-43" y="18724"/>
                    <a:pt x="0" y="41727"/>
                  </a:cubicBezTo>
                  <a:cubicBezTo>
                    <a:pt x="15" y="50643"/>
                    <a:pt x="2892" y="59320"/>
                    <a:pt x="8209" y="66481"/>
                  </a:cubicBezTo>
                  <a:cubicBezTo>
                    <a:pt x="16090" y="77016"/>
                    <a:pt x="28469" y="83229"/>
                    <a:pt x="41626" y="83252"/>
                  </a:cubicBezTo>
                  <a:cubicBezTo>
                    <a:pt x="64616" y="83240"/>
                    <a:pt x="83242" y="64591"/>
                    <a:pt x="83227" y="41601"/>
                  </a:cubicBezTo>
                  <a:cubicBezTo>
                    <a:pt x="83222" y="32654"/>
                    <a:pt x="80335" y="23948"/>
                    <a:pt x="74993" y="16772"/>
                  </a:cubicBezTo>
                  <a:cubicBezTo>
                    <a:pt x="67115" y="6234"/>
                    <a:pt x="54733" y="20"/>
                    <a:pt x="4157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4" name="Forma libre 1313">
              <a:extLst>
                <a:ext uri="{FF2B5EF4-FFF2-40B4-BE49-F238E27FC236}">
                  <a16:creationId xmlns:a16="http://schemas.microsoft.com/office/drawing/2014/main" id="{0997DBB0-D841-F945-9BC3-9BB37E9FFBC0}"/>
                </a:ext>
              </a:extLst>
            </p:cNvPr>
            <p:cNvSpPr/>
            <p:nvPr/>
          </p:nvSpPr>
          <p:spPr>
            <a:xfrm>
              <a:off x="2496343" y="2313538"/>
              <a:ext cx="83227" cy="83252"/>
            </a:xfrm>
            <a:custGeom>
              <a:avLst/>
              <a:gdLst>
                <a:gd name="connsiteX0" fmla="*/ 41601 w 83227"/>
                <a:gd name="connsiteY0" fmla="*/ 12629 h 83252"/>
                <a:gd name="connsiteX1" fmla="*/ 70606 w 83227"/>
                <a:gd name="connsiteY1" fmla="*/ 41619 h 83252"/>
                <a:gd name="connsiteX2" fmla="*/ 41617 w 83227"/>
                <a:gd name="connsiteY2" fmla="*/ 70623 h 83252"/>
                <a:gd name="connsiteX3" fmla="*/ 12613 w 83227"/>
                <a:gd name="connsiteY3" fmla="*/ 41634 h 83252"/>
                <a:gd name="connsiteX4" fmla="*/ 24299 w 83227"/>
                <a:gd name="connsiteY4" fmla="*/ 18363 h 83252"/>
                <a:gd name="connsiteX5" fmla="*/ 41601 w 83227"/>
                <a:gd name="connsiteY5" fmla="*/ 12629 h 83252"/>
                <a:gd name="connsiteX6" fmla="*/ 41601 w 83227"/>
                <a:gd name="connsiteY6" fmla="*/ 0 h 83252"/>
                <a:gd name="connsiteX7" fmla="*/ 41601 w 83227"/>
                <a:gd name="connsiteY7" fmla="*/ 0 h 83252"/>
                <a:gd name="connsiteX8" fmla="*/ 0 w 83227"/>
                <a:gd name="connsiteY8" fmla="*/ 41702 h 83252"/>
                <a:gd name="connsiteX9" fmla="*/ 8210 w 83227"/>
                <a:gd name="connsiteY9" fmla="*/ 66481 h 83252"/>
                <a:gd name="connsiteX10" fmla="*/ 41627 w 83227"/>
                <a:gd name="connsiteY10" fmla="*/ 83252 h 83252"/>
                <a:gd name="connsiteX11" fmla="*/ 83227 w 83227"/>
                <a:gd name="connsiteY11" fmla="*/ 41550 h 83252"/>
                <a:gd name="connsiteX12" fmla="*/ 75018 w 83227"/>
                <a:gd name="connsiteY12" fmla="*/ 16772 h 83252"/>
                <a:gd name="connsiteX13" fmla="*/ 41601 w 83227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27" h="83252">
                  <a:moveTo>
                    <a:pt x="41601" y="12629"/>
                  </a:moveTo>
                  <a:cubicBezTo>
                    <a:pt x="57615" y="12624"/>
                    <a:pt x="70601" y="25605"/>
                    <a:pt x="70606" y="41619"/>
                  </a:cubicBezTo>
                  <a:cubicBezTo>
                    <a:pt x="70611" y="57632"/>
                    <a:pt x="57633" y="70618"/>
                    <a:pt x="41617" y="70623"/>
                  </a:cubicBezTo>
                  <a:cubicBezTo>
                    <a:pt x="25603" y="70628"/>
                    <a:pt x="12617" y="57648"/>
                    <a:pt x="12613" y="41634"/>
                  </a:cubicBezTo>
                  <a:cubicBezTo>
                    <a:pt x="12610" y="32465"/>
                    <a:pt x="16944" y="23837"/>
                    <a:pt x="24299" y="18363"/>
                  </a:cubicBezTo>
                  <a:cubicBezTo>
                    <a:pt x="29298" y="14637"/>
                    <a:pt x="35368" y="12627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598" y="28"/>
                    <a:pt x="-28" y="18699"/>
                    <a:pt x="0" y="41702"/>
                  </a:cubicBezTo>
                  <a:cubicBezTo>
                    <a:pt x="11" y="50628"/>
                    <a:pt x="2889" y="59315"/>
                    <a:pt x="8210" y="66481"/>
                  </a:cubicBezTo>
                  <a:cubicBezTo>
                    <a:pt x="16095" y="77008"/>
                    <a:pt x="28472" y="83219"/>
                    <a:pt x="41627" y="83252"/>
                  </a:cubicBezTo>
                  <a:cubicBezTo>
                    <a:pt x="64630" y="83224"/>
                    <a:pt x="83255" y="64553"/>
                    <a:pt x="83227" y="41550"/>
                  </a:cubicBezTo>
                  <a:cubicBezTo>
                    <a:pt x="83217" y="32624"/>
                    <a:pt x="80340" y="23938"/>
                    <a:pt x="75018" y="16772"/>
                  </a:cubicBezTo>
                  <a:cubicBezTo>
                    <a:pt x="67128" y="6249"/>
                    <a:pt x="54753" y="4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5" name="Forma libre 1314">
              <a:extLst>
                <a:ext uri="{FF2B5EF4-FFF2-40B4-BE49-F238E27FC236}">
                  <a16:creationId xmlns:a16="http://schemas.microsoft.com/office/drawing/2014/main" id="{C63B60CA-6A37-2048-B7FD-71CBFC7EDC6F}"/>
                </a:ext>
              </a:extLst>
            </p:cNvPr>
            <p:cNvSpPr/>
            <p:nvPr/>
          </p:nvSpPr>
          <p:spPr>
            <a:xfrm>
              <a:off x="2548250" y="2026576"/>
              <a:ext cx="83252" cy="83252"/>
            </a:xfrm>
            <a:custGeom>
              <a:avLst/>
              <a:gdLst>
                <a:gd name="connsiteX0" fmla="*/ 41576 w 83252"/>
                <a:gd name="connsiteY0" fmla="*/ 12629 h 83252"/>
                <a:gd name="connsiteX1" fmla="*/ 70630 w 83252"/>
                <a:gd name="connsiteY1" fmla="*/ 41567 h 83252"/>
                <a:gd name="connsiteX2" fmla="*/ 41692 w 83252"/>
                <a:gd name="connsiteY2" fmla="*/ 70623 h 83252"/>
                <a:gd name="connsiteX3" fmla="*/ 12637 w 83252"/>
                <a:gd name="connsiteY3" fmla="*/ 41685 h 83252"/>
                <a:gd name="connsiteX4" fmla="*/ 24324 w 83252"/>
                <a:gd name="connsiteY4" fmla="*/ 18363 h 83252"/>
                <a:gd name="connsiteX5" fmla="*/ 41601 w 83252"/>
                <a:gd name="connsiteY5" fmla="*/ 12629 h 83252"/>
                <a:gd name="connsiteX6" fmla="*/ 41601 w 83252"/>
                <a:gd name="connsiteY6" fmla="*/ 0 h 83252"/>
                <a:gd name="connsiteX7" fmla="*/ 41601 w 83252"/>
                <a:gd name="connsiteY7" fmla="*/ 0 h 83252"/>
                <a:gd name="connsiteX8" fmla="*/ 0 w 83252"/>
                <a:gd name="connsiteY8" fmla="*/ 41651 h 83252"/>
                <a:gd name="connsiteX9" fmla="*/ 8234 w 83252"/>
                <a:gd name="connsiteY9" fmla="*/ 66480 h 83252"/>
                <a:gd name="connsiteX10" fmla="*/ 41651 w 83252"/>
                <a:gd name="connsiteY10" fmla="*/ 83252 h 83252"/>
                <a:gd name="connsiteX11" fmla="*/ 83252 w 83252"/>
                <a:gd name="connsiteY11" fmla="*/ 41601 h 83252"/>
                <a:gd name="connsiteX12" fmla="*/ 75018 w 83252"/>
                <a:gd name="connsiteY12" fmla="*/ 16772 h 83252"/>
                <a:gd name="connsiteX13" fmla="*/ 41601 w 83252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2" h="83252">
                  <a:moveTo>
                    <a:pt x="41576" y="12629"/>
                  </a:moveTo>
                  <a:cubicBezTo>
                    <a:pt x="57589" y="12597"/>
                    <a:pt x="70598" y="25553"/>
                    <a:pt x="70630" y="41567"/>
                  </a:cubicBezTo>
                  <a:cubicBezTo>
                    <a:pt x="70663" y="57582"/>
                    <a:pt x="57708" y="70590"/>
                    <a:pt x="41692" y="70623"/>
                  </a:cubicBezTo>
                  <a:cubicBezTo>
                    <a:pt x="25678" y="70656"/>
                    <a:pt x="12670" y="57698"/>
                    <a:pt x="12637" y="41685"/>
                  </a:cubicBezTo>
                  <a:cubicBezTo>
                    <a:pt x="12619" y="32498"/>
                    <a:pt x="16954" y="23847"/>
                    <a:pt x="24324" y="18363"/>
                  </a:cubicBezTo>
                  <a:cubicBezTo>
                    <a:pt x="29315" y="14642"/>
                    <a:pt x="35375" y="12631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4"/>
                    <a:pt x="-15" y="18662"/>
                    <a:pt x="0" y="41651"/>
                  </a:cubicBezTo>
                  <a:cubicBezTo>
                    <a:pt x="5" y="50597"/>
                    <a:pt x="2892" y="59305"/>
                    <a:pt x="8234" y="66480"/>
                  </a:cubicBezTo>
                  <a:cubicBezTo>
                    <a:pt x="16115" y="77016"/>
                    <a:pt x="28494" y="83229"/>
                    <a:pt x="41651" y="83252"/>
                  </a:cubicBezTo>
                  <a:cubicBezTo>
                    <a:pt x="64642" y="83240"/>
                    <a:pt x="83267" y="64591"/>
                    <a:pt x="83252" y="41601"/>
                  </a:cubicBezTo>
                  <a:cubicBezTo>
                    <a:pt x="83247" y="32655"/>
                    <a:pt x="80360" y="23948"/>
                    <a:pt x="75018" y="16772"/>
                  </a:cubicBezTo>
                  <a:cubicBezTo>
                    <a:pt x="67140" y="6234"/>
                    <a:pt x="54758" y="20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6" name="Forma libre 1315">
              <a:extLst>
                <a:ext uri="{FF2B5EF4-FFF2-40B4-BE49-F238E27FC236}">
                  <a16:creationId xmlns:a16="http://schemas.microsoft.com/office/drawing/2014/main" id="{C5CF5173-C65B-E34A-9364-DC48F745D785}"/>
                </a:ext>
              </a:extLst>
            </p:cNvPr>
            <p:cNvSpPr/>
            <p:nvPr/>
          </p:nvSpPr>
          <p:spPr>
            <a:xfrm>
              <a:off x="2777805" y="2222405"/>
              <a:ext cx="83196" cy="83252"/>
            </a:xfrm>
            <a:custGeom>
              <a:avLst/>
              <a:gdLst>
                <a:gd name="connsiteX0" fmla="*/ 41545 w 83196"/>
                <a:gd name="connsiteY0" fmla="*/ 12705 h 83252"/>
                <a:gd name="connsiteX1" fmla="*/ 70575 w 83196"/>
                <a:gd name="connsiteY1" fmla="*/ 41669 h 83252"/>
                <a:gd name="connsiteX2" fmla="*/ 41611 w 83196"/>
                <a:gd name="connsiteY2" fmla="*/ 70699 h 83252"/>
                <a:gd name="connsiteX3" fmla="*/ 12581 w 83196"/>
                <a:gd name="connsiteY3" fmla="*/ 41735 h 83252"/>
                <a:gd name="connsiteX4" fmla="*/ 24268 w 83196"/>
                <a:gd name="connsiteY4" fmla="*/ 18439 h 83252"/>
                <a:gd name="connsiteX5" fmla="*/ 41545 w 83196"/>
                <a:gd name="connsiteY5" fmla="*/ 12705 h 83252"/>
                <a:gd name="connsiteX6" fmla="*/ 41545 w 83196"/>
                <a:gd name="connsiteY6" fmla="*/ 76 h 83252"/>
                <a:gd name="connsiteX7" fmla="*/ 41545 w 83196"/>
                <a:gd name="connsiteY7" fmla="*/ 76 h 83252"/>
                <a:gd name="connsiteX8" fmla="*/ 0 w 83196"/>
                <a:gd name="connsiteY8" fmla="*/ 41783 h 83252"/>
                <a:gd name="connsiteX9" fmla="*/ 8179 w 83196"/>
                <a:gd name="connsiteY9" fmla="*/ 66481 h 83252"/>
                <a:gd name="connsiteX10" fmla="*/ 41596 w 83196"/>
                <a:gd name="connsiteY10" fmla="*/ 83252 h 83252"/>
                <a:gd name="connsiteX11" fmla="*/ 83197 w 83196"/>
                <a:gd name="connsiteY11" fmla="*/ 41601 h 83252"/>
                <a:gd name="connsiteX12" fmla="*/ 74962 w 83196"/>
                <a:gd name="connsiteY12" fmla="*/ 16772 h 83252"/>
                <a:gd name="connsiteX13" fmla="*/ 41545 w 83196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196" h="83252">
                  <a:moveTo>
                    <a:pt x="41545" y="12705"/>
                  </a:moveTo>
                  <a:cubicBezTo>
                    <a:pt x="57559" y="12687"/>
                    <a:pt x="70557" y="25655"/>
                    <a:pt x="70575" y="41669"/>
                  </a:cubicBezTo>
                  <a:cubicBezTo>
                    <a:pt x="70593" y="57683"/>
                    <a:pt x="57627" y="70681"/>
                    <a:pt x="41611" y="70699"/>
                  </a:cubicBezTo>
                  <a:cubicBezTo>
                    <a:pt x="25597" y="70716"/>
                    <a:pt x="12602" y="57749"/>
                    <a:pt x="12581" y="41735"/>
                  </a:cubicBezTo>
                  <a:cubicBezTo>
                    <a:pt x="12571" y="32558"/>
                    <a:pt x="16906" y="23917"/>
                    <a:pt x="24268" y="18439"/>
                  </a:cubicBezTo>
                  <a:cubicBezTo>
                    <a:pt x="29260" y="14718"/>
                    <a:pt x="35319" y="12708"/>
                    <a:pt x="41545" y="12705"/>
                  </a:cubicBezTo>
                  <a:moveTo>
                    <a:pt x="41545" y="76"/>
                  </a:moveTo>
                  <a:lnTo>
                    <a:pt x="41545" y="76"/>
                  </a:lnTo>
                  <a:cubicBezTo>
                    <a:pt x="18555" y="121"/>
                    <a:pt x="-45" y="18792"/>
                    <a:pt x="0" y="41783"/>
                  </a:cubicBezTo>
                  <a:cubicBezTo>
                    <a:pt x="18" y="50679"/>
                    <a:pt x="2885" y="59332"/>
                    <a:pt x="8179" y="66481"/>
                  </a:cubicBezTo>
                  <a:cubicBezTo>
                    <a:pt x="16059" y="77016"/>
                    <a:pt x="28439" y="83229"/>
                    <a:pt x="41596" y="83252"/>
                  </a:cubicBezTo>
                  <a:cubicBezTo>
                    <a:pt x="64586" y="83240"/>
                    <a:pt x="83212" y="64591"/>
                    <a:pt x="83197" y="41601"/>
                  </a:cubicBezTo>
                  <a:cubicBezTo>
                    <a:pt x="83192" y="32654"/>
                    <a:pt x="80305" y="23948"/>
                    <a:pt x="74962" y="16772"/>
                  </a:cubicBezTo>
                  <a:cubicBezTo>
                    <a:pt x="67084" y="6234"/>
                    <a:pt x="54703" y="20"/>
                    <a:pt x="41545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7" name="Forma libre 1316">
              <a:extLst>
                <a:ext uri="{FF2B5EF4-FFF2-40B4-BE49-F238E27FC236}">
                  <a16:creationId xmlns:a16="http://schemas.microsoft.com/office/drawing/2014/main" id="{817D1F09-66A6-3C49-85E7-D802CB5CCF28}"/>
                </a:ext>
              </a:extLst>
            </p:cNvPr>
            <p:cNvSpPr/>
            <p:nvPr/>
          </p:nvSpPr>
          <p:spPr>
            <a:xfrm>
              <a:off x="2728521" y="2070602"/>
              <a:ext cx="83255" cy="83252"/>
            </a:xfrm>
            <a:custGeom>
              <a:avLst/>
              <a:gdLst>
                <a:gd name="connsiteX0" fmla="*/ 41651 w 83255"/>
                <a:gd name="connsiteY0" fmla="*/ 12629 h 83252"/>
                <a:gd name="connsiteX1" fmla="*/ 70656 w 83255"/>
                <a:gd name="connsiteY1" fmla="*/ 41619 h 83252"/>
                <a:gd name="connsiteX2" fmla="*/ 41666 w 83255"/>
                <a:gd name="connsiteY2" fmla="*/ 70623 h 83252"/>
                <a:gd name="connsiteX3" fmla="*/ 12662 w 83255"/>
                <a:gd name="connsiteY3" fmla="*/ 41634 h 83252"/>
                <a:gd name="connsiteX4" fmla="*/ 24349 w 83255"/>
                <a:gd name="connsiteY4" fmla="*/ 18363 h 83252"/>
                <a:gd name="connsiteX5" fmla="*/ 41651 w 83255"/>
                <a:gd name="connsiteY5" fmla="*/ 12629 h 83252"/>
                <a:gd name="connsiteX6" fmla="*/ 41651 w 83255"/>
                <a:gd name="connsiteY6" fmla="*/ 0 h 83252"/>
                <a:gd name="connsiteX7" fmla="*/ 41651 w 83255"/>
                <a:gd name="connsiteY7" fmla="*/ 0 h 83252"/>
                <a:gd name="connsiteX8" fmla="*/ 0 w 83255"/>
                <a:gd name="connsiteY8" fmla="*/ 41601 h 83252"/>
                <a:gd name="connsiteX9" fmla="*/ 8234 w 83255"/>
                <a:gd name="connsiteY9" fmla="*/ 66480 h 83252"/>
                <a:gd name="connsiteX10" fmla="*/ 41651 w 83255"/>
                <a:gd name="connsiteY10" fmla="*/ 83252 h 83252"/>
                <a:gd name="connsiteX11" fmla="*/ 66480 w 83255"/>
                <a:gd name="connsiteY11" fmla="*/ 75018 h 83252"/>
                <a:gd name="connsiteX12" fmla="*/ 75018 w 83255"/>
                <a:gd name="connsiteY12" fmla="*/ 16772 h 83252"/>
                <a:gd name="connsiteX13" fmla="*/ 41601 w 83255"/>
                <a:gd name="connsiteY13" fmla="*/ 0 h 8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55" h="83252">
                  <a:moveTo>
                    <a:pt x="41651" y="12629"/>
                  </a:moveTo>
                  <a:cubicBezTo>
                    <a:pt x="57665" y="12624"/>
                    <a:pt x="70651" y="25605"/>
                    <a:pt x="70656" y="41619"/>
                  </a:cubicBezTo>
                  <a:cubicBezTo>
                    <a:pt x="70661" y="57632"/>
                    <a:pt x="57683" y="70618"/>
                    <a:pt x="41666" y="70623"/>
                  </a:cubicBezTo>
                  <a:cubicBezTo>
                    <a:pt x="25653" y="70628"/>
                    <a:pt x="12667" y="57648"/>
                    <a:pt x="12662" y="41634"/>
                  </a:cubicBezTo>
                  <a:cubicBezTo>
                    <a:pt x="12660" y="32465"/>
                    <a:pt x="16994" y="23836"/>
                    <a:pt x="24349" y="18363"/>
                  </a:cubicBezTo>
                  <a:cubicBezTo>
                    <a:pt x="29350" y="14642"/>
                    <a:pt x="35418" y="12632"/>
                    <a:pt x="41651" y="12629"/>
                  </a:cubicBezTo>
                  <a:moveTo>
                    <a:pt x="41651" y="0"/>
                  </a:moveTo>
                  <a:lnTo>
                    <a:pt x="41651" y="0"/>
                  </a:lnTo>
                  <a:cubicBezTo>
                    <a:pt x="18661" y="-14"/>
                    <a:pt x="13" y="18610"/>
                    <a:pt x="0" y="41601"/>
                  </a:cubicBezTo>
                  <a:cubicBezTo>
                    <a:pt x="-5" y="50565"/>
                    <a:pt x="2882" y="59289"/>
                    <a:pt x="8234" y="66480"/>
                  </a:cubicBezTo>
                  <a:cubicBezTo>
                    <a:pt x="16112" y="77018"/>
                    <a:pt x="28494" y="83232"/>
                    <a:pt x="41651" y="83252"/>
                  </a:cubicBezTo>
                  <a:cubicBezTo>
                    <a:pt x="50603" y="83275"/>
                    <a:pt x="59317" y="80385"/>
                    <a:pt x="66480" y="75018"/>
                  </a:cubicBezTo>
                  <a:cubicBezTo>
                    <a:pt x="84922" y="61292"/>
                    <a:pt x="88746" y="35213"/>
                    <a:pt x="75018" y="16772"/>
                  </a:cubicBezTo>
                  <a:cubicBezTo>
                    <a:pt x="67157" y="6212"/>
                    <a:pt x="54766" y="-8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8" name="Forma libre 1317">
              <a:extLst>
                <a:ext uri="{FF2B5EF4-FFF2-40B4-BE49-F238E27FC236}">
                  <a16:creationId xmlns:a16="http://schemas.microsoft.com/office/drawing/2014/main" id="{3B11B68C-9BE8-4C4B-A6F5-E886E3F9BA91}"/>
                </a:ext>
              </a:extLst>
            </p:cNvPr>
            <p:cNvSpPr/>
            <p:nvPr/>
          </p:nvSpPr>
          <p:spPr>
            <a:xfrm>
              <a:off x="2445699" y="2162593"/>
              <a:ext cx="83254" cy="83254"/>
            </a:xfrm>
            <a:custGeom>
              <a:avLst/>
              <a:gdLst>
                <a:gd name="connsiteX0" fmla="*/ 41426 w 83254"/>
                <a:gd name="connsiteY0" fmla="*/ 12630 h 83254"/>
                <a:gd name="connsiteX1" fmla="*/ 70430 w 83254"/>
                <a:gd name="connsiteY1" fmla="*/ 41619 h 83254"/>
                <a:gd name="connsiteX2" fmla="*/ 41442 w 83254"/>
                <a:gd name="connsiteY2" fmla="*/ 70623 h 83254"/>
                <a:gd name="connsiteX3" fmla="*/ 12437 w 83254"/>
                <a:gd name="connsiteY3" fmla="*/ 41634 h 83254"/>
                <a:gd name="connsiteX4" fmla="*/ 24123 w 83254"/>
                <a:gd name="connsiteY4" fmla="*/ 18363 h 83254"/>
                <a:gd name="connsiteX5" fmla="*/ 41426 w 83254"/>
                <a:gd name="connsiteY5" fmla="*/ 12630 h 83254"/>
                <a:gd name="connsiteX6" fmla="*/ 41426 w 83254"/>
                <a:gd name="connsiteY6" fmla="*/ 0 h 83254"/>
                <a:gd name="connsiteX7" fmla="*/ 41426 w 83254"/>
                <a:gd name="connsiteY7" fmla="*/ 0 h 83254"/>
                <a:gd name="connsiteX8" fmla="*/ 0 w 83254"/>
                <a:gd name="connsiteY8" fmla="*/ 41826 h 83254"/>
                <a:gd name="connsiteX9" fmla="*/ 8160 w 83254"/>
                <a:gd name="connsiteY9" fmla="*/ 66380 h 83254"/>
                <a:gd name="connsiteX10" fmla="*/ 66381 w 83254"/>
                <a:gd name="connsiteY10" fmla="*/ 75092 h 83254"/>
                <a:gd name="connsiteX11" fmla="*/ 75093 w 83254"/>
                <a:gd name="connsiteY11" fmla="*/ 16873 h 83254"/>
                <a:gd name="connsiteX12" fmla="*/ 41426 w 83254"/>
                <a:gd name="connsiteY12" fmla="*/ 0 h 8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254" h="83254">
                  <a:moveTo>
                    <a:pt x="41426" y="12630"/>
                  </a:moveTo>
                  <a:cubicBezTo>
                    <a:pt x="57440" y="12625"/>
                    <a:pt x="70425" y="25605"/>
                    <a:pt x="70430" y="41619"/>
                  </a:cubicBezTo>
                  <a:cubicBezTo>
                    <a:pt x="70435" y="57633"/>
                    <a:pt x="57456" y="70618"/>
                    <a:pt x="41442" y="70623"/>
                  </a:cubicBezTo>
                  <a:cubicBezTo>
                    <a:pt x="25427" y="70628"/>
                    <a:pt x="12441" y="57648"/>
                    <a:pt x="12437" y="41634"/>
                  </a:cubicBezTo>
                  <a:cubicBezTo>
                    <a:pt x="12434" y="32465"/>
                    <a:pt x="16768" y="23837"/>
                    <a:pt x="24123" y="18363"/>
                  </a:cubicBezTo>
                  <a:cubicBezTo>
                    <a:pt x="29125" y="14643"/>
                    <a:pt x="35192" y="12632"/>
                    <a:pt x="41426" y="12630"/>
                  </a:cubicBezTo>
                  <a:moveTo>
                    <a:pt x="41426" y="0"/>
                  </a:moveTo>
                  <a:lnTo>
                    <a:pt x="41426" y="0"/>
                  </a:lnTo>
                  <a:cubicBezTo>
                    <a:pt x="18436" y="112"/>
                    <a:pt x="-110" y="18838"/>
                    <a:pt x="0" y="41826"/>
                  </a:cubicBezTo>
                  <a:cubicBezTo>
                    <a:pt x="43" y="50669"/>
                    <a:pt x="2901" y="59270"/>
                    <a:pt x="8160" y="66380"/>
                  </a:cubicBezTo>
                  <a:cubicBezTo>
                    <a:pt x="21831" y="84862"/>
                    <a:pt x="47897" y="88764"/>
                    <a:pt x="66381" y="75092"/>
                  </a:cubicBezTo>
                  <a:cubicBezTo>
                    <a:pt x="84863" y="61422"/>
                    <a:pt x="88763" y="35355"/>
                    <a:pt x="75093" y="16873"/>
                  </a:cubicBezTo>
                  <a:cubicBezTo>
                    <a:pt x="67202" y="6204"/>
                    <a:pt x="54696" y="-63"/>
                    <a:pt x="41426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9" name="Forma libre 1318">
              <a:extLst>
                <a:ext uri="{FF2B5EF4-FFF2-40B4-BE49-F238E27FC236}">
                  <a16:creationId xmlns:a16="http://schemas.microsoft.com/office/drawing/2014/main" id="{010F390F-4C65-094B-A3F1-6FF547F58D51}"/>
                </a:ext>
              </a:extLst>
            </p:cNvPr>
            <p:cNvSpPr/>
            <p:nvPr/>
          </p:nvSpPr>
          <p:spPr>
            <a:xfrm>
              <a:off x="2614125" y="2183937"/>
              <a:ext cx="83245" cy="83255"/>
            </a:xfrm>
            <a:custGeom>
              <a:avLst/>
              <a:gdLst>
                <a:gd name="connsiteX0" fmla="*/ 41601 w 83245"/>
                <a:gd name="connsiteY0" fmla="*/ 12629 h 83255"/>
                <a:gd name="connsiteX1" fmla="*/ 70605 w 83245"/>
                <a:gd name="connsiteY1" fmla="*/ 41619 h 83255"/>
                <a:gd name="connsiteX2" fmla="*/ 41616 w 83245"/>
                <a:gd name="connsiteY2" fmla="*/ 70623 h 83255"/>
                <a:gd name="connsiteX3" fmla="*/ 12612 w 83245"/>
                <a:gd name="connsiteY3" fmla="*/ 41634 h 83255"/>
                <a:gd name="connsiteX4" fmla="*/ 24299 w 83245"/>
                <a:gd name="connsiteY4" fmla="*/ 18363 h 83255"/>
                <a:gd name="connsiteX5" fmla="*/ 41601 w 83245"/>
                <a:gd name="connsiteY5" fmla="*/ 12629 h 83255"/>
                <a:gd name="connsiteX6" fmla="*/ 41601 w 83245"/>
                <a:gd name="connsiteY6" fmla="*/ 0 h 83255"/>
                <a:gd name="connsiteX7" fmla="*/ 41601 w 83245"/>
                <a:gd name="connsiteY7" fmla="*/ 0 h 83255"/>
                <a:gd name="connsiteX8" fmla="*/ 0 w 83245"/>
                <a:gd name="connsiteY8" fmla="*/ 41651 h 83255"/>
                <a:gd name="connsiteX9" fmla="*/ 8234 w 83245"/>
                <a:gd name="connsiteY9" fmla="*/ 66481 h 83255"/>
                <a:gd name="connsiteX10" fmla="*/ 66481 w 83245"/>
                <a:gd name="connsiteY10" fmla="*/ 75018 h 83255"/>
                <a:gd name="connsiteX11" fmla="*/ 66481 w 83245"/>
                <a:gd name="connsiteY11" fmla="*/ 75018 h 83255"/>
                <a:gd name="connsiteX12" fmla="*/ 75018 w 83245"/>
                <a:gd name="connsiteY12" fmla="*/ 16772 h 83255"/>
                <a:gd name="connsiteX13" fmla="*/ 41601 w 83245"/>
                <a:gd name="connsiteY13" fmla="*/ 0 h 8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245" h="83255">
                  <a:moveTo>
                    <a:pt x="41601" y="12629"/>
                  </a:moveTo>
                  <a:cubicBezTo>
                    <a:pt x="57615" y="12624"/>
                    <a:pt x="70600" y="25605"/>
                    <a:pt x="70605" y="41619"/>
                  </a:cubicBezTo>
                  <a:cubicBezTo>
                    <a:pt x="70610" y="57632"/>
                    <a:pt x="57632" y="70618"/>
                    <a:pt x="41616" y="70623"/>
                  </a:cubicBezTo>
                  <a:cubicBezTo>
                    <a:pt x="25602" y="70628"/>
                    <a:pt x="12617" y="57648"/>
                    <a:pt x="12612" y="41634"/>
                  </a:cubicBezTo>
                  <a:cubicBezTo>
                    <a:pt x="12609" y="32465"/>
                    <a:pt x="16943" y="23836"/>
                    <a:pt x="24299" y="18363"/>
                  </a:cubicBezTo>
                  <a:cubicBezTo>
                    <a:pt x="29300" y="14642"/>
                    <a:pt x="35367" y="12632"/>
                    <a:pt x="41601" y="12629"/>
                  </a:cubicBezTo>
                  <a:moveTo>
                    <a:pt x="41601" y="0"/>
                  </a:moveTo>
                  <a:lnTo>
                    <a:pt x="41601" y="0"/>
                  </a:lnTo>
                  <a:cubicBezTo>
                    <a:pt x="18610" y="13"/>
                    <a:pt x="-15" y="18661"/>
                    <a:pt x="0" y="41651"/>
                  </a:cubicBezTo>
                  <a:cubicBezTo>
                    <a:pt x="5" y="50598"/>
                    <a:pt x="2892" y="59305"/>
                    <a:pt x="8234" y="66481"/>
                  </a:cubicBezTo>
                  <a:cubicBezTo>
                    <a:pt x="21960" y="84922"/>
                    <a:pt x="48039" y="88746"/>
                    <a:pt x="66481" y="75018"/>
                  </a:cubicBezTo>
                  <a:cubicBezTo>
                    <a:pt x="66481" y="75018"/>
                    <a:pt x="66481" y="75018"/>
                    <a:pt x="66481" y="75018"/>
                  </a:cubicBezTo>
                  <a:cubicBezTo>
                    <a:pt x="84909" y="61282"/>
                    <a:pt x="88731" y="35218"/>
                    <a:pt x="75018" y="16772"/>
                  </a:cubicBezTo>
                  <a:cubicBezTo>
                    <a:pt x="67137" y="6236"/>
                    <a:pt x="54758" y="23"/>
                    <a:pt x="41601" y="0"/>
                  </a:cubicBezTo>
                  <a:close/>
                </a:path>
              </a:pathLst>
            </a:custGeom>
            <a:solidFill>
              <a:srgbClr val="353536"/>
            </a:solidFill>
            <a:ln w="2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20" name="Gráfico 367">
            <a:extLst>
              <a:ext uri="{FF2B5EF4-FFF2-40B4-BE49-F238E27FC236}">
                <a16:creationId xmlns:a16="http://schemas.microsoft.com/office/drawing/2014/main" id="{CDED20E8-B7F4-6D4F-9A9C-759A988FA17C}"/>
              </a:ext>
            </a:extLst>
          </p:cNvPr>
          <p:cNvGrpSpPr/>
          <p:nvPr/>
        </p:nvGrpSpPr>
        <p:grpSpPr>
          <a:xfrm>
            <a:off x="924175" y="1826655"/>
            <a:ext cx="707239" cy="761124"/>
            <a:chOff x="924175" y="1826655"/>
            <a:chExt cx="707239" cy="761124"/>
          </a:xfrm>
        </p:grpSpPr>
        <p:sp>
          <p:nvSpPr>
            <p:cNvPr id="1321" name="Forma libre 1320">
              <a:extLst>
                <a:ext uri="{FF2B5EF4-FFF2-40B4-BE49-F238E27FC236}">
                  <a16:creationId xmlns:a16="http://schemas.microsoft.com/office/drawing/2014/main" id="{358296ED-3CDD-E941-82A7-7A0905D879AA}"/>
                </a:ext>
              </a:extLst>
            </p:cNvPr>
            <p:cNvSpPr/>
            <p:nvPr/>
          </p:nvSpPr>
          <p:spPr>
            <a:xfrm>
              <a:off x="1107729" y="2197992"/>
              <a:ext cx="288785" cy="215761"/>
            </a:xfrm>
            <a:custGeom>
              <a:avLst/>
              <a:gdLst>
                <a:gd name="connsiteX0" fmla="*/ 288785 w 288785"/>
                <a:gd name="connsiteY0" fmla="*/ 161273 h 215761"/>
                <a:gd name="connsiteX1" fmla="*/ 288785 w 288785"/>
                <a:gd name="connsiteY1" fmla="*/ 23766 h 215761"/>
                <a:gd name="connsiteX2" fmla="*/ 145601 w 288785"/>
                <a:gd name="connsiteY2" fmla="*/ 0 h 215761"/>
                <a:gd name="connsiteX3" fmla="*/ 0 w 288785"/>
                <a:gd name="connsiteY3" fmla="*/ 23766 h 215761"/>
                <a:gd name="connsiteX4" fmla="*/ 0 w 288785"/>
                <a:gd name="connsiteY4" fmla="*/ 159130 h 215761"/>
                <a:gd name="connsiteX5" fmla="*/ 145601 w 288785"/>
                <a:gd name="connsiteY5" fmla="*/ 215761 h 215761"/>
                <a:gd name="connsiteX6" fmla="*/ 288785 w 288785"/>
                <a:gd name="connsiteY6" fmla="*/ 161273 h 21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785" h="215761">
                  <a:moveTo>
                    <a:pt x="288785" y="161273"/>
                  </a:moveTo>
                  <a:lnTo>
                    <a:pt x="288785" y="23766"/>
                  </a:lnTo>
                  <a:cubicBezTo>
                    <a:pt x="288785" y="23766"/>
                    <a:pt x="190627" y="0"/>
                    <a:pt x="145601" y="0"/>
                  </a:cubicBezTo>
                  <a:cubicBezTo>
                    <a:pt x="100574" y="0"/>
                    <a:pt x="0" y="23766"/>
                    <a:pt x="0" y="23766"/>
                  </a:cubicBezTo>
                  <a:lnTo>
                    <a:pt x="0" y="159130"/>
                  </a:lnTo>
                  <a:cubicBezTo>
                    <a:pt x="11829" y="169968"/>
                    <a:pt x="64558" y="215761"/>
                    <a:pt x="145601" y="215761"/>
                  </a:cubicBezTo>
                  <a:cubicBezTo>
                    <a:pt x="224580" y="215887"/>
                    <a:pt x="276452" y="172236"/>
                    <a:pt x="288785" y="16127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2" name="Forma libre 1321">
              <a:extLst>
                <a:ext uri="{FF2B5EF4-FFF2-40B4-BE49-F238E27FC236}">
                  <a16:creationId xmlns:a16="http://schemas.microsoft.com/office/drawing/2014/main" id="{76B8D938-30B1-534B-A92F-046233CE3684}"/>
                </a:ext>
              </a:extLst>
            </p:cNvPr>
            <p:cNvSpPr/>
            <p:nvPr/>
          </p:nvSpPr>
          <p:spPr>
            <a:xfrm>
              <a:off x="1114525" y="2451255"/>
              <a:ext cx="329029" cy="79313"/>
            </a:xfrm>
            <a:custGeom>
              <a:avLst/>
              <a:gdLst>
                <a:gd name="connsiteX0" fmla="*/ 164527 w 329029"/>
                <a:gd name="connsiteY0" fmla="*/ 79313 h 79313"/>
                <a:gd name="connsiteX1" fmla="*/ 0 w 329029"/>
                <a:gd name="connsiteY1" fmla="*/ 8922 h 79313"/>
                <a:gd name="connsiteX2" fmla="*/ 8910 w 329029"/>
                <a:gd name="connsiteY2" fmla="*/ 0 h 79313"/>
                <a:gd name="connsiteX3" fmla="*/ 164527 w 329029"/>
                <a:gd name="connsiteY3" fmla="*/ 66712 h 79313"/>
                <a:gd name="connsiteX4" fmla="*/ 320120 w 329029"/>
                <a:gd name="connsiteY4" fmla="*/ 0 h 79313"/>
                <a:gd name="connsiteX5" fmla="*/ 329030 w 329029"/>
                <a:gd name="connsiteY5" fmla="*/ 8922 h 79313"/>
                <a:gd name="connsiteX6" fmla="*/ 164527 w 329029"/>
                <a:gd name="connsiteY6" fmla="*/ 79313 h 7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029" h="79313">
                  <a:moveTo>
                    <a:pt x="164527" y="79313"/>
                  </a:moveTo>
                  <a:cubicBezTo>
                    <a:pt x="103745" y="79313"/>
                    <a:pt x="45329" y="54312"/>
                    <a:pt x="0" y="8922"/>
                  </a:cubicBezTo>
                  <a:lnTo>
                    <a:pt x="8910" y="0"/>
                  </a:lnTo>
                  <a:cubicBezTo>
                    <a:pt x="51847" y="43021"/>
                    <a:pt x="107067" y="66712"/>
                    <a:pt x="164527" y="66712"/>
                  </a:cubicBezTo>
                  <a:cubicBezTo>
                    <a:pt x="221987" y="66712"/>
                    <a:pt x="277182" y="43021"/>
                    <a:pt x="320120" y="0"/>
                  </a:cubicBezTo>
                  <a:lnTo>
                    <a:pt x="329030" y="8922"/>
                  </a:lnTo>
                  <a:cubicBezTo>
                    <a:pt x="283575" y="54312"/>
                    <a:pt x="225159" y="79313"/>
                    <a:pt x="164527" y="79313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3" name="Forma libre 1322">
              <a:extLst>
                <a:ext uri="{FF2B5EF4-FFF2-40B4-BE49-F238E27FC236}">
                  <a16:creationId xmlns:a16="http://schemas.microsoft.com/office/drawing/2014/main" id="{36E94223-8DE2-DD4B-B22A-EEE384548413}"/>
                </a:ext>
              </a:extLst>
            </p:cNvPr>
            <p:cNvSpPr/>
            <p:nvPr/>
          </p:nvSpPr>
          <p:spPr>
            <a:xfrm>
              <a:off x="1127160" y="2166287"/>
              <a:ext cx="301369" cy="228362"/>
            </a:xfrm>
            <a:custGeom>
              <a:avLst/>
              <a:gdLst>
                <a:gd name="connsiteX0" fmla="*/ 151893 w 301369"/>
                <a:gd name="connsiteY0" fmla="*/ 228362 h 228362"/>
                <a:gd name="connsiteX1" fmla="*/ 2039 w 301369"/>
                <a:gd name="connsiteY1" fmla="*/ 170094 h 228362"/>
                <a:gd name="connsiteX2" fmla="*/ 0 w 301369"/>
                <a:gd name="connsiteY2" fmla="*/ 168203 h 228362"/>
                <a:gd name="connsiteX3" fmla="*/ 0 w 301369"/>
                <a:gd name="connsiteY3" fmla="*/ 25077 h 228362"/>
                <a:gd name="connsiteX4" fmla="*/ 4858 w 301369"/>
                <a:gd name="connsiteY4" fmla="*/ 23943 h 228362"/>
                <a:gd name="connsiteX5" fmla="*/ 151893 w 301369"/>
                <a:gd name="connsiteY5" fmla="*/ 0 h 228362"/>
                <a:gd name="connsiteX6" fmla="*/ 296562 w 301369"/>
                <a:gd name="connsiteY6" fmla="*/ 23943 h 228362"/>
                <a:gd name="connsiteX7" fmla="*/ 301369 w 301369"/>
                <a:gd name="connsiteY7" fmla="*/ 25102 h 228362"/>
                <a:gd name="connsiteX8" fmla="*/ 301369 w 301369"/>
                <a:gd name="connsiteY8" fmla="*/ 170421 h 228362"/>
                <a:gd name="connsiteX9" fmla="*/ 299255 w 301369"/>
                <a:gd name="connsiteY9" fmla="*/ 172286 h 228362"/>
                <a:gd name="connsiteX10" fmla="*/ 151893 w 301369"/>
                <a:gd name="connsiteY10" fmla="*/ 228362 h 228362"/>
                <a:gd name="connsiteX11" fmla="*/ 12458 w 301369"/>
                <a:gd name="connsiteY11" fmla="*/ 162634 h 228362"/>
                <a:gd name="connsiteX12" fmla="*/ 151767 w 301369"/>
                <a:gd name="connsiteY12" fmla="*/ 215761 h 228362"/>
                <a:gd name="connsiteX13" fmla="*/ 288659 w 301369"/>
                <a:gd name="connsiteY13" fmla="*/ 164725 h 228362"/>
                <a:gd name="connsiteX14" fmla="*/ 288659 w 301369"/>
                <a:gd name="connsiteY14" fmla="*/ 35057 h 228362"/>
                <a:gd name="connsiteX15" fmla="*/ 151767 w 301369"/>
                <a:gd name="connsiteY15" fmla="*/ 12601 h 228362"/>
                <a:gd name="connsiteX16" fmla="*/ 12458 w 301369"/>
                <a:gd name="connsiteY16" fmla="*/ 35082 h 2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1369" h="228362">
                  <a:moveTo>
                    <a:pt x="151893" y="228362"/>
                  </a:moveTo>
                  <a:cubicBezTo>
                    <a:pt x="74172" y="228362"/>
                    <a:pt x="21217" y="187610"/>
                    <a:pt x="2039" y="170094"/>
                  </a:cubicBezTo>
                  <a:lnTo>
                    <a:pt x="0" y="168203"/>
                  </a:lnTo>
                  <a:lnTo>
                    <a:pt x="0" y="25077"/>
                  </a:lnTo>
                  <a:lnTo>
                    <a:pt x="4858" y="23943"/>
                  </a:lnTo>
                  <a:cubicBezTo>
                    <a:pt x="8985" y="22960"/>
                    <a:pt x="106690" y="0"/>
                    <a:pt x="151893" y="0"/>
                  </a:cubicBezTo>
                  <a:cubicBezTo>
                    <a:pt x="197096" y="0"/>
                    <a:pt x="292535" y="22960"/>
                    <a:pt x="296562" y="23943"/>
                  </a:cubicBezTo>
                  <a:lnTo>
                    <a:pt x="301369" y="25102"/>
                  </a:lnTo>
                  <a:lnTo>
                    <a:pt x="301369" y="170421"/>
                  </a:lnTo>
                  <a:lnTo>
                    <a:pt x="299255" y="172286"/>
                  </a:lnTo>
                  <a:cubicBezTo>
                    <a:pt x="280253" y="189147"/>
                    <a:pt x="227776" y="228362"/>
                    <a:pt x="151893" y="228362"/>
                  </a:cubicBezTo>
                  <a:close/>
                  <a:moveTo>
                    <a:pt x="12458" y="162634"/>
                  </a:moveTo>
                  <a:cubicBezTo>
                    <a:pt x="32065" y="179998"/>
                    <a:pt x="81043" y="215761"/>
                    <a:pt x="151767" y="215761"/>
                  </a:cubicBezTo>
                  <a:cubicBezTo>
                    <a:pt x="220805" y="215761"/>
                    <a:pt x="269179" y="181460"/>
                    <a:pt x="288659" y="164725"/>
                  </a:cubicBezTo>
                  <a:lnTo>
                    <a:pt x="288659" y="35057"/>
                  </a:lnTo>
                  <a:cubicBezTo>
                    <a:pt x="268524" y="30344"/>
                    <a:pt x="189847" y="12601"/>
                    <a:pt x="151767" y="12601"/>
                  </a:cubicBezTo>
                  <a:cubicBezTo>
                    <a:pt x="113687" y="12601"/>
                    <a:pt x="33021" y="30395"/>
                    <a:pt x="12458" y="3508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4" name="Forma libre 1323">
              <a:extLst>
                <a:ext uri="{FF2B5EF4-FFF2-40B4-BE49-F238E27FC236}">
                  <a16:creationId xmlns:a16="http://schemas.microsoft.com/office/drawing/2014/main" id="{F39B6A2F-6238-B94C-9457-B511331B1068}"/>
                </a:ext>
              </a:extLst>
            </p:cNvPr>
            <p:cNvSpPr/>
            <p:nvPr/>
          </p:nvSpPr>
          <p:spPr>
            <a:xfrm rot="-2388600">
              <a:off x="1091965" y="2099450"/>
              <a:ext cx="12584" cy="109657"/>
            </a:xfrm>
            <a:custGeom>
              <a:avLst/>
              <a:gdLst>
                <a:gd name="connsiteX0" fmla="*/ 0 w 12584"/>
                <a:gd name="connsiteY0" fmla="*/ 0 h 109657"/>
                <a:gd name="connsiteX1" fmla="*/ 12584 w 12584"/>
                <a:gd name="connsiteY1" fmla="*/ 0 h 109657"/>
                <a:gd name="connsiteX2" fmla="*/ 12584 w 12584"/>
                <a:gd name="connsiteY2" fmla="*/ 109657 h 109657"/>
                <a:gd name="connsiteX3" fmla="*/ 0 w 12584"/>
                <a:gd name="connsiteY3" fmla="*/ 109657 h 1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4" h="109657">
                  <a:moveTo>
                    <a:pt x="0" y="0"/>
                  </a:moveTo>
                  <a:lnTo>
                    <a:pt x="12584" y="0"/>
                  </a:lnTo>
                  <a:lnTo>
                    <a:pt x="12584" y="109657"/>
                  </a:lnTo>
                  <a:lnTo>
                    <a:pt x="0" y="109657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5" name="Forma libre 1324">
              <a:extLst>
                <a:ext uri="{FF2B5EF4-FFF2-40B4-BE49-F238E27FC236}">
                  <a16:creationId xmlns:a16="http://schemas.microsoft.com/office/drawing/2014/main" id="{660528B0-9263-3D48-9619-70A7C8510269}"/>
                </a:ext>
              </a:extLst>
            </p:cNvPr>
            <p:cNvSpPr/>
            <p:nvPr/>
          </p:nvSpPr>
          <p:spPr>
            <a:xfrm rot="-3010800">
              <a:off x="1402438" y="2147966"/>
              <a:ext cx="109508" cy="12601"/>
            </a:xfrm>
            <a:custGeom>
              <a:avLst/>
              <a:gdLst>
                <a:gd name="connsiteX0" fmla="*/ 0 w 109508"/>
                <a:gd name="connsiteY0" fmla="*/ 0 h 12601"/>
                <a:gd name="connsiteX1" fmla="*/ 109509 w 109508"/>
                <a:gd name="connsiteY1" fmla="*/ 0 h 12601"/>
                <a:gd name="connsiteX2" fmla="*/ 109509 w 109508"/>
                <a:gd name="connsiteY2" fmla="*/ 12601 h 12601"/>
                <a:gd name="connsiteX3" fmla="*/ 0 w 109508"/>
                <a:gd name="connsiteY3" fmla="*/ 12601 h 1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08" h="12601">
                  <a:moveTo>
                    <a:pt x="0" y="0"/>
                  </a:moveTo>
                  <a:lnTo>
                    <a:pt x="109509" y="0"/>
                  </a:lnTo>
                  <a:lnTo>
                    <a:pt x="109509" y="12601"/>
                  </a:lnTo>
                  <a:lnTo>
                    <a:pt x="0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6" name="Forma libre 1325">
              <a:extLst>
                <a:ext uri="{FF2B5EF4-FFF2-40B4-BE49-F238E27FC236}">
                  <a16:creationId xmlns:a16="http://schemas.microsoft.com/office/drawing/2014/main" id="{674234DD-5A8C-4941-994D-D6B333C931CC}"/>
                </a:ext>
              </a:extLst>
            </p:cNvPr>
            <p:cNvSpPr/>
            <p:nvPr/>
          </p:nvSpPr>
          <p:spPr>
            <a:xfrm>
              <a:off x="1055706" y="1853445"/>
              <a:ext cx="444025" cy="541834"/>
            </a:xfrm>
            <a:custGeom>
              <a:avLst/>
              <a:gdLst>
                <a:gd name="connsiteX0" fmla="*/ 222013 w 444025"/>
                <a:gd name="connsiteY0" fmla="*/ 541835 h 541834"/>
                <a:gd name="connsiteX1" fmla="*/ 0 w 444025"/>
                <a:gd name="connsiteY1" fmla="*/ 319521 h 541834"/>
                <a:gd name="connsiteX2" fmla="*/ 0 w 444025"/>
                <a:gd name="connsiteY2" fmla="*/ 222314 h 541834"/>
                <a:gd name="connsiteX3" fmla="*/ 12937 w 444025"/>
                <a:gd name="connsiteY3" fmla="*/ 147386 h 541834"/>
                <a:gd name="connsiteX4" fmla="*/ 24791 w 444025"/>
                <a:gd name="connsiteY4" fmla="*/ 151645 h 541834"/>
                <a:gd name="connsiteX5" fmla="*/ 12585 w 444025"/>
                <a:gd name="connsiteY5" fmla="*/ 222213 h 541834"/>
                <a:gd name="connsiteX6" fmla="*/ 12585 w 444025"/>
                <a:gd name="connsiteY6" fmla="*/ 319420 h 541834"/>
                <a:gd name="connsiteX7" fmla="*/ 222013 w 444025"/>
                <a:gd name="connsiteY7" fmla="*/ 529132 h 541834"/>
                <a:gd name="connsiteX8" fmla="*/ 431441 w 444025"/>
                <a:gd name="connsiteY8" fmla="*/ 319420 h 541834"/>
                <a:gd name="connsiteX9" fmla="*/ 431441 w 444025"/>
                <a:gd name="connsiteY9" fmla="*/ 222314 h 541834"/>
                <a:gd name="connsiteX10" fmla="*/ 222013 w 444025"/>
                <a:gd name="connsiteY10" fmla="*/ 12601 h 541834"/>
                <a:gd name="connsiteX11" fmla="*/ 222013 w 444025"/>
                <a:gd name="connsiteY11" fmla="*/ 0 h 541834"/>
                <a:gd name="connsiteX12" fmla="*/ 444025 w 444025"/>
                <a:gd name="connsiteY12" fmla="*/ 222314 h 541834"/>
                <a:gd name="connsiteX13" fmla="*/ 444025 w 444025"/>
                <a:gd name="connsiteY13" fmla="*/ 319521 h 541834"/>
                <a:gd name="connsiteX14" fmla="*/ 222013 w 444025"/>
                <a:gd name="connsiteY14" fmla="*/ 541835 h 54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4025" h="541834">
                  <a:moveTo>
                    <a:pt x="222013" y="541835"/>
                  </a:moveTo>
                  <a:cubicBezTo>
                    <a:pt x="99456" y="541696"/>
                    <a:pt x="139" y="442243"/>
                    <a:pt x="0" y="319521"/>
                  </a:cubicBezTo>
                  <a:lnTo>
                    <a:pt x="0" y="222314"/>
                  </a:lnTo>
                  <a:cubicBezTo>
                    <a:pt x="-33" y="196778"/>
                    <a:pt x="4344" y="171429"/>
                    <a:pt x="12937" y="147386"/>
                  </a:cubicBezTo>
                  <a:lnTo>
                    <a:pt x="24791" y="151645"/>
                  </a:lnTo>
                  <a:cubicBezTo>
                    <a:pt x="16690" y="174287"/>
                    <a:pt x="12560" y="198162"/>
                    <a:pt x="12585" y="222213"/>
                  </a:cubicBezTo>
                  <a:lnTo>
                    <a:pt x="12585" y="319420"/>
                  </a:lnTo>
                  <a:cubicBezTo>
                    <a:pt x="12585" y="435242"/>
                    <a:pt x="106349" y="529132"/>
                    <a:pt x="222013" y="529132"/>
                  </a:cubicBezTo>
                  <a:cubicBezTo>
                    <a:pt x="337678" y="529132"/>
                    <a:pt x="431441" y="435242"/>
                    <a:pt x="431441" y="319420"/>
                  </a:cubicBezTo>
                  <a:lnTo>
                    <a:pt x="431441" y="222314"/>
                  </a:lnTo>
                  <a:cubicBezTo>
                    <a:pt x="431303" y="106550"/>
                    <a:pt x="337620" y="12740"/>
                    <a:pt x="222013" y="12601"/>
                  </a:cubicBezTo>
                  <a:lnTo>
                    <a:pt x="222013" y="0"/>
                  </a:lnTo>
                  <a:cubicBezTo>
                    <a:pt x="344569" y="139"/>
                    <a:pt x="443887" y="99591"/>
                    <a:pt x="444025" y="222314"/>
                  </a:cubicBezTo>
                  <a:lnTo>
                    <a:pt x="444025" y="319521"/>
                  </a:lnTo>
                  <a:cubicBezTo>
                    <a:pt x="443887" y="442243"/>
                    <a:pt x="344569" y="541696"/>
                    <a:pt x="222013" y="541835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7" name="Forma libre 1326">
              <a:extLst>
                <a:ext uri="{FF2B5EF4-FFF2-40B4-BE49-F238E27FC236}">
                  <a16:creationId xmlns:a16="http://schemas.microsoft.com/office/drawing/2014/main" id="{267D9659-BAC3-7444-BB60-F589DF672A46}"/>
                </a:ext>
              </a:extLst>
            </p:cNvPr>
            <p:cNvSpPr/>
            <p:nvPr/>
          </p:nvSpPr>
          <p:spPr>
            <a:xfrm>
              <a:off x="924175" y="2355283"/>
              <a:ext cx="707188" cy="232193"/>
            </a:xfrm>
            <a:custGeom>
              <a:avLst/>
              <a:gdLst>
                <a:gd name="connsiteX0" fmla="*/ 707088 w 707188"/>
                <a:gd name="connsiteY0" fmla="*/ 232193 h 232193"/>
                <a:gd name="connsiteX1" fmla="*/ 0 w 707188"/>
                <a:gd name="connsiteY1" fmla="*/ 232193 h 232193"/>
                <a:gd name="connsiteX2" fmla="*/ 0 w 707188"/>
                <a:gd name="connsiteY2" fmla="*/ 225867 h 232193"/>
                <a:gd name="connsiteX3" fmla="*/ 27962 w 707188"/>
                <a:gd name="connsiteY3" fmla="*/ 152779 h 232193"/>
                <a:gd name="connsiteX4" fmla="*/ 112454 w 707188"/>
                <a:gd name="connsiteY4" fmla="*/ 107011 h 232193"/>
                <a:gd name="connsiteX5" fmla="*/ 158034 w 707188"/>
                <a:gd name="connsiteY5" fmla="*/ 97459 h 232193"/>
                <a:gd name="connsiteX6" fmla="*/ 210108 w 707188"/>
                <a:gd name="connsiteY6" fmla="*/ 86521 h 232193"/>
                <a:gd name="connsiteX7" fmla="*/ 235654 w 707188"/>
                <a:gd name="connsiteY7" fmla="*/ 71198 h 232193"/>
                <a:gd name="connsiteX8" fmla="*/ 250755 w 707188"/>
                <a:gd name="connsiteY8" fmla="*/ 33570 h 232193"/>
                <a:gd name="connsiteX9" fmla="*/ 250755 w 707188"/>
                <a:gd name="connsiteY9" fmla="*/ 0 h 232193"/>
                <a:gd name="connsiteX10" fmla="*/ 260193 w 707188"/>
                <a:gd name="connsiteY10" fmla="*/ 5419 h 232193"/>
                <a:gd name="connsiteX11" fmla="*/ 447071 w 707188"/>
                <a:gd name="connsiteY11" fmla="*/ 5419 h 232193"/>
                <a:gd name="connsiteX12" fmla="*/ 456484 w 707188"/>
                <a:gd name="connsiteY12" fmla="*/ 0 h 232193"/>
                <a:gd name="connsiteX13" fmla="*/ 456484 w 707188"/>
                <a:gd name="connsiteY13" fmla="*/ 33696 h 232193"/>
                <a:gd name="connsiteX14" fmla="*/ 471585 w 707188"/>
                <a:gd name="connsiteY14" fmla="*/ 71198 h 232193"/>
                <a:gd name="connsiteX15" fmla="*/ 497156 w 707188"/>
                <a:gd name="connsiteY15" fmla="*/ 86521 h 232193"/>
                <a:gd name="connsiteX16" fmla="*/ 549180 w 707188"/>
                <a:gd name="connsiteY16" fmla="*/ 97459 h 232193"/>
                <a:gd name="connsiteX17" fmla="*/ 594760 w 707188"/>
                <a:gd name="connsiteY17" fmla="*/ 107011 h 232193"/>
                <a:gd name="connsiteX18" fmla="*/ 679201 w 707188"/>
                <a:gd name="connsiteY18" fmla="*/ 152779 h 232193"/>
                <a:gd name="connsiteX19" fmla="*/ 707189 w 707188"/>
                <a:gd name="connsiteY19" fmla="*/ 225867 h 232193"/>
                <a:gd name="connsiteX20" fmla="*/ 13138 w 707188"/>
                <a:gd name="connsiteY20" fmla="*/ 219592 h 232193"/>
                <a:gd name="connsiteX21" fmla="*/ 693975 w 707188"/>
                <a:gd name="connsiteY21" fmla="*/ 219592 h 232193"/>
                <a:gd name="connsiteX22" fmla="*/ 669486 w 707188"/>
                <a:gd name="connsiteY22" fmla="*/ 160819 h 232193"/>
                <a:gd name="connsiteX23" fmla="*/ 591463 w 707188"/>
                <a:gd name="connsiteY23" fmla="*/ 119159 h 232193"/>
                <a:gd name="connsiteX24" fmla="*/ 546990 w 707188"/>
                <a:gd name="connsiteY24" fmla="*/ 109859 h 232193"/>
                <a:gd name="connsiteX25" fmla="*/ 493884 w 707188"/>
                <a:gd name="connsiteY25" fmla="*/ 98694 h 232193"/>
                <a:gd name="connsiteX26" fmla="*/ 462449 w 707188"/>
                <a:gd name="connsiteY26" fmla="*/ 79842 h 232193"/>
                <a:gd name="connsiteX27" fmla="*/ 443975 w 707188"/>
                <a:gd name="connsiteY27" fmla="*/ 33822 h 232193"/>
                <a:gd name="connsiteX28" fmla="*/ 443975 w 707188"/>
                <a:gd name="connsiteY28" fmla="*/ 21019 h 232193"/>
                <a:gd name="connsiteX29" fmla="*/ 263415 w 707188"/>
                <a:gd name="connsiteY29" fmla="*/ 21019 h 232193"/>
                <a:gd name="connsiteX30" fmla="*/ 263415 w 707188"/>
                <a:gd name="connsiteY30" fmla="*/ 33621 h 232193"/>
                <a:gd name="connsiteX31" fmla="*/ 244966 w 707188"/>
                <a:gd name="connsiteY31" fmla="*/ 79767 h 232193"/>
                <a:gd name="connsiteX32" fmla="*/ 213430 w 707188"/>
                <a:gd name="connsiteY32" fmla="*/ 98669 h 232193"/>
                <a:gd name="connsiteX33" fmla="*/ 160249 w 707188"/>
                <a:gd name="connsiteY33" fmla="*/ 109859 h 232193"/>
                <a:gd name="connsiteX34" fmla="*/ 115776 w 707188"/>
                <a:gd name="connsiteY34" fmla="*/ 119159 h 232193"/>
                <a:gd name="connsiteX35" fmla="*/ 37753 w 707188"/>
                <a:gd name="connsiteY35" fmla="*/ 160819 h 232193"/>
                <a:gd name="connsiteX36" fmla="*/ 13138 w 707188"/>
                <a:gd name="connsiteY36" fmla="*/ 219592 h 23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188" h="232193">
                  <a:moveTo>
                    <a:pt x="707088" y="232193"/>
                  </a:moveTo>
                  <a:lnTo>
                    <a:pt x="0" y="232193"/>
                  </a:lnTo>
                  <a:lnTo>
                    <a:pt x="0" y="225867"/>
                  </a:lnTo>
                  <a:cubicBezTo>
                    <a:pt x="1320" y="199147"/>
                    <a:pt x="11115" y="173544"/>
                    <a:pt x="27962" y="152779"/>
                  </a:cubicBezTo>
                  <a:cubicBezTo>
                    <a:pt x="49683" y="126644"/>
                    <a:pt x="86580" y="114043"/>
                    <a:pt x="112454" y="107011"/>
                  </a:cubicBezTo>
                  <a:cubicBezTo>
                    <a:pt x="127278" y="102928"/>
                    <a:pt x="142228" y="100282"/>
                    <a:pt x="158034" y="97459"/>
                  </a:cubicBezTo>
                  <a:cubicBezTo>
                    <a:pt x="174595" y="94510"/>
                    <a:pt x="191710" y="91436"/>
                    <a:pt x="210108" y="86521"/>
                  </a:cubicBezTo>
                  <a:cubicBezTo>
                    <a:pt x="219854" y="83829"/>
                    <a:pt x="228685" y="78532"/>
                    <a:pt x="235654" y="71198"/>
                  </a:cubicBezTo>
                  <a:cubicBezTo>
                    <a:pt x="245087" y="60910"/>
                    <a:pt x="250455" y="47532"/>
                    <a:pt x="250755" y="33570"/>
                  </a:cubicBezTo>
                  <a:lnTo>
                    <a:pt x="250755" y="0"/>
                  </a:lnTo>
                  <a:lnTo>
                    <a:pt x="260193" y="5419"/>
                  </a:lnTo>
                  <a:cubicBezTo>
                    <a:pt x="319050" y="34722"/>
                    <a:pt x="388214" y="34722"/>
                    <a:pt x="447071" y="5419"/>
                  </a:cubicBezTo>
                  <a:lnTo>
                    <a:pt x="456484" y="0"/>
                  </a:lnTo>
                  <a:lnTo>
                    <a:pt x="456484" y="33696"/>
                  </a:lnTo>
                  <a:cubicBezTo>
                    <a:pt x="456816" y="47616"/>
                    <a:pt x="462182" y="60940"/>
                    <a:pt x="471585" y="71198"/>
                  </a:cubicBezTo>
                  <a:cubicBezTo>
                    <a:pt x="478557" y="78542"/>
                    <a:pt x="487398" y="83842"/>
                    <a:pt x="497156" y="86521"/>
                  </a:cubicBezTo>
                  <a:cubicBezTo>
                    <a:pt x="515504" y="91436"/>
                    <a:pt x="532619" y="94510"/>
                    <a:pt x="549180" y="97459"/>
                  </a:cubicBezTo>
                  <a:cubicBezTo>
                    <a:pt x="565011" y="100282"/>
                    <a:pt x="579936" y="102928"/>
                    <a:pt x="594760" y="107011"/>
                  </a:cubicBezTo>
                  <a:cubicBezTo>
                    <a:pt x="620634" y="114118"/>
                    <a:pt x="657531" y="126594"/>
                    <a:pt x="679201" y="152779"/>
                  </a:cubicBezTo>
                  <a:cubicBezTo>
                    <a:pt x="696041" y="173549"/>
                    <a:pt x="705845" y="199147"/>
                    <a:pt x="707189" y="225867"/>
                  </a:cubicBezTo>
                  <a:close/>
                  <a:moveTo>
                    <a:pt x="13138" y="219592"/>
                  </a:moveTo>
                  <a:lnTo>
                    <a:pt x="693975" y="219592"/>
                  </a:lnTo>
                  <a:cubicBezTo>
                    <a:pt x="691486" y="198086"/>
                    <a:pt x="682999" y="177717"/>
                    <a:pt x="669486" y="160819"/>
                  </a:cubicBezTo>
                  <a:cubicBezTo>
                    <a:pt x="650081" y="137380"/>
                    <a:pt x="615650" y="125812"/>
                    <a:pt x="591463" y="119159"/>
                  </a:cubicBezTo>
                  <a:cubicBezTo>
                    <a:pt x="577193" y="115252"/>
                    <a:pt x="562519" y="112631"/>
                    <a:pt x="546990" y="109859"/>
                  </a:cubicBezTo>
                  <a:cubicBezTo>
                    <a:pt x="530178" y="106860"/>
                    <a:pt x="512786" y="103760"/>
                    <a:pt x="493884" y="98694"/>
                  </a:cubicBezTo>
                  <a:cubicBezTo>
                    <a:pt x="481886" y="95398"/>
                    <a:pt x="471016" y="88878"/>
                    <a:pt x="462449" y="79842"/>
                  </a:cubicBezTo>
                  <a:cubicBezTo>
                    <a:pt x="450916" y="67256"/>
                    <a:pt x="444350" y="50900"/>
                    <a:pt x="443975" y="33822"/>
                  </a:cubicBezTo>
                  <a:lnTo>
                    <a:pt x="443975" y="21019"/>
                  </a:lnTo>
                  <a:cubicBezTo>
                    <a:pt x="386439" y="46323"/>
                    <a:pt x="320948" y="46323"/>
                    <a:pt x="263415" y="21019"/>
                  </a:cubicBezTo>
                  <a:lnTo>
                    <a:pt x="263415" y="33621"/>
                  </a:lnTo>
                  <a:cubicBezTo>
                    <a:pt x="263058" y="50733"/>
                    <a:pt x="256501" y="67135"/>
                    <a:pt x="244966" y="79767"/>
                  </a:cubicBezTo>
                  <a:cubicBezTo>
                    <a:pt x="236376" y="88835"/>
                    <a:pt x="225469" y="95372"/>
                    <a:pt x="213430" y="98669"/>
                  </a:cubicBezTo>
                  <a:cubicBezTo>
                    <a:pt x="194453" y="103709"/>
                    <a:pt x="177061" y="106860"/>
                    <a:pt x="160249" y="109859"/>
                  </a:cubicBezTo>
                  <a:cubicBezTo>
                    <a:pt x="144720" y="112631"/>
                    <a:pt x="130046" y="115252"/>
                    <a:pt x="115776" y="119159"/>
                  </a:cubicBezTo>
                  <a:cubicBezTo>
                    <a:pt x="91564" y="125812"/>
                    <a:pt x="57108" y="137380"/>
                    <a:pt x="37753" y="160819"/>
                  </a:cubicBezTo>
                  <a:cubicBezTo>
                    <a:pt x="24181" y="177695"/>
                    <a:pt x="15648" y="198069"/>
                    <a:pt x="13138" y="219592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8" name="Forma libre 1327">
              <a:extLst>
                <a:ext uri="{FF2B5EF4-FFF2-40B4-BE49-F238E27FC236}">
                  <a16:creationId xmlns:a16="http://schemas.microsoft.com/office/drawing/2014/main" id="{EAC6B1B8-34EE-8646-BC9F-6D1BDB890AE6}"/>
                </a:ext>
              </a:extLst>
            </p:cNvPr>
            <p:cNvSpPr/>
            <p:nvPr/>
          </p:nvSpPr>
          <p:spPr>
            <a:xfrm>
              <a:off x="985403" y="2071121"/>
              <a:ext cx="82887" cy="108371"/>
            </a:xfrm>
            <a:custGeom>
              <a:avLst/>
              <a:gdLst>
                <a:gd name="connsiteX0" fmla="*/ 82887 w 82887"/>
                <a:gd name="connsiteY0" fmla="*/ 108372 h 108371"/>
                <a:gd name="connsiteX1" fmla="*/ 51829 w 82887"/>
                <a:gd name="connsiteY1" fmla="*/ 108372 h 108371"/>
                <a:gd name="connsiteX2" fmla="*/ 51 w 82887"/>
                <a:gd name="connsiteY2" fmla="*/ 51847 h 108371"/>
                <a:gd name="connsiteX3" fmla="*/ 51829 w 82887"/>
                <a:gd name="connsiteY3" fmla="*/ 0 h 108371"/>
                <a:gd name="connsiteX4" fmla="*/ 82887 w 82887"/>
                <a:gd name="connsiteY4" fmla="*/ 0 h 108371"/>
                <a:gd name="connsiteX5" fmla="*/ 51829 w 82887"/>
                <a:gd name="connsiteY5" fmla="*/ 12601 h 108371"/>
                <a:gd name="connsiteX6" fmla="*/ 12346 w 82887"/>
                <a:gd name="connsiteY6" fmla="*/ 56235 h 108371"/>
                <a:gd name="connsiteX7" fmla="*/ 51829 w 82887"/>
                <a:gd name="connsiteY7" fmla="*/ 95771 h 108371"/>
                <a:gd name="connsiteX8" fmla="*/ 70303 w 82887"/>
                <a:gd name="connsiteY8" fmla="*/ 95771 h 108371"/>
                <a:gd name="connsiteX9" fmla="*/ 70303 w 82887"/>
                <a:gd name="connsiteY9" fmla="*/ 12601 h 10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87" h="108371">
                  <a:moveTo>
                    <a:pt x="82887" y="108372"/>
                  </a:moveTo>
                  <a:lnTo>
                    <a:pt x="51829" y="108372"/>
                  </a:lnTo>
                  <a:cubicBezTo>
                    <a:pt x="21944" y="107082"/>
                    <a:pt x="-1238" y="81775"/>
                    <a:pt x="51" y="51847"/>
                  </a:cubicBezTo>
                  <a:cubicBezTo>
                    <a:pt x="1263" y="23731"/>
                    <a:pt x="23750" y="1213"/>
                    <a:pt x="51829" y="0"/>
                  </a:cubicBezTo>
                  <a:lnTo>
                    <a:pt x="82887" y="0"/>
                  </a:lnTo>
                  <a:close/>
                  <a:moveTo>
                    <a:pt x="51829" y="12601"/>
                  </a:moveTo>
                  <a:cubicBezTo>
                    <a:pt x="28894" y="13733"/>
                    <a:pt x="11217" y="33268"/>
                    <a:pt x="12346" y="56235"/>
                  </a:cubicBezTo>
                  <a:cubicBezTo>
                    <a:pt x="13398" y="77617"/>
                    <a:pt x="30474" y="94717"/>
                    <a:pt x="51829" y="95771"/>
                  </a:cubicBezTo>
                  <a:lnTo>
                    <a:pt x="70303" y="95771"/>
                  </a:lnTo>
                  <a:lnTo>
                    <a:pt x="70303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9" name="Forma libre 1328">
              <a:extLst>
                <a:ext uri="{FF2B5EF4-FFF2-40B4-BE49-F238E27FC236}">
                  <a16:creationId xmlns:a16="http://schemas.microsoft.com/office/drawing/2014/main" id="{2B52572B-6708-4A4E-9E0F-78469B6A4FE4}"/>
                </a:ext>
              </a:extLst>
            </p:cNvPr>
            <p:cNvSpPr/>
            <p:nvPr/>
          </p:nvSpPr>
          <p:spPr>
            <a:xfrm>
              <a:off x="1487147" y="2071070"/>
              <a:ext cx="87507" cy="108474"/>
            </a:xfrm>
            <a:custGeom>
              <a:avLst/>
              <a:gdLst>
                <a:gd name="connsiteX0" fmla="*/ 31008 w 87507"/>
                <a:gd name="connsiteY0" fmla="*/ 108423 h 108474"/>
                <a:gd name="connsiteX1" fmla="*/ 0 w 87507"/>
                <a:gd name="connsiteY1" fmla="*/ 108423 h 108474"/>
                <a:gd name="connsiteX2" fmla="*/ 0 w 87507"/>
                <a:gd name="connsiteY2" fmla="*/ 51 h 108474"/>
                <a:gd name="connsiteX3" fmla="*/ 31008 w 87507"/>
                <a:gd name="connsiteY3" fmla="*/ 51 h 108474"/>
                <a:gd name="connsiteX4" fmla="*/ 87456 w 87507"/>
                <a:gd name="connsiteY4" fmla="*/ 51899 h 108474"/>
                <a:gd name="connsiteX5" fmla="*/ 35677 w 87507"/>
                <a:gd name="connsiteY5" fmla="*/ 108423 h 108474"/>
                <a:gd name="connsiteX6" fmla="*/ 31008 w 87507"/>
                <a:gd name="connsiteY6" fmla="*/ 108423 h 108474"/>
                <a:gd name="connsiteX7" fmla="*/ 12509 w 87507"/>
                <a:gd name="connsiteY7" fmla="*/ 95822 h 108474"/>
                <a:gd name="connsiteX8" fmla="*/ 31008 w 87507"/>
                <a:gd name="connsiteY8" fmla="*/ 95822 h 108474"/>
                <a:gd name="connsiteX9" fmla="*/ 74582 w 87507"/>
                <a:gd name="connsiteY9" fmla="*/ 56286 h 108474"/>
                <a:gd name="connsiteX10" fmla="*/ 35098 w 87507"/>
                <a:gd name="connsiteY10" fmla="*/ 12653 h 108474"/>
                <a:gd name="connsiteX11" fmla="*/ 31008 w 87507"/>
                <a:gd name="connsiteY11" fmla="*/ 12653 h 108474"/>
                <a:gd name="connsiteX12" fmla="*/ 12509 w 87507"/>
                <a:gd name="connsiteY12" fmla="*/ 12653 h 108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07" h="108474">
                  <a:moveTo>
                    <a:pt x="31008" y="108423"/>
                  </a:moveTo>
                  <a:lnTo>
                    <a:pt x="0" y="108423"/>
                  </a:lnTo>
                  <a:lnTo>
                    <a:pt x="0" y="51"/>
                  </a:lnTo>
                  <a:lnTo>
                    <a:pt x="31008" y="51"/>
                  </a:lnTo>
                  <a:cubicBezTo>
                    <a:pt x="60893" y="-1240"/>
                    <a:pt x="86165" y="21973"/>
                    <a:pt x="87456" y="51899"/>
                  </a:cubicBezTo>
                  <a:cubicBezTo>
                    <a:pt x="88745" y="81827"/>
                    <a:pt x="65562" y="107133"/>
                    <a:pt x="35677" y="108423"/>
                  </a:cubicBezTo>
                  <a:cubicBezTo>
                    <a:pt x="34121" y="108491"/>
                    <a:pt x="32563" y="108491"/>
                    <a:pt x="31008" y="108423"/>
                  </a:cubicBezTo>
                  <a:close/>
                  <a:moveTo>
                    <a:pt x="12509" y="95822"/>
                  </a:moveTo>
                  <a:lnTo>
                    <a:pt x="31008" y="95822"/>
                  </a:lnTo>
                  <a:cubicBezTo>
                    <a:pt x="53944" y="96954"/>
                    <a:pt x="73452" y="79251"/>
                    <a:pt x="74582" y="56286"/>
                  </a:cubicBezTo>
                  <a:cubicBezTo>
                    <a:pt x="75710" y="33319"/>
                    <a:pt x="58034" y="13784"/>
                    <a:pt x="35098" y="12653"/>
                  </a:cubicBezTo>
                  <a:cubicBezTo>
                    <a:pt x="33736" y="12585"/>
                    <a:pt x="32369" y="12585"/>
                    <a:pt x="31008" y="12653"/>
                  </a:cubicBezTo>
                  <a:lnTo>
                    <a:pt x="12509" y="12653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0" name="Forma libre 1329">
              <a:extLst>
                <a:ext uri="{FF2B5EF4-FFF2-40B4-BE49-F238E27FC236}">
                  <a16:creationId xmlns:a16="http://schemas.microsoft.com/office/drawing/2014/main" id="{95F8ABB5-403F-4645-B80E-5E545035F158}"/>
                </a:ext>
              </a:extLst>
            </p:cNvPr>
            <p:cNvSpPr/>
            <p:nvPr/>
          </p:nvSpPr>
          <p:spPr>
            <a:xfrm>
              <a:off x="1169544" y="2113109"/>
              <a:ext cx="47669" cy="47734"/>
            </a:xfrm>
            <a:custGeom>
              <a:avLst/>
              <a:gdLst>
                <a:gd name="connsiteX0" fmla="*/ 47669 w 47669"/>
                <a:gd name="connsiteY0" fmla="*/ 23867 h 47734"/>
                <a:gd name="connsiteX1" fmla="*/ 23835 w 47669"/>
                <a:gd name="connsiteY1" fmla="*/ 47734 h 47734"/>
                <a:gd name="connsiteX2" fmla="*/ 0 w 47669"/>
                <a:gd name="connsiteY2" fmla="*/ 23867 h 47734"/>
                <a:gd name="connsiteX3" fmla="*/ 23835 w 47669"/>
                <a:gd name="connsiteY3" fmla="*/ 0 h 47734"/>
                <a:gd name="connsiteX4" fmla="*/ 47669 w 47669"/>
                <a:gd name="connsiteY4" fmla="*/ 23867 h 4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34">
                  <a:moveTo>
                    <a:pt x="47669" y="23867"/>
                  </a:moveTo>
                  <a:cubicBezTo>
                    <a:pt x="47669" y="37048"/>
                    <a:pt x="36998" y="47734"/>
                    <a:pt x="23835" y="47734"/>
                  </a:cubicBezTo>
                  <a:cubicBezTo>
                    <a:pt x="10671" y="47734"/>
                    <a:pt x="0" y="37048"/>
                    <a:pt x="0" y="23867"/>
                  </a:cubicBezTo>
                  <a:cubicBezTo>
                    <a:pt x="0" y="10686"/>
                    <a:pt x="10671" y="0"/>
                    <a:pt x="23835" y="0"/>
                  </a:cubicBezTo>
                  <a:cubicBezTo>
                    <a:pt x="36998" y="0"/>
                    <a:pt x="47669" y="10686"/>
                    <a:pt x="47669" y="2386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1" name="Forma libre 1330">
              <a:extLst>
                <a:ext uri="{FF2B5EF4-FFF2-40B4-BE49-F238E27FC236}">
                  <a16:creationId xmlns:a16="http://schemas.microsoft.com/office/drawing/2014/main" id="{1FA6AB32-53FA-5540-91B2-987A39D00D93}"/>
                </a:ext>
              </a:extLst>
            </p:cNvPr>
            <p:cNvSpPr/>
            <p:nvPr/>
          </p:nvSpPr>
          <p:spPr>
            <a:xfrm>
              <a:off x="1337544" y="2113109"/>
              <a:ext cx="47669" cy="47734"/>
            </a:xfrm>
            <a:custGeom>
              <a:avLst/>
              <a:gdLst>
                <a:gd name="connsiteX0" fmla="*/ 47669 w 47669"/>
                <a:gd name="connsiteY0" fmla="*/ 23867 h 47734"/>
                <a:gd name="connsiteX1" fmla="*/ 23835 w 47669"/>
                <a:gd name="connsiteY1" fmla="*/ 47734 h 47734"/>
                <a:gd name="connsiteX2" fmla="*/ 0 w 47669"/>
                <a:gd name="connsiteY2" fmla="*/ 23867 h 47734"/>
                <a:gd name="connsiteX3" fmla="*/ 23835 w 47669"/>
                <a:gd name="connsiteY3" fmla="*/ 0 h 47734"/>
                <a:gd name="connsiteX4" fmla="*/ 47669 w 47669"/>
                <a:gd name="connsiteY4" fmla="*/ 23867 h 4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9" h="47734">
                  <a:moveTo>
                    <a:pt x="47669" y="23867"/>
                  </a:moveTo>
                  <a:cubicBezTo>
                    <a:pt x="47669" y="37048"/>
                    <a:pt x="36998" y="47734"/>
                    <a:pt x="23835" y="47734"/>
                  </a:cubicBezTo>
                  <a:cubicBezTo>
                    <a:pt x="10671" y="47734"/>
                    <a:pt x="0" y="37048"/>
                    <a:pt x="0" y="23867"/>
                  </a:cubicBezTo>
                  <a:cubicBezTo>
                    <a:pt x="0" y="10686"/>
                    <a:pt x="10671" y="0"/>
                    <a:pt x="23835" y="0"/>
                  </a:cubicBezTo>
                  <a:cubicBezTo>
                    <a:pt x="36998" y="0"/>
                    <a:pt x="47669" y="10686"/>
                    <a:pt x="47669" y="23867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2" name="Forma libre 1331">
              <a:extLst>
                <a:ext uri="{FF2B5EF4-FFF2-40B4-BE49-F238E27FC236}">
                  <a16:creationId xmlns:a16="http://schemas.microsoft.com/office/drawing/2014/main" id="{308EF486-A0C6-B642-90FA-05C49A91B836}"/>
                </a:ext>
              </a:extLst>
            </p:cNvPr>
            <p:cNvSpPr/>
            <p:nvPr/>
          </p:nvSpPr>
          <p:spPr>
            <a:xfrm>
              <a:off x="1413151" y="2002167"/>
              <a:ext cx="86893" cy="88965"/>
            </a:xfrm>
            <a:custGeom>
              <a:avLst/>
              <a:gdLst>
                <a:gd name="connsiteX0" fmla="*/ 85951 w 86893"/>
                <a:gd name="connsiteY0" fmla="*/ 88966 h 88965"/>
                <a:gd name="connsiteX1" fmla="*/ 78149 w 86893"/>
                <a:gd name="connsiteY1" fmla="*/ 87907 h 88965"/>
                <a:gd name="connsiteX2" fmla="*/ 38886 w 86893"/>
                <a:gd name="connsiteY2" fmla="*/ 67493 h 88965"/>
                <a:gd name="connsiteX3" fmla="*/ 0 w 86893"/>
                <a:gd name="connsiteY3" fmla="*/ 4083 h 88965"/>
                <a:gd name="connsiteX4" fmla="*/ 11880 w 86893"/>
                <a:gd name="connsiteY4" fmla="*/ 0 h 88965"/>
                <a:gd name="connsiteX5" fmla="*/ 47569 w 86893"/>
                <a:gd name="connsiteY5" fmla="*/ 58395 h 88965"/>
                <a:gd name="connsiteX6" fmla="*/ 74222 w 86893"/>
                <a:gd name="connsiteY6" fmla="*/ 74525 h 88965"/>
                <a:gd name="connsiteX7" fmla="*/ 62217 w 86893"/>
                <a:gd name="connsiteY7" fmla="*/ 4083 h 88965"/>
                <a:gd name="connsiteX8" fmla="*/ 74147 w 86893"/>
                <a:gd name="connsiteY8" fmla="*/ 25 h 88965"/>
                <a:gd name="connsiteX9" fmla="*/ 86580 w 86893"/>
                <a:gd name="connsiteY9" fmla="*/ 82413 h 8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93" h="88965">
                  <a:moveTo>
                    <a:pt x="85951" y="88966"/>
                  </a:moveTo>
                  <a:lnTo>
                    <a:pt x="78149" y="87907"/>
                  </a:lnTo>
                  <a:cubicBezTo>
                    <a:pt x="69893" y="86849"/>
                    <a:pt x="57435" y="85387"/>
                    <a:pt x="38886" y="67493"/>
                  </a:cubicBezTo>
                  <a:cubicBezTo>
                    <a:pt x="15152" y="44811"/>
                    <a:pt x="7223" y="25304"/>
                    <a:pt x="0" y="4083"/>
                  </a:cubicBezTo>
                  <a:lnTo>
                    <a:pt x="11880" y="0"/>
                  </a:lnTo>
                  <a:cubicBezTo>
                    <a:pt x="18801" y="20339"/>
                    <a:pt x="25848" y="37552"/>
                    <a:pt x="47569" y="58395"/>
                  </a:cubicBezTo>
                  <a:cubicBezTo>
                    <a:pt x="59398" y="69711"/>
                    <a:pt x="67704" y="73138"/>
                    <a:pt x="74222" y="74525"/>
                  </a:cubicBezTo>
                  <a:cubicBezTo>
                    <a:pt x="74054" y="50548"/>
                    <a:pt x="69999" y="26758"/>
                    <a:pt x="62217" y="4083"/>
                  </a:cubicBezTo>
                  <a:lnTo>
                    <a:pt x="74147" y="25"/>
                  </a:lnTo>
                  <a:cubicBezTo>
                    <a:pt x="89651" y="45642"/>
                    <a:pt x="86731" y="80926"/>
                    <a:pt x="86580" y="82413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3" name="Forma libre 1332">
              <a:extLst>
                <a:ext uri="{FF2B5EF4-FFF2-40B4-BE49-F238E27FC236}">
                  <a16:creationId xmlns:a16="http://schemas.microsoft.com/office/drawing/2014/main" id="{8DE73237-93E6-8042-AF95-87DD175F4793}"/>
                </a:ext>
              </a:extLst>
            </p:cNvPr>
            <p:cNvSpPr/>
            <p:nvPr/>
          </p:nvSpPr>
          <p:spPr>
            <a:xfrm>
              <a:off x="1083844" y="1997907"/>
              <a:ext cx="341815" cy="12601"/>
            </a:xfrm>
            <a:custGeom>
              <a:avLst/>
              <a:gdLst>
                <a:gd name="connsiteX0" fmla="*/ 0 w 341815"/>
                <a:gd name="connsiteY0" fmla="*/ 0 h 12601"/>
                <a:gd name="connsiteX1" fmla="*/ 341815 w 341815"/>
                <a:gd name="connsiteY1" fmla="*/ 0 h 12601"/>
                <a:gd name="connsiteX2" fmla="*/ 341815 w 341815"/>
                <a:gd name="connsiteY2" fmla="*/ 12601 h 12601"/>
                <a:gd name="connsiteX3" fmla="*/ 0 w 341815"/>
                <a:gd name="connsiteY3" fmla="*/ 12601 h 1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1815" h="12601">
                  <a:moveTo>
                    <a:pt x="0" y="0"/>
                  </a:moveTo>
                  <a:lnTo>
                    <a:pt x="341815" y="0"/>
                  </a:lnTo>
                  <a:lnTo>
                    <a:pt x="341815" y="12601"/>
                  </a:lnTo>
                  <a:lnTo>
                    <a:pt x="0" y="12601"/>
                  </a:ln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4" name="Forma libre 1333">
              <a:extLst>
                <a:ext uri="{FF2B5EF4-FFF2-40B4-BE49-F238E27FC236}">
                  <a16:creationId xmlns:a16="http://schemas.microsoft.com/office/drawing/2014/main" id="{328BB136-10A7-AA48-8568-CC74E89F90F2}"/>
                </a:ext>
              </a:extLst>
            </p:cNvPr>
            <p:cNvSpPr/>
            <p:nvPr/>
          </p:nvSpPr>
          <p:spPr>
            <a:xfrm>
              <a:off x="997012" y="1826655"/>
              <a:ext cx="490286" cy="183980"/>
            </a:xfrm>
            <a:custGeom>
              <a:avLst/>
              <a:gdLst>
                <a:gd name="connsiteX0" fmla="*/ 91741 w 490286"/>
                <a:gd name="connsiteY0" fmla="*/ 183980 h 183980"/>
                <a:gd name="connsiteX1" fmla="*/ 1 w 490286"/>
                <a:gd name="connsiteY1" fmla="*/ 91814 h 183980"/>
                <a:gd name="connsiteX2" fmla="*/ 70624 w 490286"/>
                <a:gd name="connsiteY2" fmla="*/ 1991 h 183980"/>
                <a:gd name="connsiteX3" fmla="*/ 77822 w 490286"/>
                <a:gd name="connsiteY3" fmla="*/ 0 h 183980"/>
                <a:gd name="connsiteX4" fmla="*/ 78602 w 490286"/>
                <a:gd name="connsiteY4" fmla="*/ 7410 h 183980"/>
                <a:gd name="connsiteX5" fmla="*/ 83938 w 490286"/>
                <a:gd name="connsiteY5" fmla="*/ 19759 h 183980"/>
                <a:gd name="connsiteX6" fmla="*/ 102790 w 490286"/>
                <a:gd name="connsiteY6" fmla="*/ 26816 h 183980"/>
                <a:gd name="connsiteX7" fmla="*/ 280707 w 490286"/>
                <a:gd name="connsiteY7" fmla="*/ 26816 h 183980"/>
                <a:gd name="connsiteX8" fmla="*/ 415208 w 490286"/>
                <a:gd name="connsiteY8" fmla="*/ 72181 h 183980"/>
                <a:gd name="connsiteX9" fmla="*/ 490286 w 490286"/>
                <a:gd name="connsiteY9" fmla="*/ 175512 h 183980"/>
                <a:gd name="connsiteX10" fmla="*/ 478356 w 490286"/>
                <a:gd name="connsiteY10" fmla="*/ 179519 h 183980"/>
                <a:gd name="connsiteX11" fmla="*/ 478356 w 490286"/>
                <a:gd name="connsiteY11" fmla="*/ 179519 h 183980"/>
                <a:gd name="connsiteX12" fmla="*/ 407456 w 490286"/>
                <a:gd name="connsiteY12" fmla="*/ 82111 h 183980"/>
                <a:gd name="connsiteX13" fmla="*/ 280984 w 490286"/>
                <a:gd name="connsiteY13" fmla="*/ 39392 h 183980"/>
                <a:gd name="connsiteX14" fmla="*/ 103545 w 490286"/>
                <a:gd name="connsiteY14" fmla="*/ 39392 h 183980"/>
                <a:gd name="connsiteX15" fmla="*/ 74576 w 490286"/>
                <a:gd name="connsiteY15" fmla="*/ 28177 h 183980"/>
                <a:gd name="connsiteX16" fmla="*/ 67679 w 490286"/>
                <a:gd name="connsiteY16" fmla="*/ 16155 h 183980"/>
                <a:gd name="connsiteX17" fmla="*/ 12585 w 490286"/>
                <a:gd name="connsiteY17" fmla="*/ 91763 h 183980"/>
                <a:gd name="connsiteX18" fmla="*/ 92395 w 490286"/>
                <a:gd name="connsiteY18" fmla="*/ 171379 h 18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0286" h="183980">
                  <a:moveTo>
                    <a:pt x="91741" y="183980"/>
                  </a:moveTo>
                  <a:cubicBezTo>
                    <a:pt x="41403" y="181460"/>
                    <a:pt x="202" y="140001"/>
                    <a:pt x="1" y="91814"/>
                  </a:cubicBezTo>
                  <a:cubicBezTo>
                    <a:pt x="-175" y="50406"/>
                    <a:pt x="28894" y="13610"/>
                    <a:pt x="70624" y="1991"/>
                  </a:cubicBezTo>
                  <a:lnTo>
                    <a:pt x="77822" y="0"/>
                  </a:lnTo>
                  <a:lnTo>
                    <a:pt x="78602" y="7410"/>
                  </a:lnTo>
                  <a:cubicBezTo>
                    <a:pt x="79053" y="11982"/>
                    <a:pt x="80918" y="16300"/>
                    <a:pt x="83938" y="19759"/>
                  </a:cubicBezTo>
                  <a:cubicBezTo>
                    <a:pt x="90935" y="27547"/>
                    <a:pt x="101556" y="26917"/>
                    <a:pt x="102790" y="26816"/>
                  </a:cubicBezTo>
                  <a:lnTo>
                    <a:pt x="280707" y="26816"/>
                  </a:lnTo>
                  <a:cubicBezTo>
                    <a:pt x="283500" y="26816"/>
                    <a:pt x="355558" y="24623"/>
                    <a:pt x="415208" y="72181"/>
                  </a:cubicBezTo>
                  <a:cubicBezTo>
                    <a:pt x="449120" y="99177"/>
                    <a:pt x="475072" y="134893"/>
                    <a:pt x="490286" y="175512"/>
                  </a:cubicBezTo>
                  <a:lnTo>
                    <a:pt x="478356" y="179519"/>
                  </a:lnTo>
                  <a:lnTo>
                    <a:pt x="478356" y="179519"/>
                  </a:lnTo>
                  <a:cubicBezTo>
                    <a:pt x="463761" y="141333"/>
                    <a:pt x="439292" y="107716"/>
                    <a:pt x="407456" y="82111"/>
                  </a:cubicBezTo>
                  <a:cubicBezTo>
                    <a:pt x="351506" y="37451"/>
                    <a:pt x="281613" y="39417"/>
                    <a:pt x="280984" y="39392"/>
                  </a:cubicBezTo>
                  <a:lnTo>
                    <a:pt x="103545" y="39392"/>
                  </a:lnTo>
                  <a:cubicBezTo>
                    <a:pt x="99996" y="39644"/>
                    <a:pt x="85096" y="39896"/>
                    <a:pt x="74576" y="28177"/>
                  </a:cubicBezTo>
                  <a:cubicBezTo>
                    <a:pt x="71476" y="24686"/>
                    <a:pt x="69129" y="20594"/>
                    <a:pt x="67679" y="16155"/>
                  </a:cubicBezTo>
                  <a:cubicBezTo>
                    <a:pt x="34784" y="28025"/>
                    <a:pt x="12459" y="58218"/>
                    <a:pt x="12585" y="91763"/>
                  </a:cubicBezTo>
                  <a:cubicBezTo>
                    <a:pt x="12736" y="133247"/>
                    <a:pt x="48576" y="168985"/>
                    <a:pt x="92395" y="171379"/>
                  </a:cubicBezTo>
                  <a:close/>
                </a:path>
              </a:pathLst>
            </a:custGeom>
            <a:solidFill>
              <a:srgbClr val="353536"/>
            </a:solidFill>
            <a:ln w="2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93060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679A02E-DAA4-2046-A4AA-CD8E1CA63952}"/>
              </a:ext>
            </a:extLst>
          </p:cNvPr>
          <p:cNvSpPr txBox="1">
            <a:spLocks/>
          </p:cNvSpPr>
          <p:nvPr/>
        </p:nvSpPr>
        <p:spPr>
          <a:xfrm>
            <a:off x="0" y="7010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Ubuntu" panose="020B0504030602030204" pitchFamily="34" charset="0"/>
                <a:cs typeface="Arial" panose="020B0604020202020204" pitchFamily="34" charset="0"/>
              </a:rPr>
              <a:t>Coronavirus </a:t>
            </a:r>
            <a:r>
              <a:rPr lang="es-ES" sz="3200" b="1" dirty="0" err="1">
                <a:latin typeface="Ubuntu" panose="020B0504030602030204" pitchFamily="34" charset="0"/>
                <a:cs typeface="Arial" panose="020B0604020202020204" pitchFamily="34" charset="0"/>
              </a:rPr>
              <a:t>icon</a:t>
            </a:r>
            <a:r>
              <a:rPr lang="es-ES" sz="3200" b="1" dirty="0">
                <a:latin typeface="Ubuntu" panose="020B0504030602030204" pitchFamily="34" charset="0"/>
                <a:cs typeface="Arial" panose="020B0604020202020204" pitchFamily="34" charset="0"/>
              </a:rPr>
              <a:t> pack 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7337EDC-49F9-7D4B-9A7C-1957616FEE20}"/>
              </a:ext>
            </a:extLst>
          </p:cNvPr>
          <p:cNvSpPr txBox="1">
            <a:spLocks/>
          </p:cNvSpPr>
          <p:nvPr/>
        </p:nvSpPr>
        <p:spPr>
          <a:xfrm>
            <a:off x="9350766" y="916400"/>
            <a:ext cx="232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 err="1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Icons</a:t>
            </a:r>
            <a:r>
              <a:rPr lang="es-ES" sz="1200" b="1" dirty="0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by</a:t>
            </a:r>
            <a:r>
              <a:rPr lang="es-ES" sz="1200" b="1" dirty="0">
                <a:solidFill>
                  <a:srgbClr val="006AF0"/>
                </a:solidFill>
                <a:uFillTx/>
                <a:latin typeface="Ubuntu" panose="020B050403060203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Ubuntu" panose="020B0504030602030204" pitchFamily="34" charset="0"/>
                <a:cs typeface="Arial" panose="020B0604020202020204" pitchFamily="34" charset="0"/>
              </a:rPr>
              <a:t>IconPai</a:t>
            </a:r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r"/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algn="r"/>
            <a:endParaRPr lang="es-ES" sz="1200" b="1" dirty="0">
              <a:solidFill>
                <a:srgbClr val="006AF0"/>
              </a:solidFill>
              <a:uFillTx/>
              <a:latin typeface="Ubuntu" panose="020B050403060203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EA168CAD-022A-5746-9289-34C2E5AE8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9961" y="4706805"/>
            <a:ext cx="651631" cy="668779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A38DE1DF-65CB-454C-A886-9C6CF3D40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9183" y="2237545"/>
            <a:ext cx="840262" cy="583039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EDBE5B95-2936-9C4F-ABAF-0D7E61B062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0956" y="4862886"/>
            <a:ext cx="703077" cy="668780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2D114D88-D370-A34F-A945-4008BFE590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93356" y="4792353"/>
            <a:ext cx="840262" cy="703077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A6D0DA8F-D39D-D54F-9F12-76BD0064DF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52549" y="4832445"/>
            <a:ext cx="720225" cy="720225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3EC9D303-F767-B140-8FBD-E188B322A48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11512" y="4747393"/>
            <a:ext cx="685928" cy="634484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1D222A34-E7FB-DC46-A250-5AF51BECB3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23651" y="4747392"/>
            <a:ext cx="651631" cy="668779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96679577-43D9-8B4F-B550-853D35FBCA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26085" y="4747392"/>
            <a:ext cx="685928" cy="685928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FD3789D9-2D38-3D40-B948-C94A43018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91498" y="3398913"/>
            <a:ext cx="583040" cy="720225"/>
          </a:xfrm>
          <a:prstGeom prst="rect">
            <a:avLst/>
          </a:prstGeom>
        </p:spPr>
      </p:pic>
      <p:pic>
        <p:nvPicPr>
          <p:cNvPr id="47" name="Gráfico 46">
            <a:extLst>
              <a:ext uri="{FF2B5EF4-FFF2-40B4-BE49-F238E27FC236}">
                <a16:creationId xmlns:a16="http://schemas.microsoft.com/office/drawing/2014/main" id="{AFA9057C-14AB-3044-AFD9-8A171BBE5DD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050911" y="3433005"/>
            <a:ext cx="703077" cy="703077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D728A9E3-0339-0844-B5CB-8F074343535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745957" y="3432215"/>
            <a:ext cx="737373" cy="685929"/>
          </a:xfrm>
          <a:prstGeom prst="rect">
            <a:avLst/>
          </a:prstGeom>
        </p:spPr>
      </p:pic>
      <p:pic>
        <p:nvPicPr>
          <p:cNvPr id="51" name="Gráfico 50">
            <a:extLst>
              <a:ext uri="{FF2B5EF4-FFF2-40B4-BE49-F238E27FC236}">
                <a16:creationId xmlns:a16="http://schemas.microsoft.com/office/drawing/2014/main" id="{2B492087-88C8-0147-BD10-4FD436C62D3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389735" y="3443152"/>
            <a:ext cx="583039" cy="685928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4BED0C2A-A83E-904D-8D39-79B0FE92655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796148" y="3513391"/>
            <a:ext cx="805966" cy="617336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43A561C0-54D4-B34E-B89F-8B2A1EF00E0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719503" y="3284213"/>
            <a:ext cx="720225" cy="720225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4B5DDC7E-027A-8946-8FD0-34639AA9460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489903" y="3350958"/>
            <a:ext cx="565891" cy="703076"/>
          </a:xfrm>
          <a:prstGeom prst="rect">
            <a:avLst/>
          </a:prstGeom>
        </p:spPr>
      </p:pic>
      <p:pic>
        <p:nvPicPr>
          <p:cNvPr id="59" name="Gráfico 58">
            <a:extLst>
              <a:ext uri="{FF2B5EF4-FFF2-40B4-BE49-F238E27FC236}">
                <a16:creationId xmlns:a16="http://schemas.microsoft.com/office/drawing/2014/main" id="{78998AB9-C36C-E24E-B6C2-8AC91176477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26085" y="3393964"/>
            <a:ext cx="754521" cy="754521"/>
          </a:xfrm>
          <a:prstGeom prst="rect">
            <a:avLst/>
          </a:prstGeom>
        </p:spPr>
      </p:pic>
      <p:pic>
        <p:nvPicPr>
          <p:cNvPr id="61" name="Gráfico 60">
            <a:extLst>
              <a:ext uri="{FF2B5EF4-FFF2-40B4-BE49-F238E27FC236}">
                <a16:creationId xmlns:a16="http://schemas.microsoft.com/office/drawing/2014/main" id="{08A8E220-D3DD-4746-A01C-B82F7AF9BE9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506804" y="2025206"/>
            <a:ext cx="788818" cy="720225"/>
          </a:xfrm>
          <a:prstGeom prst="rect">
            <a:avLst/>
          </a:prstGeom>
        </p:spPr>
      </p:pic>
      <p:pic>
        <p:nvPicPr>
          <p:cNvPr id="63" name="Gráfico 62">
            <a:extLst>
              <a:ext uri="{FF2B5EF4-FFF2-40B4-BE49-F238E27FC236}">
                <a16:creationId xmlns:a16="http://schemas.microsoft.com/office/drawing/2014/main" id="{F6980831-8373-4244-997C-83F80A381C8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9252549" y="2106893"/>
            <a:ext cx="720225" cy="685928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0268C85F-69EF-C44D-B823-FE4D43146A8A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7793356" y="2044069"/>
            <a:ext cx="720224" cy="754521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7181654E-6777-3F4A-B4D4-CF91DB94C88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432714" y="2096560"/>
            <a:ext cx="737373" cy="737373"/>
          </a:xfrm>
          <a:prstGeom prst="rect">
            <a:avLst/>
          </a:prstGeom>
        </p:spPr>
      </p:pic>
      <p:pic>
        <p:nvPicPr>
          <p:cNvPr id="71" name="Gráfico 70">
            <a:extLst>
              <a:ext uri="{FF2B5EF4-FFF2-40B4-BE49-F238E27FC236}">
                <a16:creationId xmlns:a16="http://schemas.microsoft.com/office/drawing/2014/main" id="{69FCF66C-6795-3F43-B2AF-2294294EB06B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3711512" y="2193494"/>
            <a:ext cx="600187" cy="600187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5838E3BD-03F6-2742-8527-D34F412585E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2422280" y="2211823"/>
            <a:ext cx="463002" cy="634484"/>
          </a:xfrm>
          <a:prstGeom prst="rect">
            <a:avLst/>
          </a:prstGeom>
        </p:spPr>
      </p:pic>
      <p:grpSp>
        <p:nvGrpSpPr>
          <p:cNvPr id="76" name="Gráfico 74">
            <a:extLst>
              <a:ext uri="{FF2B5EF4-FFF2-40B4-BE49-F238E27FC236}">
                <a16:creationId xmlns:a16="http://schemas.microsoft.com/office/drawing/2014/main" id="{A9D358DF-7318-1249-A77E-AAF0230210D2}"/>
              </a:ext>
            </a:extLst>
          </p:cNvPr>
          <p:cNvGrpSpPr/>
          <p:nvPr/>
        </p:nvGrpSpPr>
        <p:grpSpPr>
          <a:xfrm>
            <a:off x="929012" y="2154400"/>
            <a:ext cx="638290" cy="666255"/>
            <a:chOff x="5861050" y="3180415"/>
            <a:chExt cx="472719" cy="493430"/>
          </a:xfrm>
        </p:grpSpPr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945D18AF-45C0-CB4D-AAD8-FE2D86A8169D}"/>
                </a:ext>
              </a:extLst>
            </p:cNvPr>
            <p:cNvSpPr/>
            <p:nvPr/>
          </p:nvSpPr>
          <p:spPr>
            <a:xfrm>
              <a:off x="6031153" y="3370124"/>
              <a:ext cx="154127" cy="154197"/>
            </a:xfrm>
            <a:custGeom>
              <a:avLst/>
              <a:gdLst>
                <a:gd name="connsiteX0" fmla="*/ 153187 w 154127"/>
                <a:gd name="connsiteY0" fmla="*/ 63548 h 154197"/>
                <a:gd name="connsiteX1" fmla="*/ 154127 w 154127"/>
                <a:gd name="connsiteY1" fmla="*/ 62613 h 154197"/>
                <a:gd name="connsiteX2" fmla="*/ 92100 w 154127"/>
                <a:gd name="connsiteY2" fmla="*/ 0 h 154197"/>
                <a:gd name="connsiteX3" fmla="*/ 0 w 154127"/>
                <a:gd name="connsiteY3" fmla="*/ 91584 h 154197"/>
                <a:gd name="connsiteX4" fmla="*/ 62027 w 154127"/>
                <a:gd name="connsiteY4" fmla="*/ 154197 h 154197"/>
                <a:gd name="connsiteX5" fmla="*/ 148488 w 154127"/>
                <a:gd name="connsiteY5" fmla="*/ 68221 h 154197"/>
                <a:gd name="connsiteX6" fmla="*/ 153187 w 154127"/>
                <a:gd name="connsiteY6" fmla="*/ 63548 h 1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127" h="154197">
                  <a:moveTo>
                    <a:pt x="153187" y="63548"/>
                  </a:moveTo>
                  <a:lnTo>
                    <a:pt x="154127" y="62613"/>
                  </a:lnTo>
                  <a:lnTo>
                    <a:pt x="92100" y="0"/>
                  </a:lnTo>
                  <a:lnTo>
                    <a:pt x="0" y="91584"/>
                  </a:lnTo>
                  <a:lnTo>
                    <a:pt x="62027" y="154197"/>
                  </a:lnTo>
                  <a:lnTo>
                    <a:pt x="148488" y="68221"/>
                  </a:lnTo>
                  <a:lnTo>
                    <a:pt x="153187" y="63548"/>
                  </a:lnTo>
                  <a:close/>
                </a:path>
              </a:pathLst>
            </a:custGeom>
            <a:solidFill>
              <a:srgbClr val="ECA7B0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327E4204-9628-D744-ADC5-995BAE0C702B}"/>
                </a:ext>
              </a:extLst>
            </p:cNvPr>
            <p:cNvSpPr/>
            <p:nvPr/>
          </p:nvSpPr>
          <p:spPr>
            <a:xfrm>
              <a:off x="5978525" y="3499089"/>
              <a:ext cx="75184" cy="74762"/>
            </a:xfrm>
            <a:custGeom>
              <a:avLst/>
              <a:gdLst>
                <a:gd name="connsiteX0" fmla="*/ 75184 w 75184"/>
                <a:gd name="connsiteY0" fmla="*/ 37381 h 74762"/>
                <a:gd name="connsiteX1" fmla="*/ 37592 w 75184"/>
                <a:gd name="connsiteY1" fmla="*/ 74762 h 74762"/>
                <a:gd name="connsiteX2" fmla="*/ 0 w 75184"/>
                <a:gd name="connsiteY2" fmla="*/ 37381 h 74762"/>
                <a:gd name="connsiteX3" fmla="*/ 37592 w 75184"/>
                <a:gd name="connsiteY3" fmla="*/ 0 h 74762"/>
                <a:gd name="connsiteX4" fmla="*/ 75184 w 75184"/>
                <a:gd name="connsiteY4" fmla="*/ 37381 h 7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84" h="74762">
                  <a:moveTo>
                    <a:pt x="75184" y="37381"/>
                  </a:moveTo>
                  <a:cubicBezTo>
                    <a:pt x="75184" y="58026"/>
                    <a:pt x="58353" y="74762"/>
                    <a:pt x="37592" y="74762"/>
                  </a:cubicBezTo>
                  <a:cubicBezTo>
                    <a:pt x="16831" y="74762"/>
                    <a:pt x="0" y="58026"/>
                    <a:pt x="0" y="37381"/>
                  </a:cubicBezTo>
                  <a:cubicBezTo>
                    <a:pt x="0" y="16736"/>
                    <a:pt x="16831" y="0"/>
                    <a:pt x="37592" y="0"/>
                  </a:cubicBezTo>
                  <a:cubicBezTo>
                    <a:pt x="58353" y="0"/>
                    <a:pt x="75184" y="16736"/>
                    <a:pt x="75184" y="37381"/>
                  </a:cubicBezTo>
                  <a:close/>
                </a:path>
              </a:pathLst>
            </a:custGeom>
            <a:solidFill>
              <a:srgbClr val="ECA7B0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5E980BBE-8A10-C042-8CBC-D6ABD6B981E4}"/>
                </a:ext>
              </a:extLst>
            </p:cNvPr>
            <p:cNvSpPr/>
            <p:nvPr/>
          </p:nvSpPr>
          <p:spPr>
            <a:xfrm>
              <a:off x="5861050" y="3202844"/>
              <a:ext cx="472719" cy="471002"/>
            </a:xfrm>
            <a:custGeom>
              <a:avLst/>
              <a:gdLst>
                <a:gd name="connsiteX0" fmla="*/ 135331 w 472719"/>
                <a:gd name="connsiteY0" fmla="*/ 471002 h 471002"/>
                <a:gd name="connsiteX1" fmla="*/ 107137 w 472719"/>
                <a:gd name="connsiteY1" fmla="*/ 459788 h 471002"/>
                <a:gd name="connsiteX2" fmla="*/ 11278 w 472719"/>
                <a:gd name="connsiteY2" fmla="*/ 364466 h 471002"/>
                <a:gd name="connsiteX3" fmla="*/ 0 w 472719"/>
                <a:gd name="connsiteY3" fmla="*/ 336430 h 471002"/>
                <a:gd name="connsiteX4" fmla="*/ 11278 w 472719"/>
                <a:gd name="connsiteY4" fmla="*/ 308394 h 471002"/>
                <a:gd name="connsiteX5" fmla="*/ 195478 w 472719"/>
                <a:gd name="connsiteY5" fmla="*/ 125227 h 471002"/>
                <a:gd name="connsiteX6" fmla="*/ 265963 w 472719"/>
                <a:gd name="connsiteY6" fmla="*/ 97191 h 471002"/>
                <a:gd name="connsiteX7" fmla="*/ 306375 w 472719"/>
                <a:gd name="connsiteY7" fmla="*/ 98125 h 471002"/>
                <a:gd name="connsiteX8" fmla="*/ 346786 w 472719"/>
                <a:gd name="connsiteY8" fmla="*/ 82238 h 471002"/>
                <a:gd name="connsiteX9" fmla="*/ 420091 w 472719"/>
                <a:gd name="connsiteY9" fmla="*/ 9345 h 471002"/>
                <a:gd name="connsiteX10" fmla="*/ 441706 w 472719"/>
                <a:gd name="connsiteY10" fmla="*/ 0 h 471002"/>
                <a:gd name="connsiteX11" fmla="*/ 441706 w 472719"/>
                <a:gd name="connsiteY11" fmla="*/ 0 h 471002"/>
                <a:gd name="connsiteX12" fmla="*/ 463321 w 472719"/>
                <a:gd name="connsiteY12" fmla="*/ 9345 h 471002"/>
                <a:gd name="connsiteX13" fmla="*/ 472719 w 472719"/>
                <a:gd name="connsiteY13" fmla="*/ 30839 h 471002"/>
                <a:gd name="connsiteX14" fmla="*/ 463321 w 472719"/>
                <a:gd name="connsiteY14" fmla="*/ 52334 h 471002"/>
                <a:gd name="connsiteX15" fmla="*/ 390017 w 472719"/>
                <a:gd name="connsiteY15" fmla="*/ 125227 h 471002"/>
                <a:gd name="connsiteX16" fmla="*/ 374040 w 472719"/>
                <a:gd name="connsiteY16" fmla="*/ 165412 h 471002"/>
                <a:gd name="connsiteX17" fmla="*/ 374980 w 472719"/>
                <a:gd name="connsiteY17" fmla="*/ 205596 h 471002"/>
                <a:gd name="connsiteX18" fmla="*/ 346786 w 472719"/>
                <a:gd name="connsiteY18" fmla="*/ 275686 h 471002"/>
                <a:gd name="connsiteX19" fmla="*/ 162585 w 472719"/>
                <a:gd name="connsiteY19" fmla="*/ 459788 h 471002"/>
                <a:gd name="connsiteX20" fmla="*/ 135331 w 472719"/>
                <a:gd name="connsiteY20" fmla="*/ 471002 h 471002"/>
                <a:gd name="connsiteX21" fmla="*/ 265024 w 472719"/>
                <a:gd name="connsiteY21" fmla="*/ 109340 h 471002"/>
                <a:gd name="connsiteX22" fmla="*/ 204876 w 472719"/>
                <a:gd name="connsiteY22" fmla="*/ 134572 h 471002"/>
                <a:gd name="connsiteX23" fmla="*/ 20676 w 472719"/>
                <a:gd name="connsiteY23" fmla="*/ 317740 h 471002"/>
                <a:gd name="connsiteX24" fmla="*/ 13157 w 472719"/>
                <a:gd name="connsiteY24" fmla="*/ 336430 h 471002"/>
                <a:gd name="connsiteX25" fmla="*/ 20676 w 472719"/>
                <a:gd name="connsiteY25" fmla="*/ 355121 h 471002"/>
                <a:gd name="connsiteX26" fmla="*/ 20676 w 472719"/>
                <a:gd name="connsiteY26" fmla="*/ 355121 h 471002"/>
                <a:gd name="connsiteX27" fmla="*/ 116535 w 472719"/>
                <a:gd name="connsiteY27" fmla="*/ 450443 h 471002"/>
                <a:gd name="connsiteX28" fmla="*/ 154127 w 472719"/>
                <a:gd name="connsiteY28" fmla="*/ 450443 h 471002"/>
                <a:gd name="connsiteX29" fmla="*/ 338328 w 472719"/>
                <a:gd name="connsiteY29" fmla="*/ 267275 h 471002"/>
                <a:gd name="connsiteX30" fmla="*/ 362763 w 472719"/>
                <a:gd name="connsiteY30" fmla="*/ 205596 h 471002"/>
                <a:gd name="connsiteX31" fmla="*/ 361823 w 472719"/>
                <a:gd name="connsiteY31" fmla="*/ 165412 h 471002"/>
                <a:gd name="connsiteX32" fmla="*/ 381559 w 472719"/>
                <a:gd name="connsiteY32" fmla="*/ 115882 h 471002"/>
                <a:gd name="connsiteX33" fmla="*/ 455803 w 472719"/>
                <a:gd name="connsiteY33" fmla="*/ 43923 h 471002"/>
                <a:gd name="connsiteX34" fmla="*/ 461442 w 472719"/>
                <a:gd name="connsiteY34" fmla="*/ 30839 h 471002"/>
                <a:gd name="connsiteX35" fmla="*/ 455803 w 472719"/>
                <a:gd name="connsiteY35" fmla="*/ 17756 h 471002"/>
                <a:gd name="connsiteX36" fmla="*/ 442646 w 472719"/>
                <a:gd name="connsiteY36" fmla="*/ 12149 h 471002"/>
                <a:gd name="connsiteX37" fmla="*/ 442646 w 472719"/>
                <a:gd name="connsiteY37" fmla="*/ 12149 h 471002"/>
                <a:gd name="connsiteX38" fmla="*/ 429489 w 472719"/>
                <a:gd name="connsiteY38" fmla="*/ 17756 h 471002"/>
                <a:gd name="connsiteX39" fmla="*/ 356184 w 472719"/>
                <a:gd name="connsiteY39" fmla="*/ 90649 h 471002"/>
                <a:gd name="connsiteX40" fmla="*/ 306375 w 472719"/>
                <a:gd name="connsiteY40" fmla="*/ 110274 h 471002"/>
                <a:gd name="connsiteX41" fmla="*/ 266903 w 472719"/>
                <a:gd name="connsiteY41" fmla="*/ 109340 h 471002"/>
                <a:gd name="connsiteX42" fmla="*/ 265024 w 472719"/>
                <a:gd name="connsiteY42" fmla="*/ 10934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72719" h="471002">
                  <a:moveTo>
                    <a:pt x="135331" y="471002"/>
                  </a:moveTo>
                  <a:cubicBezTo>
                    <a:pt x="124993" y="471002"/>
                    <a:pt x="115595" y="467264"/>
                    <a:pt x="107137" y="459788"/>
                  </a:cubicBezTo>
                  <a:lnTo>
                    <a:pt x="11278" y="364466"/>
                  </a:lnTo>
                  <a:cubicBezTo>
                    <a:pt x="3759" y="356990"/>
                    <a:pt x="0" y="347645"/>
                    <a:pt x="0" y="336430"/>
                  </a:cubicBezTo>
                  <a:cubicBezTo>
                    <a:pt x="0" y="326150"/>
                    <a:pt x="3759" y="315871"/>
                    <a:pt x="11278" y="308394"/>
                  </a:cubicBezTo>
                  <a:lnTo>
                    <a:pt x="195478" y="125227"/>
                  </a:lnTo>
                  <a:cubicBezTo>
                    <a:pt x="214274" y="106536"/>
                    <a:pt x="239649" y="96256"/>
                    <a:pt x="265963" y="97191"/>
                  </a:cubicBezTo>
                  <a:lnTo>
                    <a:pt x="306375" y="98125"/>
                  </a:lnTo>
                  <a:cubicBezTo>
                    <a:pt x="321412" y="98125"/>
                    <a:pt x="336448" y="92518"/>
                    <a:pt x="346786" y="82238"/>
                  </a:cubicBezTo>
                  <a:lnTo>
                    <a:pt x="420091" y="9345"/>
                  </a:lnTo>
                  <a:cubicBezTo>
                    <a:pt x="425729" y="3738"/>
                    <a:pt x="434188" y="0"/>
                    <a:pt x="441706" y="0"/>
                  </a:cubicBezTo>
                  <a:cubicBezTo>
                    <a:pt x="441706" y="0"/>
                    <a:pt x="441706" y="0"/>
                    <a:pt x="441706" y="0"/>
                  </a:cubicBezTo>
                  <a:cubicBezTo>
                    <a:pt x="450164" y="0"/>
                    <a:pt x="457683" y="2804"/>
                    <a:pt x="463321" y="9345"/>
                  </a:cubicBezTo>
                  <a:cubicBezTo>
                    <a:pt x="468960" y="14952"/>
                    <a:pt x="472719" y="23363"/>
                    <a:pt x="472719" y="30839"/>
                  </a:cubicBezTo>
                  <a:cubicBezTo>
                    <a:pt x="472719" y="39250"/>
                    <a:pt x="469900" y="46726"/>
                    <a:pt x="463321" y="52334"/>
                  </a:cubicBezTo>
                  <a:lnTo>
                    <a:pt x="390017" y="125227"/>
                  </a:lnTo>
                  <a:cubicBezTo>
                    <a:pt x="379679" y="135507"/>
                    <a:pt x="373101" y="150459"/>
                    <a:pt x="374040" y="165412"/>
                  </a:cubicBezTo>
                  <a:lnTo>
                    <a:pt x="374980" y="205596"/>
                  </a:lnTo>
                  <a:cubicBezTo>
                    <a:pt x="375920" y="231763"/>
                    <a:pt x="364642" y="257930"/>
                    <a:pt x="346786" y="275686"/>
                  </a:cubicBezTo>
                  <a:lnTo>
                    <a:pt x="162585" y="459788"/>
                  </a:lnTo>
                  <a:cubicBezTo>
                    <a:pt x="155067" y="467264"/>
                    <a:pt x="145669" y="471002"/>
                    <a:pt x="135331" y="471002"/>
                  </a:cubicBezTo>
                  <a:close/>
                  <a:moveTo>
                    <a:pt x="265024" y="109340"/>
                  </a:moveTo>
                  <a:cubicBezTo>
                    <a:pt x="242468" y="109340"/>
                    <a:pt x="220853" y="118685"/>
                    <a:pt x="204876" y="134572"/>
                  </a:cubicBezTo>
                  <a:lnTo>
                    <a:pt x="20676" y="317740"/>
                  </a:lnTo>
                  <a:cubicBezTo>
                    <a:pt x="15977" y="322412"/>
                    <a:pt x="13157" y="329888"/>
                    <a:pt x="13157" y="336430"/>
                  </a:cubicBezTo>
                  <a:cubicBezTo>
                    <a:pt x="13157" y="343906"/>
                    <a:pt x="15977" y="350448"/>
                    <a:pt x="20676" y="355121"/>
                  </a:cubicBezTo>
                  <a:lnTo>
                    <a:pt x="20676" y="355121"/>
                  </a:lnTo>
                  <a:lnTo>
                    <a:pt x="116535" y="450443"/>
                  </a:lnTo>
                  <a:cubicBezTo>
                    <a:pt x="126873" y="460722"/>
                    <a:pt x="143789" y="460722"/>
                    <a:pt x="154127" y="450443"/>
                  </a:cubicBezTo>
                  <a:lnTo>
                    <a:pt x="338328" y="267275"/>
                  </a:lnTo>
                  <a:cubicBezTo>
                    <a:pt x="354305" y="251388"/>
                    <a:pt x="363703" y="228959"/>
                    <a:pt x="362763" y="205596"/>
                  </a:cubicBezTo>
                  <a:lnTo>
                    <a:pt x="361823" y="165412"/>
                  </a:lnTo>
                  <a:cubicBezTo>
                    <a:pt x="361823" y="146721"/>
                    <a:pt x="368402" y="128965"/>
                    <a:pt x="381559" y="115882"/>
                  </a:cubicBezTo>
                  <a:lnTo>
                    <a:pt x="455803" y="43923"/>
                  </a:lnTo>
                  <a:cubicBezTo>
                    <a:pt x="459562" y="40185"/>
                    <a:pt x="461442" y="35512"/>
                    <a:pt x="461442" y="30839"/>
                  </a:cubicBezTo>
                  <a:cubicBezTo>
                    <a:pt x="461442" y="26167"/>
                    <a:pt x="459562" y="21494"/>
                    <a:pt x="455803" y="17756"/>
                  </a:cubicBezTo>
                  <a:cubicBezTo>
                    <a:pt x="452044" y="14018"/>
                    <a:pt x="447345" y="12149"/>
                    <a:pt x="442646" y="12149"/>
                  </a:cubicBezTo>
                  <a:cubicBezTo>
                    <a:pt x="442646" y="12149"/>
                    <a:pt x="442646" y="12149"/>
                    <a:pt x="442646" y="12149"/>
                  </a:cubicBezTo>
                  <a:cubicBezTo>
                    <a:pt x="437947" y="12149"/>
                    <a:pt x="433248" y="14018"/>
                    <a:pt x="429489" y="17756"/>
                  </a:cubicBezTo>
                  <a:lnTo>
                    <a:pt x="356184" y="90649"/>
                  </a:lnTo>
                  <a:cubicBezTo>
                    <a:pt x="343027" y="103733"/>
                    <a:pt x="325171" y="111209"/>
                    <a:pt x="306375" y="110274"/>
                  </a:cubicBezTo>
                  <a:lnTo>
                    <a:pt x="266903" y="109340"/>
                  </a:lnTo>
                  <a:cubicBezTo>
                    <a:pt x="265963" y="109340"/>
                    <a:pt x="265963" y="109340"/>
                    <a:pt x="265024" y="109340"/>
                  </a:cubicBez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DA51B9C4-8820-844D-B58E-6063DEF82464}"/>
                </a:ext>
              </a:extLst>
            </p:cNvPr>
            <p:cNvSpPr/>
            <p:nvPr/>
          </p:nvSpPr>
          <p:spPr>
            <a:xfrm>
              <a:off x="6031153" y="3351434"/>
              <a:ext cx="155066" cy="154197"/>
            </a:xfrm>
            <a:custGeom>
              <a:avLst/>
              <a:gdLst>
                <a:gd name="connsiteX0" fmla="*/ 62027 w 155066"/>
                <a:gd name="connsiteY0" fmla="*/ 154197 h 154197"/>
                <a:gd name="connsiteX1" fmla="*/ 0 w 155066"/>
                <a:gd name="connsiteY1" fmla="*/ 91584 h 154197"/>
                <a:gd name="connsiteX2" fmla="*/ 92100 w 155066"/>
                <a:gd name="connsiteY2" fmla="*/ 0 h 154197"/>
                <a:gd name="connsiteX3" fmla="*/ 155067 w 155066"/>
                <a:gd name="connsiteY3" fmla="*/ 62613 h 154197"/>
                <a:gd name="connsiteX4" fmla="*/ 62027 w 155066"/>
                <a:gd name="connsiteY4" fmla="*/ 154197 h 154197"/>
                <a:gd name="connsiteX5" fmla="*/ 16916 w 155066"/>
                <a:gd name="connsiteY5" fmla="*/ 91584 h 154197"/>
                <a:gd name="connsiteX6" fmla="*/ 62027 w 155066"/>
                <a:gd name="connsiteY6" fmla="*/ 136441 h 154197"/>
                <a:gd name="connsiteX7" fmla="*/ 137211 w 155066"/>
                <a:gd name="connsiteY7" fmla="*/ 61679 h 154197"/>
                <a:gd name="connsiteX8" fmla="*/ 92100 w 155066"/>
                <a:gd name="connsiteY8" fmla="*/ 16822 h 154197"/>
                <a:gd name="connsiteX9" fmla="*/ 16916 w 155066"/>
                <a:gd name="connsiteY9" fmla="*/ 91584 h 1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066" h="154197">
                  <a:moveTo>
                    <a:pt x="62027" y="154197"/>
                  </a:moveTo>
                  <a:lnTo>
                    <a:pt x="0" y="91584"/>
                  </a:lnTo>
                  <a:lnTo>
                    <a:pt x="92100" y="0"/>
                  </a:lnTo>
                  <a:lnTo>
                    <a:pt x="155067" y="62613"/>
                  </a:lnTo>
                  <a:lnTo>
                    <a:pt x="62027" y="154197"/>
                  </a:lnTo>
                  <a:close/>
                  <a:moveTo>
                    <a:pt x="16916" y="91584"/>
                  </a:moveTo>
                  <a:lnTo>
                    <a:pt x="62027" y="136441"/>
                  </a:lnTo>
                  <a:lnTo>
                    <a:pt x="137211" y="61679"/>
                  </a:lnTo>
                  <a:lnTo>
                    <a:pt x="92100" y="16822"/>
                  </a:lnTo>
                  <a:lnTo>
                    <a:pt x="16916" y="91584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C027C000-A4C9-AD46-B3BC-3BE36659CA51}"/>
                </a:ext>
              </a:extLst>
            </p:cNvPr>
            <p:cNvSpPr/>
            <p:nvPr/>
          </p:nvSpPr>
          <p:spPr>
            <a:xfrm>
              <a:off x="5982284" y="3486006"/>
              <a:ext cx="67665" cy="67286"/>
            </a:xfrm>
            <a:custGeom>
              <a:avLst/>
              <a:gdLst>
                <a:gd name="connsiteX0" fmla="*/ 33833 w 67665"/>
                <a:gd name="connsiteY0" fmla="*/ 67286 h 67286"/>
                <a:gd name="connsiteX1" fmla="*/ 0 w 67665"/>
                <a:gd name="connsiteY1" fmla="*/ 33643 h 67286"/>
                <a:gd name="connsiteX2" fmla="*/ 33833 w 67665"/>
                <a:gd name="connsiteY2" fmla="*/ 0 h 67286"/>
                <a:gd name="connsiteX3" fmla="*/ 67666 w 67665"/>
                <a:gd name="connsiteY3" fmla="*/ 33643 h 67286"/>
                <a:gd name="connsiteX4" fmla="*/ 33833 w 67665"/>
                <a:gd name="connsiteY4" fmla="*/ 67286 h 67286"/>
                <a:gd name="connsiteX5" fmla="*/ 33833 w 67665"/>
                <a:gd name="connsiteY5" fmla="*/ 12149 h 67286"/>
                <a:gd name="connsiteX6" fmla="*/ 12217 w 67665"/>
                <a:gd name="connsiteY6" fmla="*/ 33643 h 67286"/>
                <a:gd name="connsiteX7" fmla="*/ 33833 w 67665"/>
                <a:gd name="connsiteY7" fmla="*/ 55137 h 67286"/>
                <a:gd name="connsiteX8" fmla="*/ 55448 w 67665"/>
                <a:gd name="connsiteY8" fmla="*/ 33643 h 67286"/>
                <a:gd name="connsiteX9" fmla="*/ 33833 w 67665"/>
                <a:gd name="connsiteY9" fmla="*/ 12149 h 6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65" h="67286">
                  <a:moveTo>
                    <a:pt x="33833" y="67286"/>
                  </a:moveTo>
                  <a:cubicBezTo>
                    <a:pt x="15037" y="67286"/>
                    <a:pt x="0" y="52334"/>
                    <a:pt x="0" y="33643"/>
                  </a:cubicBezTo>
                  <a:cubicBezTo>
                    <a:pt x="0" y="14952"/>
                    <a:pt x="15037" y="0"/>
                    <a:pt x="33833" y="0"/>
                  </a:cubicBezTo>
                  <a:cubicBezTo>
                    <a:pt x="52629" y="0"/>
                    <a:pt x="67666" y="14952"/>
                    <a:pt x="67666" y="33643"/>
                  </a:cubicBezTo>
                  <a:cubicBezTo>
                    <a:pt x="67666" y="52334"/>
                    <a:pt x="52629" y="67286"/>
                    <a:pt x="33833" y="67286"/>
                  </a:cubicBezTo>
                  <a:close/>
                  <a:moveTo>
                    <a:pt x="33833" y="12149"/>
                  </a:moveTo>
                  <a:cubicBezTo>
                    <a:pt x="21615" y="12149"/>
                    <a:pt x="12217" y="21494"/>
                    <a:pt x="12217" y="33643"/>
                  </a:cubicBezTo>
                  <a:cubicBezTo>
                    <a:pt x="12217" y="45792"/>
                    <a:pt x="21615" y="55137"/>
                    <a:pt x="33833" y="55137"/>
                  </a:cubicBezTo>
                  <a:cubicBezTo>
                    <a:pt x="46050" y="55137"/>
                    <a:pt x="55448" y="45792"/>
                    <a:pt x="55448" y="33643"/>
                  </a:cubicBezTo>
                  <a:cubicBezTo>
                    <a:pt x="55448" y="21494"/>
                    <a:pt x="46050" y="12149"/>
                    <a:pt x="33833" y="12149"/>
                  </a:cubicBez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E88E130A-6694-B243-9CD5-BB27BA5DE05A}"/>
                </a:ext>
              </a:extLst>
            </p:cNvPr>
            <p:cNvSpPr/>
            <p:nvPr/>
          </p:nvSpPr>
          <p:spPr>
            <a:xfrm rot="-2700000">
              <a:off x="5959961" y="3469503"/>
              <a:ext cx="12217" cy="200921"/>
            </a:xfrm>
            <a:custGeom>
              <a:avLst/>
              <a:gdLst>
                <a:gd name="connsiteX0" fmla="*/ 0 w 12217"/>
                <a:gd name="connsiteY0" fmla="*/ 0 h 200921"/>
                <a:gd name="connsiteX1" fmla="*/ 12217 w 12217"/>
                <a:gd name="connsiteY1" fmla="*/ 0 h 200921"/>
                <a:gd name="connsiteX2" fmla="*/ 12217 w 12217"/>
                <a:gd name="connsiteY2" fmla="*/ 200922 h 200921"/>
                <a:gd name="connsiteX3" fmla="*/ 0 w 12217"/>
                <a:gd name="connsiteY3" fmla="*/ 200922 h 200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7" h="200921">
                  <a:moveTo>
                    <a:pt x="0" y="0"/>
                  </a:moveTo>
                  <a:lnTo>
                    <a:pt x="12217" y="0"/>
                  </a:lnTo>
                  <a:lnTo>
                    <a:pt x="12217" y="200922"/>
                  </a:lnTo>
                  <a:lnTo>
                    <a:pt x="0" y="200922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8883A6DF-C5BE-7A4C-B3E3-958F34D87002}"/>
                </a:ext>
              </a:extLst>
            </p:cNvPr>
            <p:cNvSpPr/>
            <p:nvPr/>
          </p:nvSpPr>
          <p:spPr>
            <a:xfrm rot="-2700000">
              <a:off x="6282201" y="3224616"/>
              <a:ext cx="12217" cy="49529"/>
            </a:xfrm>
            <a:custGeom>
              <a:avLst/>
              <a:gdLst>
                <a:gd name="connsiteX0" fmla="*/ 0 w 12217"/>
                <a:gd name="connsiteY0" fmla="*/ 0 h 49529"/>
                <a:gd name="connsiteX1" fmla="*/ 12217 w 12217"/>
                <a:gd name="connsiteY1" fmla="*/ 0 h 49529"/>
                <a:gd name="connsiteX2" fmla="*/ 12217 w 12217"/>
                <a:gd name="connsiteY2" fmla="*/ 49530 h 49529"/>
                <a:gd name="connsiteX3" fmla="*/ 0 w 12217"/>
                <a:gd name="connsiteY3" fmla="*/ 49530 h 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7" h="49529">
                  <a:moveTo>
                    <a:pt x="0" y="0"/>
                  </a:moveTo>
                  <a:lnTo>
                    <a:pt x="12217" y="0"/>
                  </a:lnTo>
                  <a:lnTo>
                    <a:pt x="12217" y="4953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5EB935C-A6CC-934D-98C7-FF8FA6F462E9}"/>
                </a:ext>
              </a:extLst>
            </p:cNvPr>
            <p:cNvSpPr/>
            <p:nvPr/>
          </p:nvSpPr>
          <p:spPr>
            <a:xfrm rot="-2700000">
              <a:off x="6224484" y="3281461"/>
              <a:ext cx="12217" cy="49529"/>
            </a:xfrm>
            <a:custGeom>
              <a:avLst/>
              <a:gdLst>
                <a:gd name="connsiteX0" fmla="*/ 0 w 12217"/>
                <a:gd name="connsiteY0" fmla="*/ 0 h 49529"/>
                <a:gd name="connsiteX1" fmla="*/ 12217 w 12217"/>
                <a:gd name="connsiteY1" fmla="*/ 0 h 49529"/>
                <a:gd name="connsiteX2" fmla="*/ 12217 w 12217"/>
                <a:gd name="connsiteY2" fmla="*/ 49530 h 49529"/>
                <a:gd name="connsiteX3" fmla="*/ 0 w 12217"/>
                <a:gd name="connsiteY3" fmla="*/ 49530 h 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7" h="49529">
                  <a:moveTo>
                    <a:pt x="0" y="0"/>
                  </a:moveTo>
                  <a:lnTo>
                    <a:pt x="12217" y="0"/>
                  </a:lnTo>
                  <a:lnTo>
                    <a:pt x="12217" y="4953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1003AA6-B945-FC43-BC28-E3E402C308BC}"/>
                </a:ext>
              </a:extLst>
            </p:cNvPr>
            <p:cNvSpPr/>
            <p:nvPr/>
          </p:nvSpPr>
          <p:spPr>
            <a:xfrm>
              <a:off x="5964428" y="3223403"/>
              <a:ext cx="34772" cy="110274"/>
            </a:xfrm>
            <a:custGeom>
              <a:avLst/>
              <a:gdLst>
                <a:gd name="connsiteX0" fmla="*/ 13157 w 34772"/>
                <a:gd name="connsiteY0" fmla="*/ 110274 h 110274"/>
                <a:gd name="connsiteX1" fmla="*/ 0 w 34772"/>
                <a:gd name="connsiteY1" fmla="*/ 80369 h 110274"/>
                <a:gd name="connsiteX2" fmla="*/ 13157 w 34772"/>
                <a:gd name="connsiteY2" fmla="*/ 50465 h 110274"/>
                <a:gd name="connsiteX3" fmla="*/ 22555 w 34772"/>
                <a:gd name="connsiteY3" fmla="*/ 29905 h 110274"/>
                <a:gd name="connsiteX4" fmla="*/ 13157 w 34772"/>
                <a:gd name="connsiteY4" fmla="*/ 9345 h 110274"/>
                <a:gd name="connsiteX5" fmla="*/ 21615 w 34772"/>
                <a:gd name="connsiteY5" fmla="*/ 0 h 110274"/>
                <a:gd name="connsiteX6" fmla="*/ 34773 w 34772"/>
                <a:gd name="connsiteY6" fmla="*/ 29905 h 110274"/>
                <a:gd name="connsiteX7" fmla="*/ 21615 w 34772"/>
                <a:gd name="connsiteY7" fmla="*/ 59810 h 110274"/>
                <a:gd name="connsiteX8" fmla="*/ 12217 w 34772"/>
                <a:gd name="connsiteY8" fmla="*/ 80369 h 110274"/>
                <a:gd name="connsiteX9" fmla="*/ 21615 w 34772"/>
                <a:gd name="connsiteY9" fmla="*/ 100929 h 110274"/>
                <a:gd name="connsiteX10" fmla="*/ 13157 w 34772"/>
                <a:gd name="connsiteY10" fmla="*/ 110274 h 1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772" h="110274">
                  <a:moveTo>
                    <a:pt x="13157" y="110274"/>
                  </a:moveTo>
                  <a:cubicBezTo>
                    <a:pt x="4699" y="102798"/>
                    <a:pt x="0" y="91584"/>
                    <a:pt x="0" y="80369"/>
                  </a:cubicBezTo>
                  <a:cubicBezTo>
                    <a:pt x="0" y="69155"/>
                    <a:pt x="4699" y="58875"/>
                    <a:pt x="13157" y="50465"/>
                  </a:cubicBezTo>
                  <a:cubicBezTo>
                    <a:pt x="18796" y="44857"/>
                    <a:pt x="22555" y="38316"/>
                    <a:pt x="22555" y="29905"/>
                  </a:cubicBezTo>
                  <a:cubicBezTo>
                    <a:pt x="22555" y="22429"/>
                    <a:pt x="19736" y="14952"/>
                    <a:pt x="13157" y="9345"/>
                  </a:cubicBezTo>
                  <a:lnTo>
                    <a:pt x="21615" y="0"/>
                  </a:lnTo>
                  <a:cubicBezTo>
                    <a:pt x="30074" y="7476"/>
                    <a:pt x="34773" y="18691"/>
                    <a:pt x="34773" y="29905"/>
                  </a:cubicBezTo>
                  <a:cubicBezTo>
                    <a:pt x="34773" y="41119"/>
                    <a:pt x="30074" y="51399"/>
                    <a:pt x="21615" y="59810"/>
                  </a:cubicBezTo>
                  <a:cubicBezTo>
                    <a:pt x="15977" y="65417"/>
                    <a:pt x="12217" y="71959"/>
                    <a:pt x="12217" y="80369"/>
                  </a:cubicBezTo>
                  <a:cubicBezTo>
                    <a:pt x="12217" y="87846"/>
                    <a:pt x="15037" y="95322"/>
                    <a:pt x="21615" y="100929"/>
                  </a:cubicBezTo>
                  <a:lnTo>
                    <a:pt x="13157" y="110274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03975339-1FDA-7B4C-B47E-B463D442C941}"/>
                </a:ext>
              </a:extLst>
            </p:cNvPr>
            <p:cNvSpPr/>
            <p:nvPr/>
          </p:nvSpPr>
          <p:spPr>
            <a:xfrm>
              <a:off x="5881725" y="3180415"/>
              <a:ext cx="51688" cy="184102"/>
            </a:xfrm>
            <a:custGeom>
              <a:avLst/>
              <a:gdLst>
                <a:gd name="connsiteX0" fmla="*/ 21615 w 51688"/>
                <a:gd name="connsiteY0" fmla="*/ 184102 h 184102"/>
                <a:gd name="connsiteX1" fmla="*/ 0 w 51688"/>
                <a:gd name="connsiteY1" fmla="*/ 136441 h 184102"/>
                <a:gd name="connsiteX2" fmla="*/ 21615 w 51688"/>
                <a:gd name="connsiteY2" fmla="*/ 87846 h 184102"/>
                <a:gd name="connsiteX3" fmla="*/ 38532 w 51688"/>
                <a:gd name="connsiteY3" fmla="*/ 48595 h 184102"/>
                <a:gd name="connsiteX4" fmla="*/ 21615 w 51688"/>
                <a:gd name="connsiteY4" fmla="*/ 9345 h 184102"/>
                <a:gd name="connsiteX5" fmla="*/ 30074 w 51688"/>
                <a:gd name="connsiteY5" fmla="*/ 0 h 184102"/>
                <a:gd name="connsiteX6" fmla="*/ 51689 w 51688"/>
                <a:gd name="connsiteY6" fmla="*/ 48595 h 184102"/>
                <a:gd name="connsiteX7" fmla="*/ 30074 w 51688"/>
                <a:gd name="connsiteY7" fmla="*/ 96256 h 184102"/>
                <a:gd name="connsiteX8" fmla="*/ 13157 w 51688"/>
                <a:gd name="connsiteY8" fmla="*/ 135507 h 184102"/>
                <a:gd name="connsiteX9" fmla="*/ 30074 w 51688"/>
                <a:gd name="connsiteY9" fmla="*/ 174757 h 184102"/>
                <a:gd name="connsiteX10" fmla="*/ 21615 w 51688"/>
                <a:gd name="connsiteY10" fmla="*/ 184102 h 18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688" h="184102">
                  <a:moveTo>
                    <a:pt x="21615" y="184102"/>
                  </a:moveTo>
                  <a:cubicBezTo>
                    <a:pt x="8458" y="171953"/>
                    <a:pt x="0" y="154197"/>
                    <a:pt x="0" y="136441"/>
                  </a:cubicBezTo>
                  <a:cubicBezTo>
                    <a:pt x="0" y="117751"/>
                    <a:pt x="7518" y="100929"/>
                    <a:pt x="21615" y="87846"/>
                  </a:cubicBezTo>
                  <a:cubicBezTo>
                    <a:pt x="32893" y="77566"/>
                    <a:pt x="38532" y="63548"/>
                    <a:pt x="38532" y="48595"/>
                  </a:cubicBezTo>
                  <a:cubicBezTo>
                    <a:pt x="38532" y="33643"/>
                    <a:pt x="32893" y="19625"/>
                    <a:pt x="21615" y="9345"/>
                  </a:cubicBezTo>
                  <a:lnTo>
                    <a:pt x="30074" y="0"/>
                  </a:lnTo>
                  <a:cubicBezTo>
                    <a:pt x="43231" y="12149"/>
                    <a:pt x="51689" y="29905"/>
                    <a:pt x="51689" y="48595"/>
                  </a:cubicBezTo>
                  <a:cubicBezTo>
                    <a:pt x="51689" y="66352"/>
                    <a:pt x="44171" y="84108"/>
                    <a:pt x="30074" y="96256"/>
                  </a:cubicBezTo>
                  <a:cubicBezTo>
                    <a:pt x="18796" y="106536"/>
                    <a:pt x="13157" y="120554"/>
                    <a:pt x="13157" y="135507"/>
                  </a:cubicBezTo>
                  <a:cubicBezTo>
                    <a:pt x="13157" y="150459"/>
                    <a:pt x="19736" y="164477"/>
                    <a:pt x="30074" y="174757"/>
                  </a:cubicBezTo>
                  <a:lnTo>
                    <a:pt x="21615" y="184102"/>
                  </a:lnTo>
                  <a:close/>
                </a:path>
              </a:pathLst>
            </a:custGeom>
            <a:solidFill>
              <a:srgbClr val="353536"/>
            </a:solidFill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3062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3"/>
            <a:ext cx="289671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tx1"/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9" y="1419190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4"/>
            <a:ext cx="257355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2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9"/>
            <a:ext cx="301339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8" y="5305299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61" y="1492205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9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9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9" cy="205167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60" y="5942755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6" y="5316037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6"/>
            <a:ext cx="290447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tx1"/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8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5"/>
            <a:ext cx="301339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9" y="1424736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9" y="5940761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9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2" y="2749913"/>
            <a:ext cx="300847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3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7" y="5923135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09" y="5325182"/>
            <a:ext cx="301339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80" y="5912571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3"/>
            <a:ext cx="301339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8"/>
            <a:ext cx="301339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4" y="5926517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3" y="5296807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90" y="14157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9" y="1408345"/>
            <a:ext cx="301831" cy="301339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9" y="1442587"/>
            <a:ext cx="301831" cy="301339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3" y="141647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2" y="5305299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9" y="399007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5" y="4654965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7" y="4725413"/>
            <a:ext cx="301831" cy="211579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6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3" y="5296807"/>
            <a:ext cx="301831" cy="301339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8" y="4712885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9"/>
            <a:ext cx="301339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3" y="5923583"/>
            <a:ext cx="261839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8" y="3973949"/>
            <a:ext cx="301017" cy="307915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tx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2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6"/>
            <a:ext cx="301339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7" y="4673179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8" y="5953633"/>
            <a:ext cx="262287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5"/>
            <a:ext cx="246595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6" y="3364529"/>
            <a:ext cx="301831" cy="299859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6" y="4017513"/>
            <a:ext cx="301191" cy="334219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tx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9"/>
            <a:ext cx="301339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3"/>
            <a:ext cx="301339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9" cy="301339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5" y="3394893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3" y="4017543"/>
            <a:ext cx="301831" cy="299859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7" y="4018347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5" y="3443452"/>
            <a:ext cx="301339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1" y="468891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5" y="2767969"/>
            <a:ext cx="301831" cy="211579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41" y="4650490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9" y="4641867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tx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9" cy="261391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6" y="3986379"/>
            <a:ext cx="301831" cy="301339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50" y="5934141"/>
            <a:ext cx="261839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8" y="3919486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9" y="2727961"/>
            <a:ext cx="261839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80" y="2734516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8" y="2735892"/>
            <a:ext cx="301831" cy="236731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8" y="3430114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6" y="4097112"/>
            <a:ext cx="301831" cy="245115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9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4" y="4108125"/>
            <a:ext cx="301831" cy="236731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2"/>
            <a:ext cx="301339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8" y="3423226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50" y="403321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1"/>
            <a:ext cx="301339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3" y="3427406"/>
            <a:ext cx="301831" cy="224895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8" y="2781722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1"/>
            <a:ext cx="301339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90"/>
            <a:ext cx="301339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4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tx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8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tx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101" y="200553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4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9" cy="301339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9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9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501" y="2019435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1"/>
            <a:ext cx="301339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4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3"/>
            <a:ext cx="301339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4"/>
            <a:ext cx="301339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89" y="2048743"/>
            <a:ext cx="301339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5" y="2759240"/>
            <a:ext cx="301339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6" y="2047670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tx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6" y="202639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5" y="2055500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tx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3" y="2047365"/>
            <a:ext cx="301831" cy="278159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4" y="226099"/>
            <a:ext cx="9244137" cy="787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Editable general </a:t>
            </a:r>
            <a:r>
              <a:rPr lang="es-ES" sz="32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Icon</a:t>
            </a:r>
            <a:r>
              <a:rPr lang="es-ES" sz="32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Set</a:t>
            </a:r>
            <a:endParaRPr lang="es-ES" sz="32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1" y="1293930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endParaRPr lang="es-ES" sz="11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444885" y="1656782"/>
            <a:ext cx="707780" cy="70778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42263" y="3072108"/>
            <a:ext cx="709499" cy="709499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455015" y="4459493"/>
            <a:ext cx="707780" cy="70778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473141" y="5874691"/>
            <a:ext cx="709499" cy="709499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3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1" y="271101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opacity</a:t>
            </a:r>
            <a:endParaRPr lang="es-ES" sz="11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1" y="4056331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endParaRPr lang="es-ES" sz="11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8" y="547578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endParaRPr lang="es-ES" sz="11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4" y="612874"/>
            <a:ext cx="20626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Things</a:t>
            </a:r>
            <a:r>
              <a:rPr lang="es-ES" sz="14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you</a:t>
            </a:r>
            <a:r>
              <a:rPr lang="es-ES" sz="1400" dirty="0">
                <a:solidFill>
                  <a:schemeClr val="bg2">
                    <a:lumMod val="10000"/>
                  </a:schemeClr>
                </a:solidFill>
                <a:latin typeface="Ubuntu" panose="020B0504030602030204" pitchFamily="34" charset="0"/>
              </a:rPr>
              <a:t> can do: </a:t>
            </a:r>
            <a:endParaRPr lang="es-ES" sz="14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73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096000" y="0"/>
            <a:ext cx="6096000" cy="68961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Ubuntu" panose="020B050403060203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5" y="3206457"/>
            <a:ext cx="1881948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kern="0" dirty="0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kern="0" dirty="0">
              <a:solidFill>
                <a:schemeClr val="accent1"/>
              </a:solidFill>
              <a:latin typeface="Ubuntu" panose="020B050403060203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kern="0" dirty="0" err="1"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kern="0" dirty="0">
              <a:latin typeface="Ubuntu" panose="020B050403060203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kern="0" dirty="0"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kern="0" dirty="0">
              <a:latin typeface="Ubuntu" panose="020B050403060203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dirty="0">
                <a:solidFill>
                  <a:srgbClr val="011627"/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 </a:t>
            </a:r>
            <a:r>
              <a:rPr lang="en" sz="1067" dirty="0">
                <a:solidFill>
                  <a:srgbClr val="011627"/>
                </a:solidFill>
                <a:latin typeface="Ubuntu" panose="020B050403060203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Ubuntu" panose="020B050403060203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4476516"/>
            <a:ext cx="3012672" cy="17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00" kern="0" dirty="0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</a:p>
          <a:p>
            <a:pPr defTabSz="238105">
              <a:spcAft>
                <a:spcPts val="600"/>
              </a:spcAft>
              <a:defRPr/>
            </a:pPr>
            <a:r>
              <a:rPr lang="es-ES" kern="0" dirty="0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Covi-19 </a:t>
            </a:r>
            <a:r>
              <a:rPr lang="es-ES" kern="0" dirty="0" err="1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icon</a:t>
            </a:r>
            <a:r>
              <a:rPr lang="es-ES" kern="0" dirty="0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 pack</a:t>
            </a:r>
          </a:p>
          <a:p>
            <a:pPr defTabSz="238105">
              <a:spcAft>
                <a:spcPts val="600"/>
              </a:spcAft>
              <a:defRPr/>
            </a:pPr>
            <a:r>
              <a:rPr lang="es-ES" sz="1100" dirty="0" err="1">
                <a:latin typeface="Ubuntu" panose="020B0504030602030204" pitchFamily="34" charset="0"/>
                <a:cs typeface="Arial" panose="020B0604020202020204" pitchFamily="34" charset="0"/>
              </a:rPr>
              <a:t>Copymouse</a:t>
            </a:r>
            <a:endParaRPr lang="es-ES" sz="1100" dirty="0"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dirty="0" err="1">
                <a:latin typeface="Ubuntu" panose="020B0504030602030204" pitchFamily="34" charset="0"/>
                <a:cs typeface="Arial" panose="020B0604020202020204" pitchFamily="34" charset="0"/>
              </a:rPr>
              <a:t>IconPai</a:t>
            </a:r>
            <a:endParaRPr lang="es-ES" sz="1000" dirty="0">
              <a:latin typeface="Ubuntu" panose="020B050403060203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kern="0" dirty="0" err="1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kern="0" dirty="0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chemeClr val="accent1"/>
                </a:solidFill>
                <a:latin typeface="Ubuntu" panose="020B050403060203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kern="0" dirty="0">
              <a:solidFill>
                <a:schemeClr val="accent1"/>
              </a:solidFill>
              <a:latin typeface="Ubuntu" panose="020B050403060203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dirty="0">
                <a:latin typeface="Ubuntu" panose="020B0504030602030204" pitchFamily="34" charset="0"/>
                <a:cs typeface="Arial" panose="020B0604020202020204" pitchFamily="34" charset="0"/>
              </a:rPr>
              <a:t>Nice and Serious</a:t>
            </a: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Ubuntu" panose="020B0504030602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3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0DCC90-A7C9-734D-877B-1B8B581116FC}"/>
              </a:ext>
            </a:extLst>
          </p:cNvPr>
          <p:cNvSpPr txBox="1"/>
          <p:nvPr/>
        </p:nvSpPr>
        <p:spPr>
          <a:xfrm rot="16200000">
            <a:off x="-338614" y="3826886"/>
            <a:ext cx="3831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spc="300" dirty="0">
                <a:solidFill>
                  <a:schemeClr val="bg1"/>
                </a:solidFill>
                <a:latin typeface="Ubuntu" panose="020B0504030602030204" pitchFamily="34" charset="0"/>
              </a:rPr>
              <a:t>INDEX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347634F-A3D6-FC4F-A579-CCA69CD4E316}"/>
              </a:ext>
            </a:extLst>
          </p:cNvPr>
          <p:cNvCxnSpPr>
            <a:cxnSpLocks/>
          </p:cNvCxnSpPr>
          <p:nvPr/>
        </p:nvCxnSpPr>
        <p:spPr>
          <a:xfrm flipV="1">
            <a:off x="2223724" y="23149"/>
            <a:ext cx="0" cy="6034209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B759678D-75E0-AC47-B557-8D13563103E0}"/>
              </a:ext>
            </a:extLst>
          </p:cNvPr>
          <p:cNvSpPr txBox="1"/>
          <p:nvPr/>
        </p:nvSpPr>
        <p:spPr>
          <a:xfrm>
            <a:off x="2362172" y="716994"/>
            <a:ext cx="15604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F1DFCB0-CA05-F946-A206-D8DF725869A1}"/>
              </a:ext>
            </a:extLst>
          </p:cNvPr>
          <p:cNvSpPr txBox="1"/>
          <p:nvPr/>
        </p:nvSpPr>
        <p:spPr>
          <a:xfrm>
            <a:off x="3905216" y="1574026"/>
            <a:ext cx="299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Here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write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small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text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about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topic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3595116-0C26-7246-AA5E-195EE5C96187}"/>
              </a:ext>
            </a:extLst>
          </p:cNvPr>
          <p:cNvSpPr txBox="1"/>
          <p:nvPr/>
        </p:nvSpPr>
        <p:spPr>
          <a:xfrm>
            <a:off x="3905216" y="1008656"/>
            <a:ext cx="3323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Ubuntu" panose="020B0504030602030204" pitchFamily="34" charset="0"/>
              </a:rPr>
              <a:t>Introduction</a:t>
            </a:r>
            <a:endParaRPr lang="es-ES" sz="24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4FB521-8BDA-BE47-97CC-64E508565EE5}"/>
              </a:ext>
            </a:extLst>
          </p:cNvPr>
          <p:cNvSpPr txBox="1"/>
          <p:nvPr/>
        </p:nvSpPr>
        <p:spPr>
          <a:xfrm>
            <a:off x="2362172" y="2566058"/>
            <a:ext cx="15604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/>
                </a:solidFill>
                <a:latin typeface="Ubuntu" panose="020B0504030602030204" pitchFamily="34" charset="0"/>
              </a:rPr>
              <a:t>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3C177B3-9122-0943-B930-37664C6AB389}"/>
              </a:ext>
            </a:extLst>
          </p:cNvPr>
          <p:cNvSpPr txBox="1"/>
          <p:nvPr/>
        </p:nvSpPr>
        <p:spPr>
          <a:xfrm>
            <a:off x="2362172" y="4415122"/>
            <a:ext cx="15604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A8EACA8-A028-4345-A670-D18558C611D4}"/>
              </a:ext>
            </a:extLst>
          </p:cNvPr>
          <p:cNvSpPr txBox="1"/>
          <p:nvPr/>
        </p:nvSpPr>
        <p:spPr>
          <a:xfrm rot="16200000">
            <a:off x="-441854" y="4216605"/>
            <a:ext cx="2683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COVID - 19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17DB322-A0A7-4447-B64B-81CE43FCDA24}"/>
              </a:ext>
            </a:extLst>
          </p:cNvPr>
          <p:cNvSpPr txBox="1"/>
          <p:nvPr/>
        </p:nvSpPr>
        <p:spPr>
          <a:xfrm>
            <a:off x="3905216" y="3393038"/>
            <a:ext cx="299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Here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write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small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text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about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recommendations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to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follow</a:t>
            </a:r>
            <a:endParaRPr lang="es-ES" sz="1200" dirty="0">
              <a:solidFill>
                <a:schemeClr val="bg1">
                  <a:alpha val="6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270C80C-66DE-B844-AABE-84EEC0314175}"/>
              </a:ext>
            </a:extLst>
          </p:cNvPr>
          <p:cNvSpPr txBox="1"/>
          <p:nvPr/>
        </p:nvSpPr>
        <p:spPr>
          <a:xfrm>
            <a:off x="3905215" y="2827668"/>
            <a:ext cx="3323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Ubuntu" panose="020B0504030602030204" pitchFamily="34" charset="0"/>
              </a:rPr>
              <a:t>Recommendations</a:t>
            </a:r>
            <a:endParaRPr lang="es-ES" sz="24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28492CB-8A44-3E44-8E55-3CDDD4A2B17E}"/>
              </a:ext>
            </a:extLst>
          </p:cNvPr>
          <p:cNvSpPr txBox="1"/>
          <p:nvPr/>
        </p:nvSpPr>
        <p:spPr>
          <a:xfrm>
            <a:off x="3905216" y="5233413"/>
            <a:ext cx="299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Here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you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can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write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small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text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about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situation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reports</a:t>
            </a:r>
            <a:endParaRPr lang="es-ES" sz="1200" dirty="0">
              <a:solidFill>
                <a:schemeClr val="bg1">
                  <a:alpha val="6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9EAC275-94D3-D544-BC84-16BDBF58017B}"/>
              </a:ext>
            </a:extLst>
          </p:cNvPr>
          <p:cNvSpPr txBox="1"/>
          <p:nvPr/>
        </p:nvSpPr>
        <p:spPr>
          <a:xfrm>
            <a:off x="3905215" y="4668043"/>
            <a:ext cx="3323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Ubuntu" panose="020B0504030602030204" pitchFamily="34" charset="0"/>
              </a:rPr>
              <a:t>Facts</a:t>
            </a:r>
            <a:r>
              <a:rPr lang="es-ES" sz="2400" b="1" dirty="0">
                <a:solidFill>
                  <a:schemeClr val="bg1"/>
                </a:solidFill>
                <a:latin typeface="Ubuntu" panose="020B0504030602030204" pitchFamily="34" charset="0"/>
              </a:rPr>
              <a:t> and Data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B04568B1-A2D3-3F4B-B8B2-E58BCF5325A2}"/>
              </a:ext>
            </a:extLst>
          </p:cNvPr>
          <p:cNvCxnSpPr>
            <a:cxnSpLocks/>
          </p:cNvCxnSpPr>
          <p:nvPr/>
        </p:nvCxnSpPr>
        <p:spPr>
          <a:xfrm flipV="1">
            <a:off x="1598690" y="0"/>
            <a:ext cx="0" cy="2704839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426DFCBD-EAE7-5C48-8393-259395A4C7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1564" y="2069"/>
            <a:ext cx="4410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4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B35280-1C72-0548-8993-1F039836CBE2}"/>
              </a:ext>
            </a:extLst>
          </p:cNvPr>
          <p:cNvSpPr txBox="1"/>
          <p:nvPr/>
        </p:nvSpPr>
        <p:spPr>
          <a:xfrm>
            <a:off x="788126" y="1161930"/>
            <a:ext cx="237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b="1" dirty="0">
                <a:solidFill>
                  <a:schemeClr val="accent3"/>
                </a:solidFill>
                <a:latin typeface="Ubuntu" panose="020B0504030602030204" pitchFamily="34" charset="0"/>
              </a:rPr>
              <a:t>01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5CEE79D-F5E6-9F4F-815E-B904486378A9}"/>
              </a:ext>
            </a:extLst>
          </p:cNvPr>
          <p:cNvSpPr txBox="1"/>
          <p:nvPr/>
        </p:nvSpPr>
        <p:spPr>
          <a:xfrm>
            <a:off x="1284903" y="2842674"/>
            <a:ext cx="4560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>
                <a:latin typeface="Ubuntu" panose="020B0504030602030204" pitchFamily="34" charset="0"/>
              </a:rPr>
              <a:t>Introduction</a:t>
            </a:r>
            <a:endParaRPr lang="es-ES" sz="4400" b="1" dirty="0">
              <a:latin typeface="Ubuntu" panose="020B0504030602030204" pitchFamily="34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32210FF-A78E-2C42-9262-9DCB62606474}"/>
              </a:ext>
            </a:extLst>
          </p:cNvPr>
          <p:cNvCxnSpPr>
            <a:cxnSpLocks/>
          </p:cNvCxnSpPr>
          <p:nvPr/>
        </p:nvCxnSpPr>
        <p:spPr>
          <a:xfrm flipH="1">
            <a:off x="1424523" y="2731590"/>
            <a:ext cx="1320277" cy="1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656892E-1D94-4C41-B744-03AA695DA746}"/>
              </a:ext>
            </a:extLst>
          </p:cNvPr>
          <p:cNvCxnSpPr>
            <a:cxnSpLocks/>
          </p:cNvCxnSpPr>
          <p:nvPr/>
        </p:nvCxnSpPr>
        <p:spPr>
          <a:xfrm flipH="1">
            <a:off x="1424524" y="3828871"/>
            <a:ext cx="4912562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BBEC5609-B8B0-2742-A593-88824314A4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5657" y="1645875"/>
            <a:ext cx="4768217" cy="3932479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4E08EF59-CF13-A641-B0F7-AD398E688346}"/>
              </a:ext>
            </a:extLst>
          </p:cNvPr>
          <p:cNvSpPr txBox="1"/>
          <p:nvPr/>
        </p:nvSpPr>
        <p:spPr>
          <a:xfrm>
            <a:off x="1424523" y="4176215"/>
            <a:ext cx="3666092" cy="78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Ubuntu" panose="020B0504030602030204" pitchFamily="34" charset="0"/>
              </a:rPr>
              <a:t>Here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you</a:t>
            </a:r>
            <a:r>
              <a:rPr lang="es-ES" sz="1600" dirty="0">
                <a:latin typeface="Ubuntu" panose="020B0504030602030204" pitchFamily="34" charset="0"/>
              </a:rPr>
              <a:t> can </a:t>
            </a:r>
            <a:r>
              <a:rPr lang="es-ES" sz="1600" dirty="0" err="1">
                <a:latin typeface="Ubuntu" panose="020B0504030602030204" pitchFamily="34" charset="0"/>
              </a:rPr>
              <a:t>write</a:t>
            </a:r>
            <a:r>
              <a:rPr lang="es-ES" sz="1600" dirty="0">
                <a:latin typeface="Ubuntu" panose="020B0504030602030204" pitchFamily="34" charset="0"/>
              </a:rPr>
              <a:t> a </a:t>
            </a:r>
            <a:r>
              <a:rPr lang="es-ES" sz="1600" dirty="0" err="1">
                <a:latin typeface="Ubuntu" panose="020B0504030602030204" pitchFamily="34" charset="0"/>
              </a:rPr>
              <a:t>small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introduction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about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the</a:t>
            </a:r>
            <a:r>
              <a:rPr lang="es-ES" sz="1600" dirty="0">
                <a:latin typeface="Ubuntu" panose="020B0504030602030204" pitchFamily="34" charset="0"/>
              </a:rPr>
              <a:t> </a:t>
            </a:r>
            <a:r>
              <a:rPr lang="es-ES" sz="1600" dirty="0" err="1">
                <a:latin typeface="Ubuntu" panose="020B0504030602030204" pitchFamily="34" charset="0"/>
              </a:rPr>
              <a:t>topic</a:t>
            </a:r>
            <a:r>
              <a:rPr lang="es-ES" sz="1600" dirty="0">
                <a:latin typeface="Ubuntu" panose="020B05040306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8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1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9292BDCF-EA66-D049-9279-702B01CD3E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2370" y="0"/>
            <a:ext cx="6527260" cy="2320119"/>
          </a:xfrm>
          <a:prstGeom prst="rect">
            <a:avLst/>
          </a:prstGeom>
          <a:solidFill>
            <a:srgbClr val="000102"/>
          </a:solidFill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CF5BF41-8C58-944A-8522-2F5EC9CB0E06}"/>
              </a:ext>
            </a:extLst>
          </p:cNvPr>
          <p:cNvSpPr txBox="1"/>
          <p:nvPr/>
        </p:nvSpPr>
        <p:spPr>
          <a:xfrm>
            <a:off x="1162679" y="4074825"/>
            <a:ext cx="9866641" cy="174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Coronaviruses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are a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large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family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of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viruses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which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may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cause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illness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in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animals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or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humans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.  In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humans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,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several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coronaviruses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are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known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to cause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respiratory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infections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ranging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from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common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cold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to more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severe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diseases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such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as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Middle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East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Respiratory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Syndrome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(MERS) and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Severe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Acute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Respiratory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Syndrome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(SARS).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most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recently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discovered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coronavirus causes coronavirus </a:t>
            </a:r>
            <a:r>
              <a:rPr lang="es-ES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disease</a:t>
            </a:r>
            <a:r>
              <a:rPr lang="es-ES" sz="1400" dirty="0">
                <a:solidFill>
                  <a:schemeClr val="bg1"/>
                </a:solidFill>
                <a:latin typeface="Ubuntu" panose="020B0504030602030204" pitchFamily="34" charset="0"/>
              </a:rPr>
              <a:t> COVID-19.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4C18BD0-6F5F-E043-9BE6-7916203635E4}"/>
              </a:ext>
            </a:extLst>
          </p:cNvPr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What</a:t>
            </a:r>
            <a:r>
              <a:rPr lang="es-ES" sz="3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is</a:t>
            </a:r>
            <a:r>
              <a:rPr lang="es-ES" sz="3600" b="1" dirty="0">
                <a:solidFill>
                  <a:schemeClr val="accent3"/>
                </a:solidFill>
                <a:latin typeface="Ubuntu" panose="020B0504030602030204" pitchFamily="34" charset="0"/>
              </a:rPr>
              <a:t> a Coronavirus?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3325C88-4482-A04A-9269-932D13EC7F79}"/>
              </a:ext>
            </a:extLst>
          </p:cNvPr>
          <p:cNvCxnSpPr>
            <a:cxnSpLocks/>
          </p:cNvCxnSpPr>
          <p:nvPr/>
        </p:nvCxnSpPr>
        <p:spPr>
          <a:xfrm flipV="1">
            <a:off x="1814291" y="23149"/>
            <a:ext cx="0" cy="3265961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2EF23CA-0D28-D842-BFC3-80AADB819C07}"/>
              </a:ext>
            </a:extLst>
          </p:cNvPr>
          <p:cNvCxnSpPr>
            <a:cxnSpLocks/>
          </p:cNvCxnSpPr>
          <p:nvPr/>
        </p:nvCxnSpPr>
        <p:spPr>
          <a:xfrm flipV="1">
            <a:off x="1189257" y="1"/>
            <a:ext cx="0" cy="1678674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7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78655901-8646-7546-95EB-4F01B85FDF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B1AECE6-A605-1D41-8F27-91FA984F0587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633A79E-34F7-CA4A-A786-3CB14FED94ED}"/>
              </a:ext>
            </a:extLst>
          </p:cNvPr>
          <p:cNvSpPr/>
          <p:nvPr/>
        </p:nvSpPr>
        <p:spPr>
          <a:xfrm>
            <a:off x="5197269" y="2552131"/>
            <a:ext cx="1797462" cy="17974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600" b="1" dirty="0">
                <a:solidFill>
                  <a:schemeClr val="bg1"/>
                </a:solidFill>
                <a:latin typeface="Ubuntu" panose="020B0504030602030204" pitchFamily="34" charset="0"/>
              </a:rPr>
              <a:t>?</a:t>
            </a:r>
            <a:endParaRPr lang="es-ES" sz="6600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ADB8772-3E36-E54A-BF07-6CB3788BAB67}"/>
              </a:ext>
            </a:extLst>
          </p:cNvPr>
          <p:cNvSpPr txBox="1"/>
          <p:nvPr/>
        </p:nvSpPr>
        <p:spPr>
          <a:xfrm>
            <a:off x="797502" y="2863643"/>
            <a:ext cx="3519855" cy="199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COVID-19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infectious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disease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caused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by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most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recently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discovered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coronavirus.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This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new virus and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disease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were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unknown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before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outbreak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began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in Wuhan, China, in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December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2019. COVID-19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is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now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a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pandemic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affecting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many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countries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Ubuntu" panose="020B0504030602030204" pitchFamily="34" charset="0"/>
              </a:rPr>
              <a:t>globally</a:t>
            </a:r>
            <a: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  <a:t>.</a:t>
            </a:r>
            <a:br>
              <a:rPr lang="es-ES" sz="1200" dirty="0">
                <a:solidFill>
                  <a:schemeClr val="bg1"/>
                </a:solidFill>
                <a:latin typeface="Ubuntu" panose="020B0504030602030204" pitchFamily="34" charset="0"/>
              </a:rPr>
            </a:br>
            <a:endParaRPr lang="es-ES" sz="12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FF3144-DCF1-934E-AE4B-80987679D311}"/>
              </a:ext>
            </a:extLst>
          </p:cNvPr>
          <p:cNvSpPr txBox="1"/>
          <p:nvPr/>
        </p:nvSpPr>
        <p:spPr>
          <a:xfrm>
            <a:off x="797502" y="1386382"/>
            <a:ext cx="3172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What</a:t>
            </a:r>
            <a:r>
              <a:rPr lang="es-ES" sz="3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is</a:t>
            </a:r>
            <a:r>
              <a:rPr lang="es-ES" sz="3600" b="1" dirty="0">
                <a:solidFill>
                  <a:schemeClr val="accent3"/>
                </a:solidFill>
                <a:latin typeface="Ubuntu" panose="020B0504030602030204" pitchFamily="34" charset="0"/>
              </a:rPr>
              <a:t> COVID-19 ?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336FF8-6ECE-194C-8098-95A79FFC6E5C}"/>
              </a:ext>
            </a:extLst>
          </p:cNvPr>
          <p:cNvSpPr txBox="1"/>
          <p:nvPr/>
        </p:nvSpPr>
        <p:spPr>
          <a:xfrm>
            <a:off x="797502" y="5342024"/>
            <a:ext cx="3323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Source</a:t>
            </a:r>
            <a:r>
              <a:rPr lang="es-ES" sz="1200" dirty="0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: </a:t>
            </a:r>
            <a:r>
              <a:rPr lang="es-ES" sz="1200" dirty="0" err="1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World</a:t>
            </a:r>
            <a:r>
              <a:rPr lang="es-ES" sz="1200" dirty="0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Health</a:t>
            </a:r>
            <a:r>
              <a:rPr lang="es-ES" sz="1200" dirty="0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40000"/>
                  </a:schemeClr>
                </a:solidFill>
                <a:latin typeface="Ubuntu" panose="020B0504030602030204" pitchFamily="34" charset="0"/>
              </a:rPr>
              <a:t>Organization</a:t>
            </a:r>
            <a:endParaRPr lang="es-ES" sz="1200" dirty="0">
              <a:solidFill>
                <a:schemeClr val="bg1">
                  <a:alpha val="40000"/>
                </a:schemeClr>
              </a:solidFill>
              <a:latin typeface="Ubuntu" panose="020B050403060203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8CEA0EF-3716-2742-832F-1DD5DFC82025}"/>
              </a:ext>
            </a:extLst>
          </p:cNvPr>
          <p:cNvCxnSpPr>
            <a:cxnSpLocks/>
          </p:cNvCxnSpPr>
          <p:nvPr/>
        </p:nvCxnSpPr>
        <p:spPr>
          <a:xfrm flipH="1">
            <a:off x="920333" y="5044962"/>
            <a:ext cx="799285" cy="0"/>
          </a:xfrm>
          <a:prstGeom prst="line">
            <a:avLst/>
          </a:prstGeom>
          <a:ln w="22225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4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upo 59">
            <a:extLst>
              <a:ext uri="{FF2B5EF4-FFF2-40B4-BE49-F238E27FC236}">
                <a16:creationId xmlns:a16="http://schemas.microsoft.com/office/drawing/2014/main" id="{6211094E-4601-5943-98FD-D08A5915AC76}"/>
              </a:ext>
            </a:extLst>
          </p:cNvPr>
          <p:cNvGrpSpPr/>
          <p:nvPr/>
        </p:nvGrpSpPr>
        <p:grpSpPr>
          <a:xfrm>
            <a:off x="3601376" y="1513912"/>
            <a:ext cx="4536747" cy="4536747"/>
            <a:chOff x="3209979" y="860443"/>
            <a:chExt cx="5137114" cy="5137114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537F138-B4A1-FB44-8D81-7D2487129D82}"/>
                </a:ext>
              </a:extLst>
            </p:cNvPr>
            <p:cNvSpPr/>
            <p:nvPr/>
          </p:nvSpPr>
          <p:spPr>
            <a:xfrm>
              <a:off x="3209979" y="860443"/>
              <a:ext cx="5137114" cy="5137114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4F4142D-8A33-9544-8B4C-CEB3C56823AC}"/>
                </a:ext>
              </a:extLst>
            </p:cNvPr>
            <p:cNvSpPr/>
            <p:nvPr/>
          </p:nvSpPr>
          <p:spPr>
            <a:xfrm>
              <a:off x="3870921" y="1543050"/>
              <a:ext cx="3771900" cy="37719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" name="Gráfico 6">
            <a:extLst>
              <a:ext uri="{FF2B5EF4-FFF2-40B4-BE49-F238E27FC236}">
                <a16:creationId xmlns:a16="http://schemas.microsoft.com/office/drawing/2014/main" id="{B849CA52-0659-FE46-B9E6-EB7989F86F50}"/>
              </a:ext>
            </a:extLst>
          </p:cNvPr>
          <p:cNvGrpSpPr/>
          <p:nvPr/>
        </p:nvGrpSpPr>
        <p:grpSpPr>
          <a:xfrm>
            <a:off x="4469336" y="2198966"/>
            <a:ext cx="2618401" cy="4659034"/>
            <a:chOff x="4358319" y="1488186"/>
            <a:chExt cx="2797105" cy="4977010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DD7587A3-5AEE-0A4D-9D62-48D24437AA55}"/>
                </a:ext>
              </a:extLst>
            </p:cNvPr>
            <p:cNvSpPr/>
            <p:nvPr/>
          </p:nvSpPr>
          <p:spPr>
            <a:xfrm>
              <a:off x="4358319" y="1488186"/>
              <a:ext cx="2797105" cy="4977010"/>
            </a:xfrm>
            <a:custGeom>
              <a:avLst/>
              <a:gdLst>
                <a:gd name="connsiteX0" fmla="*/ 2369303 w 2797105"/>
                <a:gd name="connsiteY0" fmla="*/ 1930527 h 4977010"/>
                <a:gd name="connsiteX1" fmla="*/ 1699962 w 2797105"/>
                <a:gd name="connsiteY1" fmla="*/ 1622603 h 4977010"/>
                <a:gd name="connsiteX2" fmla="*/ 1607379 w 2797105"/>
                <a:gd name="connsiteY2" fmla="*/ 1427836 h 4977010"/>
                <a:gd name="connsiteX3" fmla="*/ 2046291 w 2797105"/>
                <a:gd name="connsiteY3" fmla="*/ 730377 h 4977010"/>
                <a:gd name="connsiteX4" fmla="*/ 1422213 w 2797105"/>
                <a:gd name="connsiteY4" fmla="*/ 0 h 4977010"/>
                <a:gd name="connsiteX5" fmla="*/ 798135 w 2797105"/>
                <a:gd name="connsiteY5" fmla="*/ 730377 h 4977010"/>
                <a:gd name="connsiteX6" fmla="*/ 1218530 w 2797105"/>
                <a:gd name="connsiteY6" fmla="*/ 1420978 h 4977010"/>
                <a:gd name="connsiteX7" fmla="*/ 1056682 w 2797105"/>
                <a:gd name="connsiteY7" fmla="*/ 1687068 h 4977010"/>
                <a:gd name="connsiteX8" fmla="*/ 1056682 w 2797105"/>
                <a:gd name="connsiteY8" fmla="*/ 1687068 h 4977010"/>
                <a:gd name="connsiteX9" fmla="*/ 427803 w 2797105"/>
                <a:gd name="connsiteY9" fmla="*/ 1981962 h 4977010"/>
                <a:gd name="connsiteX10" fmla="*/ 2607 w 2797105"/>
                <a:gd name="connsiteY10" fmla="*/ 4485132 h 4977010"/>
                <a:gd name="connsiteX11" fmla="*/ 235779 w 2797105"/>
                <a:gd name="connsiteY11" fmla="*/ 4924044 h 4977010"/>
                <a:gd name="connsiteX12" fmla="*/ 270069 w 2797105"/>
                <a:gd name="connsiteY12" fmla="*/ 4142232 h 4977010"/>
                <a:gd name="connsiteX13" fmla="*/ 561534 w 2797105"/>
                <a:gd name="connsiteY13" fmla="*/ 3390595 h 4977010"/>
                <a:gd name="connsiteX14" fmla="*/ 1422213 w 2797105"/>
                <a:gd name="connsiteY14" fmla="*/ 3963924 h 4977010"/>
                <a:gd name="connsiteX15" fmla="*/ 2265061 w 2797105"/>
                <a:gd name="connsiteY15" fmla="*/ 3424885 h 4977010"/>
                <a:gd name="connsiteX16" fmla="*/ 2527037 w 2797105"/>
                <a:gd name="connsiteY16" fmla="*/ 4090797 h 4977010"/>
                <a:gd name="connsiteX17" fmla="*/ 2561327 w 2797105"/>
                <a:gd name="connsiteY17" fmla="*/ 4872609 h 4977010"/>
                <a:gd name="connsiteX18" fmla="*/ 2794499 w 2797105"/>
                <a:gd name="connsiteY18" fmla="*/ 4433697 h 4977010"/>
                <a:gd name="connsiteX19" fmla="*/ 2369303 w 2797105"/>
                <a:gd name="connsiteY19" fmla="*/ 1930527 h 497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97105" h="4977010">
                  <a:moveTo>
                    <a:pt x="2369303" y="1930527"/>
                  </a:moveTo>
                  <a:cubicBezTo>
                    <a:pt x="2362445" y="1837944"/>
                    <a:pt x="1921475" y="1693926"/>
                    <a:pt x="1699962" y="1622603"/>
                  </a:cubicBezTo>
                  <a:cubicBezTo>
                    <a:pt x="1662929" y="1564996"/>
                    <a:pt x="1631382" y="1492301"/>
                    <a:pt x="1607379" y="1427836"/>
                  </a:cubicBezTo>
                  <a:cubicBezTo>
                    <a:pt x="1861811" y="1335253"/>
                    <a:pt x="2046291" y="1058189"/>
                    <a:pt x="2046291" y="730377"/>
                  </a:cubicBezTo>
                  <a:cubicBezTo>
                    <a:pt x="2046291" y="327127"/>
                    <a:pt x="1767170" y="0"/>
                    <a:pt x="1422213" y="0"/>
                  </a:cubicBezTo>
                  <a:cubicBezTo>
                    <a:pt x="1077256" y="0"/>
                    <a:pt x="798135" y="327127"/>
                    <a:pt x="798135" y="730377"/>
                  </a:cubicBezTo>
                  <a:cubicBezTo>
                    <a:pt x="798135" y="1050646"/>
                    <a:pt x="974386" y="1322222"/>
                    <a:pt x="1218530" y="1420978"/>
                  </a:cubicBezTo>
                  <a:cubicBezTo>
                    <a:pt x="1171210" y="1578712"/>
                    <a:pt x="1056682" y="1687068"/>
                    <a:pt x="1056682" y="1687068"/>
                  </a:cubicBezTo>
                  <a:lnTo>
                    <a:pt x="1056682" y="1687068"/>
                  </a:lnTo>
                  <a:cubicBezTo>
                    <a:pt x="825567" y="1761820"/>
                    <a:pt x="433975" y="1894865"/>
                    <a:pt x="427803" y="1981962"/>
                  </a:cubicBezTo>
                  <a:cubicBezTo>
                    <a:pt x="420945" y="2077974"/>
                    <a:pt x="-38541" y="3943350"/>
                    <a:pt x="2607" y="4485132"/>
                  </a:cubicBezTo>
                  <a:cubicBezTo>
                    <a:pt x="43755" y="5026914"/>
                    <a:pt x="222063" y="5026914"/>
                    <a:pt x="235779" y="4924044"/>
                  </a:cubicBezTo>
                  <a:cubicBezTo>
                    <a:pt x="249495" y="4821174"/>
                    <a:pt x="78045" y="4539996"/>
                    <a:pt x="270069" y="4142232"/>
                  </a:cubicBezTo>
                  <a:cubicBezTo>
                    <a:pt x="368824" y="3937864"/>
                    <a:pt x="477866" y="3636112"/>
                    <a:pt x="561534" y="3390595"/>
                  </a:cubicBezTo>
                  <a:cubicBezTo>
                    <a:pt x="733670" y="3733495"/>
                    <a:pt x="1054624" y="3963924"/>
                    <a:pt x="1422213" y="3963924"/>
                  </a:cubicBezTo>
                  <a:cubicBezTo>
                    <a:pt x="1777457" y="3963924"/>
                    <a:pt x="2089496" y="3748583"/>
                    <a:pt x="2265061" y="3424885"/>
                  </a:cubicBezTo>
                  <a:cubicBezTo>
                    <a:pt x="2343928" y="3651885"/>
                    <a:pt x="2439940" y="3909746"/>
                    <a:pt x="2527037" y="4090797"/>
                  </a:cubicBezTo>
                  <a:cubicBezTo>
                    <a:pt x="2719061" y="4488561"/>
                    <a:pt x="2547611" y="4769739"/>
                    <a:pt x="2561327" y="4872609"/>
                  </a:cubicBezTo>
                  <a:cubicBezTo>
                    <a:pt x="2575043" y="4975479"/>
                    <a:pt x="2753351" y="4975479"/>
                    <a:pt x="2794499" y="4433697"/>
                  </a:cubicBezTo>
                  <a:cubicBezTo>
                    <a:pt x="2835647" y="3891915"/>
                    <a:pt x="2376161" y="2026539"/>
                    <a:pt x="2369303" y="1930527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AD2323DD-E1AF-EB41-B9A3-EBE7D926F18A}"/>
                </a:ext>
              </a:extLst>
            </p:cNvPr>
            <p:cNvSpPr/>
            <p:nvPr/>
          </p:nvSpPr>
          <p:spPr>
            <a:xfrm>
              <a:off x="5088088" y="3401568"/>
              <a:ext cx="671869" cy="1284002"/>
            </a:xfrm>
            <a:custGeom>
              <a:avLst/>
              <a:gdLst>
                <a:gd name="connsiteX0" fmla="*/ 671870 w 671869"/>
                <a:gd name="connsiteY0" fmla="*/ 171450 h 1284002"/>
                <a:gd name="connsiteX1" fmla="*/ 575858 w 671869"/>
                <a:gd name="connsiteY1" fmla="*/ 0 h 1284002"/>
                <a:gd name="connsiteX2" fmla="*/ 34076 w 671869"/>
                <a:gd name="connsiteY2" fmla="*/ 726948 h 1284002"/>
                <a:gd name="connsiteX3" fmla="*/ 68366 w 671869"/>
                <a:gd name="connsiteY3" fmla="*/ 1227582 h 1284002"/>
                <a:gd name="connsiteX4" fmla="*/ 445556 w 671869"/>
                <a:gd name="connsiteY4" fmla="*/ 1227582 h 1284002"/>
                <a:gd name="connsiteX5" fmla="*/ 671870 w 671869"/>
                <a:gd name="connsiteY5" fmla="*/ 1097280 h 1284002"/>
                <a:gd name="connsiteX6" fmla="*/ 671870 w 671869"/>
                <a:gd name="connsiteY6" fmla="*/ 171450 h 12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1869" h="1284002">
                  <a:moveTo>
                    <a:pt x="671870" y="171450"/>
                  </a:moveTo>
                  <a:cubicBezTo>
                    <a:pt x="671870" y="171450"/>
                    <a:pt x="630722" y="0"/>
                    <a:pt x="575858" y="0"/>
                  </a:cubicBezTo>
                  <a:cubicBezTo>
                    <a:pt x="520994" y="0"/>
                    <a:pt x="116372" y="61722"/>
                    <a:pt x="34076" y="726948"/>
                  </a:cubicBezTo>
                  <a:cubicBezTo>
                    <a:pt x="34076" y="726948"/>
                    <a:pt x="-61936" y="1104138"/>
                    <a:pt x="68366" y="1227582"/>
                  </a:cubicBezTo>
                  <a:cubicBezTo>
                    <a:pt x="198668" y="1351026"/>
                    <a:pt x="363260" y="1234440"/>
                    <a:pt x="445556" y="1227582"/>
                  </a:cubicBezTo>
                  <a:cubicBezTo>
                    <a:pt x="527852" y="1220724"/>
                    <a:pt x="671870" y="1227582"/>
                    <a:pt x="671870" y="1097280"/>
                  </a:cubicBezTo>
                  <a:cubicBezTo>
                    <a:pt x="671870" y="966978"/>
                    <a:pt x="671870" y="171450"/>
                    <a:pt x="671870" y="17145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00D9A82E-FEE8-E14F-86D0-2C7B7BFAF471}"/>
                </a:ext>
              </a:extLst>
            </p:cNvPr>
            <p:cNvSpPr/>
            <p:nvPr/>
          </p:nvSpPr>
          <p:spPr>
            <a:xfrm>
              <a:off x="5819250" y="3421486"/>
              <a:ext cx="715399" cy="1291211"/>
            </a:xfrm>
            <a:custGeom>
              <a:avLst/>
              <a:gdLst>
                <a:gd name="connsiteX0" fmla="*/ 132731 w 715399"/>
                <a:gd name="connsiteY0" fmla="*/ 7513 h 1291211"/>
                <a:gd name="connsiteX1" fmla="*/ 64151 w 715399"/>
                <a:gd name="connsiteY1" fmla="*/ 96667 h 1291211"/>
                <a:gd name="connsiteX2" fmla="*/ 9287 w 715399"/>
                <a:gd name="connsiteY2" fmla="*/ 967633 h 1291211"/>
                <a:gd name="connsiteX3" fmla="*/ 105299 w 715399"/>
                <a:gd name="connsiteY3" fmla="*/ 1173373 h 1291211"/>
                <a:gd name="connsiteX4" fmla="*/ 571643 w 715399"/>
                <a:gd name="connsiteY4" fmla="*/ 1262527 h 1291211"/>
                <a:gd name="connsiteX5" fmla="*/ 701945 w 715399"/>
                <a:gd name="connsiteY5" fmla="*/ 748177 h 1291211"/>
                <a:gd name="connsiteX6" fmla="*/ 359045 w 715399"/>
                <a:gd name="connsiteY6" fmla="*/ 82951 h 1291211"/>
                <a:gd name="connsiteX7" fmla="*/ 132731 w 715399"/>
                <a:gd name="connsiteY7" fmla="*/ 7513 h 1291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5399" h="1291211">
                  <a:moveTo>
                    <a:pt x="132731" y="7513"/>
                  </a:moveTo>
                  <a:cubicBezTo>
                    <a:pt x="77867" y="28087"/>
                    <a:pt x="50435" y="655"/>
                    <a:pt x="64151" y="96667"/>
                  </a:cubicBezTo>
                  <a:cubicBezTo>
                    <a:pt x="77867" y="192679"/>
                    <a:pt x="-31861" y="864763"/>
                    <a:pt x="9287" y="967633"/>
                  </a:cubicBezTo>
                  <a:cubicBezTo>
                    <a:pt x="50435" y="1070503"/>
                    <a:pt x="29861" y="1139083"/>
                    <a:pt x="105299" y="1173373"/>
                  </a:cubicBezTo>
                  <a:cubicBezTo>
                    <a:pt x="180737" y="1207663"/>
                    <a:pt x="482489" y="1351681"/>
                    <a:pt x="571643" y="1262527"/>
                  </a:cubicBezTo>
                  <a:cubicBezTo>
                    <a:pt x="660797" y="1173373"/>
                    <a:pt x="749951" y="967633"/>
                    <a:pt x="701945" y="748177"/>
                  </a:cubicBezTo>
                  <a:cubicBezTo>
                    <a:pt x="653939" y="528721"/>
                    <a:pt x="441341" y="158389"/>
                    <a:pt x="359045" y="82951"/>
                  </a:cubicBezTo>
                  <a:cubicBezTo>
                    <a:pt x="276749" y="7513"/>
                    <a:pt x="187595" y="-13061"/>
                    <a:pt x="132731" y="751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B7F6C602-B01A-9945-B0FD-A098A9374712}"/>
                </a:ext>
              </a:extLst>
            </p:cNvPr>
            <p:cNvSpPr/>
            <p:nvPr/>
          </p:nvSpPr>
          <p:spPr>
            <a:xfrm>
              <a:off x="5397682" y="2866644"/>
              <a:ext cx="836960" cy="1693804"/>
            </a:xfrm>
            <a:custGeom>
              <a:avLst/>
              <a:gdLst>
                <a:gd name="connsiteX0" fmla="*/ 636596 w 836960"/>
                <a:gd name="connsiteY0" fmla="*/ 816102 h 1693804"/>
                <a:gd name="connsiteX1" fmla="*/ 795701 w 836960"/>
                <a:gd name="connsiteY1" fmla="*/ 770153 h 1693804"/>
                <a:gd name="connsiteX2" fmla="*/ 799816 w 836960"/>
                <a:gd name="connsiteY2" fmla="*/ 757123 h 1693804"/>
                <a:gd name="connsiteX3" fmla="*/ 547442 w 836960"/>
                <a:gd name="connsiteY3" fmla="*/ 768096 h 1693804"/>
                <a:gd name="connsiteX4" fmla="*/ 472004 w 836960"/>
                <a:gd name="connsiteY4" fmla="*/ 707060 h 1693804"/>
                <a:gd name="connsiteX5" fmla="*/ 472004 w 836960"/>
                <a:gd name="connsiteY5" fmla="*/ 705688 h 1693804"/>
                <a:gd name="connsiteX6" fmla="*/ 472004 w 836960"/>
                <a:gd name="connsiteY6" fmla="*/ 201625 h 1693804"/>
                <a:gd name="connsiteX7" fmla="*/ 474061 w 836960"/>
                <a:gd name="connsiteY7" fmla="*/ 196825 h 1693804"/>
                <a:gd name="connsiteX8" fmla="*/ 474747 w 836960"/>
                <a:gd name="connsiteY8" fmla="*/ 2057 h 1693804"/>
                <a:gd name="connsiteX9" fmla="*/ 469946 w 836960"/>
                <a:gd name="connsiteY9" fmla="*/ 0 h 1693804"/>
                <a:gd name="connsiteX10" fmla="*/ 418511 w 836960"/>
                <a:gd name="connsiteY10" fmla="*/ 0 h 1693804"/>
                <a:gd name="connsiteX11" fmla="*/ 417826 w 836960"/>
                <a:gd name="connsiteY11" fmla="*/ 0 h 1693804"/>
                <a:gd name="connsiteX12" fmla="*/ 417140 w 836960"/>
                <a:gd name="connsiteY12" fmla="*/ 0 h 1693804"/>
                <a:gd name="connsiteX13" fmla="*/ 365705 w 836960"/>
                <a:gd name="connsiteY13" fmla="*/ 0 h 1693804"/>
                <a:gd name="connsiteX14" fmla="*/ 360904 w 836960"/>
                <a:gd name="connsiteY14" fmla="*/ 2057 h 1693804"/>
                <a:gd name="connsiteX15" fmla="*/ 361590 w 836960"/>
                <a:gd name="connsiteY15" fmla="*/ 196825 h 1693804"/>
                <a:gd name="connsiteX16" fmla="*/ 363647 w 836960"/>
                <a:gd name="connsiteY16" fmla="*/ 201625 h 1693804"/>
                <a:gd name="connsiteX17" fmla="*/ 363647 w 836960"/>
                <a:gd name="connsiteY17" fmla="*/ 705688 h 1693804"/>
                <a:gd name="connsiteX18" fmla="*/ 363647 w 836960"/>
                <a:gd name="connsiteY18" fmla="*/ 707060 h 1693804"/>
                <a:gd name="connsiteX19" fmla="*/ 288209 w 836960"/>
                <a:gd name="connsiteY19" fmla="*/ 768096 h 1693804"/>
                <a:gd name="connsiteX20" fmla="*/ 35835 w 836960"/>
                <a:gd name="connsiteY20" fmla="*/ 757123 h 1693804"/>
                <a:gd name="connsiteX21" fmla="*/ 39950 w 836960"/>
                <a:gd name="connsiteY21" fmla="*/ 770153 h 1693804"/>
                <a:gd name="connsiteX22" fmla="*/ 199055 w 836960"/>
                <a:gd name="connsiteY22" fmla="*/ 816102 h 1693804"/>
                <a:gd name="connsiteX23" fmla="*/ 173 w 836960"/>
                <a:gd name="connsiteY23" fmla="*/ 1138428 h 1693804"/>
                <a:gd name="connsiteX24" fmla="*/ 28291 w 836960"/>
                <a:gd name="connsiteY24" fmla="*/ 1686382 h 1693804"/>
                <a:gd name="connsiteX25" fmla="*/ 43379 w 836960"/>
                <a:gd name="connsiteY25" fmla="*/ 1689125 h 1693804"/>
                <a:gd name="connsiteX26" fmla="*/ 75611 w 836960"/>
                <a:gd name="connsiteY26" fmla="*/ 1433322 h 1693804"/>
                <a:gd name="connsiteX27" fmla="*/ 103043 w 836960"/>
                <a:gd name="connsiteY27" fmla="*/ 987552 h 1693804"/>
                <a:gd name="connsiteX28" fmla="*/ 199741 w 836960"/>
                <a:gd name="connsiteY28" fmla="*/ 921715 h 1693804"/>
                <a:gd name="connsiteX29" fmla="*/ 164765 w 836960"/>
                <a:gd name="connsiteY29" fmla="*/ 1124712 h 1693804"/>
                <a:gd name="connsiteX30" fmla="*/ 169566 w 836960"/>
                <a:gd name="connsiteY30" fmla="*/ 1239926 h 1693804"/>
                <a:gd name="connsiteX31" fmla="*/ 181910 w 836960"/>
                <a:gd name="connsiteY31" fmla="*/ 1238555 h 1693804"/>
                <a:gd name="connsiteX32" fmla="*/ 212771 w 836960"/>
                <a:gd name="connsiteY32" fmla="*/ 1131570 h 1693804"/>
                <a:gd name="connsiteX33" fmla="*/ 262835 w 836960"/>
                <a:gd name="connsiteY33" fmla="*/ 886739 h 1693804"/>
                <a:gd name="connsiteX34" fmla="*/ 391079 w 836960"/>
                <a:gd name="connsiteY34" fmla="*/ 795528 h 1693804"/>
                <a:gd name="connsiteX35" fmla="*/ 418511 w 836960"/>
                <a:gd name="connsiteY35" fmla="*/ 734492 h 1693804"/>
                <a:gd name="connsiteX36" fmla="*/ 445943 w 836960"/>
                <a:gd name="connsiteY36" fmla="*/ 795528 h 1693804"/>
                <a:gd name="connsiteX37" fmla="*/ 574188 w 836960"/>
                <a:gd name="connsiteY37" fmla="*/ 886739 h 1693804"/>
                <a:gd name="connsiteX38" fmla="*/ 624251 w 836960"/>
                <a:gd name="connsiteY38" fmla="*/ 1131570 h 1693804"/>
                <a:gd name="connsiteX39" fmla="*/ 655112 w 836960"/>
                <a:gd name="connsiteY39" fmla="*/ 1238555 h 1693804"/>
                <a:gd name="connsiteX40" fmla="*/ 667457 w 836960"/>
                <a:gd name="connsiteY40" fmla="*/ 1239926 h 1693804"/>
                <a:gd name="connsiteX41" fmla="*/ 672257 w 836960"/>
                <a:gd name="connsiteY41" fmla="*/ 1124712 h 1693804"/>
                <a:gd name="connsiteX42" fmla="*/ 637282 w 836960"/>
                <a:gd name="connsiteY42" fmla="*/ 921715 h 1693804"/>
                <a:gd name="connsiteX43" fmla="*/ 733979 w 836960"/>
                <a:gd name="connsiteY43" fmla="*/ 987552 h 1693804"/>
                <a:gd name="connsiteX44" fmla="*/ 761411 w 836960"/>
                <a:gd name="connsiteY44" fmla="*/ 1433322 h 1693804"/>
                <a:gd name="connsiteX45" fmla="*/ 793644 w 836960"/>
                <a:gd name="connsiteY45" fmla="*/ 1689125 h 1693804"/>
                <a:gd name="connsiteX46" fmla="*/ 808731 w 836960"/>
                <a:gd name="connsiteY46" fmla="*/ 1686382 h 1693804"/>
                <a:gd name="connsiteX47" fmla="*/ 836849 w 836960"/>
                <a:gd name="connsiteY47" fmla="*/ 1138428 h 1693804"/>
                <a:gd name="connsiteX48" fmla="*/ 636596 w 836960"/>
                <a:gd name="connsiteY48" fmla="*/ 816102 h 1693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36960" h="1693804">
                  <a:moveTo>
                    <a:pt x="636596" y="816102"/>
                  </a:moveTo>
                  <a:cubicBezTo>
                    <a:pt x="631109" y="798957"/>
                    <a:pt x="755239" y="777011"/>
                    <a:pt x="795701" y="770153"/>
                  </a:cubicBezTo>
                  <a:cubicBezTo>
                    <a:pt x="801873" y="768782"/>
                    <a:pt x="803931" y="761238"/>
                    <a:pt x="799816" y="757123"/>
                  </a:cubicBezTo>
                  <a:cubicBezTo>
                    <a:pt x="755239" y="713918"/>
                    <a:pt x="630424" y="761924"/>
                    <a:pt x="547442" y="768096"/>
                  </a:cubicBezTo>
                  <a:cubicBezTo>
                    <a:pt x="463088" y="774268"/>
                    <a:pt x="470632" y="713232"/>
                    <a:pt x="472004" y="707060"/>
                  </a:cubicBezTo>
                  <a:cubicBezTo>
                    <a:pt x="472004" y="706374"/>
                    <a:pt x="472004" y="706374"/>
                    <a:pt x="472004" y="705688"/>
                  </a:cubicBezTo>
                  <a:lnTo>
                    <a:pt x="472004" y="201625"/>
                  </a:lnTo>
                  <a:cubicBezTo>
                    <a:pt x="472004" y="199568"/>
                    <a:pt x="472690" y="198196"/>
                    <a:pt x="474061" y="196825"/>
                  </a:cubicBezTo>
                  <a:cubicBezTo>
                    <a:pt x="564587" y="91897"/>
                    <a:pt x="489149" y="15088"/>
                    <a:pt x="474747" y="2057"/>
                  </a:cubicBezTo>
                  <a:cubicBezTo>
                    <a:pt x="473375" y="686"/>
                    <a:pt x="471318" y="0"/>
                    <a:pt x="469946" y="0"/>
                  </a:cubicBezTo>
                  <a:lnTo>
                    <a:pt x="418511" y="0"/>
                  </a:lnTo>
                  <a:cubicBezTo>
                    <a:pt x="418511" y="0"/>
                    <a:pt x="417826" y="0"/>
                    <a:pt x="417826" y="0"/>
                  </a:cubicBezTo>
                  <a:cubicBezTo>
                    <a:pt x="417826" y="0"/>
                    <a:pt x="417140" y="0"/>
                    <a:pt x="417140" y="0"/>
                  </a:cubicBezTo>
                  <a:lnTo>
                    <a:pt x="365705" y="0"/>
                  </a:lnTo>
                  <a:cubicBezTo>
                    <a:pt x="363647" y="0"/>
                    <a:pt x="362276" y="686"/>
                    <a:pt x="360904" y="2057"/>
                  </a:cubicBezTo>
                  <a:cubicBezTo>
                    <a:pt x="346502" y="15088"/>
                    <a:pt x="270379" y="91897"/>
                    <a:pt x="361590" y="196825"/>
                  </a:cubicBezTo>
                  <a:cubicBezTo>
                    <a:pt x="362962" y="198196"/>
                    <a:pt x="363647" y="200254"/>
                    <a:pt x="363647" y="201625"/>
                  </a:cubicBezTo>
                  <a:lnTo>
                    <a:pt x="363647" y="705688"/>
                  </a:lnTo>
                  <a:cubicBezTo>
                    <a:pt x="363647" y="706374"/>
                    <a:pt x="363647" y="706374"/>
                    <a:pt x="363647" y="707060"/>
                  </a:cubicBezTo>
                  <a:cubicBezTo>
                    <a:pt x="365019" y="713232"/>
                    <a:pt x="372563" y="774954"/>
                    <a:pt x="288209" y="768096"/>
                  </a:cubicBezTo>
                  <a:cubicBezTo>
                    <a:pt x="205228" y="761924"/>
                    <a:pt x="80412" y="713918"/>
                    <a:pt x="35835" y="757123"/>
                  </a:cubicBezTo>
                  <a:cubicBezTo>
                    <a:pt x="31034" y="761238"/>
                    <a:pt x="33777" y="769468"/>
                    <a:pt x="39950" y="770153"/>
                  </a:cubicBezTo>
                  <a:cubicBezTo>
                    <a:pt x="80412" y="777011"/>
                    <a:pt x="204542" y="798957"/>
                    <a:pt x="199055" y="816102"/>
                  </a:cubicBezTo>
                  <a:cubicBezTo>
                    <a:pt x="192197" y="836676"/>
                    <a:pt x="-6685" y="898398"/>
                    <a:pt x="173" y="1138428"/>
                  </a:cubicBezTo>
                  <a:cubicBezTo>
                    <a:pt x="5660" y="1337310"/>
                    <a:pt x="25548" y="1593113"/>
                    <a:pt x="28291" y="1686382"/>
                  </a:cubicBezTo>
                  <a:cubicBezTo>
                    <a:pt x="28291" y="1694612"/>
                    <a:pt x="39950" y="1696669"/>
                    <a:pt x="43379" y="1689125"/>
                  </a:cubicBezTo>
                  <a:cubicBezTo>
                    <a:pt x="60524" y="1646606"/>
                    <a:pt x="84527" y="1560881"/>
                    <a:pt x="75611" y="1433322"/>
                  </a:cubicBezTo>
                  <a:cubicBezTo>
                    <a:pt x="61895" y="1241298"/>
                    <a:pt x="20747" y="1062990"/>
                    <a:pt x="103043" y="987552"/>
                  </a:cubicBezTo>
                  <a:cubicBezTo>
                    <a:pt x="129789" y="963549"/>
                    <a:pt x="163394" y="942289"/>
                    <a:pt x="199741" y="921715"/>
                  </a:cubicBezTo>
                  <a:cubicBezTo>
                    <a:pt x="188083" y="973836"/>
                    <a:pt x="172309" y="1054075"/>
                    <a:pt x="164765" y="1124712"/>
                  </a:cubicBezTo>
                  <a:cubicBezTo>
                    <a:pt x="159279" y="1179576"/>
                    <a:pt x="162708" y="1215923"/>
                    <a:pt x="169566" y="1239926"/>
                  </a:cubicBezTo>
                  <a:cubicBezTo>
                    <a:pt x="171623" y="1246784"/>
                    <a:pt x="181225" y="1245413"/>
                    <a:pt x="181910" y="1238555"/>
                  </a:cubicBezTo>
                  <a:cubicBezTo>
                    <a:pt x="183282" y="1215238"/>
                    <a:pt x="190826" y="1180948"/>
                    <a:pt x="212771" y="1131570"/>
                  </a:cubicBezTo>
                  <a:cubicBezTo>
                    <a:pt x="249119" y="1049274"/>
                    <a:pt x="260092" y="946404"/>
                    <a:pt x="262835" y="886739"/>
                  </a:cubicBezTo>
                  <a:cubicBezTo>
                    <a:pt x="317013" y="857250"/>
                    <a:pt x="366391" y="827761"/>
                    <a:pt x="391079" y="795528"/>
                  </a:cubicBezTo>
                  <a:cubicBezTo>
                    <a:pt x="404795" y="777011"/>
                    <a:pt x="413711" y="755066"/>
                    <a:pt x="418511" y="734492"/>
                  </a:cubicBezTo>
                  <a:cubicBezTo>
                    <a:pt x="423312" y="755066"/>
                    <a:pt x="432227" y="777011"/>
                    <a:pt x="445943" y="795528"/>
                  </a:cubicBezTo>
                  <a:cubicBezTo>
                    <a:pt x="470632" y="828446"/>
                    <a:pt x="520010" y="857250"/>
                    <a:pt x="574188" y="886739"/>
                  </a:cubicBezTo>
                  <a:cubicBezTo>
                    <a:pt x="576931" y="945718"/>
                    <a:pt x="587904" y="1048588"/>
                    <a:pt x="624251" y="1131570"/>
                  </a:cubicBezTo>
                  <a:cubicBezTo>
                    <a:pt x="646197" y="1181633"/>
                    <a:pt x="653741" y="1215923"/>
                    <a:pt x="655112" y="1238555"/>
                  </a:cubicBezTo>
                  <a:cubicBezTo>
                    <a:pt x="655798" y="1245413"/>
                    <a:pt x="665399" y="1246784"/>
                    <a:pt x="667457" y="1239926"/>
                  </a:cubicBezTo>
                  <a:cubicBezTo>
                    <a:pt x="673629" y="1215923"/>
                    <a:pt x="677744" y="1179576"/>
                    <a:pt x="672257" y="1124712"/>
                  </a:cubicBezTo>
                  <a:cubicBezTo>
                    <a:pt x="664714" y="1054075"/>
                    <a:pt x="648940" y="974522"/>
                    <a:pt x="637282" y="921715"/>
                  </a:cubicBezTo>
                  <a:cubicBezTo>
                    <a:pt x="672943" y="941603"/>
                    <a:pt x="707233" y="963549"/>
                    <a:pt x="733979" y="987552"/>
                  </a:cubicBezTo>
                  <a:cubicBezTo>
                    <a:pt x="816275" y="1062990"/>
                    <a:pt x="775127" y="1241298"/>
                    <a:pt x="761411" y="1433322"/>
                  </a:cubicBezTo>
                  <a:cubicBezTo>
                    <a:pt x="752496" y="1560881"/>
                    <a:pt x="776499" y="1645920"/>
                    <a:pt x="793644" y="1689125"/>
                  </a:cubicBezTo>
                  <a:cubicBezTo>
                    <a:pt x="797073" y="1696669"/>
                    <a:pt x="808046" y="1694612"/>
                    <a:pt x="808731" y="1686382"/>
                  </a:cubicBezTo>
                  <a:cubicBezTo>
                    <a:pt x="811475" y="1593113"/>
                    <a:pt x="831363" y="1337310"/>
                    <a:pt x="836849" y="1138428"/>
                  </a:cubicBezTo>
                  <a:cubicBezTo>
                    <a:pt x="842336" y="898398"/>
                    <a:pt x="643454" y="836676"/>
                    <a:pt x="636596" y="816102"/>
                  </a:cubicBezTo>
                  <a:close/>
                </a:path>
              </a:pathLst>
            </a:custGeom>
            <a:solidFill>
              <a:schemeClr val="accent2"/>
            </a:solidFill>
            <a:ln w="68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93" name="Forma libre 92">
            <a:extLst>
              <a:ext uri="{FF2B5EF4-FFF2-40B4-BE49-F238E27FC236}">
                <a16:creationId xmlns:a16="http://schemas.microsoft.com/office/drawing/2014/main" id="{B91A7607-9E7F-3D43-A98C-8CAAA2BA68C7}"/>
              </a:ext>
            </a:extLst>
          </p:cNvPr>
          <p:cNvSpPr/>
          <p:nvPr/>
        </p:nvSpPr>
        <p:spPr>
          <a:xfrm>
            <a:off x="5696495" y="3224768"/>
            <a:ext cx="273164" cy="45719"/>
          </a:xfrm>
          <a:custGeom>
            <a:avLst/>
            <a:gdLst>
              <a:gd name="connsiteX0" fmla="*/ 0 w 250825"/>
              <a:gd name="connsiteY0" fmla="*/ 66675 h 66675"/>
              <a:gd name="connsiteX1" fmla="*/ 63500 w 250825"/>
              <a:gd name="connsiteY1" fmla="*/ 12700 h 66675"/>
              <a:gd name="connsiteX2" fmla="*/ 120650 w 250825"/>
              <a:gd name="connsiteY2" fmla="*/ 3175 h 66675"/>
              <a:gd name="connsiteX3" fmla="*/ 158750 w 250825"/>
              <a:gd name="connsiteY3" fmla="*/ 0 h 66675"/>
              <a:gd name="connsiteX4" fmla="*/ 193675 w 250825"/>
              <a:gd name="connsiteY4" fmla="*/ 15875 h 66675"/>
              <a:gd name="connsiteX5" fmla="*/ 225425 w 250825"/>
              <a:gd name="connsiteY5" fmla="*/ 34925 h 66675"/>
              <a:gd name="connsiteX6" fmla="*/ 250825 w 250825"/>
              <a:gd name="connsiteY6" fmla="*/ 63500 h 66675"/>
              <a:gd name="connsiteX7" fmla="*/ 0 w 250825"/>
              <a:gd name="connsiteY7" fmla="*/ 66675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825" h="66675">
                <a:moveTo>
                  <a:pt x="0" y="66675"/>
                </a:moveTo>
                <a:lnTo>
                  <a:pt x="63500" y="12700"/>
                </a:lnTo>
                <a:lnTo>
                  <a:pt x="120650" y="3175"/>
                </a:lnTo>
                <a:lnTo>
                  <a:pt x="158750" y="0"/>
                </a:lnTo>
                <a:lnTo>
                  <a:pt x="193675" y="15875"/>
                </a:lnTo>
                <a:lnTo>
                  <a:pt x="225425" y="34925"/>
                </a:lnTo>
                <a:lnTo>
                  <a:pt x="250825" y="63500"/>
                </a:lnTo>
                <a:lnTo>
                  <a:pt x="0" y="66675"/>
                </a:lnTo>
                <a:close/>
              </a:path>
            </a:pathLst>
          </a:custGeom>
          <a:solidFill>
            <a:schemeClr val="accent2">
              <a:lumMod val="75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2106FC0F-CAD0-A74C-91D1-6DE719640468}"/>
              </a:ext>
            </a:extLst>
          </p:cNvPr>
          <p:cNvCxnSpPr>
            <a:cxnSpLocks/>
          </p:cNvCxnSpPr>
          <p:nvPr/>
        </p:nvCxnSpPr>
        <p:spPr>
          <a:xfrm flipH="1">
            <a:off x="3588411" y="4856133"/>
            <a:ext cx="1813858" cy="0"/>
          </a:xfrm>
          <a:prstGeom prst="line">
            <a:avLst/>
          </a:prstGeom>
          <a:ln w="12700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08561C0-1B5F-8D4F-AB95-E3899BB85D9B}"/>
              </a:ext>
            </a:extLst>
          </p:cNvPr>
          <p:cNvCxnSpPr>
            <a:cxnSpLocks/>
          </p:cNvCxnSpPr>
          <p:nvPr/>
        </p:nvCxnSpPr>
        <p:spPr>
          <a:xfrm>
            <a:off x="6044249" y="2548200"/>
            <a:ext cx="1906571" cy="0"/>
          </a:xfrm>
          <a:prstGeom prst="line">
            <a:avLst/>
          </a:prstGeom>
          <a:ln w="12700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E5E1C7B7-3D00-3C45-9A15-256297CD5B3E}"/>
              </a:ext>
            </a:extLst>
          </p:cNvPr>
          <p:cNvCxnSpPr>
            <a:cxnSpLocks/>
          </p:cNvCxnSpPr>
          <p:nvPr/>
        </p:nvCxnSpPr>
        <p:spPr>
          <a:xfrm>
            <a:off x="6774978" y="5142810"/>
            <a:ext cx="1510378" cy="0"/>
          </a:xfrm>
          <a:prstGeom prst="line">
            <a:avLst/>
          </a:prstGeom>
          <a:ln w="12700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CFCA55B-E89B-2D43-A784-68802963828A}"/>
              </a:ext>
            </a:extLst>
          </p:cNvPr>
          <p:cNvGrpSpPr/>
          <p:nvPr/>
        </p:nvGrpSpPr>
        <p:grpSpPr>
          <a:xfrm>
            <a:off x="5869750" y="2387693"/>
            <a:ext cx="336939" cy="336939"/>
            <a:chOff x="1028700" y="1863090"/>
            <a:chExt cx="502920" cy="502920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18B00CEF-5BA6-0B4B-B657-BEA58927EA8D}"/>
                </a:ext>
              </a:extLst>
            </p:cNvPr>
            <p:cNvSpPr/>
            <p:nvPr/>
          </p:nvSpPr>
          <p:spPr>
            <a:xfrm>
              <a:off x="1028700" y="1863090"/>
              <a:ext cx="502920" cy="502920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A8CE489A-928D-8A4D-84ED-7A8F57B372D1}"/>
                </a:ext>
              </a:extLst>
            </p:cNvPr>
            <p:cNvSpPr/>
            <p:nvPr/>
          </p:nvSpPr>
          <p:spPr>
            <a:xfrm>
              <a:off x="1177826" y="2004791"/>
              <a:ext cx="219518" cy="2195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8" name="Arco de bloque 37">
            <a:extLst>
              <a:ext uri="{FF2B5EF4-FFF2-40B4-BE49-F238E27FC236}">
                <a16:creationId xmlns:a16="http://schemas.microsoft.com/office/drawing/2014/main" id="{8543A579-B3D2-074A-9821-6496EC9F0C46}"/>
              </a:ext>
            </a:extLst>
          </p:cNvPr>
          <p:cNvSpPr/>
          <p:nvPr/>
        </p:nvSpPr>
        <p:spPr>
          <a:xfrm>
            <a:off x="5660630" y="3188344"/>
            <a:ext cx="336947" cy="336947"/>
          </a:xfrm>
          <a:prstGeom prst="blockArc">
            <a:avLst>
              <a:gd name="adj1" fmla="val 12654903"/>
              <a:gd name="adj2" fmla="val 19464177"/>
              <a:gd name="adj3" fmla="val 455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ED28640F-DDCD-884E-BCFE-8B65E6699065}"/>
              </a:ext>
            </a:extLst>
          </p:cNvPr>
          <p:cNvCxnSpPr>
            <a:cxnSpLocks/>
          </p:cNvCxnSpPr>
          <p:nvPr/>
        </p:nvCxnSpPr>
        <p:spPr>
          <a:xfrm flipH="1">
            <a:off x="3066585" y="3234354"/>
            <a:ext cx="2451068" cy="0"/>
          </a:xfrm>
          <a:prstGeom prst="line">
            <a:avLst/>
          </a:prstGeom>
          <a:ln w="12700">
            <a:solidFill>
              <a:schemeClr val="accent3">
                <a:alpha val="98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o 38">
            <a:extLst>
              <a:ext uri="{FF2B5EF4-FFF2-40B4-BE49-F238E27FC236}">
                <a16:creationId xmlns:a16="http://schemas.microsoft.com/office/drawing/2014/main" id="{1420CD3A-16A1-134B-83CA-75E6752AB03E}"/>
              </a:ext>
            </a:extLst>
          </p:cNvPr>
          <p:cNvGrpSpPr/>
          <p:nvPr/>
        </p:nvGrpSpPr>
        <p:grpSpPr>
          <a:xfrm>
            <a:off x="5337736" y="3052711"/>
            <a:ext cx="336939" cy="336939"/>
            <a:chOff x="1028700" y="1863090"/>
            <a:chExt cx="502920" cy="502920"/>
          </a:xfrm>
        </p:grpSpPr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9DD15FA1-650B-F042-9361-AD406A12E114}"/>
                </a:ext>
              </a:extLst>
            </p:cNvPr>
            <p:cNvSpPr/>
            <p:nvPr/>
          </p:nvSpPr>
          <p:spPr>
            <a:xfrm>
              <a:off x="1028700" y="1863090"/>
              <a:ext cx="502920" cy="502920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1BF30BC6-9EAD-7D4B-9FE9-CC80AFA97D7A}"/>
                </a:ext>
              </a:extLst>
            </p:cNvPr>
            <p:cNvSpPr/>
            <p:nvPr/>
          </p:nvSpPr>
          <p:spPr>
            <a:xfrm>
              <a:off x="1177826" y="2004791"/>
              <a:ext cx="219518" cy="2195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F595CC27-220F-C945-8E66-C99F54D23FF8}"/>
              </a:ext>
            </a:extLst>
          </p:cNvPr>
          <p:cNvGrpSpPr/>
          <p:nvPr/>
        </p:nvGrpSpPr>
        <p:grpSpPr>
          <a:xfrm>
            <a:off x="6601270" y="4964638"/>
            <a:ext cx="336939" cy="336939"/>
            <a:chOff x="1028700" y="1863090"/>
            <a:chExt cx="502920" cy="502920"/>
          </a:xfrm>
        </p:grpSpPr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C33963F3-8FF6-ED47-A9E2-703E9A8C38C7}"/>
                </a:ext>
              </a:extLst>
            </p:cNvPr>
            <p:cNvSpPr/>
            <p:nvPr/>
          </p:nvSpPr>
          <p:spPr>
            <a:xfrm>
              <a:off x="1028700" y="1863090"/>
              <a:ext cx="502920" cy="502920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04975E94-B2F5-8B46-9E4B-853C215D33EA}"/>
                </a:ext>
              </a:extLst>
            </p:cNvPr>
            <p:cNvSpPr/>
            <p:nvPr/>
          </p:nvSpPr>
          <p:spPr>
            <a:xfrm>
              <a:off x="1177826" y="2004791"/>
              <a:ext cx="219518" cy="2195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516469D0-1AEA-3C4F-9CAE-2A0BA2D33859}"/>
              </a:ext>
            </a:extLst>
          </p:cNvPr>
          <p:cNvGrpSpPr/>
          <p:nvPr/>
        </p:nvGrpSpPr>
        <p:grpSpPr>
          <a:xfrm>
            <a:off x="5264185" y="4707762"/>
            <a:ext cx="336939" cy="336939"/>
            <a:chOff x="1028700" y="1863090"/>
            <a:chExt cx="502920" cy="502920"/>
          </a:xfrm>
        </p:grpSpPr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BDDE7C0F-BD7B-F647-8080-0B61429BBA85}"/>
                </a:ext>
              </a:extLst>
            </p:cNvPr>
            <p:cNvSpPr/>
            <p:nvPr/>
          </p:nvSpPr>
          <p:spPr>
            <a:xfrm>
              <a:off x="1028700" y="1863090"/>
              <a:ext cx="502920" cy="502920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BE025275-381B-4D42-9BFD-6160C6DE3EE8}"/>
                </a:ext>
              </a:extLst>
            </p:cNvPr>
            <p:cNvSpPr/>
            <p:nvPr/>
          </p:nvSpPr>
          <p:spPr>
            <a:xfrm>
              <a:off x="1177826" y="2004791"/>
              <a:ext cx="219518" cy="2195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6578F82E-F650-3441-AA25-9FD394AE3348}"/>
              </a:ext>
            </a:extLst>
          </p:cNvPr>
          <p:cNvCxnSpPr>
            <a:cxnSpLocks/>
            <a:endCxn id="38" idx="1"/>
          </p:cNvCxnSpPr>
          <p:nvPr/>
        </p:nvCxnSpPr>
        <p:spPr>
          <a:xfrm flipV="1">
            <a:off x="5699381" y="3263216"/>
            <a:ext cx="260478" cy="4733"/>
          </a:xfrm>
          <a:prstGeom prst="line">
            <a:avLst/>
          </a:prstGeom>
          <a:ln w="158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02658307-56C8-E54F-91FD-E99888AE299F}"/>
              </a:ext>
            </a:extLst>
          </p:cNvPr>
          <p:cNvCxnSpPr>
            <a:cxnSpLocks/>
          </p:cNvCxnSpPr>
          <p:nvPr/>
        </p:nvCxnSpPr>
        <p:spPr>
          <a:xfrm>
            <a:off x="5466856" y="2860265"/>
            <a:ext cx="195661" cy="12744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BAB1AD24-DE16-C94B-A483-486BE63B65CA}"/>
              </a:ext>
            </a:extLst>
          </p:cNvPr>
          <p:cNvCxnSpPr>
            <a:cxnSpLocks/>
          </p:cNvCxnSpPr>
          <p:nvPr/>
        </p:nvCxnSpPr>
        <p:spPr>
          <a:xfrm flipH="1">
            <a:off x="5958566" y="2865810"/>
            <a:ext cx="181884" cy="7199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F4E0CA1-96BD-A048-9FCE-28901005B329}"/>
              </a:ext>
            </a:extLst>
          </p:cNvPr>
          <p:cNvSpPr txBox="1"/>
          <p:nvPr/>
        </p:nvSpPr>
        <p:spPr>
          <a:xfrm>
            <a:off x="1269418" y="3027518"/>
            <a:ext cx="873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Cough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3ABB0129-9537-E846-A9F8-95FB2608F3A5}"/>
              </a:ext>
            </a:extLst>
          </p:cNvPr>
          <p:cNvSpPr txBox="1"/>
          <p:nvPr/>
        </p:nvSpPr>
        <p:spPr>
          <a:xfrm>
            <a:off x="439246" y="4510309"/>
            <a:ext cx="198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Difficulty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Breathing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E351EBAA-14CF-DC40-B339-3330A76EC06C}"/>
              </a:ext>
            </a:extLst>
          </p:cNvPr>
          <p:cNvSpPr txBox="1"/>
          <p:nvPr/>
        </p:nvSpPr>
        <p:spPr>
          <a:xfrm>
            <a:off x="8978385" y="2359155"/>
            <a:ext cx="811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Fever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09157023-5E61-E744-AF3A-DAD7EEED707C}"/>
              </a:ext>
            </a:extLst>
          </p:cNvPr>
          <p:cNvSpPr txBox="1"/>
          <p:nvPr/>
        </p:nvSpPr>
        <p:spPr>
          <a:xfrm>
            <a:off x="9536417" y="4767185"/>
            <a:ext cx="120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Muscle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Pain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86CEB07A-3D9A-224A-815D-ABE4C916BEE1}"/>
              </a:ext>
            </a:extLst>
          </p:cNvPr>
          <p:cNvSpPr txBox="1"/>
          <p:nvPr/>
        </p:nvSpPr>
        <p:spPr>
          <a:xfrm>
            <a:off x="0" y="63362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What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are </a:t>
            </a:r>
            <a:r>
              <a:rPr lang="es-ES" sz="36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symptoms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of COVID-19?</a:t>
            </a:r>
          </a:p>
        </p:txBody>
      </p:sp>
      <p:grpSp>
        <p:nvGrpSpPr>
          <p:cNvPr id="62" name="Gráfico 30">
            <a:extLst>
              <a:ext uri="{FF2B5EF4-FFF2-40B4-BE49-F238E27FC236}">
                <a16:creationId xmlns:a16="http://schemas.microsoft.com/office/drawing/2014/main" id="{54E8CF16-BE92-5746-B036-ED3513842553}"/>
              </a:ext>
            </a:extLst>
          </p:cNvPr>
          <p:cNvGrpSpPr/>
          <p:nvPr/>
        </p:nvGrpSpPr>
        <p:grpSpPr>
          <a:xfrm>
            <a:off x="2319805" y="2781790"/>
            <a:ext cx="609573" cy="777963"/>
            <a:chOff x="904210" y="4073855"/>
            <a:chExt cx="609573" cy="777963"/>
          </a:xfrm>
        </p:grpSpPr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B21EC998-290A-AD47-9BF5-0448B363C182}"/>
                </a:ext>
              </a:extLst>
            </p:cNvPr>
            <p:cNvSpPr/>
            <p:nvPr/>
          </p:nvSpPr>
          <p:spPr>
            <a:xfrm>
              <a:off x="904209" y="4073854"/>
              <a:ext cx="586173" cy="506154"/>
            </a:xfrm>
            <a:custGeom>
              <a:avLst/>
              <a:gdLst>
                <a:gd name="connsiteX0" fmla="*/ 366399 w 586173"/>
                <a:gd name="connsiteY0" fmla="*/ 25001 h 506154"/>
                <a:gd name="connsiteX1" fmla="*/ 97104 w 586173"/>
                <a:gd name="connsiteY1" fmla="*/ 25001 h 506154"/>
                <a:gd name="connsiteX2" fmla="*/ 73023 w 586173"/>
                <a:gd name="connsiteY2" fmla="*/ 15887 h 506154"/>
                <a:gd name="connsiteX3" fmla="*/ 66096 w 586173"/>
                <a:gd name="connsiteY3" fmla="*/ 0 h 506154"/>
                <a:gd name="connsiteX4" fmla="*/ 1 w 586173"/>
                <a:gd name="connsiteY4" fmla="*/ 83511 h 506154"/>
                <a:gd name="connsiteX5" fmla="*/ 85845 w 586173"/>
                <a:gd name="connsiteY5" fmla="*/ 169314 h 506154"/>
                <a:gd name="connsiteX6" fmla="*/ 89824 w 586173"/>
                <a:gd name="connsiteY6" fmla="*/ 169138 h 506154"/>
                <a:gd name="connsiteX7" fmla="*/ 103275 w 586173"/>
                <a:gd name="connsiteY7" fmla="*/ 167149 h 506154"/>
                <a:gd name="connsiteX8" fmla="*/ 249749 w 586173"/>
                <a:gd name="connsiteY8" fmla="*/ 204184 h 506154"/>
                <a:gd name="connsiteX9" fmla="*/ 447382 w 586173"/>
                <a:gd name="connsiteY9" fmla="*/ 292152 h 506154"/>
                <a:gd name="connsiteX10" fmla="*/ 472193 w 586173"/>
                <a:gd name="connsiteY10" fmla="*/ 292152 h 506154"/>
                <a:gd name="connsiteX11" fmla="*/ 520052 w 586173"/>
                <a:gd name="connsiteY11" fmla="*/ 339987 h 506154"/>
                <a:gd name="connsiteX12" fmla="*/ 520052 w 586173"/>
                <a:gd name="connsiteY12" fmla="*/ 339987 h 506154"/>
                <a:gd name="connsiteX13" fmla="*/ 472193 w 586173"/>
                <a:gd name="connsiteY13" fmla="*/ 387823 h 506154"/>
                <a:gd name="connsiteX14" fmla="*/ 447382 w 586173"/>
                <a:gd name="connsiteY14" fmla="*/ 387823 h 506154"/>
                <a:gd name="connsiteX15" fmla="*/ 447382 w 586173"/>
                <a:gd name="connsiteY15" fmla="*/ 506154 h 506154"/>
                <a:gd name="connsiteX16" fmla="*/ 447382 w 586173"/>
                <a:gd name="connsiteY16" fmla="*/ 506154 h 506154"/>
                <a:gd name="connsiteX17" fmla="*/ 557256 w 586173"/>
                <a:gd name="connsiteY17" fmla="*/ 417608 h 506154"/>
                <a:gd name="connsiteX18" fmla="*/ 567332 w 586173"/>
                <a:gd name="connsiteY18" fmla="*/ 398448 h 506154"/>
                <a:gd name="connsiteX19" fmla="*/ 586173 w 586173"/>
                <a:gd name="connsiteY19" fmla="*/ 313300 h 506154"/>
                <a:gd name="connsiteX20" fmla="*/ 586173 w 586173"/>
                <a:gd name="connsiteY20" fmla="*/ 226944 h 506154"/>
                <a:gd name="connsiteX21" fmla="*/ 384082 w 586173"/>
                <a:gd name="connsiteY21" fmla="*/ 24875 h 506154"/>
                <a:gd name="connsiteX22" fmla="*/ 337180 w 586173"/>
                <a:gd name="connsiteY22" fmla="*/ 24875 h 506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86173" h="506154">
                  <a:moveTo>
                    <a:pt x="366399" y="25001"/>
                  </a:moveTo>
                  <a:lnTo>
                    <a:pt x="97104" y="25001"/>
                  </a:lnTo>
                  <a:cubicBezTo>
                    <a:pt x="95416" y="25152"/>
                    <a:pt x="82142" y="26008"/>
                    <a:pt x="73023" y="15887"/>
                  </a:cubicBezTo>
                  <a:cubicBezTo>
                    <a:pt x="69102" y="11450"/>
                    <a:pt x="66678" y="5891"/>
                    <a:pt x="66096" y="0"/>
                  </a:cubicBezTo>
                  <a:cubicBezTo>
                    <a:pt x="26751" y="10902"/>
                    <a:pt x="-151" y="45897"/>
                    <a:pt x="1" y="83511"/>
                  </a:cubicBezTo>
                  <a:cubicBezTo>
                    <a:pt x="177" y="127495"/>
                    <a:pt x="37356" y="166796"/>
                    <a:pt x="85845" y="169314"/>
                  </a:cubicBezTo>
                  <a:lnTo>
                    <a:pt x="89824" y="169138"/>
                  </a:lnTo>
                  <a:cubicBezTo>
                    <a:pt x="94365" y="168941"/>
                    <a:pt x="98873" y="168275"/>
                    <a:pt x="103275" y="167149"/>
                  </a:cubicBezTo>
                  <a:cubicBezTo>
                    <a:pt x="126676" y="161283"/>
                    <a:pt x="211286" y="144892"/>
                    <a:pt x="249749" y="204184"/>
                  </a:cubicBezTo>
                  <a:cubicBezTo>
                    <a:pt x="305417" y="290012"/>
                    <a:pt x="369724" y="296482"/>
                    <a:pt x="447382" y="292152"/>
                  </a:cubicBezTo>
                  <a:lnTo>
                    <a:pt x="472193" y="292152"/>
                  </a:lnTo>
                  <a:cubicBezTo>
                    <a:pt x="498625" y="292152"/>
                    <a:pt x="520052" y="313568"/>
                    <a:pt x="520052" y="339987"/>
                  </a:cubicBezTo>
                  <a:lnTo>
                    <a:pt x="520052" y="339987"/>
                  </a:lnTo>
                  <a:cubicBezTo>
                    <a:pt x="520052" y="366406"/>
                    <a:pt x="498625" y="387823"/>
                    <a:pt x="472193" y="387823"/>
                  </a:cubicBezTo>
                  <a:lnTo>
                    <a:pt x="447382" y="387823"/>
                  </a:lnTo>
                  <a:lnTo>
                    <a:pt x="447382" y="506154"/>
                  </a:lnTo>
                  <a:lnTo>
                    <a:pt x="447382" y="506154"/>
                  </a:lnTo>
                  <a:cubicBezTo>
                    <a:pt x="494913" y="491300"/>
                    <a:pt x="531992" y="459401"/>
                    <a:pt x="557256" y="417608"/>
                  </a:cubicBezTo>
                  <a:lnTo>
                    <a:pt x="567332" y="398448"/>
                  </a:lnTo>
                  <a:cubicBezTo>
                    <a:pt x="579767" y="371784"/>
                    <a:pt x="586199" y="342718"/>
                    <a:pt x="586173" y="313300"/>
                  </a:cubicBezTo>
                  <a:lnTo>
                    <a:pt x="586173" y="226944"/>
                  </a:lnTo>
                  <a:cubicBezTo>
                    <a:pt x="586159" y="115379"/>
                    <a:pt x="495700" y="24930"/>
                    <a:pt x="384082" y="24875"/>
                  </a:cubicBezTo>
                  <a:lnTo>
                    <a:pt x="337180" y="24875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6FACC1CD-63C1-F449-B496-FE3927AF52A6}"/>
                </a:ext>
              </a:extLst>
            </p:cNvPr>
            <p:cNvSpPr/>
            <p:nvPr/>
          </p:nvSpPr>
          <p:spPr>
            <a:xfrm>
              <a:off x="1038341" y="4406868"/>
              <a:ext cx="53576" cy="62287"/>
            </a:xfrm>
            <a:custGeom>
              <a:avLst/>
              <a:gdLst>
                <a:gd name="connsiteX0" fmla="*/ 46323 w 53576"/>
                <a:gd name="connsiteY0" fmla="*/ 62287 h 62287"/>
                <a:gd name="connsiteX1" fmla="*/ 0 w 53576"/>
                <a:gd name="connsiteY1" fmla="*/ 34039 h 62287"/>
                <a:gd name="connsiteX2" fmla="*/ 46071 w 53576"/>
                <a:gd name="connsiteY2" fmla="*/ 0 h 62287"/>
                <a:gd name="connsiteX3" fmla="*/ 53577 w 53576"/>
                <a:gd name="connsiteY3" fmla="*/ 10121 h 62287"/>
                <a:gd name="connsiteX4" fmla="*/ 22544 w 53576"/>
                <a:gd name="connsiteY4" fmla="*/ 33032 h 62287"/>
                <a:gd name="connsiteX5" fmla="*/ 52872 w 53576"/>
                <a:gd name="connsiteY5" fmla="*/ 51537 h 62287"/>
                <a:gd name="connsiteX6" fmla="*/ 46323 w 53576"/>
                <a:gd name="connsiteY6" fmla="*/ 62287 h 6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6" h="62287">
                  <a:moveTo>
                    <a:pt x="46323" y="62287"/>
                  </a:moveTo>
                  <a:lnTo>
                    <a:pt x="0" y="34039"/>
                  </a:lnTo>
                  <a:lnTo>
                    <a:pt x="46071" y="0"/>
                  </a:lnTo>
                  <a:lnTo>
                    <a:pt x="53577" y="10121"/>
                  </a:lnTo>
                  <a:lnTo>
                    <a:pt x="22544" y="33032"/>
                  </a:lnTo>
                  <a:lnTo>
                    <a:pt x="52872" y="51537"/>
                  </a:lnTo>
                  <a:lnTo>
                    <a:pt x="46323" y="62287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792DAEC9-8F95-2E45-890C-A84340D3E137}"/>
                </a:ext>
              </a:extLst>
            </p:cNvPr>
            <p:cNvSpPr/>
            <p:nvPr/>
          </p:nvSpPr>
          <p:spPr>
            <a:xfrm rot="-2298600">
              <a:off x="926226" y="4687079"/>
              <a:ext cx="62670" cy="12588"/>
            </a:xfrm>
            <a:custGeom>
              <a:avLst/>
              <a:gdLst>
                <a:gd name="connsiteX0" fmla="*/ 0 w 62670"/>
                <a:gd name="connsiteY0" fmla="*/ 0 h 12588"/>
                <a:gd name="connsiteX1" fmla="*/ 62670 w 62670"/>
                <a:gd name="connsiteY1" fmla="*/ 0 h 12588"/>
                <a:gd name="connsiteX2" fmla="*/ 62670 w 62670"/>
                <a:gd name="connsiteY2" fmla="*/ 12588 h 12588"/>
                <a:gd name="connsiteX3" fmla="*/ 0 w 62670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70" h="12588">
                  <a:moveTo>
                    <a:pt x="0" y="0"/>
                  </a:moveTo>
                  <a:lnTo>
                    <a:pt x="62670" y="0"/>
                  </a:lnTo>
                  <a:lnTo>
                    <a:pt x="62670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A56856F3-03D8-FA4F-94CB-97C2FCC0A73E}"/>
                </a:ext>
              </a:extLst>
            </p:cNvPr>
            <p:cNvSpPr/>
            <p:nvPr/>
          </p:nvSpPr>
          <p:spPr>
            <a:xfrm rot="-3336000">
              <a:off x="979187" y="4721908"/>
              <a:ext cx="62670" cy="12588"/>
            </a:xfrm>
            <a:custGeom>
              <a:avLst/>
              <a:gdLst>
                <a:gd name="connsiteX0" fmla="*/ 0 w 62670"/>
                <a:gd name="connsiteY0" fmla="*/ 0 h 12588"/>
                <a:gd name="connsiteX1" fmla="*/ 62670 w 62670"/>
                <a:gd name="connsiteY1" fmla="*/ 0 h 12588"/>
                <a:gd name="connsiteX2" fmla="*/ 62670 w 62670"/>
                <a:gd name="connsiteY2" fmla="*/ 12588 h 12588"/>
                <a:gd name="connsiteX3" fmla="*/ 0 w 62670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70" h="12588">
                  <a:moveTo>
                    <a:pt x="0" y="0"/>
                  </a:moveTo>
                  <a:lnTo>
                    <a:pt x="62670" y="0"/>
                  </a:lnTo>
                  <a:lnTo>
                    <a:pt x="62670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EAFC3DE0-2349-4D4D-B37B-E40AA02037FA}"/>
                </a:ext>
              </a:extLst>
            </p:cNvPr>
            <p:cNvSpPr/>
            <p:nvPr/>
          </p:nvSpPr>
          <p:spPr>
            <a:xfrm rot="-1259400">
              <a:off x="904625" y="4627548"/>
              <a:ext cx="62695" cy="12588"/>
            </a:xfrm>
            <a:custGeom>
              <a:avLst/>
              <a:gdLst>
                <a:gd name="connsiteX0" fmla="*/ 0 w 62695"/>
                <a:gd name="connsiteY0" fmla="*/ 0 h 12588"/>
                <a:gd name="connsiteX1" fmla="*/ 62695 w 62695"/>
                <a:gd name="connsiteY1" fmla="*/ 0 h 12588"/>
                <a:gd name="connsiteX2" fmla="*/ 62695 w 62695"/>
                <a:gd name="connsiteY2" fmla="*/ 12588 h 12588"/>
                <a:gd name="connsiteX3" fmla="*/ 0 w 62695"/>
                <a:gd name="connsiteY3" fmla="*/ 12588 h 1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695" h="12588">
                  <a:moveTo>
                    <a:pt x="0" y="0"/>
                  </a:moveTo>
                  <a:lnTo>
                    <a:pt x="62695" y="0"/>
                  </a:lnTo>
                  <a:lnTo>
                    <a:pt x="62695" y="12588"/>
                  </a:lnTo>
                  <a:lnTo>
                    <a:pt x="0" y="1258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773149E8-7E08-6645-ADC8-AB053C6F3F3E}"/>
                </a:ext>
              </a:extLst>
            </p:cNvPr>
            <p:cNvSpPr/>
            <p:nvPr/>
          </p:nvSpPr>
          <p:spPr>
            <a:xfrm>
              <a:off x="1154260" y="4708259"/>
              <a:ext cx="220756" cy="125179"/>
            </a:xfrm>
            <a:custGeom>
              <a:avLst/>
              <a:gdLst>
                <a:gd name="connsiteX0" fmla="*/ 220756 w 220756"/>
                <a:gd name="connsiteY0" fmla="*/ 125179 h 125179"/>
                <a:gd name="connsiteX1" fmla="*/ 0 w 220756"/>
                <a:gd name="connsiteY1" fmla="*/ 125179 h 125179"/>
                <a:gd name="connsiteX2" fmla="*/ 0 w 220756"/>
                <a:gd name="connsiteY2" fmla="*/ 14854 h 125179"/>
                <a:gd name="connsiteX3" fmla="*/ 12594 w 220756"/>
                <a:gd name="connsiteY3" fmla="*/ 14854 h 125179"/>
                <a:gd name="connsiteX4" fmla="*/ 12594 w 220756"/>
                <a:gd name="connsiteY4" fmla="*/ 112591 h 125179"/>
                <a:gd name="connsiteX5" fmla="*/ 208162 w 220756"/>
                <a:gd name="connsiteY5" fmla="*/ 112591 h 125179"/>
                <a:gd name="connsiteX6" fmla="*/ 208162 w 220756"/>
                <a:gd name="connsiteY6" fmla="*/ 0 h 125179"/>
                <a:gd name="connsiteX7" fmla="*/ 220756 w 220756"/>
                <a:gd name="connsiteY7" fmla="*/ 0 h 125179"/>
                <a:gd name="connsiteX8" fmla="*/ 220756 w 220756"/>
                <a:gd name="connsiteY8" fmla="*/ 125179 h 12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756" h="125179">
                  <a:moveTo>
                    <a:pt x="220756" y="125179"/>
                  </a:moveTo>
                  <a:lnTo>
                    <a:pt x="0" y="125179"/>
                  </a:lnTo>
                  <a:lnTo>
                    <a:pt x="0" y="14854"/>
                  </a:lnTo>
                  <a:lnTo>
                    <a:pt x="12594" y="14854"/>
                  </a:lnTo>
                  <a:lnTo>
                    <a:pt x="12594" y="112591"/>
                  </a:lnTo>
                  <a:lnTo>
                    <a:pt x="208162" y="112591"/>
                  </a:lnTo>
                  <a:lnTo>
                    <a:pt x="208162" y="0"/>
                  </a:lnTo>
                  <a:lnTo>
                    <a:pt x="220756" y="0"/>
                  </a:lnTo>
                  <a:lnTo>
                    <a:pt x="220756" y="125179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FF05AC7D-DA6D-4A40-8E40-3F1D1E08C8C0}"/>
                </a:ext>
              </a:extLst>
            </p:cNvPr>
            <p:cNvSpPr/>
            <p:nvPr/>
          </p:nvSpPr>
          <p:spPr>
            <a:xfrm>
              <a:off x="1125495" y="4738119"/>
              <a:ext cx="282116" cy="106145"/>
            </a:xfrm>
            <a:custGeom>
              <a:avLst/>
              <a:gdLst>
                <a:gd name="connsiteX0" fmla="*/ 0 w 282116"/>
                <a:gd name="connsiteY0" fmla="*/ 106145 h 106145"/>
                <a:gd name="connsiteX1" fmla="*/ 282116 w 282116"/>
                <a:gd name="connsiteY1" fmla="*/ 106145 h 106145"/>
                <a:gd name="connsiteX2" fmla="*/ 282116 w 282116"/>
                <a:gd name="connsiteY2" fmla="*/ 0 h 106145"/>
                <a:gd name="connsiteX3" fmla="*/ 245643 w 282116"/>
                <a:gd name="connsiteY3" fmla="*/ 0 h 106145"/>
                <a:gd name="connsiteX4" fmla="*/ 34055 w 282116"/>
                <a:gd name="connsiteY4" fmla="*/ 75530 h 106145"/>
                <a:gd name="connsiteX5" fmla="*/ 7406 w 282116"/>
                <a:gd name="connsiteY5" fmla="*/ 92298 h 106145"/>
                <a:gd name="connsiteX6" fmla="*/ 0 w 282116"/>
                <a:gd name="connsiteY6" fmla="*/ 106145 h 106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116" h="106145">
                  <a:moveTo>
                    <a:pt x="0" y="106145"/>
                  </a:moveTo>
                  <a:lnTo>
                    <a:pt x="282116" y="106145"/>
                  </a:lnTo>
                  <a:lnTo>
                    <a:pt x="282116" y="0"/>
                  </a:lnTo>
                  <a:lnTo>
                    <a:pt x="245643" y="0"/>
                  </a:lnTo>
                  <a:lnTo>
                    <a:pt x="34055" y="75530"/>
                  </a:lnTo>
                  <a:cubicBezTo>
                    <a:pt x="23557" y="78010"/>
                    <a:pt x="14182" y="83908"/>
                    <a:pt x="7406" y="92298"/>
                  </a:cubicBezTo>
                  <a:cubicBezTo>
                    <a:pt x="4155" y="96451"/>
                    <a:pt x="1649" y="101137"/>
                    <a:pt x="0" y="106145"/>
                  </a:cubicBezTo>
                  <a:close/>
                </a:path>
              </a:pathLst>
            </a:custGeom>
            <a:solidFill>
              <a:srgbClr val="FFFFFF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D1823AB9-42A4-824F-BAB8-0CBFDA52D200}"/>
                </a:ext>
              </a:extLst>
            </p:cNvPr>
            <p:cNvSpPr/>
            <p:nvPr/>
          </p:nvSpPr>
          <p:spPr>
            <a:xfrm>
              <a:off x="1116804" y="4731825"/>
              <a:ext cx="297103" cy="118758"/>
            </a:xfrm>
            <a:custGeom>
              <a:avLst/>
              <a:gdLst>
                <a:gd name="connsiteX0" fmla="*/ 297104 w 297103"/>
                <a:gd name="connsiteY0" fmla="*/ 118759 h 118758"/>
                <a:gd name="connsiteX1" fmla="*/ 0 w 297103"/>
                <a:gd name="connsiteY1" fmla="*/ 118759 h 118758"/>
                <a:gd name="connsiteX2" fmla="*/ 2695 w 297103"/>
                <a:gd name="connsiteY2" fmla="*/ 110501 h 118758"/>
                <a:gd name="connsiteX3" fmla="*/ 11134 w 297103"/>
                <a:gd name="connsiteY3" fmla="*/ 94640 h 118758"/>
                <a:gd name="connsiteX4" fmla="*/ 40907 w 297103"/>
                <a:gd name="connsiteY4" fmla="*/ 75707 h 118758"/>
                <a:gd name="connsiteX5" fmla="*/ 253250 w 297103"/>
                <a:gd name="connsiteY5" fmla="*/ 0 h 118758"/>
                <a:gd name="connsiteX6" fmla="*/ 297104 w 297103"/>
                <a:gd name="connsiteY6" fmla="*/ 0 h 118758"/>
                <a:gd name="connsiteX7" fmla="*/ 18464 w 297103"/>
                <a:gd name="connsiteY7" fmla="*/ 106171 h 118758"/>
                <a:gd name="connsiteX8" fmla="*/ 284509 w 297103"/>
                <a:gd name="connsiteY8" fmla="*/ 106171 h 118758"/>
                <a:gd name="connsiteX9" fmla="*/ 284509 w 297103"/>
                <a:gd name="connsiteY9" fmla="*/ 12588 h 118758"/>
                <a:gd name="connsiteX10" fmla="*/ 255416 w 297103"/>
                <a:gd name="connsiteY10" fmla="*/ 12588 h 118758"/>
                <a:gd name="connsiteX11" fmla="*/ 44559 w 297103"/>
                <a:gd name="connsiteY11" fmla="*/ 87791 h 118758"/>
                <a:gd name="connsiteX12" fmla="*/ 44232 w 297103"/>
                <a:gd name="connsiteY12" fmla="*/ 87791 h 118758"/>
                <a:gd name="connsiteX13" fmla="*/ 21058 w 297103"/>
                <a:gd name="connsiteY13" fmla="*/ 102318 h 118758"/>
                <a:gd name="connsiteX14" fmla="*/ 18464 w 297103"/>
                <a:gd name="connsiteY14" fmla="*/ 106171 h 11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7103" h="118758">
                  <a:moveTo>
                    <a:pt x="297104" y="118759"/>
                  </a:moveTo>
                  <a:lnTo>
                    <a:pt x="0" y="118759"/>
                  </a:lnTo>
                  <a:lnTo>
                    <a:pt x="2695" y="110501"/>
                  </a:lnTo>
                  <a:cubicBezTo>
                    <a:pt x="4570" y="104766"/>
                    <a:pt x="7425" y="99400"/>
                    <a:pt x="11134" y="94640"/>
                  </a:cubicBezTo>
                  <a:cubicBezTo>
                    <a:pt x="18714" y="85238"/>
                    <a:pt x="29175" y="78586"/>
                    <a:pt x="40907" y="75707"/>
                  </a:cubicBezTo>
                  <a:lnTo>
                    <a:pt x="253250" y="0"/>
                  </a:lnTo>
                  <a:lnTo>
                    <a:pt x="297104" y="0"/>
                  </a:lnTo>
                  <a:close/>
                  <a:moveTo>
                    <a:pt x="18464" y="106171"/>
                  </a:moveTo>
                  <a:lnTo>
                    <a:pt x="284509" y="106171"/>
                  </a:lnTo>
                  <a:lnTo>
                    <a:pt x="284509" y="12588"/>
                  </a:lnTo>
                  <a:lnTo>
                    <a:pt x="255416" y="12588"/>
                  </a:lnTo>
                  <a:lnTo>
                    <a:pt x="44559" y="87791"/>
                  </a:lnTo>
                  <a:lnTo>
                    <a:pt x="44232" y="87791"/>
                  </a:lnTo>
                  <a:cubicBezTo>
                    <a:pt x="35115" y="89945"/>
                    <a:pt x="26967" y="95053"/>
                    <a:pt x="21058" y="102318"/>
                  </a:cubicBezTo>
                  <a:cubicBezTo>
                    <a:pt x="20117" y="103549"/>
                    <a:pt x="19250" y="104836"/>
                    <a:pt x="18464" y="106171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AD06B4A5-C58D-444B-853F-3ED9A3C6A3F0}"/>
                </a:ext>
              </a:extLst>
            </p:cNvPr>
            <p:cNvSpPr/>
            <p:nvPr/>
          </p:nvSpPr>
          <p:spPr>
            <a:xfrm>
              <a:off x="956493" y="4271719"/>
              <a:ext cx="269455" cy="462466"/>
            </a:xfrm>
            <a:custGeom>
              <a:avLst/>
              <a:gdLst>
                <a:gd name="connsiteX0" fmla="*/ 238448 w 269455"/>
                <a:gd name="connsiteY0" fmla="*/ 462447 h 462466"/>
                <a:gd name="connsiteX1" fmla="*/ 202453 w 269455"/>
                <a:gd name="connsiteY1" fmla="*/ 458595 h 462466"/>
                <a:gd name="connsiteX2" fmla="*/ 95576 w 269455"/>
                <a:gd name="connsiteY2" fmla="*/ 396207 h 462466"/>
                <a:gd name="connsiteX3" fmla="*/ 88775 w 269455"/>
                <a:gd name="connsiteY3" fmla="*/ 388302 h 462466"/>
                <a:gd name="connsiteX4" fmla="*/ 129707 w 269455"/>
                <a:gd name="connsiteY4" fmla="*/ 378684 h 462466"/>
                <a:gd name="connsiteX5" fmla="*/ 138851 w 269455"/>
                <a:gd name="connsiteY5" fmla="*/ 374026 h 462466"/>
                <a:gd name="connsiteX6" fmla="*/ 138422 w 269455"/>
                <a:gd name="connsiteY6" fmla="*/ 368563 h 462466"/>
                <a:gd name="connsiteX7" fmla="*/ 59934 w 269455"/>
                <a:gd name="connsiteY7" fmla="*/ 338351 h 462466"/>
                <a:gd name="connsiteX8" fmla="*/ 56029 w 269455"/>
                <a:gd name="connsiteY8" fmla="*/ 338401 h 462466"/>
                <a:gd name="connsiteX9" fmla="*/ 54241 w 269455"/>
                <a:gd name="connsiteY9" fmla="*/ 334776 h 462466"/>
                <a:gd name="connsiteX10" fmla="*/ 46105 w 269455"/>
                <a:gd name="connsiteY10" fmla="*/ 314634 h 462466"/>
                <a:gd name="connsiteX11" fmla="*/ 36735 w 269455"/>
                <a:gd name="connsiteY11" fmla="*/ 303154 h 462466"/>
                <a:gd name="connsiteX12" fmla="*/ 15878 w 269455"/>
                <a:gd name="connsiteY12" fmla="*/ 290842 h 462466"/>
                <a:gd name="connsiteX13" fmla="*/ 4442 w 269455"/>
                <a:gd name="connsiteY13" fmla="*/ 246657 h 462466"/>
                <a:gd name="connsiteX14" fmla="*/ 28775 w 269455"/>
                <a:gd name="connsiteY14" fmla="*/ 205241 h 462466"/>
                <a:gd name="connsiteX15" fmla="*/ 34316 w 269455"/>
                <a:gd name="connsiteY15" fmla="*/ 184823 h 462466"/>
                <a:gd name="connsiteX16" fmla="*/ 34316 w 269455"/>
                <a:gd name="connsiteY16" fmla="*/ 72786 h 462466"/>
                <a:gd name="connsiteX17" fmla="*/ 46533 w 269455"/>
                <a:gd name="connsiteY17" fmla="*/ 0 h 462466"/>
                <a:gd name="connsiteX18" fmla="*/ 58548 w 269455"/>
                <a:gd name="connsiteY18" fmla="*/ 4053 h 462466"/>
                <a:gd name="connsiteX19" fmla="*/ 47012 w 269455"/>
                <a:gd name="connsiteY19" fmla="*/ 72711 h 462466"/>
                <a:gd name="connsiteX20" fmla="*/ 47012 w 269455"/>
                <a:gd name="connsiteY20" fmla="*/ 184823 h 462466"/>
                <a:gd name="connsiteX21" fmla="*/ 39732 w 269455"/>
                <a:gd name="connsiteY21" fmla="*/ 211611 h 462466"/>
                <a:gd name="connsiteX22" fmla="*/ 15399 w 269455"/>
                <a:gd name="connsiteY22" fmla="*/ 253027 h 462466"/>
                <a:gd name="connsiteX23" fmla="*/ 22377 w 269455"/>
                <a:gd name="connsiteY23" fmla="*/ 279991 h 462466"/>
                <a:gd name="connsiteX24" fmla="*/ 43233 w 269455"/>
                <a:gd name="connsiteY24" fmla="*/ 292328 h 462466"/>
                <a:gd name="connsiteX25" fmla="*/ 58070 w 269455"/>
                <a:gd name="connsiteY25" fmla="*/ 311034 h 462466"/>
                <a:gd name="connsiteX26" fmla="*/ 63712 w 269455"/>
                <a:gd name="connsiteY26" fmla="*/ 325813 h 462466"/>
                <a:gd name="connsiteX27" fmla="*/ 63989 w 269455"/>
                <a:gd name="connsiteY27" fmla="*/ 325813 h 462466"/>
                <a:gd name="connsiteX28" fmla="*/ 150337 w 269455"/>
                <a:gd name="connsiteY28" fmla="*/ 364686 h 462466"/>
                <a:gd name="connsiteX29" fmla="*/ 149909 w 269455"/>
                <a:gd name="connsiteY29" fmla="*/ 380195 h 462466"/>
                <a:gd name="connsiteX30" fmla="*/ 132704 w 269455"/>
                <a:gd name="connsiteY30" fmla="*/ 391096 h 462466"/>
                <a:gd name="connsiteX31" fmla="*/ 112226 w 269455"/>
                <a:gd name="connsiteY31" fmla="*/ 395855 h 462466"/>
                <a:gd name="connsiteX32" fmla="*/ 205425 w 269455"/>
                <a:gd name="connsiteY32" fmla="*/ 446435 h 462466"/>
                <a:gd name="connsiteX33" fmla="*/ 266433 w 269455"/>
                <a:gd name="connsiteY33" fmla="*/ 447266 h 462466"/>
                <a:gd name="connsiteX34" fmla="*/ 269455 w 269455"/>
                <a:gd name="connsiteY34" fmla="*/ 459477 h 462466"/>
                <a:gd name="connsiteX35" fmla="*/ 238448 w 269455"/>
                <a:gd name="connsiteY35" fmla="*/ 462447 h 462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9455" h="462466">
                  <a:moveTo>
                    <a:pt x="238448" y="462447"/>
                  </a:moveTo>
                  <a:cubicBezTo>
                    <a:pt x="226346" y="462457"/>
                    <a:pt x="214278" y="461166"/>
                    <a:pt x="202453" y="458595"/>
                  </a:cubicBezTo>
                  <a:cubicBezTo>
                    <a:pt x="155349" y="446787"/>
                    <a:pt x="123435" y="428131"/>
                    <a:pt x="95576" y="396207"/>
                  </a:cubicBezTo>
                  <a:lnTo>
                    <a:pt x="88775" y="388302"/>
                  </a:lnTo>
                  <a:lnTo>
                    <a:pt x="129707" y="378684"/>
                  </a:lnTo>
                  <a:cubicBezTo>
                    <a:pt x="136382" y="376972"/>
                    <a:pt x="138296" y="375034"/>
                    <a:pt x="138851" y="374026"/>
                  </a:cubicBezTo>
                  <a:cubicBezTo>
                    <a:pt x="139397" y="372216"/>
                    <a:pt x="139244" y="370266"/>
                    <a:pt x="138422" y="368563"/>
                  </a:cubicBezTo>
                  <a:cubicBezTo>
                    <a:pt x="133183" y="353155"/>
                    <a:pt x="106483" y="337168"/>
                    <a:pt x="59934" y="338351"/>
                  </a:cubicBezTo>
                  <a:lnTo>
                    <a:pt x="56029" y="338401"/>
                  </a:lnTo>
                  <a:lnTo>
                    <a:pt x="54241" y="334776"/>
                  </a:lnTo>
                  <a:cubicBezTo>
                    <a:pt x="50978" y="328298"/>
                    <a:pt x="48257" y="321561"/>
                    <a:pt x="46105" y="314634"/>
                  </a:cubicBezTo>
                  <a:cubicBezTo>
                    <a:pt x="44491" y="309791"/>
                    <a:pt x="41158" y="305707"/>
                    <a:pt x="36735" y="303154"/>
                  </a:cubicBezTo>
                  <a:lnTo>
                    <a:pt x="15878" y="290842"/>
                  </a:lnTo>
                  <a:cubicBezTo>
                    <a:pt x="551" y="281769"/>
                    <a:pt x="-4560" y="262021"/>
                    <a:pt x="4442" y="246657"/>
                  </a:cubicBezTo>
                  <a:lnTo>
                    <a:pt x="28775" y="205241"/>
                  </a:lnTo>
                  <a:cubicBezTo>
                    <a:pt x="32402" y="199047"/>
                    <a:pt x="34315" y="192000"/>
                    <a:pt x="34316" y="184823"/>
                  </a:cubicBezTo>
                  <a:lnTo>
                    <a:pt x="34316" y="72786"/>
                  </a:lnTo>
                  <a:cubicBezTo>
                    <a:pt x="34299" y="48013"/>
                    <a:pt x="38428" y="23411"/>
                    <a:pt x="46533" y="0"/>
                  </a:cubicBezTo>
                  <a:lnTo>
                    <a:pt x="58548" y="4053"/>
                  </a:lnTo>
                  <a:cubicBezTo>
                    <a:pt x="50883" y="26132"/>
                    <a:pt x="46983" y="49341"/>
                    <a:pt x="47012" y="72711"/>
                  </a:cubicBezTo>
                  <a:lnTo>
                    <a:pt x="47012" y="184823"/>
                  </a:lnTo>
                  <a:cubicBezTo>
                    <a:pt x="47015" y="194241"/>
                    <a:pt x="44502" y="203489"/>
                    <a:pt x="39732" y="211611"/>
                  </a:cubicBezTo>
                  <a:lnTo>
                    <a:pt x="15399" y="253027"/>
                  </a:lnTo>
                  <a:cubicBezTo>
                    <a:pt x="9903" y="262402"/>
                    <a:pt x="13022" y="274455"/>
                    <a:pt x="22377" y="279991"/>
                  </a:cubicBezTo>
                  <a:lnTo>
                    <a:pt x="43233" y="292328"/>
                  </a:lnTo>
                  <a:cubicBezTo>
                    <a:pt x="50318" y="296521"/>
                    <a:pt x="55602" y="303183"/>
                    <a:pt x="58070" y="311034"/>
                  </a:cubicBezTo>
                  <a:cubicBezTo>
                    <a:pt x="59612" y="316083"/>
                    <a:pt x="61497" y="321021"/>
                    <a:pt x="63712" y="325813"/>
                  </a:cubicBezTo>
                  <a:lnTo>
                    <a:pt x="63989" y="325813"/>
                  </a:lnTo>
                  <a:cubicBezTo>
                    <a:pt x="101092" y="325813"/>
                    <a:pt x="141143" y="337596"/>
                    <a:pt x="150337" y="364686"/>
                  </a:cubicBezTo>
                  <a:cubicBezTo>
                    <a:pt x="152467" y="369670"/>
                    <a:pt x="152311" y="375336"/>
                    <a:pt x="149909" y="380195"/>
                  </a:cubicBezTo>
                  <a:cubicBezTo>
                    <a:pt x="147138" y="385230"/>
                    <a:pt x="141672" y="388805"/>
                    <a:pt x="132704" y="391096"/>
                  </a:cubicBezTo>
                  <a:lnTo>
                    <a:pt x="112226" y="395855"/>
                  </a:lnTo>
                  <a:cubicBezTo>
                    <a:pt x="136785" y="421258"/>
                    <a:pt x="164518" y="436138"/>
                    <a:pt x="205425" y="446435"/>
                  </a:cubicBezTo>
                  <a:cubicBezTo>
                    <a:pt x="225490" y="450877"/>
                    <a:pt x="246254" y="451160"/>
                    <a:pt x="266433" y="447266"/>
                  </a:cubicBezTo>
                  <a:lnTo>
                    <a:pt x="269455" y="459477"/>
                  </a:lnTo>
                  <a:cubicBezTo>
                    <a:pt x="259263" y="461622"/>
                    <a:pt x="248862" y="462618"/>
                    <a:pt x="238448" y="462447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C051D55D-841F-AF4D-B594-50CC6862B26E}"/>
                </a:ext>
              </a:extLst>
            </p:cNvPr>
            <p:cNvSpPr/>
            <p:nvPr/>
          </p:nvSpPr>
          <p:spPr>
            <a:xfrm>
              <a:off x="1213001" y="4122295"/>
              <a:ext cx="300781" cy="493616"/>
            </a:xfrm>
            <a:custGeom>
              <a:avLst/>
              <a:gdLst>
                <a:gd name="connsiteX0" fmla="*/ 154685 w 300781"/>
                <a:gd name="connsiteY0" fmla="*/ 493616 h 493616"/>
                <a:gd name="connsiteX1" fmla="*/ 150932 w 300781"/>
                <a:gd name="connsiteY1" fmla="*/ 481607 h 493616"/>
                <a:gd name="connsiteX2" fmla="*/ 260076 w 300781"/>
                <a:gd name="connsiteY2" fmla="*/ 396006 h 493616"/>
                <a:gd name="connsiteX3" fmla="*/ 270152 w 300781"/>
                <a:gd name="connsiteY3" fmla="*/ 377174 h 493616"/>
                <a:gd name="connsiteX4" fmla="*/ 288187 w 300781"/>
                <a:gd name="connsiteY4" fmla="*/ 294745 h 493616"/>
                <a:gd name="connsiteX5" fmla="*/ 288187 w 300781"/>
                <a:gd name="connsiteY5" fmla="*/ 208363 h 493616"/>
                <a:gd name="connsiteX6" fmla="*/ 92318 w 300781"/>
                <a:gd name="connsiteY6" fmla="*/ 12588 h 493616"/>
                <a:gd name="connsiteX7" fmla="*/ 0 w 300781"/>
                <a:gd name="connsiteY7" fmla="*/ 12588 h 493616"/>
                <a:gd name="connsiteX8" fmla="*/ 0 w 300781"/>
                <a:gd name="connsiteY8" fmla="*/ 0 h 493616"/>
                <a:gd name="connsiteX9" fmla="*/ 92418 w 300781"/>
                <a:gd name="connsiteY9" fmla="*/ 0 h 493616"/>
                <a:gd name="connsiteX10" fmla="*/ 300781 w 300781"/>
                <a:gd name="connsiteY10" fmla="*/ 208363 h 493616"/>
                <a:gd name="connsiteX11" fmla="*/ 300781 w 300781"/>
                <a:gd name="connsiteY11" fmla="*/ 294694 h 493616"/>
                <a:gd name="connsiteX12" fmla="*/ 281361 w 300781"/>
                <a:gd name="connsiteY12" fmla="*/ 382511 h 493616"/>
                <a:gd name="connsiteX13" fmla="*/ 281235 w 300781"/>
                <a:gd name="connsiteY13" fmla="*/ 382788 h 493616"/>
                <a:gd name="connsiteX14" fmla="*/ 270983 w 300781"/>
                <a:gd name="connsiteY14" fmla="*/ 402225 h 493616"/>
                <a:gd name="connsiteX15" fmla="*/ 154685 w 300781"/>
                <a:gd name="connsiteY15" fmla="*/ 493616 h 49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0781" h="493616">
                  <a:moveTo>
                    <a:pt x="154685" y="493616"/>
                  </a:moveTo>
                  <a:lnTo>
                    <a:pt x="150932" y="481607"/>
                  </a:lnTo>
                  <a:cubicBezTo>
                    <a:pt x="196545" y="467340"/>
                    <a:pt x="235364" y="436895"/>
                    <a:pt x="260076" y="396006"/>
                  </a:cubicBezTo>
                  <a:lnTo>
                    <a:pt x="270152" y="377174"/>
                  </a:lnTo>
                  <a:cubicBezTo>
                    <a:pt x="282142" y="351353"/>
                    <a:pt x="288299" y="323211"/>
                    <a:pt x="288187" y="294745"/>
                  </a:cubicBezTo>
                  <a:lnTo>
                    <a:pt x="288187" y="208363"/>
                  </a:lnTo>
                  <a:cubicBezTo>
                    <a:pt x="288062" y="100292"/>
                    <a:pt x="200441" y="12713"/>
                    <a:pt x="92318" y="12588"/>
                  </a:cubicBezTo>
                  <a:lnTo>
                    <a:pt x="0" y="12588"/>
                  </a:lnTo>
                  <a:lnTo>
                    <a:pt x="0" y="0"/>
                  </a:lnTo>
                  <a:lnTo>
                    <a:pt x="92418" y="0"/>
                  </a:lnTo>
                  <a:cubicBezTo>
                    <a:pt x="207459" y="180"/>
                    <a:pt x="300657" y="93378"/>
                    <a:pt x="300781" y="208363"/>
                  </a:cubicBezTo>
                  <a:lnTo>
                    <a:pt x="300781" y="294694"/>
                  </a:lnTo>
                  <a:cubicBezTo>
                    <a:pt x="300843" y="325037"/>
                    <a:pt x="294212" y="355021"/>
                    <a:pt x="281361" y="382511"/>
                  </a:cubicBezTo>
                  <a:lnTo>
                    <a:pt x="281235" y="382788"/>
                  </a:lnTo>
                  <a:lnTo>
                    <a:pt x="270983" y="402225"/>
                  </a:lnTo>
                  <a:cubicBezTo>
                    <a:pt x="244692" y="445869"/>
                    <a:pt x="203322" y="478379"/>
                    <a:pt x="154685" y="493616"/>
                  </a:cubicBez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04D75CA6-9020-384F-8EB2-596680384952}"/>
                </a:ext>
              </a:extLst>
            </p:cNvPr>
            <p:cNvSpPr/>
            <p:nvPr/>
          </p:nvSpPr>
          <p:spPr>
            <a:xfrm>
              <a:off x="915015" y="4095834"/>
              <a:ext cx="535110" cy="612475"/>
            </a:xfrm>
            <a:custGeom>
              <a:avLst/>
              <a:gdLst>
                <a:gd name="connsiteX0" fmla="*/ 459977 w 535110"/>
                <a:gd name="connsiteY0" fmla="*/ 612476 h 612475"/>
                <a:gd name="connsiteX1" fmla="*/ 447382 w 535110"/>
                <a:gd name="connsiteY1" fmla="*/ 612476 h 612475"/>
                <a:gd name="connsiteX2" fmla="*/ 447382 w 535110"/>
                <a:gd name="connsiteY2" fmla="*/ 389586 h 612475"/>
                <a:gd name="connsiteX3" fmla="*/ 478490 w 535110"/>
                <a:gd name="connsiteY3" fmla="*/ 389586 h 612475"/>
                <a:gd name="connsiteX4" fmla="*/ 522099 w 535110"/>
                <a:gd name="connsiteY4" fmla="*/ 350090 h 612475"/>
                <a:gd name="connsiteX5" fmla="*/ 482584 w 535110"/>
                <a:gd name="connsiteY5" fmla="*/ 306502 h 612475"/>
                <a:gd name="connsiteX6" fmla="*/ 478490 w 535110"/>
                <a:gd name="connsiteY6" fmla="*/ 306502 h 612475"/>
                <a:gd name="connsiteX7" fmla="*/ 453856 w 535110"/>
                <a:gd name="connsiteY7" fmla="*/ 306502 h 612475"/>
                <a:gd name="connsiteX8" fmla="*/ 250757 w 535110"/>
                <a:gd name="connsiteY8" fmla="*/ 215664 h 612475"/>
                <a:gd name="connsiteX9" fmla="*/ 111109 w 535110"/>
                <a:gd name="connsiteY9" fmla="*/ 181323 h 612475"/>
                <a:gd name="connsiteX10" fmla="*/ 96399 w 535110"/>
                <a:gd name="connsiteY10" fmla="*/ 183489 h 612475"/>
                <a:gd name="connsiteX11" fmla="*/ 92117 w 535110"/>
                <a:gd name="connsiteY11" fmla="*/ 183665 h 612475"/>
                <a:gd name="connsiteX12" fmla="*/ 91815 w 535110"/>
                <a:gd name="connsiteY12" fmla="*/ 183665 h 612475"/>
                <a:gd name="connsiteX13" fmla="*/ 1 w 535110"/>
                <a:gd name="connsiteY13" fmla="*/ 91593 h 612475"/>
                <a:gd name="connsiteX14" fmla="*/ 70706 w 535110"/>
                <a:gd name="connsiteY14" fmla="*/ 1989 h 612475"/>
                <a:gd name="connsiteX15" fmla="*/ 77885 w 535110"/>
                <a:gd name="connsiteY15" fmla="*/ 0 h 612475"/>
                <a:gd name="connsiteX16" fmla="*/ 78641 w 535110"/>
                <a:gd name="connsiteY16" fmla="*/ 7402 h 612475"/>
                <a:gd name="connsiteX17" fmla="*/ 83981 w 535110"/>
                <a:gd name="connsiteY17" fmla="*/ 19739 h 612475"/>
                <a:gd name="connsiteX18" fmla="*/ 102873 w 535110"/>
                <a:gd name="connsiteY18" fmla="*/ 26788 h 612475"/>
                <a:gd name="connsiteX19" fmla="*/ 372747 w 535110"/>
                <a:gd name="connsiteY19" fmla="*/ 26788 h 612475"/>
                <a:gd name="connsiteX20" fmla="*/ 372747 w 535110"/>
                <a:gd name="connsiteY20" fmla="*/ 39377 h 612475"/>
                <a:gd name="connsiteX21" fmla="*/ 103679 w 535110"/>
                <a:gd name="connsiteY21" fmla="*/ 39377 h 612475"/>
                <a:gd name="connsiteX22" fmla="*/ 74686 w 535110"/>
                <a:gd name="connsiteY22" fmla="*/ 28173 h 612475"/>
                <a:gd name="connsiteX23" fmla="*/ 67759 w 535110"/>
                <a:gd name="connsiteY23" fmla="*/ 16164 h 612475"/>
                <a:gd name="connsiteX24" fmla="*/ 12646 w 535110"/>
                <a:gd name="connsiteY24" fmla="*/ 91316 h 612475"/>
                <a:gd name="connsiteX25" fmla="*/ 92218 w 535110"/>
                <a:gd name="connsiteY25" fmla="*/ 170950 h 612475"/>
                <a:gd name="connsiteX26" fmla="*/ 95895 w 535110"/>
                <a:gd name="connsiteY26" fmla="*/ 170799 h 612475"/>
                <a:gd name="connsiteX27" fmla="*/ 108087 w 535110"/>
                <a:gd name="connsiteY27" fmla="*/ 168987 h 612475"/>
                <a:gd name="connsiteX28" fmla="*/ 261362 w 535110"/>
                <a:gd name="connsiteY28" fmla="*/ 208690 h 612475"/>
                <a:gd name="connsiteX29" fmla="*/ 453377 w 535110"/>
                <a:gd name="connsiteY29" fmla="*/ 293788 h 612475"/>
                <a:gd name="connsiteX30" fmla="*/ 478566 w 535110"/>
                <a:gd name="connsiteY30" fmla="*/ 293788 h 612475"/>
                <a:gd name="connsiteX31" fmla="*/ 535059 w 535110"/>
                <a:gd name="connsiteY31" fmla="*/ 345583 h 612475"/>
                <a:gd name="connsiteX32" fmla="*/ 483239 w 535110"/>
                <a:gd name="connsiteY32" fmla="*/ 402048 h 612475"/>
                <a:gd name="connsiteX33" fmla="*/ 478566 w 535110"/>
                <a:gd name="connsiteY33" fmla="*/ 402048 h 612475"/>
                <a:gd name="connsiteX34" fmla="*/ 460052 w 535110"/>
                <a:gd name="connsiteY34" fmla="*/ 402048 h 61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35110" h="612475">
                  <a:moveTo>
                    <a:pt x="459977" y="612476"/>
                  </a:moveTo>
                  <a:lnTo>
                    <a:pt x="447382" y="612476"/>
                  </a:lnTo>
                  <a:lnTo>
                    <a:pt x="447382" y="389586"/>
                  </a:lnTo>
                  <a:lnTo>
                    <a:pt x="478490" y="389586"/>
                  </a:lnTo>
                  <a:cubicBezTo>
                    <a:pt x="501444" y="390716"/>
                    <a:pt x="520969" y="373033"/>
                    <a:pt x="522099" y="350090"/>
                  </a:cubicBezTo>
                  <a:cubicBezTo>
                    <a:pt x="523230" y="327147"/>
                    <a:pt x="505538" y="307632"/>
                    <a:pt x="482584" y="306502"/>
                  </a:cubicBezTo>
                  <a:cubicBezTo>
                    <a:pt x="481221" y="306435"/>
                    <a:pt x="479854" y="306435"/>
                    <a:pt x="478490" y="306502"/>
                  </a:cubicBezTo>
                  <a:lnTo>
                    <a:pt x="453856" y="306502"/>
                  </a:lnTo>
                  <a:cubicBezTo>
                    <a:pt x="380505" y="310581"/>
                    <a:pt x="309775" y="306653"/>
                    <a:pt x="250757" y="215664"/>
                  </a:cubicBezTo>
                  <a:cubicBezTo>
                    <a:pt x="214787" y="160275"/>
                    <a:pt x="134888" y="175382"/>
                    <a:pt x="111109" y="181323"/>
                  </a:cubicBezTo>
                  <a:cubicBezTo>
                    <a:pt x="106292" y="182543"/>
                    <a:pt x="101363" y="183269"/>
                    <a:pt x="96399" y="183489"/>
                  </a:cubicBezTo>
                  <a:lnTo>
                    <a:pt x="92117" y="183665"/>
                  </a:lnTo>
                  <a:lnTo>
                    <a:pt x="91815" y="183665"/>
                  </a:lnTo>
                  <a:cubicBezTo>
                    <a:pt x="41437" y="181147"/>
                    <a:pt x="202" y="139731"/>
                    <a:pt x="1" y="91593"/>
                  </a:cubicBezTo>
                  <a:cubicBezTo>
                    <a:pt x="-176" y="50429"/>
                    <a:pt x="28893" y="13545"/>
                    <a:pt x="70706" y="1989"/>
                  </a:cubicBezTo>
                  <a:lnTo>
                    <a:pt x="77885" y="0"/>
                  </a:lnTo>
                  <a:lnTo>
                    <a:pt x="78641" y="7402"/>
                  </a:lnTo>
                  <a:cubicBezTo>
                    <a:pt x="79114" y="11964"/>
                    <a:pt x="80978" y="16270"/>
                    <a:pt x="83981" y="19739"/>
                  </a:cubicBezTo>
                  <a:cubicBezTo>
                    <a:pt x="91009" y="27518"/>
                    <a:pt x="101613" y="26889"/>
                    <a:pt x="102873" y="26788"/>
                  </a:cubicBezTo>
                  <a:lnTo>
                    <a:pt x="372747" y="26788"/>
                  </a:lnTo>
                  <a:lnTo>
                    <a:pt x="372747" y="39377"/>
                  </a:lnTo>
                  <a:lnTo>
                    <a:pt x="103679" y="39377"/>
                  </a:lnTo>
                  <a:cubicBezTo>
                    <a:pt x="100102" y="39628"/>
                    <a:pt x="85215" y="39880"/>
                    <a:pt x="74686" y="28173"/>
                  </a:cubicBezTo>
                  <a:cubicBezTo>
                    <a:pt x="71577" y="24687"/>
                    <a:pt x="69220" y="20599"/>
                    <a:pt x="67759" y="16164"/>
                  </a:cubicBezTo>
                  <a:cubicBezTo>
                    <a:pt x="34862" y="27871"/>
                    <a:pt x="12495" y="58033"/>
                    <a:pt x="12646" y="91316"/>
                  </a:cubicBezTo>
                  <a:cubicBezTo>
                    <a:pt x="12822" y="132908"/>
                    <a:pt x="48490" y="168533"/>
                    <a:pt x="92218" y="170950"/>
                  </a:cubicBezTo>
                  <a:lnTo>
                    <a:pt x="95895" y="170799"/>
                  </a:lnTo>
                  <a:cubicBezTo>
                    <a:pt x="100010" y="170610"/>
                    <a:pt x="104095" y="170003"/>
                    <a:pt x="108087" y="168987"/>
                  </a:cubicBezTo>
                  <a:cubicBezTo>
                    <a:pt x="133805" y="162516"/>
                    <a:pt x="220858" y="146328"/>
                    <a:pt x="261362" y="208690"/>
                  </a:cubicBezTo>
                  <a:cubicBezTo>
                    <a:pt x="316777" y="294292"/>
                    <a:pt x="381160" y="297816"/>
                    <a:pt x="453377" y="293788"/>
                  </a:cubicBezTo>
                  <a:lnTo>
                    <a:pt x="478566" y="293788"/>
                  </a:lnTo>
                  <a:cubicBezTo>
                    <a:pt x="508476" y="292498"/>
                    <a:pt x="533768" y="315688"/>
                    <a:pt x="535059" y="345583"/>
                  </a:cubicBezTo>
                  <a:cubicBezTo>
                    <a:pt x="536349" y="375478"/>
                    <a:pt x="513149" y="400758"/>
                    <a:pt x="483239" y="402048"/>
                  </a:cubicBezTo>
                  <a:cubicBezTo>
                    <a:pt x="481682" y="402115"/>
                    <a:pt x="480123" y="402115"/>
                    <a:pt x="478566" y="402048"/>
                  </a:cubicBezTo>
                  <a:lnTo>
                    <a:pt x="460052" y="402048"/>
                  </a:lnTo>
                  <a:close/>
                </a:path>
              </a:pathLst>
            </a:custGeom>
            <a:solidFill>
              <a:srgbClr val="353536"/>
            </a:solidFill>
            <a:ln w="2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78" name="Gráfico 77">
            <a:extLst>
              <a:ext uri="{FF2B5EF4-FFF2-40B4-BE49-F238E27FC236}">
                <a16:creationId xmlns:a16="http://schemas.microsoft.com/office/drawing/2014/main" id="{793915A6-C526-4F4E-B5A8-5CAE03297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5088" y="4513169"/>
            <a:ext cx="685928" cy="685928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14078EAD-6BAD-6C4D-A616-8CF96A965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8123" y="2132627"/>
            <a:ext cx="840262" cy="703077"/>
          </a:xfrm>
          <a:prstGeom prst="rect">
            <a:avLst/>
          </a:prstGeom>
        </p:spPr>
      </p:pic>
      <p:grpSp>
        <p:nvGrpSpPr>
          <p:cNvPr id="80" name="Gráfico 26">
            <a:extLst>
              <a:ext uri="{FF2B5EF4-FFF2-40B4-BE49-F238E27FC236}">
                <a16:creationId xmlns:a16="http://schemas.microsoft.com/office/drawing/2014/main" id="{92ADE151-1CC0-DE4E-B3BA-8D727972F76E}"/>
              </a:ext>
            </a:extLst>
          </p:cNvPr>
          <p:cNvGrpSpPr/>
          <p:nvPr/>
        </p:nvGrpSpPr>
        <p:grpSpPr>
          <a:xfrm>
            <a:off x="8479443" y="4705377"/>
            <a:ext cx="788672" cy="739136"/>
            <a:chOff x="2194139" y="4156200"/>
            <a:chExt cx="788672" cy="739136"/>
          </a:xfrm>
        </p:grpSpPr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26E0B388-BB3F-7943-9756-DB318ADE4DD0}"/>
                </a:ext>
              </a:extLst>
            </p:cNvPr>
            <p:cNvSpPr/>
            <p:nvPr/>
          </p:nvSpPr>
          <p:spPr>
            <a:xfrm>
              <a:off x="2248240" y="4156200"/>
              <a:ext cx="513989" cy="187863"/>
            </a:xfrm>
            <a:custGeom>
              <a:avLst/>
              <a:gdLst>
                <a:gd name="connsiteX0" fmla="*/ 426973 w 513989"/>
                <a:gd name="connsiteY0" fmla="*/ 121616 h 187863"/>
                <a:gd name="connsiteX1" fmla="*/ 474156 w 513989"/>
                <a:gd name="connsiteY1" fmla="*/ 175327 h 187863"/>
                <a:gd name="connsiteX2" fmla="*/ 513989 w 513989"/>
                <a:gd name="connsiteY2" fmla="*/ 187728 h 187863"/>
                <a:gd name="connsiteX3" fmla="*/ 488529 w 513989"/>
                <a:gd name="connsiteY3" fmla="*/ 111105 h 187863"/>
                <a:gd name="connsiteX4" fmla="*/ 399366 w 513989"/>
                <a:gd name="connsiteY4" fmla="*/ 24451 h 187863"/>
                <a:gd name="connsiteX5" fmla="*/ 262768 w 513989"/>
                <a:gd name="connsiteY5" fmla="*/ 2951 h 187863"/>
                <a:gd name="connsiteX6" fmla="*/ 87347 w 513989"/>
                <a:gd name="connsiteY6" fmla="*/ 32919 h 187863"/>
                <a:gd name="connsiteX7" fmla="*/ 62088 w 513989"/>
                <a:gd name="connsiteY7" fmla="*/ 27878 h 187863"/>
                <a:gd name="connsiteX8" fmla="*/ 52566 w 513989"/>
                <a:gd name="connsiteY8" fmla="*/ 13386 h 187863"/>
                <a:gd name="connsiteX9" fmla="*/ 1190 w 513989"/>
                <a:gd name="connsiteY9" fmla="*/ 106997 h 187863"/>
                <a:gd name="connsiteX10" fmla="*/ 100507 w 513989"/>
                <a:gd name="connsiteY10" fmla="*/ 177218 h 187863"/>
                <a:gd name="connsiteX11" fmla="*/ 95329 w 513989"/>
                <a:gd name="connsiteY11" fmla="*/ 178100 h 187863"/>
                <a:gd name="connsiteX12" fmla="*/ 433389 w 513989"/>
                <a:gd name="connsiteY12" fmla="*/ 120481 h 18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3989" h="187863">
                  <a:moveTo>
                    <a:pt x="426973" y="121616"/>
                  </a:moveTo>
                  <a:cubicBezTo>
                    <a:pt x="436723" y="139486"/>
                    <a:pt x="447180" y="157079"/>
                    <a:pt x="474156" y="175327"/>
                  </a:cubicBezTo>
                  <a:cubicBezTo>
                    <a:pt x="494944" y="189366"/>
                    <a:pt x="506336" y="187930"/>
                    <a:pt x="513989" y="187728"/>
                  </a:cubicBezTo>
                  <a:cubicBezTo>
                    <a:pt x="513989" y="187728"/>
                    <a:pt x="511185" y="152794"/>
                    <a:pt x="488529" y="111105"/>
                  </a:cubicBezTo>
                  <a:cubicBezTo>
                    <a:pt x="467135" y="74762"/>
                    <a:pt x="436338" y="44831"/>
                    <a:pt x="399366" y="24451"/>
                  </a:cubicBezTo>
                  <a:cubicBezTo>
                    <a:pt x="333618" y="-11744"/>
                    <a:pt x="262768" y="2951"/>
                    <a:pt x="262768" y="2951"/>
                  </a:cubicBezTo>
                  <a:lnTo>
                    <a:pt x="87347" y="32919"/>
                  </a:lnTo>
                  <a:cubicBezTo>
                    <a:pt x="85705" y="33323"/>
                    <a:pt x="72722" y="36423"/>
                    <a:pt x="62088" y="27878"/>
                  </a:cubicBezTo>
                  <a:cubicBezTo>
                    <a:pt x="57470" y="24163"/>
                    <a:pt x="54139" y="19093"/>
                    <a:pt x="52566" y="13386"/>
                  </a:cubicBezTo>
                  <a:cubicBezTo>
                    <a:pt x="15360" y="30853"/>
                    <a:pt x="-5327" y="69895"/>
                    <a:pt x="1190" y="106997"/>
                  </a:cubicBezTo>
                  <a:cubicBezTo>
                    <a:pt x="8767" y="150374"/>
                    <a:pt x="52162" y="182889"/>
                    <a:pt x="100507" y="177218"/>
                  </a:cubicBezTo>
                  <a:lnTo>
                    <a:pt x="95329" y="178100"/>
                  </a:lnTo>
                  <a:lnTo>
                    <a:pt x="433389" y="120481"/>
                  </a:lnTo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ECDBB95C-D84C-7741-8363-4123F0BD8449}"/>
                </a:ext>
              </a:extLst>
            </p:cNvPr>
            <p:cNvSpPr/>
            <p:nvPr/>
          </p:nvSpPr>
          <p:spPr>
            <a:xfrm>
              <a:off x="2364890" y="4181770"/>
              <a:ext cx="449440" cy="527872"/>
            </a:xfrm>
            <a:custGeom>
              <a:avLst/>
              <a:gdLst>
                <a:gd name="connsiteX0" fmla="*/ 180089 w 449440"/>
                <a:gd name="connsiteY0" fmla="*/ 3115 h 527872"/>
                <a:gd name="connsiteX1" fmla="*/ 180089 w 449440"/>
                <a:gd name="connsiteY1" fmla="*/ 3115 h 527872"/>
                <a:gd name="connsiteX2" fmla="*/ 429922 w 449440"/>
                <a:gd name="connsiteY2" fmla="*/ 179701 h 527872"/>
                <a:gd name="connsiteX3" fmla="*/ 446315 w 449440"/>
                <a:gd name="connsiteY3" fmla="*/ 275480 h 527872"/>
                <a:gd name="connsiteX4" fmla="*/ 269412 w 449440"/>
                <a:gd name="connsiteY4" fmla="*/ 524747 h 527872"/>
                <a:gd name="connsiteX5" fmla="*/ 269353 w 449440"/>
                <a:gd name="connsiteY5" fmla="*/ 524757 h 527872"/>
                <a:gd name="connsiteX6" fmla="*/ 269353 w 449440"/>
                <a:gd name="connsiteY6" fmla="*/ 524757 h 527872"/>
                <a:gd name="connsiteX7" fmla="*/ 19521 w 449440"/>
                <a:gd name="connsiteY7" fmla="*/ 348171 h 527872"/>
                <a:gd name="connsiteX8" fmla="*/ 3128 w 449440"/>
                <a:gd name="connsiteY8" fmla="*/ 252392 h 527872"/>
                <a:gd name="connsiteX9" fmla="*/ 3279 w 449440"/>
                <a:gd name="connsiteY9" fmla="*/ 178517 h 52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9440" h="527872">
                  <a:moveTo>
                    <a:pt x="180089" y="3115"/>
                  </a:moveTo>
                  <a:lnTo>
                    <a:pt x="180089" y="3115"/>
                  </a:lnTo>
                  <a:cubicBezTo>
                    <a:pt x="297944" y="-16961"/>
                    <a:pt x="409796" y="62097"/>
                    <a:pt x="429922" y="179701"/>
                  </a:cubicBezTo>
                  <a:lnTo>
                    <a:pt x="446315" y="275480"/>
                  </a:lnTo>
                  <a:cubicBezTo>
                    <a:pt x="466444" y="393060"/>
                    <a:pt x="387242" y="504660"/>
                    <a:pt x="269412" y="524747"/>
                  </a:cubicBezTo>
                  <a:cubicBezTo>
                    <a:pt x="269393" y="524750"/>
                    <a:pt x="269373" y="524753"/>
                    <a:pt x="269353" y="524757"/>
                  </a:cubicBezTo>
                  <a:lnTo>
                    <a:pt x="269353" y="524757"/>
                  </a:lnTo>
                  <a:cubicBezTo>
                    <a:pt x="151498" y="544833"/>
                    <a:pt x="39647" y="465775"/>
                    <a:pt x="19521" y="348171"/>
                  </a:cubicBezTo>
                  <a:lnTo>
                    <a:pt x="3128" y="252392"/>
                  </a:lnTo>
                  <a:cubicBezTo>
                    <a:pt x="-1093" y="227943"/>
                    <a:pt x="-1042" y="202949"/>
                    <a:pt x="3279" y="178517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6D701735-CC0E-A746-BA04-9BEB9173CA16}"/>
                </a:ext>
              </a:extLst>
            </p:cNvPr>
            <p:cNvSpPr/>
            <p:nvPr/>
          </p:nvSpPr>
          <p:spPr>
            <a:xfrm>
              <a:off x="2264458" y="4680439"/>
              <a:ext cx="696908" cy="214897"/>
            </a:xfrm>
            <a:custGeom>
              <a:avLst/>
              <a:gdLst>
                <a:gd name="connsiteX0" fmla="*/ 670286 w 696908"/>
                <a:gd name="connsiteY0" fmla="*/ 145785 h 214897"/>
                <a:gd name="connsiteX1" fmla="*/ 588727 w 696908"/>
                <a:gd name="connsiteY1" fmla="*/ 102080 h 214897"/>
                <a:gd name="connsiteX2" fmla="*/ 490749 w 696908"/>
                <a:gd name="connsiteY2" fmla="*/ 81588 h 214897"/>
                <a:gd name="connsiteX3" fmla="*/ 462181 w 696908"/>
                <a:gd name="connsiteY3" fmla="*/ 64525 h 214897"/>
                <a:gd name="connsiteX4" fmla="*/ 445359 w 696908"/>
                <a:gd name="connsiteY4" fmla="*/ 22684 h 214897"/>
                <a:gd name="connsiteX5" fmla="*/ 445359 w 696908"/>
                <a:gd name="connsiteY5" fmla="*/ 0 h 214897"/>
                <a:gd name="connsiteX6" fmla="*/ 339627 w 696908"/>
                <a:gd name="connsiteY6" fmla="*/ 29414 h 214897"/>
                <a:gd name="connsiteX7" fmla="*/ 251803 w 696908"/>
                <a:gd name="connsiteY7" fmla="*/ 13510 h 214897"/>
                <a:gd name="connsiteX8" fmla="*/ 251525 w 696908"/>
                <a:gd name="connsiteY8" fmla="*/ 22810 h 214897"/>
                <a:gd name="connsiteX9" fmla="*/ 234728 w 696908"/>
                <a:gd name="connsiteY9" fmla="*/ 64651 h 214897"/>
                <a:gd name="connsiteX10" fmla="*/ 206135 w 696908"/>
                <a:gd name="connsiteY10" fmla="*/ 81714 h 214897"/>
                <a:gd name="connsiteX11" fmla="*/ 108157 w 696908"/>
                <a:gd name="connsiteY11" fmla="*/ 102206 h 214897"/>
                <a:gd name="connsiteX12" fmla="*/ 26597 w 696908"/>
                <a:gd name="connsiteY12" fmla="*/ 145785 h 214897"/>
                <a:gd name="connsiteX13" fmla="*/ 0 w 696908"/>
                <a:gd name="connsiteY13" fmla="*/ 214897 h 214897"/>
                <a:gd name="connsiteX14" fmla="*/ 696909 w 696908"/>
                <a:gd name="connsiteY14" fmla="*/ 214897 h 214897"/>
                <a:gd name="connsiteX15" fmla="*/ 670286 w 696908"/>
                <a:gd name="connsiteY15" fmla="*/ 145785 h 21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908" h="214897">
                  <a:moveTo>
                    <a:pt x="670286" y="145785"/>
                  </a:moveTo>
                  <a:cubicBezTo>
                    <a:pt x="651014" y="122597"/>
                    <a:pt x="618835" y="110322"/>
                    <a:pt x="588727" y="102080"/>
                  </a:cubicBezTo>
                  <a:cubicBezTo>
                    <a:pt x="558618" y="93838"/>
                    <a:pt x="527146" y="91317"/>
                    <a:pt x="490749" y="81588"/>
                  </a:cubicBezTo>
                  <a:cubicBezTo>
                    <a:pt x="479849" y="78597"/>
                    <a:pt x="469972" y="72698"/>
                    <a:pt x="462181" y="64525"/>
                  </a:cubicBezTo>
                  <a:cubicBezTo>
                    <a:pt x="451656" y="53087"/>
                    <a:pt x="445674" y="38210"/>
                    <a:pt x="445359" y="22684"/>
                  </a:cubicBezTo>
                  <a:lnTo>
                    <a:pt x="445359" y="0"/>
                  </a:lnTo>
                  <a:cubicBezTo>
                    <a:pt x="445359" y="0"/>
                    <a:pt x="396711" y="29414"/>
                    <a:pt x="339627" y="29414"/>
                  </a:cubicBezTo>
                  <a:cubicBezTo>
                    <a:pt x="309629" y="29456"/>
                    <a:pt x="279873" y="24067"/>
                    <a:pt x="251803" y="13510"/>
                  </a:cubicBezTo>
                  <a:lnTo>
                    <a:pt x="251525" y="22810"/>
                  </a:lnTo>
                  <a:cubicBezTo>
                    <a:pt x="251223" y="38334"/>
                    <a:pt x="245250" y="53213"/>
                    <a:pt x="234728" y="64651"/>
                  </a:cubicBezTo>
                  <a:cubicBezTo>
                    <a:pt x="226924" y="72821"/>
                    <a:pt x="217040" y="78719"/>
                    <a:pt x="206135" y="81714"/>
                  </a:cubicBezTo>
                  <a:cubicBezTo>
                    <a:pt x="169763" y="91444"/>
                    <a:pt x="138265" y="93964"/>
                    <a:pt x="108157" y="102206"/>
                  </a:cubicBezTo>
                  <a:cubicBezTo>
                    <a:pt x="78049" y="110448"/>
                    <a:pt x="45870" y="122597"/>
                    <a:pt x="26597" y="145785"/>
                  </a:cubicBezTo>
                  <a:cubicBezTo>
                    <a:pt x="10666" y="165457"/>
                    <a:pt x="1358" y="189641"/>
                    <a:pt x="0" y="214897"/>
                  </a:cubicBezTo>
                  <a:lnTo>
                    <a:pt x="696909" y="214897"/>
                  </a:lnTo>
                  <a:cubicBezTo>
                    <a:pt x="695533" y="189641"/>
                    <a:pt x="686218" y="165459"/>
                    <a:pt x="670286" y="145785"/>
                  </a:cubicBezTo>
                  <a:close/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ECC04FB1-A557-DE4B-BB2F-15BEBA646F6C}"/>
                </a:ext>
              </a:extLst>
            </p:cNvPr>
            <p:cNvSpPr/>
            <p:nvPr/>
          </p:nvSpPr>
          <p:spPr>
            <a:xfrm rot="-584618">
              <a:off x="2305122" y="4442350"/>
              <a:ext cx="73198" cy="96208"/>
            </a:xfrm>
            <a:custGeom>
              <a:avLst/>
              <a:gdLst>
                <a:gd name="connsiteX0" fmla="*/ 48207 w 73198"/>
                <a:gd name="connsiteY0" fmla="*/ 1 h 96208"/>
                <a:gd name="connsiteX1" fmla="*/ 73199 w 73198"/>
                <a:gd name="connsiteY1" fmla="*/ 1 h 96208"/>
                <a:gd name="connsiteX2" fmla="*/ 73199 w 73198"/>
                <a:gd name="connsiteY2" fmla="*/ 1 h 96208"/>
                <a:gd name="connsiteX3" fmla="*/ 73199 w 73198"/>
                <a:gd name="connsiteY3" fmla="*/ 96209 h 96208"/>
                <a:gd name="connsiteX4" fmla="*/ 73199 w 73198"/>
                <a:gd name="connsiteY4" fmla="*/ 96209 h 96208"/>
                <a:gd name="connsiteX5" fmla="*/ 48207 w 73198"/>
                <a:gd name="connsiteY5" fmla="*/ 96209 h 96208"/>
                <a:gd name="connsiteX6" fmla="*/ 1 w 73198"/>
                <a:gd name="connsiteY6" fmla="*/ 48105 h 96208"/>
                <a:gd name="connsiteX7" fmla="*/ 1 w 73198"/>
                <a:gd name="connsiteY7" fmla="*/ 48105 h 96208"/>
                <a:gd name="connsiteX8" fmla="*/ 48207 w 73198"/>
                <a:gd name="connsiteY8" fmla="*/ 1 h 9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198" h="96208">
                  <a:moveTo>
                    <a:pt x="48207" y="1"/>
                  </a:moveTo>
                  <a:lnTo>
                    <a:pt x="73199" y="1"/>
                  </a:lnTo>
                  <a:lnTo>
                    <a:pt x="73199" y="1"/>
                  </a:lnTo>
                  <a:lnTo>
                    <a:pt x="73199" y="96209"/>
                  </a:lnTo>
                  <a:lnTo>
                    <a:pt x="73199" y="96209"/>
                  </a:lnTo>
                  <a:lnTo>
                    <a:pt x="48207" y="96209"/>
                  </a:lnTo>
                  <a:cubicBezTo>
                    <a:pt x="21583" y="96209"/>
                    <a:pt x="1" y="74672"/>
                    <a:pt x="1" y="48105"/>
                  </a:cubicBezTo>
                  <a:lnTo>
                    <a:pt x="1" y="48105"/>
                  </a:lnTo>
                  <a:cubicBezTo>
                    <a:pt x="1" y="21538"/>
                    <a:pt x="21583" y="1"/>
                    <a:pt x="48207" y="1"/>
                  </a:cubicBezTo>
                  <a:close/>
                </a:path>
              </a:pathLst>
            </a:custGeom>
            <a:noFill/>
            <a:ln w="12573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2DFC0631-4671-B546-A788-A50B22D494FE}"/>
                </a:ext>
              </a:extLst>
            </p:cNvPr>
            <p:cNvSpPr/>
            <p:nvPr/>
          </p:nvSpPr>
          <p:spPr>
            <a:xfrm rot="10218600">
              <a:off x="2802629" y="4356351"/>
              <a:ext cx="72870" cy="95778"/>
            </a:xfrm>
            <a:custGeom>
              <a:avLst/>
              <a:gdLst>
                <a:gd name="connsiteX0" fmla="*/ 47991 w 72870"/>
                <a:gd name="connsiteY0" fmla="*/ 0 h 95778"/>
                <a:gd name="connsiteX1" fmla="*/ 72871 w 72870"/>
                <a:gd name="connsiteY1" fmla="*/ 0 h 95778"/>
                <a:gd name="connsiteX2" fmla="*/ 72871 w 72870"/>
                <a:gd name="connsiteY2" fmla="*/ 0 h 95778"/>
                <a:gd name="connsiteX3" fmla="*/ 72871 w 72870"/>
                <a:gd name="connsiteY3" fmla="*/ 95779 h 95778"/>
                <a:gd name="connsiteX4" fmla="*/ 72871 w 72870"/>
                <a:gd name="connsiteY4" fmla="*/ 95779 h 95778"/>
                <a:gd name="connsiteX5" fmla="*/ 47991 w 72870"/>
                <a:gd name="connsiteY5" fmla="*/ 95779 h 95778"/>
                <a:gd name="connsiteX6" fmla="*/ 0 w 72870"/>
                <a:gd name="connsiteY6" fmla="*/ 47889 h 95778"/>
                <a:gd name="connsiteX7" fmla="*/ 0 w 72870"/>
                <a:gd name="connsiteY7" fmla="*/ 47889 h 95778"/>
                <a:gd name="connsiteX8" fmla="*/ 47991 w 72870"/>
                <a:gd name="connsiteY8" fmla="*/ 0 h 95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870" h="95778">
                  <a:moveTo>
                    <a:pt x="47991" y="0"/>
                  </a:moveTo>
                  <a:lnTo>
                    <a:pt x="72871" y="0"/>
                  </a:lnTo>
                  <a:lnTo>
                    <a:pt x="72871" y="0"/>
                  </a:lnTo>
                  <a:lnTo>
                    <a:pt x="72871" y="95779"/>
                  </a:lnTo>
                  <a:lnTo>
                    <a:pt x="72871" y="95779"/>
                  </a:lnTo>
                  <a:lnTo>
                    <a:pt x="47991" y="95779"/>
                  </a:lnTo>
                  <a:cubicBezTo>
                    <a:pt x="21486" y="95779"/>
                    <a:pt x="0" y="74338"/>
                    <a:pt x="0" y="47889"/>
                  </a:cubicBezTo>
                  <a:lnTo>
                    <a:pt x="0" y="47889"/>
                  </a:lnTo>
                  <a:cubicBezTo>
                    <a:pt x="0" y="21441"/>
                    <a:pt x="21486" y="0"/>
                    <a:pt x="47991" y="0"/>
                  </a:cubicBezTo>
                  <a:close/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1F9AB00D-CF94-7746-8104-A489D48A02D7}"/>
                </a:ext>
              </a:extLst>
            </p:cNvPr>
            <p:cNvSpPr/>
            <p:nvPr/>
          </p:nvSpPr>
          <p:spPr>
            <a:xfrm>
              <a:off x="2709186" y="4292989"/>
              <a:ext cx="87015" cy="76758"/>
            </a:xfrm>
            <a:custGeom>
              <a:avLst/>
              <a:gdLst>
                <a:gd name="connsiteX0" fmla="*/ 0 w 87015"/>
                <a:gd name="connsiteY0" fmla="*/ 10485 h 76758"/>
                <a:gd name="connsiteX1" fmla="*/ 47183 w 87015"/>
                <a:gd name="connsiteY1" fmla="*/ 64222 h 76758"/>
                <a:gd name="connsiteX2" fmla="*/ 87016 w 87015"/>
                <a:gd name="connsiteY2" fmla="*/ 76623 h 76758"/>
                <a:gd name="connsiteX3" fmla="*/ 61555 w 87015"/>
                <a:gd name="connsiteY3" fmla="*/ 0 h 7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15" h="76758">
                  <a:moveTo>
                    <a:pt x="0" y="10485"/>
                  </a:moveTo>
                  <a:cubicBezTo>
                    <a:pt x="9750" y="28356"/>
                    <a:pt x="20207" y="45974"/>
                    <a:pt x="47183" y="64222"/>
                  </a:cubicBezTo>
                  <a:cubicBezTo>
                    <a:pt x="67971" y="78261"/>
                    <a:pt x="79388" y="76825"/>
                    <a:pt x="87016" y="76623"/>
                  </a:cubicBezTo>
                  <a:cubicBezTo>
                    <a:pt x="87016" y="76623"/>
                    <a:pt x="84212" y="41664"/>
                    <a:pt x="61555" y="0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1BD5E9D4-1689-8F4B-B908-4FC72C39FD92}"/>
                </a:ext>
              </a:extLst>
            </p:cNvPr>
            <p:cNvSpPr/>
            <p:nvPr/>
          </p:nvSpPr>
          <p:spPr>
            <a:xfrm>
              <a:off x="2377566" y="4302365"/>
              <a:ext cx="338136" cy="57618"/>
            </a:xfrm>
            <a:custGeom>
              <a:avLst/>
              <a:gdLst>
                <a:gd name="connsiteX0" fmla="*/ 0 w 338136"/>
                <a:gd name="connsiteY0" fmla="*/ 57618 h 57618"/>
                <a:gd name="connsiteX1" fmla="*/ 338136 w 338136"/>
                <a:gd name="connsiteY1" fmla="*/ 0 h 5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136" h="57618">
                  <a:moveTo>
                    <a:pt x="0" y="57618"/>
                  </a:moveTo>
                  <a:lnTo>
                    <a:pt x="338136" y="0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D394902B-C4F9-2A4A-95C9-C30D2A3243CB}"/>
                </a:ext>
              </a:extLst>
            </p:cNvPr>
            <p:cNvSpPr/>
            <p:nvPr/>
          </p:nvSpPr>
          <p:spPr>
            <a:xfrm>
              <a:off x="2282217" y="4181905"/>
              <a:ext cx="488523" cy="177840"/>
            </a:xfrm>
            <a:custGeom>
              <a:avLst/>
              <a:gdLst>
                <a:gd name="connsiteX0" fmla="*/ 488524 w 488523"/>
                <a:gd name="connsiteY0" fmla="*/ 111084 h 177840"/>
                <a:gd name="connsiteX1" fmla="*/ 399411 w 488523"/>
                <a:gd name="connsiteY1" fmla="*/ 24430 h 177840"/>
                <a:gd name="connsiteX2" fmla="*/ 262813 w 488523"/>
                <a:gd name="connsiteY2" fmla="*/ 2981 h 177840"/>
                <a:gd name="connsiteX3" fmla="*/ 87266 w 488523"/>
                <a:gd name="connsiteY3" fmla="*/ 32874 h 177840"/>
                <a:gd name="connsiteX4" fmla="*/ 62008 w 488523"/>
                <a:gd name="connsiteY4" fmla="*/ 27833 h 177840"/>
                <a:gd name="connsiteX5" fmla="*/ 52485 w 488523"/>
                <a:gd name="connsiteY5" fmla="*/ 13315 h 177840"/>
                <a:gd name="connsiteX6" fmla="*/ 1185 w 488523"/>
                <a:gd name="connsiteY6" fmla="*/ 106976 h 177840"/>
                <a:gd name="connsiteX7" fmla="*/ 100502 w 488523"/>
                <a:gd name="connsiteY7" fmla="*/ 177197 h 17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523" h="177840">
                  <a:moveTo>
                    <a:pt x="488524" y="111084"/>
                  </a:moveTo>
                  <a:cubicBezTo>
                    <a:pt x="467152" y="74742"/>
                    <a:pt x="436371" y="44810"/>
                    <a:pt x="399411" y="24430"/>
                  </a:cubicBezTo>
                  <a:cubicBezTo>
                    <a:pt x="333739" y="-11790"/>
                    <a:pt x="262813" y="2981"/>
                    <a:pt x="262813" y="2981"/>
                  </a:cubicBezTo>
                  <a:lnTo>
                    <a:pt x="87266" y="32874"/>
                  </a:lnTo>
                  <a:cubicBezTo>
                    <a:pt x="85624" y="33302"/>
                    <a:pt x="72641" y="36377"/>
                    <a:pt x="62008" y="27833"/>
                  </a:cubicBezTo>
                  <a:cubicBezTo>
                    <a:pt x="57386" y="24110"/>
                    <a:pt x="54055" y="19031"/>
                    <a:pt x="52485" y="13315"/>
                  </a:cubicBezTo>
                  <a:cubicBezTo>
                    <a:pt x="15481" y="30807"/>
                    <a:pt x="-5332" y="69874"/>
                    <a:pt x="1185" y="106976"/>
                  </a:cubicBezTo>
                  <a:cubicBezTo>
                    <a:pt x="8763" y="150354"/>
                    <a:pt x="52157" y="182868"/>
                    <a:pt x="100502" y="177197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41E3A4A5-EDB2-E343-9518-83EEC938F4DD}"/>
                </a:ext>
              </a:extLst>
            </p:cNvPr>
            <p:cNvSpPr/>
            <p:nvPr/>
          </p:nvSpPr>
          <p:spPr>
            <a:xfrm>
              <a:off x="2471124" y="4765456"/>
              <a:ext cx="283754" cy="68582"/>
            </a:xfrm>
            <a:custGeom>
              <a:avLst/>
              <a:gdLst>
                <a:gd name="connsiteX0" fmla="*/ 283755 w 283754"/>
                <a:gd name="connsiteY0" fmla="*/ 0 h 68582"/>
                <a:gd name="connsiteX1" fmla="*/ 141877 w 283754"/>
                <a:gd name="connsiteY1" fmla="*/ 68583 h 68582"/>
                <a:gd name="connsiteX2" fmla="*/ 0 w 283754"/>
                <a:gd name="connsiteY2" fmla="*/ 0 h 6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754" h="68582">
                  <a:moveTo>
                    <a:pt x="283755" y="0"/>
                  </a:moveTo>
                  <a:cubicBezTo>
                    <a:pt x="246018" y="42672"/>
                    <a:pt x="196335" y="68583"/>
                    <a:pt x="141877" y="68583"/>
                  </a:cubicBezTo>
                  <a:cubicBezTo>
                    <a:pt x="87420" y="68583"/>
                    <a:pt x="37736" y="42672"/>
                    <a:pt x="0" y="0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2C5FCBE2-6B30-5D45-8368-1C3AC5DEA3B7}"/>
                </a:ext>
              </a:extLst>
            </p:cNvPr>
            <p:cNvSpPr/>
            <p:nvPr/>
          </p:nvSpPr>
          <p:spPr>
            <a:xfrm>
              <a:off x="2556321" y="4568456"/>
              <a:ext cx="118967" cy="42594"/>
            </a:xfrm>
            <a:custGeom>
              <a:avLst/>
              <a:gdLst>
                <a:gd name="connsiteX0" fmla="*/ 118968 w 118967"/>
                <a:gd name="connsiteY0" fmla="*/ 22329 h 42594"/>
                <a:gd name="connsiteX1" fmla="*/ 56705 w 118967"/>
                <a:gd name="connsiteY1" fmla="*/ 628 h 42594"/>
                <a:gd name="connsiteX2" fmla="*/ 0 w 118967"/>
                <a:gd name="connsiteY2" fmla="*/ 42594 h 4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967" h="42594">
                  <a:moveTo>
                    <a:pt x="118968" y="22329"/>
                  </a:moveTo>
                  <a:cubicBezTo>
                    <a:pt x="116442" y="19683"/>
                    <a:pt x="92320" y="-4136"/>
                    <a:pt x="56705" y="628"/>
                  </a:cubicBezTo>
                  <a:cubicBezTo>
                    <a:pt x="17883" y="5820"/>
                    <a:pt x="1137" y="40225"/>
                    <a:pt x="0" y="42594"/>
                  </a:cubicBez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0CB0F4C5-A2EF-C045-A51E-B3827D875B28}"/>
                </a:ext>
              </a:extLst>
            </p:cNvPr>
            <p:cNvSpPr/>
            <p:nvPr/>
          </p:nvSpPr>
          <p:spPr>
            <a:xfrm>
              <a:off x="2641720" y="4394363"/>
              <a:ext cx="69258" cy="6654"/>
            </a:xfrm>
            <a:custGeom>
              <a:avLst/>
              <a:gdLst>
                <a:gd name="connsiteX0" fmla="*/ 0 w 69258"/>
                <a:gd name="connsiteY0" fmla="*/ 0 h 6654"/>
                <a:gd name="connsiteX1" fmla="*/ 69259 w 69258"/>
                <a:gd name="connsiteY1" fmla="*/ 6654 h 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258" h="6654">
                  <a:moveTo>
                    <a:pt x="0" y="0"/>
                  </a:moveTo>
                  <a:lnTo>
                    <a:pt x="69259" y="6654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8A7DACC3-2ABF-304E-B3AE-C0347773A238}"/>
                </a:ext>
              </a:extLst>
            </p:cNvPr>
            <p:cNvSpPr/>
            <p:nvPr/>
          </p:nvSpPr>
          <p:spPr>
            <a:xfrm>
              <a:off x="2457939" y="4414931"/>
              <a:ext cx="63121" cy="29212"/>
            </a:xfrm>
            <a:custGeom>
              <a:avLst/>
              <a:gdLst>
                <a:gd name="connsiteX0" fmla="*/ 63121 w 63121"/>
                <a:gd name="connsiteY0" fmla="*/ 0 h 29212"/>
                <a:gd name="connsiteX1" fmla="*/ 0 w 63121"/>
                <a:gd name="connsiteY1" fmla="*/ 29213 h 2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121" h="29212">
                  <a:moveTo>
                    <a:pt x="63121" y="0"/>
                  </a:moveTo>
                  <a:lnTo>
                    <a:pt x="0" y="29213"/>
                  </a:lnTo>
                </a:path>
              </a:pathLst>
            </a:custGeom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E6B3F3E4-9215-8A4A-9DDB-FCD20CA30747}"/>
                </a:ext>
              </a:extLst>
            </p:cNvPr>
            <p:cNvSpPr/>
            <p:nvPr/>
          </p:nvSpPr>
          <p:spPr>
            <a:xfrm>
              <a:off x="2657658" y="4425214"/>
              <a:ext cx="41903" cy="51166"/>
            </a:xfrm>
            <a:custGeom>
              <a:avLst/>
              <a:gdLst>
                <a:gd name="connsiteX0" fmla="*/ 33165 w 41903"/>
                <a:gd name="connsiteY0" fmla="*/ 0 h 51166"/>
                <a:gd name="connsiteX1" fmla="*/ 0 w 41903"/>
                <a:gd name="connsiteY1" fmla="*/ 34732 h 51166"/>
                <a:gd name="connsiteX2" fmla="*/ 41904 w 41903"/>
                <a:gd name="connsiteY2" fmla="*/ 51166 h 5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03" h="51166">
                  <a:moveTo>
                    <a:pt x="33165" y="0"/>
                  </a:moveTo>
                  <a:lnTo>
                    <a:pt x="0" y="34732"/>
                  </a:lnTo>
                  <a:lnTo>
                    <a:pt x="41904" y="51166"/>
                  </a:ln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4EF1F194-79DC-B94C-A4AB-694543FFAB48}"/>
                </a:ext>
              </a:extLst>
            </p:cNvPr>
            <p:cNvSpPr/>
            <p:nvPr/>
          </p:nvSpPr>
          <p:spPr>
            <a:xfrm>
              <a:off x="2486633" y="4459997"/>
              <a:ext cx="42813" cy="51166"/>
            </a:xfrm>
            <a:custGeom>
              <a:avLst/>
              <a:gdLst>
                <a:gd name="connsiteX0" fmla="*/ 0 w 42813"/>
                <a:gd name="connsiteY0" fmla="*/ 0 h 51166"/>
                <a:gd name="connsiteX1" fmla="*/ 42813 w 42813"/>
                <a:gd name="connsiteY1" fmla="*/ 21802 h 51166"/>
                <a:gd name="connsiteX2" fmla="*/ 8739 w 42813"/>
                <a:gd name="connsiteY2" fmla="*/ 51166 h 5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13" h="51166">
                  <a:moveTo>
                    <a:pt x="0" y="0"/>
                  </a:moveTo>
                  <a:lnTo>
                    <a:pt x="42813" y="21802"/>
                  </a:lnTo>
                  <a:lnTo>
                    <a:pt x="8739" y="51166"/>
                  </a:lnTo>
                </a:path>
              </a:pathLst>
            </a:custGeom>
            <a:noFill/>
            <a:ln w="12517" cap="flat">
              <a:solidFill>
                <a:srgbClr val="3535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E684FDF1-5514-8C4D-89DF-7C379900FB7A}"/>
                </a:ext>
              </a:extLst>
            </p:cNvPr>
            <p:cNvSpPr/>
            <p:nvPr/>
          </p:nvSpPr>
          <p:spPr>
            <a:xfrm>
              <a:off x="2213158" y="448270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67294D25-EDB7-F74D-9F5B-789498DD2709}"/>
                </a:ext>
              </a:extLst>
            </p:cNvPr>
            <p:cNvSpPr/>
            <p:nvPr/>
          </p:nvSpPr>
          <p:spPr>
            <a:xfrm>
              <a:off x="2232178" y="4501686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8DCC060A-2F2B-E14A-9334-C0845B5DAFF7}"/>
                </a:ext>
              </a:extLst>
            </p:cNvPr>
            <p:cNvSpPr/>
            <p:nvPr/>
          </p:nvSpPr>
          <p:spPr>
            <a:xfrm>
              <a:off x="2213158" y="4520665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B974858A-CCCB-1644-BBB4-637AC1FA2DFF}"/>
                </a:ext>
              </a:extLst>
            </p:cNvPr>
            <p:cNvSpPr/>
            <p:nvPr/>
          </p:nvSpPr>
          <p:spPr>
            <a:xfrm>
              <a:off x="2194139" y="4501686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F783E8A2-A3B8-0347-B662-A965641621F4}"/>
                </a:ext>
              </a:extLst>
            </p:cNvPr>
            <p:cNvSpPr/>
            <p:nvPr/>
          </p:nvSpPr>
          <p:spPr>
            <a:xfrm>
              <a:off x="2944772" y="427433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6FF644A6-48F4-1C48-ABE6-65E808EBEFEE}"/>
                </a:ext>
              </a:extLst>
            </p:cNvPr>
            <p:cNvSpPr/>
            <p:nvPr/>
          </p:nvSpPr>
          <p:spPr>
            <a:xfrm>
              <a:off x="2963792" y="429331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CE4FE59B-246C-2A4E-AE2E-62CB37828BEB}"/>
                </a:ext>
              </a:extLst>
            </p:cNvPr>
            <p:cNvSpPr/>
            <p:nvPr/>
          </p:nvSpPr>
          <p:spPr>
            <a:xfrm>
              <a:off x="2944772" y="4312271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8A1BF10F-3F54-664A-9073-A1D4217A6AAA}"/>
                </a:ext>
              </a:extLst>
            </p:cNvPr>
            <p:cNvSpPr/>
            <p:nvPr/>
          </p:nvSpPr>
          <p:spPr>
            <a:xfrm>
              <a:off x="2925778" y="4293317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27D847B4-FFD4-1943-8B35-977CCC1BE68D}"/>
                </a:ext>
              </a:extLst>
            </p:cNvPr>
            <p:cNvSpPr/>
            <p:nvPr/>
          </p:nvSpPr>
          <p:spPr>
            <a:xfrm>
              <a:off x="2873114" y="456358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939AB904-15BD-3248-AA89-738215BB5E19}"/>
                </a:ext>
              </a:extLst>
            </p:cNvPr>
            <p:cNvSpPr/>
            <p:nvPr/>
          </p:nvSpPr>
          <p:spPr>
            <a:xfrm>
              <a:off x="2892133" y="458256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16C4A357-EE12-D04F-ADD0-A201D6D64D0B}"/>
                </a:ext>
              </a:extLst>
            </p:cNvPr>
            <p:cNvSpPr/>
            <p:nvPr/>
          </p:nvSpPr>
          <p:spPr>
            <a:xfrm>
              <a:off x="2873114" y="4601548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1D3654C6-9BC2-EC4B-B181-3376FD4FBB5B}"/>
                </a:ext>
              </a:extLst>
            </p:cNvPr>
            <p:cNvSpPr/>
            <p:nvPr/>
          </p:nvSpPr>
          <p:spPr>
            <a:xfrm>
              <a:off x="2854094" y="4582569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FA10DD8E-C1C8-CE49-8731-5D1FFD4E679F}"/>
                </a:ext>
              </a:extLst>
            </p:cNvPr>
            <p:cNvSpPr/>
            <p:nvPr/>
          </p:nvSpPr>
          <p:spPr>
            <a:xfrm>
              <a:off x="2306413" y="4611025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2D35576A-A6E0-1441-B551-C3D6D6608C9B}"/>
                </a:ext>
              </a:extLst>
            </p:cNvPr>
            <p:cNvSpPr/>
            <p:nvPr/>
          </p:nvSpPr>
          <p:spPr>
            <a:xfrm>
              <a:off x="2325432" y="463000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03166166-7F59-6A46-AD75-1AABEDEFE843}"/>
                </a:ext>
              </a:extLst>
            </p:cNvPr>
            <p:cNvSpPr/>
            <p:nvPr/>
          </p:nvSpPr>
          <p:spPr>
            <a:xfrm>
              <a:off x="2306413" y="464898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DEEC4BB2-7AA6-A845-AF66-BE5BC4936FF3}"/>
                </a:ext>
              </a:extLst>
            </p:cNvPr>
            <p:cNvSpPr/>
            <p:nvPr/>
          </p:nvSpPr>
          <p:spPr>
            <a:xfrm>
              <a:off x="2287393" y="4630004"/>
              <a:ext cx="19019" cy="18979"/>
            </a:xfrm>
            <a:custGeom>
              <a:avLst/>
              <a:gdLst>
                <a:gd name="connsiteX0" fmla="*/ 0 w 19019"/>
                <a:gd name="connsiteY0" fmla="*/ 0 h 18979"/>
                <a:gd name="connsiteX1" fmla="*/ 19020 w 19019"/>
                <a:gd name="connsiteY1" fmla="*/ 0 h 18979"/>
                <a:gd name="connsiteX2" fmla="*/ 19020 w 19019"/>
                <a:gd name="connsiteY2" fmla="*/ 18979 h 18979"/>
                <a:gd name="connsiteX3" fmla="*/ 0 w 19019"/>
                <a:gd name="connsiteY3" fmla="*/ 18979 h 1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19" h="18979">
                  <a:moveTo>
                    <a:pt x="0" y="0"/>
                  </a:moveTo>
                  <a:lnTo>
                    <a:pt x="19020" y="0"/>
                  </a:lnTo>
                  <a:lnTo>
                    <a:pt x="19020" y="18979"/>
                  </a:lnTo>
                  <a:lnTo>
                    <a:pt x="0" y="18979"/>
                  </a:lnTo>
                  <a:close/>
                </a:path>
              </a:pathLst>
            </a:custGeom>
            <a:solidFill>
              <a:srgbClr val="353536"/>
            </a:solidFill>
            <a:ln w="2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7063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9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E93ABE-9287-8D43-AD54-C6DD4151FF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73"/>
          <a:stretch/>
        </p:blipFill>
        <p:spPr>
          <a:xfrm>
            <a:off x="4240628" y="0"/>
            <a:ext cx="795137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541607-157B-A14C-AE9B-2845E1D3A990}"/>
              </a:ext>
            </a:extLst>
          </p:cNvPr>
          <p:cNvSpPr txBox="1"/>
          <p:nvPr/>
        </p:nvSpPr>
        <p:spPr>
          <a:xfrm>
            <a:off x="797502" y="878110"/>
            <a:ext cx="4811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How</a:t>
            </a:r>
            <a:r>
              <a:rPr lang="es-ES" sz="3600" b="1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does</a:t>
            </a:r>
            <a:r>
              <a:rPr lang="es-ES" sz="3600" b="1" dirty="0">
                <a:solidFill>
                  <a:schemeClr val="bg1"/>
                </a:solidFill>
                <a:latin typeface="Ubuntu" panose="020B0504030602030204" pitchFamily="34" charset="0"/>
              </a:rPr>
              <a:t> COVID-19 </a:t>
            </a:r>
            <a:r>
              <a:rPr lang="es-ES" sz="3600" b="1" dirty="0">
                <a:solidFill>
                  <a:schemeClr val="accent3"/>
                </a:solidFill>
                <a:latin typeface="Ubuntu" panose="020B0504030602030204" pitchFamily="34" charset="0"/>
              </a:rPr>
              <a:t>spread</a:t>
            </a:r>
            <a:r>
              <a:rPr lang="es-ES" sz="3600" b="1" dirty="0">
                <a:solidFill>
                  <a:schemeClr val="bg1"/>
                </a:solidFill>
                <a:latin typeface="Ubuntu" panose="020B0504030602030204" pitchFamily="34" charset="0"/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E9567D-40B7-B549-824C-F4EDD72FFB56}"/>
              </a:ext>
            </a:extLst>
          </p:cNvPr>
          <p:cNvSpPr txBox="1"/>
          <p:nvPr/>
        </p:nvSpPr>
        <p:spPr>
          <a:xfrm>
            <a:off x="2098367" y="2895013"/>
            <a:ext cx="3020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Between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who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are in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close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contact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with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one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another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94F2301-2290-7346-A39D-1C3951A4FA01}"/>
              </a:ext>
            </a:extLst>
          </p:cNvPr>
          <p:cNvSpPr txBox="1"/>
          <p:nvPr/>
        </p:nvSpPr>
        <p:spPr>
          <a:xfrm>
            <a:off x="2098368" y="2500648"/>
            <a:ext cx="3510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Person</a:t>
            </a:r>
            <a:r>
              <a:rPr lang="es-ES" sz="1600" b="1" dirty="0">
                <a:solidFill>
                  <a:schemeClr val="bg1"/>
                </a:solidFill>
                <a:latin typeface="Ubuntu" panose="020B0504030602030204" pitchFamily="34" charset="0"/>
              </a:rPr>
              <a:t> to </a:t>
            </a:r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person</a:t>
            </a:r>
            <a:endParaRPr lang="es-ES" sz="16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1242E6A-B2E8-D047-BC5B-94F398905B8D}"/>
              </a:ext>
            </a:extLst>
          </p:cNvPr>
          <p:cNvSpPr/>
          <p:nvPr/>
        </p:nvSpPr>
        <p:spPr>
          <a:xfrm>
            <a:off x="1029514" y="2571786"/>
            <a:ext cx="646331" cy="646331"/>
          </a:xfrm>
          <a:prstGeom prst="rect">
            <a:avLst/>
          </a:prstGeom>
          <a:solidFill>
            <a:srgbClr val="00010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552C2C6-DE43-CA42-B573-24DF554950D1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352680" y="3218117"/>
            <a:ext cx="26558" cy="232770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C0EF4AB7-91D2-5F40-A49E-B04164DD871F}"/>
              </a:ext>
            </a:extLst>
          </p:cNvPr>
          <p:cNvSpPr/>
          <p:nvPr/>
        </p:nvSpPr>
        <p:spPr>
          <a:xfrm>
            <a:off x="1029514" y="3885628"/>
            <a:ext cx="646331" cy="646331"/>
          </a:xfrm>
          <a:prstGeom prst="rect">
            <a:avLst/>
          </a:prstGeom>
          <a:solidFill>
            <a:srgbClr val="00010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6CDEE2E-3DBC-3049-ACC4-476839EF6A2D}"/>
              </a:ext>
            </a:extLst>
          </p:cNvPr>
          <p:cNvSpPr/>
          <p:nvPr/>
        </p:nvSpPr>
        <p:spPr>
          <a:xfrm>
            <a:off x="1029514" y="5348472"/>
            <a:ext cx="646331" cy="646331"/>
          </a:xfrm>
          <a:prstGeom prst="rect">
            <a:avLst/>
          </a:prstGeom>
          <a:solidFill>
            <a:srgbClr val="00010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C77DA1A-41B5-B848-A405-63C4BD435385}"/>
              </a:ext>
            </a:extLst>
          </p:cNvPr>
          <p:cNvSpPr txBox="1"/>
          <p:nvPr/>
        </p:nvSpPr>
        <p:spPr>
          <a:xfrm>
            <a:off x="2098367" y="4068720"/>
            <a:ext cx="3020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Through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respiratory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droplets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produced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when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an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infected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person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coughs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sneezes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or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talks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634D3DC-2017-4540-AC19-67C14B652C86}"/>
              </a:ext>
            </a:extLst>
          </p:cNvPr>
          <p:cNvSpPr txBox="1"/>
          <p:nvPr/>
        </p:nvSpPr>
        <p:spPr>
          <a:xfrm>
            <a:off x="2098368" y="3674355"/>
            <a:ext cx="3510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Respiratory</a:t>
            </a:r>
            <a:r>
              <a:rPr lang="es-ES" sz="1600" b="1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droplets</a:t>
            </a:r>
            <a:endParaRPr lang="es-ES" sz="16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55887ED-C3CF-8B4A-A6D1-5B04C52A31D7}"/>
              </a:ext>
            </a:extLst>
          </p:cNvPr>
          <p:cNvSpPr txBox="1"/>
          <p:nvPr/>
        </p:nvSpPr>
        <p:spPr>
          <a:xfrm>
            <a:off x="2098367" y="5601637"/>
            <a:ext cx="3020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Some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recent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studies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have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suggested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that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COVID-19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may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be spread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by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who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are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not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showing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symptoms</a:t>
            </a:r>
            <a:r>
              <a:rPr lang="es-ES" sz="1200" dirty="0">
                <a:solidFill>
                  <a:schemeClr val="bg1">
                    <a:alpha val="6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AC330A3-FEF4-E34E-B223-AD818FF5F6DB}"/>
              </a:ext>
            </a:extLst>
          </p:cNvPr>
          <p:cNvSpPr txBox="1"/>
          <p:nvPr/>
        </p:nvSpPr>
        <p:spPr>
          <a:xfrm>
            <a:off x="2098368" y="5207272"/>
            <a:ext cx="3704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Without</a:t>
            </a:r>
            <a:r>
              <a:rPr lang="es-ES" sz="1600" b="1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bg1"/>
                </a:solidFill>
                <a:latin typeface="Ubuntu" panose="020B0504030602030204" pitchFamily="34" charset="0"/>
              </a:rPr>
              <a:t>symptoms</a:t>
            </a:r>
            <a:endParaRPr lang="es-ES" sz="16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39F1ADE7-C1DB-1F40-B16B-653893418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650" y="2666498"/>
            <a:ext cx="491175" cy="456907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E0BA94AA-D10A-134D-A1C2-99A5418CC5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5852" y="3975718"/>
            <a:ext cx="364722" cy="499804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82264208-8641-E841-A4D7-E985422625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2867" y="5438982"/>
            <a:ext cx="456413" cy="46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6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B8B32E5-149E-3B43-9E62-AFA2813E8C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774" y="1877564"/>
            <a:ext cx="7896449" cy="444175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73CBA28-601F-604B-86C5-30F751B48507}"/>
              </a:ext>
            </a:extLst>
          </p:cNvPr>
          <p:cNvSpPr txBox="1"/>
          <p:nvPr/>
        </p:nvSpPr>
        <p:spPr>
          <a:xfrm>
            <a:off x="617629" y="4485165"/>
            <a:ext cx="2333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Some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patients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may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have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aches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pains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nasal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congestion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sore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throat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or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diarrhea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B96DC6-9644-6248-952F-5F433BF784B8}"/>
              </a:ext>
            </a:extLst>
          </p:cNvPr>
          <p:cNvSpPr txBox="1"/>
          <p:nvPr/>
        </p:nvSpPr>
        <p:spPr>
          <a:xfrm>
            <a:off x="187681" y="4098441"/>
            <a:ext cx="2763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Other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Symtoms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1CCB52-EC30-0448-83BE-E45BBABE9129}"/>
              </a:ext>
            </a:extLst>
          </p:cNvPr>
          <p:cNvSpPr txBox="1"/>
          <p:nvPr/>
        </p:nvSpPr>
        <p:spPr>
          <a:xfrm>
            <a:off x="0" y="63362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Some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facts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about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ES" sz="3600" b="1" dirty="0" err="1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the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  <a:latin typeface="Ubuntu" panose="020B0504030602030204" pitchFamily="34" charset="0"/>
              </a:rPr>
              <a:t> COVID-19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974F69E-AF2C-0441-A940-32BE67BBD7E3}"/>
              </a:ext>
            </a:extLst>
          </p:cNvPr>
          <p:cNvGrpSpPr/>
          <p:nvPr/>
        </p:nvGrpSpPr>
        <p:grpSpPr>
          <a:xfrm rot="8100000">
            <a:off x="8002156" y="2476322"/>
            <a:ext cx="1206626" cy="401924"/>
            <a:chOff x="2259905" y="1895169"/>
            <a:chExt cx="1206626" cy="401924"/>
          </a:xfrm>
        </p:grpSpPr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9A529843-7152-6B4B-928D-18DA06DE16CB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94A3EF4A-2A17-5C46-9D2F-B45A10D8084A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B862888-AD04-0347-BF4A-13B94008690B}"/>
              </a:ext>
            </a:extLst>
          </p:cNvPr>
          <p:cNvSpPr txBox="1"/>
          <p:nvPr/>
        </p:nvSpPr>
        <p:spPr>
          <a:xfrm>
            <a:off x="9340657" y="2431001"/>
            <a:ext cx="2233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Most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(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about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80%)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recover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from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the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disease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without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needing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hospital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treatment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61FE17-D38C-4A4C-8153-C8DD45FA3755}"/>
              </a:ext>
            </a:extLst>
          </p:cNvPr>
          <p:cNvSpPr txBox="1"/>
          <p:nvPr/>
        </p:nvSpPr>
        <p:spPr>
          <a:xfrm>
            <a:off x="9340657" y="2044277"/>
            <a:ext cx="2233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Recovery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053CA73D-55FD-D042-9307-F705C49CC91D}"/>
              </a:ext>
            </a:extLst>
          </p:cNvPr>
          <p:cNvGrpSpPr/>
          <p:nvPr/>
        </p:nvGrpSpPr>
        <p:grpSpPr>
          <a:xfrm rot="8100000">
            <a:off x="8002156" y="4540866"/>
            <a:ext cx="1206626" cy="401924"/>
            <a:chOff x="2259905" y="1895169"/>
            <a:chExt cx="1206626" cy="401924"/>
          </a:xfrm>
        </p:grpSpPr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93CCE9EE-19F1-054B-AF77-6673AE970595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77897D4B-6E26-7248-8F6B-CC696C8DE42E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1"/>
              <a:ext cx="401924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15E49B1-02E5-9145-87BE-FFCDCF7B208F}"/>
              </a:ext>
            </a:extLst>
          </p:cNvPr>
          <p:cNvSpPr txBox="1"/>
          <p:nvPr/>
        </p:nvSpPr>
        <p:spPr>
          <a:xfrm>
            <a:off x="9340657" y="4495545"/>
            <a:ext cx="2233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Around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1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out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of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every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5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people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who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gets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COVID-19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becomes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seriously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ill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develops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difficulty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breathing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6067C8E-9078-CB48-915F-1423638186F7}"/>
              </a:ext>
            </a:extLst>
          </p:cNvPr>
          <p:cNvSpPr txBox="1"/>
          <p:nvPr/>
        </p:nvSpPr>
        <p:spPr>
          <a:xfrm>
            <a:off x="9340657" y="4108821"/>
            <a:ext cx="2233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1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out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of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every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5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340B4613-FCC9-6B48-BACA-7D5F3782AAC4}"/>
              </a:ext>
            </a:extLst>
          </p:cNvPr>
          <p:cNvGrpSpPr/>
          <p:nvPr/>
        </p:nvGrpSpPr>
        <p:grpSpPr>
          <a:xfrm rot="13500000" flipH="1">
            <a:off x="3045239" y="4549493"/>
            <a:ext cx="1206626" cy="401924"/>
            <a:chOff x="2259905" y="1895168"/>
            <a:chExt cx="1206626" cy="401924"/>
          </a:xfrm>
        </p:grpSpPr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10951545-9B55-944C-BE78-8655527FBE85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CFEE6461-6C03-6945-A0C9-D5CB3FC074C3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0"/>
              <a:ext cx="401924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1AF1429-5051-BF47-80A2-7EC138E49B26}"/>
              </a:ext>
            </a:extLst>
          </p:cNvPr>
          <p:cNvSpPr txBox="1"/>
          <p:nvPr/>
        </p:nvSpPr>
        <p:spPr>
          <a:xfrm>
            <a:off x="504967" y="2431001"/>
            <a:ext cx="244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Most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common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symptoms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of COVID-19 are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fever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dry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cough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, and </a:t>
            </a:r>
            <a:r>
              <a:rPr lang="es-ES" sz="1200" dirty="0" err="1">
                <a:solidFill>
                  <a:schemeClr val="tx2"/>
                </a:solidFill>
                <a:latin typeface="Ubuntu" panose="020B0504030602030204" pitchFamily="34" charset="0"/>
              </a:rPr>
              <a:t>tiredness</a:t>
            </a:r>
            <a:r>
              <a:rPr lang="es-ES" sz="1200" dirty="0">
                <a:solidFill>
                  <a:schemeClr val="tx2"/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FDAD4A2-FCB4-F545-8622-11F020E060AA}"/>
              </a:ext>
            </a:extLst>
          </p:cNvPr>
          <p:cNvSpPr txBox="1"/>
          <p:nvPr/>
        </p:nvSpPr>
        <p:spPr>
          <a:xfrm>
            <a:off x="187681" y="2044277"/>
            <a:ext cx="2763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Common</a:t>
            </a:r>
            <a:r>
              <a:rPr lang="es-ES" sz="1600" b="1" dirty="0">
                <a:solidFill>
                  <a:schemeClr val="accent3"/>
                </a:solidFill>
                <a:latin typeface="Ubuntu" panose="020B0504030602030204" pitchFamily="34" charset="0"/>
              </a:rPr>
              <a:t> </a:t>
            </a:r>
            <a:r>
              <a:rPr lang="es-ES" sz="1600" b="1" dirty="0" err="1">
                <a:solidFill>
                  <a:schemeClr val="accent3"/>
                </a:solidFill>
                <a:latin typeface="Ubuntu" panose="020B0504030602030204" pitchFamily="34" charset="0"/>
              </a:rPr>
              <a:t>Symtoms</a:t>
            </a:r>
            <a:endParaRPr lang="es-ES" sz="1600" b="1" dirty="0">
              <a:solidFill>
                <a:schemeClr val="accent3"/>
              </a:solidFill>
              <a:latin typeface="Ubuntu" panose="020B0504030602030204" pitchFamily="34" charset="0"/>
            </a:endParaRPr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C18C1355-7154-D941-A072-4FA0DF165C64}"/>
              </a:ext>
            </a:extLst>
          </p:cNvPr>
          <p:cNvGrpSpPr/>
          <p:nvPr/>
        </p:nvGrpSpPr>
        <p:grpSpPr>
          <a:xfrm rot="13500000" flipH="1">
            <a:off x="3045239" y="2495329"/>
            <a:ext cx="1206626" cy="401924"/>
            <a:chOff x="2259905" y="1895168"/>
            <a:chExt cx="1206626" cy="401924"/>
          </a:xfrm>
        </p:grpSpPr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E4A1AAAE-AD66-154E-A7F0-90E33746A414}"/>
                </a:ext>
              </a:extLst>
            </p:cNvPr>
            <p:cNvCxnSpPr/>
            <p:nvPr/>
          </p:nvCxnSpPr>
          <p:spPr>
            <a:xfrm flipH="1">
              <a:off x="2402006" y="2238233"/>
              <a:ext cx="1064525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41">
              <a:extLst>
                <a:ext uri="{FF2B5EF4-FFF2-40B4-BE49-F238E27FC236}">
                  <a16:creationId xmlns:a16="http://schemas.microsoft.com/office/drawing/2014/main" id="{79D2F09B-1F1F-4D48-845D-9180CAC09AAD}"/>
                </a:ext>
              </a:extLst>
            </p:cNvPr>
            <p:cNvCxnSpPr>
              <a:cxnSpLocks/>
            </p:cNvCxnSpPr>
            <p:nvPr/>
          </p:nvCxnSpPr>
          <p:spPr>
            <a:xfrm rot="13500000">
              <a:off x="2058943" y="2096130"/>
              <a:ext cx="401924" cy="0"/>
            </a:xfrm>
            <a:prstGeom prst="line">
              <a:avLst/>
            </a:prstGeom>
            <a:ln w="22225" cap="rnd">
              <a:solidFill>
                <a:srgbClr val="A933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45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8">
      <a:dk1>
        <a:srgbClr val="141828"/>
      </a:dk1>
      <a:lt1>
        <a:srgbClr val="FFFFFF"/>
      </a:lt1>
      <a:dk2>
        <a:srgbClr val="44546A"/>
      </a:dk2>
      <a:lt2>
        <a:srgbClr val="E7E6E6"/>
      </a:lt2>
      <a:accent1>
        <a:srgbClr val="8DECD6"/>
      </a:accent1>
      <a:accent2>
        <a:srgbClr val="4745CE"/>
      </a:accent2>
      <a:accent3>
        <a:srgbClr val="C62B3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2519</TotalTime>
  <Words>955</Words>
  <Application>Microsoft Macintosh PowerPoint</Application>
  <PresentationFormat>Panorámica</PresentationFormat>
  <Paragraphs>141</Paragraphs>
  <Slides>24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Calibri</vt:lpstr>
      <vt:lpstr>Arial</vt:lpstr>
      <vt:lpstr>Ubuntu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</dc:creator>
  <cp:lastModifiedBy>Yolanda Tamayo</cp:lastModifiedBy>
  <cp:revision>203</cp:revision>
  <dcterms:created xsi:type="dcterms:W3CDTF">2020-04-24T07:53:49Z</dcterms:created>
  <dcterms:modified xsi:type="dcterms:W3CDTF">2020-04-28T17:30:40Z</dcterms:modified>
</cp:coreProperties>
</file>